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917" r:id="rId2"/>
    <p:sldId id="901" r:id="rId3"/>
    <p:sldId id="889" r:id="rId4"/>
    <p:sldId id="872" r:id="rId5"/>
    <p:sldId id="848" r:id="rId6"/>
    <p:sldId id="856" r:id="rId7"/>
    <p:sldId id="913" r:id="rId8"/>
    <p:sldId id="855" r:id="rId9"/>
    <p:sldId id="918" r:id="rId10"/>
    <p:sldId id="907" r:id="rId11"/>
    <p:sldId id="861" r:id="rId12"/>
    <p:sldId id="871" r:id="rId13"/>
    <p:sldId id="823" r:id="rId14"/>
    <p:sldId id="919" r:id="rId15"/>
    <p:sldId id="850" r:id="rId16"/>
    <p:sldId id="870" r:id="rId17"/>
    <p:sldId id="911" r:id="rId18"/>
    <p:sldId id="843" r:id="rId19"/>
    <p:sldId id="857" r:id="rId20"/>
    <p:sldId id="920" r:id="rId21"/>
    <p:sldId id="908" r:id="rId22"/>
    <p:sldId id="909" r:id="rId23"/>
    <p:sldId id="912" r:id="rId24"/>
    <p:sldId id="868" r:id="rId25"/>
    <p:sldId id="921" r:id="rId26"/>
  </p:sldIdLst>
  <p:sldSz cx="12192000" cy="6858000"/>
  <p:notesSz cx="6858000" cy="9144000"/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1">
          <p15:clr>
            <a:srgbClr val="A4A3A4"/>
          </p15:clr>
        </p15:guide>
        <p15:guide id="2" pos="5155">
          <p15:clr>
            <a:srgbClr val="A4A3A4"/>
          </p15:clr>
        </p15:guide>
        <p15:guide id="3" orient="horz" pos="119">
          <p15:clr>
            <a:srgbClr val="A4A3A4"/>
          </p15:clr>
        </p15:guide>
        <p15:guide id="4" pos="21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C685"/>
    <a:srgbClr val="1FB4C2"/>
    <a:srgbClr val="1EC8C9"/>
    <a:srgbClr val="F6921E"/>
    <a:srgbClr val="49919F"/>
    <a:srgbClr val="FCC271"/>
    <a:srgbClr val="42B6A1"/>
    <a:srgbClr val="F0F0F0"/>
    <a:srgbClr val="FFA08C"/>
    <a:srgbClr val="A772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1579" autoAdjust="0"/>
  </p:normalViewPr>
  <p:slideViewPr>
    <p:cSldViewPr>
      <p:cViewPr varScale="1">
        <p:scale>
          <a:sx n="66" d="100"/>
          <a:sy n="66" d="100"/>
        </p:scale>
        <p:origin x="900" y="84"/>
      </p:cViewPr>
      <p:guideLst>
        <p:guide orient="horz" pos="4201"/>
        <p:guide pos="5155"/>
        <p:guide orient="horz" pos="119"/>
        <p:guide pos="21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2019/12/11 Wednesday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96D07-341D-4D88-BBFE-B431BFA04196}" type="datetimeFigureOut">
              <a:rPr lang="zh-CN" altLang="en-US" smtClean="0"/>
              <a:t>2019/12/11 Wednesday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0F9D-3357-4A94-85C8-3B842B870D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2019/12/11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2019/12/11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2019/12/11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2019/12/11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2019/12/11 Wednesday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2019/12/11 Wednesday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2019/12/11 Wednesday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2019/12/11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2019/12/11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2.jpe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slide1.xml><?xml version="1.0" encoding="utf-8"?>
<p:sld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图片 1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529" y="-603751"/>
            <a:ext cx="5779509" cy="596850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83525" y="2272804"/>
            <a:ext cx="44970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新蒂黑板报" panose="03000600000000000000" pitchFamily="66" charset="-122"/>
                <a:ea typeface="新蒂黑板报" panose="03000600000000000000" pitchFamily="66" charset="-122"/>
              </a:rPr>
              <a:t>Creative Hand-drawn</a:t>
            </a:r>
            <a:endParaRPr lang="en-US" altLang="zh-CN" sz="7200" spc="300" dirty="0">
              <a:solidFill>
                <a:schemeClr val="tx1">
                  <a:lumMod val="95000"/>
                  <a:lumOff val="5000"/>
                </a:schemeClr>
              </a:solidFill>
              <a:latin typeface="新蒂黑板报" panose="03000600000000000000" pitchFamily="66" charset="-122"/>
              <a:ea typeface="新蒂黑板报" panose="03000600000000000000" pitchFamily="66" charset="-122"/>
            </a:endParaRPr>
          </a:p>
          <a:p>
            <a:pPr algn="ctr"/>
            <a:r>
              <a:rPr lang="en-US" altLang="zh-CN" sz="7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新蒂黑板报" panose="03000600000000000000" pitchFamily="66" charset="-122"/>
                <a:ea typeface="新蒂黑板报" panose="03000600000000000000" pitchFamily="66" charset="-122"/>
              </a:rPr>
              <a:t>Ppt</a:t>
            </a:r>
            <a:r>
              <a:rPr lang="zh-CN" altLang="en-US" sz="7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新蒂黑板报" panose="03000600000000000000" pitchFamily="66" charset="-122"/>
                <a:ea typeface="新蒂黑板报" panose="03000600000000000000" pitchFamily="66" charset="-122"/>
              </a:rPr>
              <a:t>Template</a:t>
            </a:r>
          </a:p>
        </p:txBody>
      </p:sp>
      <p:pic>
        <p:nvPicPr>
          <p:cNvPr id="91" name="图片 9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2423" y="4850123"/>
            <a:ext cx="2030144" cy="1780186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8331" y="233601"/>
            <a:ext cx="774259" cy="774259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5910" y="928504"/>
            <a:ext cx="542591" cy="536494"/>
          </a:xfrm>
          <a:prstGeom prst="rect">
            <a:avLst/>
          </a:prstGeom>
        </p:spPr>
      </p:pic>
      <p:pic>
        <p:nvPicPr>
          <p:cNvPr id="94" name="图片 9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3678" y="2392077"/>
            <a:ext cx="445047" cy="469433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4729" y="3193603"/>
            <a:ext cx="445047" cy="469433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935" y="477361"/>
            <a:ext cx="1664352" cy="143878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65" y="5122089"/>
            <a:ext cx="1780186" cy="1591194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76762" y="239027"/>
            <a:ext cx="1755800" cy="1646063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153" y="2079872"/>
            <a:ext cx="688908" cy="457240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0966" y="4517266"/>
            <a:ext cx="774259" cy="774259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03371" y="2244031"/>
            <a:ext cx="536494" cy="536494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61932" y="5405526"/>
            <a:ext cx="1091279" cy="1091279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67668" y="360894"/>
            <a:ext cx="335309" cy="646232"/>
          </a:xfrm>
          <a:prstGeom prst="rect">
            <a:avLst/>
          </a:prstGeom>
        </p:spPr>
      </p:pic>
      <p:pic>
        <p:nvPicPr>
          <p:cNvPr id="118" name="图片 1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28024" y="5063403"/>
            <a:ext cx="1164437" cy="1133954"/>
          </a:xfrm>
          <a:prstGeom prst="rect">
            <a:avLst/>
          </a:prstGeom>
        </p:spPr>
      </p:pic>
      <p:pic>
        <p:nvPicPr>
          <p:cNvPr id="120" name="图片 1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3428" y="2866538"/>
            <a:ext cx="1048603" cy="1060796"/>
          </a:xfrm>
          <a:prstGeom prst="rect">
            <a:avLst/>
          </a:prstGeom>
        </p:spPr>
      </p:pic>
      <p:pic>
        <p:nvPicPr>
          <p:cNvPr id="2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250" out="25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52332" y="-161725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 76"/>
          <p:cNvSpPr/>
          <p:nvPr/>
        </p:nvSpPr>
        <p:spPr>
          <a:xfrm>
            <a:off x="1439668" y="1899996"/>
            <a:ext cx="9440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/>
            <a:r>
              <a:rPr lang="en-US" altLang="zh-CN" dirty="0">
                <a:latin typeface="华文细黑" pitchFamily="2" charset="-122"/>
                <a:ea typeface="华文细黑" pitchFamily="2" charset="-122"/>
              </a:rPr>
              <a:t>——</a:t>
            </a:r>
            <a:r>
              <a:rPr lang="zh-CN" altLang="en-US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82" name="任意多边形 81"/>
          <p:cNvSpPr/>
          <p:nvPr/>
        </p:nvSpPr>
        <p:spPr>
          <a:xfrm>
            <a:off x="2280671" y="2599984"/>
            <a:ext cx="7750629" cy="901881"/>
          </a:xfrm>
          <a:custGeom>
            <a:avLst/>
            <a:gdLst>
              <a:gd name="connsiteX0" fmla="*/ 0 w 7750629"/>
              <a:gd name="connsiteY0" fmla="*/ 174172 h 901881"/>
              <a:gd name="connsiteX1" fmla="*/ 2627086 w 7750629"/>
              <a:gd name="connsiteY1" fmla="*/ 899886 h 901881"/>
              <a:gd name="connsiteX2" fmla="*/ 5341257 w 7750629"/>
              <a:gd name="connsiteY2" fmla="*/ 377372 h 901881"/>
              <a:gd name="connsiteX3" fmla="*/ 7750629 w 7750629"/>
              <a:gd name="connsiteY3" fmla="*/ 0 h 90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0629" h="901881">
                <a:moveTo>
                  <a:pt x="0" y="174172"/>
                </a:moveTo>
                <a:cubicBezTo>
                  <a:pt x="868438" y="520095"/>
                  <a:pt x="1736877" y="866019"/>
                  <a:pt x="2627086" y="899886"/>
                </a:cubicBezTo>
                <a:cubicBezTo>
                  <a:pt x="3517295" y="933753"/>
                  <a:pt x="4487333" y="527353"/>
                  <a:pt x="5341257" y="377372"/>
                </a:cubicBezTo>
                <a:cubicBezTo>
                  <a:pt x="6195181" y="227391"/>
                  <a:pt x="7049105" y="152400"/>
                  <a:pt x="7750629" y="0"/>
                </a:cubicBez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56228" y="2762155"/>
            <a:ext cx="1295400" cy="1341438"/>
            <a:chOff x="1456228" y="2762155"/>
            <a:chExt cx="1295400" cy="1341438"/>
          </a:xfrm>
        </p:grpSpPr>
        <p:sp>
          <p:nvSpPr>
            <p:cNvPr id="78" name="Freeform 5"/>
            <p:cNvSpPr>
              <a:spLocks noEditPoints="1"/>
            </p:cNvSpPr>
            <p:nvPr/>
          </p:nvSpPr>
          <p:spPr bwMode="auto">
            <a:xfrm rot="169628">
              <a:off x="1456228" y="2762155"/>
              <a:ext cx="1295400" cy="1341438"/>
            </a:xfrm>
            <a:custGeom>
              <a:avLst/>
              <a:gdLst>
                <a:gd name="T0" fmla="*/ 215 w 218"/>
                <a:gd name="T1" fmla="*/ 61 h 226"/>
                <a:gd name="T2" fmla="*/ 205 w 218"/>
                <a:gd name="T3" fmla="*/ 44 h 226"/>
                <a:gd name="T4" fmla="*/ 202 w 218"/>
                <a:gd name="T5" fmla="*/ 40 h 226"/>
                <a:gd name="T6" fmla="*/ 158 w 218"/>
                <a:gd name="T7" fmla="*/ 13 h 226"/>
                <a:gd name="T8" fmla="*/ 156 w 218"/>
                <a:gd name="T9" fmla="*/ 8 h 226"/>
                <a:gd name="T10" fmla="*/ 116 w 218"/>
                <a:gd name="T11" fmla="*/ 2 h 226"/>
                <a:gd name="T12" fmla="*/ 51 w 218"/>
                <a:gd name="T13" fmla="*/ 26 h 226"/>
                <a:gd name="T14" fmla="*/ 46 w 218"/>
                <a:gd name="T15" fmla="*/ 28 h 226"/>
                <a:gd name="T16" fmla="*/ 0 w 218"/>
                <a:gd name="T17" fmla="*/ 186 h 226"/>
                <a:gd name="T18" fmla="*/ 16 w 218"/>
                <a:gd name="T19" fmla="*/ 187 h 226"/>
                <a:gd name="T20" fmla="*/ 38 w 218"/>
                <a:gd name="T21" fmla="*/ 222 h 226"/>
                <a:gd name="T22" fmla="*/ 42 w 218"/>
                <a:gd name="T23" fmla="*/ 226 h 226"/>
                <a:gd name="T24" fmla="*/ 211 w 218"/>
                <a:gd name="T25" fmla="*/ 226 h 226"/>
                <a:gd name="T26" fmla="*/ 214 w 218"/>
                <a:gd name="T27" fmla="*/ 223 h 226"/>
                <a:gd name="T28" fmla="*/ 218 w 218"/>
                <a:gd name="T29" fmla="*/ 65 h 226"/>
                <a:gd name="T30" fmla="*/ 122 w 218"/>
                <a:gd name="T31" fmla="*/ 7 h 226"/>
                <a:gd name="T32" fmla="*/ 129 w 218"/>
                <a:gd name="T33" fmla="*/ 61 h 226"/>
                <a:gd name="T34" fmla="*/ 127 w 218"/>
                <a:gd name="T35" fmla="*/ 64 h 226"/>
                <a:gd name="T36" fmla="*/ 123 w 218"/>
                <a:gd name="T37" fmla="*/ 64 h 226"/>
                <a:gd name="T38" fmla="*/ 122 w 218"/>
                <a:gd name="T39" fmla="*/ 7 h 226"/>
                <a:gd name="T40" fmla="*/ 52 w 218"/>
                <a:gd name="T41" fmla="*/ 34 h 226"/>
                <a:gd name="T42" fmla="*/ 89 w 218"/>
                <a:gd name="T43" fmla="*/ 61 h 226"/>
                <a:gd name="T44" fmla="*/ 91 w 218"/>
                <a:gd name="T45" fmla="*/ 66 h 226"/>
                <a:gd name="T46" fmla="*/ 126 w 218"/>
                <a:gd name="T47" fmla="*/ 71 h 226"/>
                <a:gd name="T48" fmla="*/ 128 w 218"/>
                <a:gd name="T49" fmla="*/ 67 h 226"/>
                <a:gd name="T50" fmla="*/ 133 w 218"/>
                <a:gd name="T51" fmla="*/ 67 h 226"/>
                <a:gd name="T52" fmla="*/ 145 w 218"/>
                <a:gd name="T53" fmla="*/ 43 h 226"/>
                <a:gd name="T54" fmla="*/ 186 w 218"/>
                <a:gd name="T55" fmla="*/ 117 h 226"/>
                <a:gd name="T56" fmla="*/ 159 w 218"/>
                <a:gd name="T57" fmla="*/ 196 h 226"/>
                <a:gd name="T58" fmla="*/ 158 w 218"/>
                <a:gd name="T59" fmla="*/ 198 h 226"/>
                <a:gd name="T60" fmla="*/ 154 w 218"/>
                <a:gd name="T61" fmla="*/ 198 h 226"/>
                <a:gd name="T62" fmla="*/ 16 w 218"/>
                <a:gd name="T63" fmla="*/ 181 h 226"/>
                <a:gd name="T64" fmla="*/ 45 w 218"/>
                <a:gd name="T65" fmla="*/ 219 h 226"/>
                <a:gd name="T66" fmla="*/ 60 w 218"/>
                <a:gd name="T67" fmla="*/ 192 h 226"/>
                <a:gd name="T68" fmla="*/ 156 w 218"/>
                <a:gd name="T69" fmla="*/ 205 h 226"/>
                <a:gd name="T70" fmla="*/ 164 w 218"/>
                <a:gd name="T71" fmla="*/ 202 h 226"/>
                <a:gd name="T72" fmla="*/ 167 w 218"/>
                <a:gd name="T73" fmla="*/ 195 h 226"/>
                <a:gd name="T74" fmla="*/ 200 w 218"/>
                <a:gd name="T75" fmla="*/ 68 h 226"/>
                <a:gd name="T76" fmla="*/ 208 w 218"/>
                <a:gd name="T77" fmla="*/ 202 h 226"/>
                <a:gd name="T78" fmla="*/ 135 w 218"/>
                <a:gd name="T79" fmla="*/ 21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8" h="226">
                  <a:moveTo>
                    <a:pt x="217" y="62"/>
                  </a:moveTo>
                  <a:cubicBezTo>
                    <a:pt x="216" y="61"/>
                    <a:pt x="215" y="61"/>
                    <a:pt x="215" y="61"/>
                  </a:cubicBezTo>
                  <a:cubicBezTo>
                    <a:pt x="210" y="61"/>
                    <a:pt x="206" y="61"/>
                    <a:pt x="201" y="61"/>
                  </a:cubicBezTo>
                  <a:cubicBezTo>
                    <a:pt x="202" y="55"/>
                    <a:pt x="203" y="49"/>
                    <a:pt x="205" y="44"/>
                  </a:cubicBezTo>
                  <a:cubicBezTo>
                    <a:pt x="205" y="43"/>
                    <a:pt x="205" y="42"/>
                    <a:pt x="204" y="42"/>
                  </a:cubicBezTo>
                  <a:cubicBezTo>
                    <a:pt x="204" y="41"/>
                    <a:pt x="203" y="40"/>
                    <a:pt x="202" y="40"/>
                  </a:cubicBezTo>
                  <a:cubicBezTo>
                    <a:pt x="183" y="37"/>
                    <a:pt x="166" y="36"/>
                    <a:pt x="148" y="36"/>
                  </a:cubicBezTo>
                  <a:cubicBezTo>
                    <a:pt x="151" y="28"/>
                    <a:pt x="154" y="21"/>
                    <a:pt x="158" y="13"/>
                  </a:cubicBezTo>
                  <a:cubicBezTo>
                    <a:pt x="158" y="12"/>
                    <a:pt x="158" y="11"/>
                    <a:pt x="158" y="10"/>
                  </a:cubicBezTo>
                  <a:cubicBezTo>
                    <a:pt x="158" y="9"/>
                    <a:pt x="157" y="8"/>
                    <a:pt x="156" y="8"/>
                  </a:cubicBezTo>
                  <a:cubicBezTo>
                    <a:pt x="144" y="4"/>
                    <a:pt x="132" y="1"/>
                    <a:pt x="120" y="0"/>
                  </a:cubicBezTo>
                  <a:cubicBezTo>
                    <a:pt x="118" y="0"/>
                    <a:pt x="117" y="1"/>
                    <a:pt x="116" y="2"/>
                  </a:cubicBezTo>
                  <a:cubicBezTo>
                    <a:pt x="113" y="14"/>
                    <a:pt x="108" y="25"/>
                    <a:pt x="103" y="36"/>
                  </a:cubicBezTo>
                  <a:cubicBezTo>
                    <a:pt x="84" y="36"/>
                    <a:pt x="66" y="35"/>
                    <a:pt x="51" y="26"/>
                  </a:cubicBezTo>
                  <a:cubicBezTo>
                    <a:pt x="50" y="26"/>
                    <a:pt x="49" y="25"/>
                    <a:pt x="48" y="26"/>
                  </a:cubicBezTo>
                  <a:cubicBezTo>
                    <a:pt x="47" y="26"/>
                    <a:pt x="46" y="27"/>
                    <a:pt x="46" y="28"/>
                  </a:cubicBezTo>
                  <a:cubicBezTo>
                    <a:pt x="38" y="73"/>
                    <a:pt x="31" y="139"/>
                    <a:pt x="1" y="183"/>
                  </a:cubicBezTo>
                  <a:cubicBezTo>
                    <a:pt x="0" y="184"/>
                    <a:pt x="0" y="185"/>
                    <a:pt x="0" y="186"/>
                  </a:cubicBezTo>
                  <a:cubicBezTo>
                    <a:pt x="1" y="187"/>
                    <a:pt x="2" y="188"/>
                    <a:pt x="4" y="188"/>
                  </a:cubicBezTo>
                  <a:cubicBezTo>
                    <a:pt x="8" y="188"/>
                    <a:pt x="12" y="187"/>
                    <a:pt x="16" y="187"/>
                  </a:cubicBezTo>
                  <a:cubicBezTo>
                    <a:pt x="24" y="187"/>
                    <a:pt x="32" y="188"/>
                    <a:pt x="41" y="189"/>
                  </a:cubicBezTo>
                  <a:cubicBezTo>
                    <a:pt x="39" y="201"/>
                    <a:pt x="39" y="211"/>
                    <a:pt x="38" y="222"/>
                  </a:cubicBezTo>
                  <a:cubicBezTo>
                    <a:pt x="38" y="223"/>
                    <a:pt x="38" y="224"/>
                    <a:pt x="39" y="225"/>
                  </a:cubicBezTo>
                  <a:cubicBezTo>
                    <a:pt x="40" y="225"/>
                    <a:pt x="41" y="226"/>
                    <a:pt x="42" y="226"/>
                  </a:cubicBezTo>
                  <a:cubicBezTo>
                    <a:pt x="70" y="225"/>
                    <a:pt x="103" y="224"/>
                    <a:pt x="135" y="224"/>
                  </a:cubicBezTo>
                  <a:cubicBezTo>
                    <a:pt x="161" y="224"/>
                    <a:pt x="187" y="225"/>
                    <a:pt x="211" y="226"/>
                  </a:cubicBezTo>
                  <a:cubicBezTo>
                    <a:pt x="212" y="226"/>
                    <a:pt x="213" y="226"/>
                    <a:pt x="213" y="225"/>
                  </a:cubicBezTo>
                  <a:cubicBezTo>
                    <a:pt x="214" y="225"/>
                    <a:pt x="214" y="224"/>
                    <a:pt x="214" y="223"/>
                  </a:cubicBezTo>
                  <a:cubicBezTo>
                    <a:pt x="214" y="216"/>
                    <a:pt x="214" y="209"/>
                    <a:pt x="214" y="202"/>
                  </a:cubicBezTo>
                  <a:cubicBezTo>
                    <a:pt x="214" y="156"/>
                    <a:pt x="215" y="111"/>
                    <a:pt x="218" y="65"/>
                  </a:cubicBezTo>
                  <a:cubicBezTo>
                    <a:pt x="218" y="64"/>
                    <a:pt x="218" y="63"/>
                    <a:pt x="217" y="62"/>
                  </a:cubicBezTo>
                  <a:close/>
                  <a:moveTo>
                    <a:pt x="122" y="7"/>
                  </a:moveTo>
                  <a:cubicBezTo>
                    <a:pt x="131" y="8"/>
                    <a:pt x="141" y="10"/>
                    <a:pt x="150" y="13"/>
                  </a:cubicBezTo>
                  <a:cubicBezTo>
                    <a:pt x="143" y="29"/>
                    <a:pt x="136" y="45"/>
                    <a:pt x="129" y="61"/>
                  </a:cubicBezTo>
                  <a:cubicBezTo>
                    <a:pt x="129" y="62"/>
                    <a:pt x="128" y="63"/>
                    <a:pt x="128" y="63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5" y="65"/>
                    <a:pt x="124" y="65"/>
                    <a:pt x="123" y="64"/>
                  </a:cubicBezTo>
                  <a:cubicBezTo>
                    <a:pt x="115" y="63"/>
                    <a:pt x="106" y="61"/>
                    <a:pt x="97" y="60"/>
                  </a:cubicBezTo>
                  <a:cubicBezTo>
                    <a:pt x="108" y="44"/>
                    <a:pt x="116" y="26"/>
                    <a:pt x="122" y="7"/>
                  </a:cubicBezTo>
                  <a:close/>
                  <a:moveTo>
                    <a:pt x="10" y="181"/>
                  </a:moveTo>
                  <a:cubicBezTo>
                    <a:pt x="38" y="137"/>
                    <a:pt x="44" y="77"/>
                    <a:pt x="52" y="34"/>
                  </a:cubicBezTo>
                  <a:cubicBezTo>
                    <a:pt x="66" y="41"/>
                    <a:pt x="83" y="43"/>
                    <a:pt x="100" y="43"/>
                  </a:cubicBezTo>
                  <a:cubicBezTo>
                    <a:pt x="96" y="49"/>
                    <a:pt x="93" y="55"/>
                    <a:pt x="89" y="61"/>
                  </a:cubicBezTo>
                  <a:cubicBezTo>
                    <a:pt x="88" y="62"/>
                    <a:pt x="88" y="63"/>
                    <a:pt x="89" y="64"/>
                  </a:cubicBezTo>
                  <a:cubicBezTo>
                    <a:pt x="89" y="65"/>
                    <a:pt x="90" y="66"/>
                    <a:pt x="91" y="66"/>
                  </a:cubicBezTo>
                  <a:cubicBezTo>
                    <a:pt x="101" y="68"/>
                    <a:pt x="112" y="69"/>
                    <a:pt x="122" y="71"/>
                  </a:cubicBezTo>
                  <a:cubicBezTo>
                    <a:pt x="123" y="71"/>
                    <a:pt x="124" y="71"/>
                    <a:pt x="126" y="71"/>
                  </a:cubicBezTo>
                  <a:cubicBezTo>
                    <a:pt x="127" y="71"/>
                    <a:pt x="128" y="71"/>
                    <a:pt x="130" y="70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1" y="70"/>
                    <a:pt x="133" y="68"/>
                    <a:pt x="133" y="67"/>
                  </a:cubicBezTo>
                  <a:cubicBezTo>
                    <a:pt x="134" y="66"/>
                    <a:pt x="135" y="65"/>
                    <a:pt x="135" y="64"/>
                  </a:cubicBezTo>
                  <a:cubicBezTo>
                    <a:pt x="138" y="57"/>
                    <a:pt x="141" y="50"/>
                    <a:pt x="145" y="43"/>
                  </a:cubicBezTo>
                  <a:cubicBezTo>
                    <a:pt x="162" y="43"/>
                    <a:pt x="179" y="43"/>
                    <a:pt x="197" y="46"/>
                  </a:cubicBezTo>
                  <a:cubicBezTo>
                    <a:pt x="193" y="67"/>
                    <a:pt x="191" y="92"/>
                    <a:pt x="186" y="117"/>
                  </a:cubicBezTo>
                  <a:cubicBezTo>
                    <a:pt x="182" y="143"/>
                    <a:pt x="175" y="170"/>
                    <a:pt x="161" y="191"/>
                  </a:cubicBezTo>
                  <a:cubicBezTo>
                    <a:pt x="160" y="193"/>
                    <a:pt x="160" y="195"/>
                    <a:pt x="159" y="196"/>
                  </a:cubicBezTo>
                  <a:cubicBezTo>
                    <a:pt x="159" y="197"/>
                    <a:pt x="158" y="198"/>
                    <a:pt x="158" y="198"/>
                  </a:cubicBezTo>
                  <a:cubicBezTo>
                    <a:pt x="158" y="198"/>
                    <a:pt x="158" y="198"/>
                    <a:pt x="158" y="198"/>
                  </a:cubicBezTo>
                  <a:cubicBezTo>
                    <a:pt x="157" y="198"/>
                    <a:pt x="157" y="199"/>
                    <a:pt x="156" y="199"/>
                  </a:cubicBezTo>
                  <a:cubicBezTo>
                    <a:pt x="156" y="199"/>
                    <a:pt x="155" y="198"/>
                    <a:pt x="154" y="198"/>
                  </a:cubicBezTo>
                  <a:cubicBezTo>
                    <a:pt x="123" y="194"/>
                    <a:pt x="92" y="189"/>
                    <a:pt x="61" y="185"/>
                  </a:cubicBezTo>
                  <a:cubicBezTo>
                    <a:pt x="47" y="183"/>
                    <a:pt x="31" y="181"/>
                    <a:pt x="16" y="181"/>
                  </a:cubicBezTo>
                  <a:cubicBezTo>
                    <a:pt x="14" y="181"/>
                    <a:pt x="12" y="181"/>
                    <a:pt x="10" y="181"/>
                  </a:cubicBezTo>
                  <a:close/>
                  <a:moveTo>
                    <a:pt x="45" y="219"/>
                  </a:moveTo>
                  <a:cubicBezTo>
                    <a:pt x="46" y="209"/>
                    <a:pt x="46" y="200"/>
                    <a:pt x="47" y="190"/>
                  </a:cubicBezTo>
                  <a:cubicBezTo>
                    <a:pt x="52" y="190"/>
                    <a:pt x="56" y="191"/>
                    <a:pt x="60" y="192"/>
                  </a:cubicBezTo>
                  <a:cubicBezTo>
                    <a:pt x="91" y="196"/>
                    <a:pt x="122" y="201"/>
                    <a:pt x="153" y="205"/>
                  </a:cubicBezTo>
                  <a:cubicBezTo>
                    <a:pt x="154" y="205"/>
                    <a:pt x="155" y="205"/>
                    <a:pt x="156" y="205"/>
                  </a:cubicBezTo>
                  <a:cubicBezTo>
                    <a:pt x="158" y="205"/>
                    <a:pt x="159" y="205"/>
                    <a:pt x="160" y="205"/>
                  </a:cubicBezTo>
                  <a:cubicBezTo>
                    <a:pt x="162" y="204"/>
                    <a:pt x="163" y="203"/>
                    <a:pt x="164" y="202"/>
                  </a:cubicBezTo>
                  <a:cubicBezTo>
                    <a:pt x="165" y="201"/>
                    <a:pt x="165" y="199"/>
                    <a:pt x="166" y="198"/>
                  </a:cubicBezTo>
                  <a:cubicBezTo>
                    <a:pt x="166" y="196"/>
                    <a:pt x="167" y="195"/>
                    <a:pt x="167" y="195"/>
                  </a:cubicBezTo>
                  <a:cubicBezTo>
                    <a:pt x="182" y="172"/>
                    <a:pt x="189" y="145"/>
                    <a:pt x="193" y="118"/>
                  </a:cubicBezTo>
                  <a:cubicBezTo>
                    <a:pt x="196" y="100"/>
                    <a:pt x="198" y="83"/>
                    <a:pt x="200" y="68"/>
                  </a:cubicBezTo>
                  <a:cubicBezTo>
                    <a:pt x="204" y="68"/>
                    <a:pt x="207" y="68"/>
                    <a:pt x="211" y="68"/>
                  </a:cubicBezTo>
                  <a:cubicBezTo>
                    <a:pt x="208" y="113"/>
                    <a:pt x="208" y="157"/>
                    <a:pt x="208" y="202"/>
                  </a:cubicBezTo>
                  <a:cubicBezTo>
                    <a:pt x="208" y="208"/>
                    <a:pt x="208" y="214"/>
                    <a:pt x="208" y="219"/>
                  </a:cubicBezTo>
                  <a:cubicBezTo>
                    <a:pt x="185" y="218"/>
                    <a:pt x="160" y="218"/>
                    <a:pt x="135" y="218"/>
                  </a:cubicBezTo>
                  <a:cubicBezTo>
                    <a:pt x="104" y="218"/>
                    <a:pt x="73" y="218"/>
                    <a:pt x="45" y="21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1650420" y="3125362"/>
              <a:ext cx="70564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spc="-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萝莉体 第二版" pitchFamily="2" charset="-122"/>
                  <a:ea typeface="萝莉体 第二版" pitchFamily="2" charset="-122"/>
                </a:rPr>
                <a:t>01</a:t>
              </a:r>
              <a:endParaRPr lang="zh-CN" altLang="en-US" sz="44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萝莉体 第二版" pitchFamily="2" charset="-122"/>
                <a:ea typeface="萝莉体 第二版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33417" y="3464004"/>
            <a:ext cx="1295400" cy="1341438"/>
            <a:chOff x="4033417" y="3464004"/>
            <a:chExt cx="1295400" cy="1341438"/>
          </a:xfrm>
        </p:grpSpPr>
        <p:sp>
          <p:nvSpPr>
            <p:cNvPr id="79" name="Freeform 5"/>
            <p:cNvSpPr>
              <a:spLocks noEditPoints="1"/>
            </p:cNvSpPr>
            <p:nvPr/>
          </p:nvSpPr>
          <p:spPr bwMode="auto">
            <a:xfrm rot="169628">
              <a:off x="4033417" y="3464004"/>
              <a:ext cx="1295400" cy="1341438"/>
            </a:xfrm>
            <a:custGeom>
              <a:avLst/>
              <a:gdLst>
                <a:gd name="T0" fmla="*/ 215 w 218"/>
                <a:gd name="T1" fmla="*/ 61 h 226"/>
                <a:gd name="T2" fmla="*/ 205 w 218"/>
                <a:gd name="T3" fmla="*/ 44 h 226"/>
                <a:gd name="T4" fmla="*/ 202 w 218"/>
                <a:gd name="T5" fmla="*/ 40 h 226"/>
                <a:gd name="T6" fmla="*/ 158 w 218"/>
                <a:gd name="T7" fmla="*/ 13 h 226"/>
                <a:gd name="T8" fmla="*/ 156 w 218"/>
                <a:gd name="T9" fmla="*/ 8 h 226"/>
                <a:gd name="T10" fmla="*/ 116 w 218"/>
                <a:gd name="T11" fmla="*/ 2 h 226"/>
                <a:gd name="T12" fmla="*/ 51 w 218"/>
                <a:gd name="T13" fmla="*/ 26 h 226"/>
                <a:gd name="T14" fmla="*/ 46 w 218"/>
                <a:gd name="T15" fmla="*/ 28 h 226"/>
                <a:gd name="T16" fmla="*/ 0 w 218"/>
                <a:gd name="T17" fmla="*/ 186 h 226"/>
                <a:gd name="T18" fmla="*/ 16 w 218"/>
                <a:gd name="T19" fmla="*/ 187 h 226"/>
                <a:gd name="T20" fmla="*/ 38 w 218"/>
                <a:gd name="T21" fmla="*/ 222 h 226"/>
                <a:gd name="T22" fmla="*/ 42 w 218"/>
                <a:gd name="T23" fmla="*/ 226 h 226"/>
                <a:gd name="T24" fmla="*/ 211 w 218"/>
                <a:gd name="T25" fmla="*/ 226 h 226"/>
                <a:gd name="T26" fmla="*/ 214 w 218"/>
                <a:gd name="T27" fmla="*/ 223 h 226"/>
                <a:gd name="T28" fmla="*/ 218 w 218"/>
                <a:gd name="T29" fmla="*/ 65 h 226"/>
                <a:gd name="T30" fmla="*/ 122 w 218"/>
                <a:gd name="T31" fmla="*/ 7 h 226"/>
                <a:gd name="T32" fmla="*/ 129 w 218"/>
                <a:gd name="T33" fmla="*/ 61 h 226"/>
                <a:gd name="T34" fmla="*/ 127 w 218"/>
                <a:gd name="T35" fmla="*/ 64 h 226"/>
                <a:gd name="T36" fmla="*/ 123 w 218"/>
                <a:gd name="T37" fmla="*/ 64 h 226"/>
                <a:gd name="T38" fmla="*/ 122 w 218"/>
                <a:gd name="T39" fmla="*/ 7 h 226"/>
                <a:gd name="T40" fmla="*/ 52 w 218"/>
                <a:gd name="T41" fmla="*/ 34 h 226"/>
                <a:gd name="T42" fmla="*/ 89 w 218"/>
                <a:gd name="T43" fmla="*/ 61 h 226"/>
                <a:gd name="T44" fmla="*/ 91 w 218"/>
                <a:gd name="T45" fmla="*/ 66 h 226"/>
                <a:gd name="T46" fmla="*/ 126 w 218"/>
                <a:gd name="T47" fmla="*/ 71 h 226"/>
                <a:gd name="T48" fmla="*/ 128 w 218"/>
                <a:gd name="T49" fmla="*/ 67 h 226"/>
                <a:gd name="T50" fmla="*/ 133 w 218"/>
                <a:gd name="T51" fmla="*/ 67 h 226"/>
                <a:gd name="T52" fmla="*/ 145 w 218"/>
                <a:gd name="T53" fmla="*/ 43 h 226"/>
                <a:gd name="T54" fmla="*/ 186 w 218"/>
                <a:gd name="T55" fmla="*/ 117 h 226"/>
                <a:gd name="T56" fmla="*/ 159 w 218"/>
                <a:gd name="T57" fmla="*/ 196 h 226"/>
                <a:gd name="T58" fmla="*/ 158 w 218"/>
                <a:gd name="T59" fmla="*/ 198 h 226"/>
                <a:gd name="T60" fmla="*/ 154 w 218"/>
                <a:gd name="T61" fmla="*/ 198 h 226"/>
                <a:gd name="T62" fmla="*/ 16 w 218"/>
                <a:gd name="T63" fmla="*/ 181 h 226"/>
                <a:gd name="T64" fmla="*/ 45 w 218"/>
                <a:gd name="T65" fmla="*/ 219 h 226"/>
                <a:gd name="T66" fmla="*/ 60 w 218"/>
                <a:gd name="T67" fmla="*/ 192 h 226"/>
                <a:gd name="T68" fmla="*/ 156 w 218"/>
                <a:gd name="T69" fmla="*/ 205 h 226"/>
                <a:gd name="T70" fmla="*/ 164 w 218"/>
                <a:gd name="T71" fmla="*/ 202 h 226"/>
                <a:gd name="T72" fmla="*/ 167 w 218"/>
                <a:gd name="T73" fmla="*/ 195 h 226"/>
                <a:gd name="T74" fmla="*/ 200 w 218"/>
                <a:gd name="T75" fmla="*/ 68 h 226"/>
                <a:gd name="T76" fmla="*/ 208 w 218"/>
                <a:gd name="T77" fmla="*/ 202 h 226"/>
                <a:gd name="T78" fmla="*/ 135 w 218"/>
                <a:gd name="T79" fmla="*/ 21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8" h="226">
                  <a:moveTo>
                    <a:pt x="217" y="62"/>
                  </a:moveTo>
                  <a:cubicBezTo>
                    <a:pt x="216" y="61"/>
                    <a:pt x="215" y="61"/>
                    <a:pt x="215" y="61"/>
                  </a:cubicBezTo>
                  <a:cubicBezTo>
                    <a:pt x="210" y="61"/>
                    <a:pt x="206" y="61"/>
                    <a:pt x="201" y="61"/>
                  </a:cubicBezTo>
                  <a:cubicBezTo>
                    <a:pt x="202" y="55"/>
                    <a:pt x="203" y="49"/>
                    <a:pt x="205" y="44"/>
                  </a:cubicBezTo>
                  <a:cubicBezTo>
                    <a:pt x="205" y="43"/>
                    <a:pt x="205" y="42"/>
                    <a:pt x="204" y="42"/>
                  </a:cubicBezTo>
                  <a:cubicBezTo>
                    <a:pt x="204" y="41"/>
                    <a:pt x="203" y="40"/>
                    <a:pt x="202" y="40"/>
                  </a:cubicBezTo>
                  <a:cubicBezTo>
                    <a:pt x="183" y="37"/>
                    <a:pt x="166" y="36"/>
                    <a:pt x="148" y="36"/>
                  </a:cubicBezTo>
                  <a:cubicBezTo>
                    <a:pt x="151" y="28"/>
                    <a:pt x="154" y="21"/>
                    <a:pt x="158" y="13"/>
                  </a:cubicBezTo>
                  <a:cubicBezTo>
                    <a:pt x="158" y="12"/>
                    <a:pt x="158" y="11"/>
                    <a:pt x="158" y="10"/>
                  </a:cubicBezTo>
                  <a:cubicBezTo>
                    <a:pt x="158" y="9"/>
                    <a:pt x="157" y="8"/>
                    <a:pt x="156" y="8"/>
                  </a:cubicBezTo>
                  <a:cubicBezTo>
                    <a:pt x="144" y="4"/>
                    <a:pt x="132" y="1"/>
                    <a:pt x="120" y="0"/>
                  </a:cubicBezTo>
                  <a:cubicBezTo>
                    <a:pt x="118" y="0"/>
                    <a:pt x="117" y="1"/>
                    <a:pt x="116" y="2"/>
                  </a:cubicBezTo>
                  <a:cubicBezTo>
                    <a:pt x="113" y="14"/>
                    <a:pt x="108" y="25"/>
                    <a:pt x="103" y="36"/>
                  </a:cubicBezTo>
                  <a:cubicBezTo>
                    <a:pt x="84" y="36"/>
                    <a:pt x="66" y="35"/>
                    <a:pt x="51" y="26"/>
                  </a:cubicBezTo>
                  <a:cubicBezTo>
                    <a:pt x="50" y="26"/>
                    <a:pt x="49" y="25"/>
                    <a:pt x="48" y="26"/>
                  </a:cubicBezTo>
                  <a:cubicBezTo>
                    <a:pt x="47" y="26"/>
                    <a:pt x="46" y="27"/>
                    <a:pt x="46" y="28"/>
                  </a:cubicBezTo>
                  <a:cubicBezTo>
                    <a:pt x="38" y="73"/>
                    <a:pt x="31" y="139"/>
                    <a:pt x="1" y="183"/>
                  </a:cubicBezTo>
                  <a:cubicBezTo>
                    <a:pt x="0" y="184"/>
                    <a:pt x="0" y="185"/>
                    <a:pt x="0" y="186"/>
                  </a:cubicBezTo>
                  <a:cubicBezTo>
                    <a:pt x="1" y="187"/>
                    <a:pt x="2" y="188"/>
                    <a:pt x="4" y="188"/>
                  </a:cubicBezTo>
                  <a:cubicBezTo>
                    <a:pt x="8" y="188"/>
                    <a:pt x="12" y="187"/>
                    <a:pt x="16" y="187"/>
                  </a:cubicBezTo>
                  <a:cubicBezTo>
                    <a:pt x="24" y="187"/>
                    <a:pt x="32" y="188"/>
                    <a:pt x="41" y="189"/>
                  </a:cubicBezTo>
                  <a:cubicBezTo>
                    <a:pt x="39" y="201"/>
                    <a:pt x="39" y="211"/>
                    <a:pt x="38" y="222"/>
                  </a:cubicBezTo>
                  <a:cubicBezTo>
                    <a:pt x="38" y="223"/>
                    <a:pt x="38" y="224"/>
                    <a:pt x="39" y="225"/>
                  </a:cubicBezTo>
                  <a:cubicBezTo>
                    <a:pt x="40" y="225"/>
                    <a:pt x="41" y="226"/>
                    <a:pt x="42" y="226"/>
                  </a:cubicBezTo>
                  <a:cubicBezTo>
                    <a:pt x="70" y="225"/>
                    <a:pt x="103" y="224"/>
                    <a:pt x="135" y="224"/>
                  </a:cubicBezTo>
                  <a:cubicBezTo>
                    <a:pt x="161" y="224"/>
                    <a:pt x="187" y="225"/>
                    <a:pt x="211" y="226"/>
                  </a:cubicBezTo>
                  <a:cubicBezTo>
                    <a:pt x="212" y="226"/>
                    <a:pt x="213" y="226"/>
                    <a:pt x="213" y="225"/>
                  </a:cubicBezTo>
                  <a:cubicBezTo>
                    <a:pt x="214" y="225"/>
                    <a:pt x="214" y="224"/>
                    <a:pt x="214" y="223"/>
                  </a:cubicBezTo>
                  <a:cubicBezTo>
                    <a:pt x="214" y="216"/>
                    <a:pt x="214" y="209"/>
                    <a:pt x="214" y="202"/>
                  </a:cubicBezTo>
                  <a:cubicBezTo>
                    <a:pt x="214" y="156"/>
                    <a:pt x="215" y="111"/>
                    <a:pt x="218" y="65"/>
                  </a:cubicBezTo>
                  <a:cubicBezTo>
                    <a:pt x="218" y="64"/>
                    <a:pt x="218" y="63"/>
                    <a:pt x="217" y="62"/>
                  </a:cubicBezTo>
                  <a:close/>
                  <a:moveTo>
                    <a:pt x="122" y="7"/>
                  </a:moveTo>
                  <a:cubicBezTo>
                    <a:pt x="131" y="8"/>
                    <a:pt x="141" y="10"/>
                    <a:pt x="150" y="13"/>
                  </a:cubicBezTo>
                  <a:cubicBezTo>
                    <a:pt x="143" y="29"/>
                    <a:pt x="136" y="45"/>
                    <a:pt x="129" y="61"/>
                  </a:cubicBezTo>
                  <a:cubicBezTo>
                    <a:pt x="129" y="62"/>
                    <a:pt x="128" y="63"/>
                    <a:pt x="128" y="63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5" y="65"/>
                    <a:pt x="124" y="65"/>
                    <a:pt x="123" y="64"/>
                  </a:cubicBezTo>
                  <a:cubicBezTo>
                    <a:pt x="115" y="63"/>
                    <a:pt x="106" y="61"/>
                    <a:pt x="97" y="60"/>
                  </a:cubicBezTo>
                  <a:cubicBezTo>
                    <a:pt x="108" y="44"/>
                    <a:pt x="116" y="26"/>
                    <a:pt x="122" y="7"/>
                  </a:cubicBezTo>
                  <a:close/>
                  <a:moveTo>
                    <a:pt x="10" y="181"/>
                  </a:moveTo>
                  <a:cubicBezTo>
                    <a:pt x="38" y="137"/>
                    <a:pt x="44" y="77"/>
                    <a:pt x="52" y="34"/>
                  </a:cubicBezTo>
                  <a:cubicBezTo>
                    <a:pt x="66" y="41"/>
                    <a:pt x="83" y="43"/>
                    <a:pt x="100" y="43"/>
                  </a:cubicBezTo>
                  <a:cubicBezTo>
                    <a:pt x="96" y="49"/>
                    <a:pt x="93" y="55"/>
                    <a:pt x="89" y="61"/>
                  </a:cubicBezTo>
                  <a:cubicBezTo>
                    <a:pt x="88" y="62"/>
                    <a:pt x="88" y="63"/>
                    <a:pt x="89" y="64"/>
                  </a:cubicBezTo>
                  <a:cubicBezTo>
                    <a:pt x="89" y="65"/>
                    <a:pt x="90" y="66"/>
                    <a:pt x="91" y="66"/>
                  </a:cubicBezTo>
                  <a:cubicBezTo>
                    <a:pt x="101" y="68"/>
                    <a:pt x="112" y="69"/>
                    <a:pt x="122" y="71"/>
                  </a:cubicBezTo>
                  <a:cubicBezTo>
                    <a:pt x="123" y="71"/>
                    <a:pt x="124" y="71"/>
                    <a:pt x="126" y="71"/>
                  </a:cubicBezTo>
                  <a:cubicBezTo>
                    <a:pt x="127" y="71"/>
                    <a:pt x="128" y="71"/>
                    <a:pt x="130" y="70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1" y="70"/>
                    <a:pt x="133" y="68"/>
                    <a:pt x="133" y="67"/>
                  </a:cubicBezTo>
                  <a:cubicBezTo>
                    <a:pt x="134" y="66"/>
                    <a:pt x="135" y="65"/>
                    <a:pt x="135" y="64"/>
                  </a:cubicBezTo>
                  <a:cubicBezTo>
                    <a:pt x="138" y="57"/>
                    <a:pt x="141" y="50"/>
                    <a:pt x="145" y="43"/>
                  </a:cubicBezTo>
                  <a:cubicBezTo>
                    <a:pt x="162" y="43"/>
                    <a:pt x="179" y="43"/>
                    <a:pt x="197" y="46"/>
                  </a:cubicBezTo>
                  <a:cubicBezTo>
                    <a:pt x="193" y="67"/>
                    <a:pt x="191" y="92"/>
                    <a:pt x="186" y="117"/>
                  </a:cubicBezTo>
                  <a:cubicBezTo>
                    <a:pt x="182" y="143"/>
                    <a:pt x="175" y="170"/>
                    <a:pt x="161" y="191"/>
                  </a:cubicBezTo>
                  <a:cubicBezTo>
                    <a:pt x="160" y="193"/>
                    <a:pt x="160" y="195"/>
                    <a:pt x="159" y="196"/>
                  </a:cubicBezTo>
                  <a:cubicBezTo>
                    <a:pt x="159" y="197"/>
                    <a:pt x="158" y="198"/>
                    <a:pt x="158" y="198"/>
                  </a:cubicBezTo>
                  <a:cubicBezTo>
                    <a:pt x="158" y="198"/>
                    <a:pt x="158" y="198"/>
                    <a:pt x="158" y="198"/>
                  </a:cubicBezTo>
                  <a:cubicBezTo>
                    <a:pt x="157" y="198"/>
                    <a:pt x="157" y="199"/>
                    <a:pt x="156" y="199"/>
                  </a:cubicBezTo>
                  <a:cubicBezTo>
                    <a:pt x="156" y="199"/>
                    <a:pt x="155" y="198"/>
                    <a:pt x="154" y="198"/>
                  </a:cubicBezTo>
                  <a:cubicBezTo>
                    <a:pt x="123" y="194"/>
                    <a:pt x="92" y="189"/>
                    <a:pt x="61" y="185"/>
                  </a:cubicBezTo>
                  <a:cubicBezTo>
                    <a:pt x="47" y="183"/>
                    <a:pt x="31" y="181"/>
                    <a:pt x="16" y="181"/>
                  </a:cubicBezTo>
                  <a:cubicBezTo>
                    <a:pt x="14" y="181"/>
                    <a:pt x="12" y="181"/>
                    <a:pt x="10" y="181"/>
                  </a:cubicBezTo>
                  <a:close/>
                  <a:moveTo>
                    <a:pt x="45" y="219"/>
                  </a:moveTo>
                  <a:cubicBezTo>
                    <a:pt x="46" y="209"/>
                    <a:pt x="46" y="200"/>
                    <a:pt x="47" y="190"/>
                  </a:cubicBezTo>
                  <a:cubicBezTo>
                    <a:pt x="52" y="190"/>
                    <a:pt x="56" y="191"/>
                    <a:pt x="60" y="192"/>
                  </a:cubicBezTo>
                  <a:cubicBezTo>
                    <a:pt x="91" y="196"/>
                    <a:pt x="122" y="201"/>
                    <a:pt x="153" y="205"/>
                  </a:cubicBezTo>
                  <a:cubicBezTo>
                    <a:pt x="154" y="205"/>
                    <a:pt x="155" y="205"/>
                    <a:pt x="156" y="205"/>
                  </a:cubicBezTo>
                  <a:cubicBezTo>
                    <a:pt x="158" y="205"/>
                    <a:pt x="159" y="205"/>
                    <a:pt x="160" y="205"/>
                  </a:cubicBezTo>
                  <a:cubicBezTo>
                    <a:pt x="162" y="204"/>
                    <a:pt x="163" y="203"/>
                    <a:pt x="164" y="202"/>
                  </a:cubicBezTo>
                  <a:cubicBezTo>
                    <a:pt x="165" y="201"/>
                    <a:pt x="165" y="199"/>
                    <a:pt x="166" y="198"/>
                  </a:cubicBezTo>
                  <a:cubicBezTo>
                    <a:pt x="166" y="196"/>
                    <a:pt x="167" y="195"/>
                    <a:pt x="167" y="195"/>
                  </a:cubicBezTo>
                  <a:cubicBezTo>
                    <a:pt x="182" y="172"/>
                    <a:pt x="189" y="145"/>
                    <a:pt x="193" y="118"/>
                  </a:cubicBezTo>
                  <a:cubicBezTo>
                    <a:pt x="196" y="100"/>
                    <a:pt x="198" y="83"/>
                    <a:pt x="200" y="68"/>
                  </a:cubicBezTo>
                  <a:cubicBezTo>
                    <a:pt x="204" y="68"/>
                    <a:pt x="207" y="68"/>
                    <a:pt x="211" y="68"/>
                  </a:cubicBezTo>
                  <a:cubicBezTo>
                    <a:pt x="208" y="113"/>
                    <a:pt x="208" y="157"/>
                    <a:pt x="208" y="202"/>
                  </a:cubicBezTo>
                  <a:cubicBezTo>
                    <a:pt x="208" y="208"/>
                    <a:pt x="208" y="214"/>
                    <a:pt x="208" y="219"/>
                  </a:cubicBezTo>
                  <a:cubicBezTo>
                    <a:pt x="185" y="218"/>
                    <a:pt x="160" y="218"/>
                    <a:pt x="135" y="218"/>
                  </a:cubicBezTo>
                  <a:cubicBezTo>
                    <a:pt x="104" y="218"/>
                    <a:pt x="73" y="218"/>
                    <a:pt x="45" y="21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4315379" y="3883695"/>
              <a:ext cx="7280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spc="-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萝莉体 第二版" pitchFamily="2" charset="-122"/>
                  <a:ea typeface="萝莉体 第二版" pitchFamily="2" charset="-122"/>
                </a:rPr>
                <a:t>02</a:t>
              </a:r>
              <a:endParaRPr lang="zh-CN" altLang="en-US" sz="44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萝莉体 第二版" pitchFamily="2" charset="-122"/>
                <a:ea typeface="萝莉体 第二版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553601" y="3005215"/>
            <a:ext cx="1295400" cy="1341438"/>
            <a:chOff x="6553601" y="3005215"/>
            <a:chExt cx="1295400" cy="1341438"/>
          </a:xfrm>
        </p:grpSpPr>
        <p:sp>
          <p:nvSpPr>
            <p:cNvPr id="80" name="Freeform 5"/>
            <p:cNvSpPr>
              <a:spLocks noEditPoints="1"/>
            </p:cNvSpPr>
            <p:nvPr/>
          </p:nvSpPr>
          <p:spPr bwMode="auto">
            <a:xfrm rot="169628">
              <a:off x="6553601" y="3005215"/>
              <a:ext cx="1295400" cy="1341438"/>
            </a:xfrm>
            <a:custGeom>
              <a:avLst/>
              <a:gdLst>
                <a:gd name="T0" fmla="*/ 215 w 218"/>
                <a:gd name="T1" fmla="*/ 61 h 226"/>
                <a:gd name="T2" fmla="*/ 205 w 218"/>
                <a:gd name="T3" fmla="*/ 44 h 226"/>
                <a:gd name="T4" fmla="*/ 202 w 218"/>
                <a:gd name="T5" fmla="*/ 40 h 226"/>
                <a:gd name="T6" fmla="*/ 158 w 218"/>
                <a:gd name="T7" fmla="*/ 13 h 226"/>
                <a:gd name="T8" fmla="*/ 156 w 218"/>
                <a:gd name="T9" fmla="*/ 8 h 226"/>
                <a:gd name="T10" fmla="*/ 116 w 218"/>
                <a:gd name="T11" fmla="*/ 2 h 226"/>
                <a:gd name="T12" fmla="*/ 51 w 218"/>
                <a:gd name="T13" fmla="*/ 26 h 226"/>
                <a:gd name="T14" fmla="*/ 46 w 218"/>
                <a:gd name="T15" fmla="*/ 28 h 226"/>
                <a:gd name="T16" fmla="*/ 0 w 218"/>
                <a:gd name="T17" fmla="*/ 186 h 226"/>
                <a:gd name="T18" fmla="*/ 16 w 218"/>
                <a:gd name="T19" fmla="*/ 187 h 226"/>
                <a:gd name="T20" fmla="*/ 38 w 218"/>
                <a:gd name="T21" fmla="*/ 222 h 226"/>
                <a:gd name="T22" fmla="*/ 42 w 218"/>
                <a:gd name="T23" fmla="*/ 226 h 226"/>
                <a:gd name="T24" fmla="*/ 211 w 218"/>
                <a:gd name="T25" fmla="*/ 226 h 226"/>
                <a:gd name="T26" fmla="*/ 214 w 218"/>
                <a:gd name="T27" fmla="*/ 223 h 226"/>
                <a:gd name="T28" fmla="*/ 218 w 218"/>
                <a:gd name="T29" fmla="*/ 65 h 226"/>
                <a:gd name="T30" fmla="*/ 122 w 218"/>
                <a:gd name="T31" fmla="*/ 7 h 226"/>
                <a:gd name="T32" fmla="*/ 129 w 218"/>
                <a:gd name="T33" fmla="*/ 61 h 226"/>
                <a:gd name="T34" fmla="*/ 127 w 218"/>
                <a:gd name="T35" fmla="*/ 64 h 226"/>
                <a:gd name="T36" fmla="*/ 123 w 218"/>
                <a:gd name="T37" fmla="*/ 64 h 226"/>
                <a:gd name="T38" fmla="*/ 122 w 218"/>
                <a:gd name="T39" fmla="*/ 7 h 226"/>
                <a:gd name="T40" fmla="*/ 52 w 218"/>
                <a:gd name="T41" fmla="*/ 34 h 226"/>
                <a:gd name="T42" fmla="*/ 89 w 218"/>
                <a:gd name="T43" fmla="*/ 61 h 226"/>
                <a:gd name="T44" fmla="*/ 91 w 218"/>
                <a:gd name="T45" fmla="*/ 66 h 226"/>
                <a:gd name="T46" fmla="*/ 126 w 218"/>
                <a:gd name="T47" fmla="*/ 71 h 226"/>
                <a:gd name="T48" fmla="*/ 128 w 218"/>
                <a:gd name="T49" fmla="*/ 67 h 226"/>
                <a:gd name="T50" fmla="*/ 133 w 218"/>
                <a:gd name="T51" fmla="*/ 67 h 226"/>
                <a:gd name="T52" fmla="*/ 145 w 218"/>
                <a:gd name="T53" fmla="*/ 43 h 226"/>
                <a:gd name="T54" fmla="*/ 186 w 218"/>
                <a:gd name="T55" fmla="*/ 117 h 226"/>
                <a:gd name="T56" fmla="*/ 159 w 218"/>
                <a:gd name="T57" fmla="*/ 196 h 226"/>
                <a:gd name="T58" fmla="*/ 158 w 218"/>
                <a:gd name="T59" fmla="*/ 198 h 226"/>
                <a:gd name="T60" fmla="*/ 154 w 218"/>
                <a:gd name="T61" fmla="*/ 198 h 226"/>
                <a:gd name="T62" fmla="*/ 16 w 218"/>
                <a:gd name="T63" fmla="*/ 181 h 226"/>
                <a:gd name="T64" fmla="*/ 45 w 218"/>
                <a:gd name="T65" fmla="*/ 219 h 226"/>
                <a:gd name="T66" fmla="*/ 60 w 218"/>
                <a:gd name="T67" fmla="*/ 192 h 226"/>
                <a:gd name="T68" fmla="*/ 156 w 218"/>
                <a:gd name="T69" fmla="*/ 205 h 226"/>
                <a:gd name="T70" fmla="*/ 164 w 218"/>
                <a:gd name="T71" fmla="*/ 202 h 226"/>
                <a:gd name="T72" fmla="*/ 167 w 218"/>
                <a:gd name="T73" fmla="*/ 195 h 226"/>
                <a:gd name="T74" fmla="*/ 200 w 218"/>
                <a:gd name="T75" fmla="*/ 68 h 226"/>
                <a:gd name="T76" fmla="*/ 208 w 218"/>
                <a:gd name="T77" fmla="*/ 202 h 226"/>
                <a:gd name="T78" fmla="*/ 135 w 218"/>
                <a:gd name="T79" fmla="*/ 21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8" h="226">
                  <a:moveTo>
                    <a:pt x="217" y="62"/>
                  </a:moveTo>
                  <a:cubicBezTo>
                    <a:pt x="216" y="61"/>
                    <a:pt x="215" y="61"/>
                    <a:pt x="215" y="61"/>
                  </a:cubicBezTo>
                  <a:cubicBezTo>
                    <a:pt x="210" y="61"/>
                    <a:pt x="206" y="61"/>
                    <a:pt x="201" y="61"/>
                  </a:cubicBezTo>
                  <a:cubicBezTo>
                    <a:pt x="202" y="55"/>
                    <a:pt x="203" y="49"/>
                    <a:pt x="205" y="44"/>
                  </a:cubicBezTo>
                  <a:cubicBezTo>
                    <a:pt x="205" y="43"/>
                    <a:pt x="205" y="42"/>
                    <a:pt x="204" y="42"/>
                  </a:cubicBezTo>
                  <a:cubicBezTo>
                    <a:pt x="204" y="41"/>
                    <a:pt x="203" y="40"/>
                    <a:pt x="202" y="40"/>
                  </a:cubicBezTo>
                  <a:cubicBezTo>
                    <a:pt x="183" y="37"/>
                    <a:pt x="166" y="36"/>
                    <a:pt x="148" y="36"/>
                  </a:cubicBezTo>
                  <a:cubicBezTo>
                    <a:pt x="151" y="28"/>
                    <a:pt x="154" y="21"/>
                    <a:pt x="158" y="13"/>
                  </a:cubicBezTo>
                  <a:cubicBezTo>
                    <a:pt x="158" y="12"/>
                    <a:pt x="158" y="11"/>
                    <a:pt x="158" y="10"/>
                  </a:cubicBezTo>
                  <a:cubicBezTo>
                    <a:pt x="158" y="9"/>
                    <a:pt x="157" y="8"/>
                    <a:pt x="156" y="8"/>
                  </a:cubicBezTo>
                  <a:cubicBezTo>
                    <a:pt x="144" y="4"/>
                    <a:pt x="132" y="1"/>
                    <a:pt x="120" y="0"/>
                  </a:cubicBezTo>
                  <a:cubicBezTo>
                    <a:pt x="118" y="0"/>
                    <a:pt x="117" y="1"/>
                    <a:pt x="116" y="2"/>
                  </a:cubicBezTo>
                  <a:cubicBezTo>
                    <a:pt x="113" y="14"/>
                    <a:pt x="108" y="25"/>
                    <a:pt x="103" y="36"/>
                  </a:cubicBezTo>
                  <a:cubicBezTo>
                    <a:pt x="84" y="36"/>
                    <a:pt x="66" y="35"/>
                    <a:pt x="51" y="26"/>
                  </a:cubicBezTo>
                  <a:cubicBezTo>
                    <a:pt x="50" y="26"/>
                    <a:pt x="49" y="25"/>
                    <a:pt x="48" y="26"/>
                  </a:cubicBezTo>
                  <a:cubicBezTo>
                    <a:pt x="47" y="26"/>
                    <a:pt x="46" y="27"/>
                    <a:pt x="46" y="28"/>
                  </a:cubicBezTo>
                  <a:cubicBezTo>
                    <a:pt x="38" y="73"/>
                    <a:pt x="31" y="139"/>
                    <a:pt x="1" y="183"/>
                  </a:cubicBezTo>
                  <a:cubicBezTo>
                    <a:pt x="0" y="184"/>
                    <a:pt x="0" y="185"/>
                    <a:pt x="0" y="186"/>
                  </a:cubicBezTo>
                  <a:cubicBezTo>
                    <a:pt x="1" y="187"/>
                    <a:pt x="2" y="188"/>
                    <a:pt x="4" y="188"/>
                  </a:cubicBezTo>
                  <a:cubicBezTo>
                    <a:pt x="8" y="188"/>
                    <a:pt x="12" y="187"/>
                    <a:pt x="16" y="187"/>
                  </a:cubicBezTo>
                  <a:cubicBezTo>
                    <a:pt x="24" y="187"/>
                    <a:pt x="32" y="188"/>
                    <a:pt x="41" y="189"/>
                  </a:cubicBezTo>
                  <a:cubicBezTo>
                    <a:pt x="39" y="201"/>
                    <a:pt x="39" y="211"/>
                    <a:pt x="38" y="222"/>
                  </a:cubicBezTo>
                  <a:cubicBezTo>
                    <a:pt x="38" y="223"/>
                    <a:pt x="38" y="224"/>
                    <a:pt x="39" y="225"/>
                  </a:cubicBezTo>
                  <a:cubicBezTo>
                    <a:pt x="40" y="225"/>
                    <a:pt x="41" y="226"/>
                    <a:pt x="42" y="226"/>
                  </a:cubicBezTo>
                  <a:cubicBezTo>
                    <a:pt x="70" y="225"/>
                    <a:pt x="103" y="224"/>
                    <a:pt x="135" y="224"/>
                  </a:cubicBezTo>
                  <a:cubicBezTo>
                    <a:pt x="161" y="224"/>
                    <a:pt x="187" y="225"/>
                    <a:pt x="211" y="226"/>
                  </a:cubicBezTo>
                  <a:cubicBezTo>
                    <a:pt x="212" y="226"/>
                    <a:pt x="213" y="226"/>
                    <a:pt x="213" y="225"/>
                  </a:cubicBezTo>
                  <a:cubicBezTo>
                    <a:pt x="214" y="225"/>
                    <a:pt x="214" y="224"/>
                    <a:pt x="214" y="223"/>
                  </a:cubicBezTo>
                  <a:cubicBezTo>
                    <a:pt x="214" y="216"/>
                    <a:pt x="214" y="209"/>
                    <a:pt x="214" y="202"/>
                  </a:cubicBezTo>
                  <a:cubicBezTo>
                    <a:pt x="214" y="156"/>
                    <a:pt x="215" y="111"/>
                    <a:pt x="218" y="65"/>
                  </a:cubicBezTo>
                  <a:cubicBezTo>
                    <a:pt x="218" y="64"/>
                    <a:pt x="218" y="63"/>
                    <a:pt x="217" y="62"/>
                  </a:cubicBezTo>
                  <a:close/>
                  <a:moveTo>
                    <a:pt x="122" y="7"/>
                  </a:moveTo>
                  <a:cubicBezTo>
                    <a:pt x="131" y="8"/>
                    <a:pt x="141" y="10"/>
                    <a:pt x="150" y="13"/>
                  </a:cubicBezTo>
                  <a:cubicBezTo>
                    <a:pt x="143" y="29"/>
                    <a:pt x="136" y="45"/>
                    <a:pt x="129" y="61"/>
                  </a:cubicBezTo>
                  <a:cubicBezTo>
                    <a:pt x="129" y="62"/>
                    <a:pt x="128" y="63"/>
                    <a:pt x="128" y="63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5" y="65"/>
                    <a:pt x="124" y="65"/>
                    <a:pt x="123" y="64"/>
                  </a:cubicBezTo>
                  <a:cubicBezTo>
                    <a:pt x="115" y="63"/>
                    <a:pt x="106" y="61"/>
                    <a:pt x="97" y="60"/>
                  </a:cubicBezTo>
                  <a:cubicBezTo>
                    <a:pt x="108" y="44"/>
                    <a:pt x="116" y="26"/>
                    <a:pt x="122" y="7"/>
                  </a:cubicBezTo>
                  <a:close/>
                  <a:moveTo>
                    <a:pt x="10" y="181"/>
                  </a:moveTo>
                  <a:cubicBezTo>
                    <a:pt x="38" y="137"/>
                    <a:pt x="44" y="77"/>
                    <a:pt x="52" y="34"/>
                  </a:cubicBezTo>
                  <a:cubicBezTo>
                    <a:pt x="66" y="41"/>
                    <a:pt x="83" y="43"/>
                    <a:pt x="100" y="43"/>
                  </a:cubicBezTo>
                  <a:cubicBezTo>
                    <a:pt x="96" y="49"/>
                    <a:pt x="93" y="55"/>
                    <a:pt x="89" y="61"/>
                  </a:cubicBezTo>
                  <a:cubicBezTo>
                    <a:pt x="88" y="62"/>
                    <a:pt x="88" y="63"/>
                    <a:pt x="89" y="64"/>
                  </a:cubicBezTo>
                  <a:cubicBezTo>
                    <a:pt x="89" y="65"/>
                    <a:pt x="90" y="66"/>
                    <a:pt x="91" y="66"/>
                  </a:cubicBezTo>
                  <a:cubicBezTo>
                    <a:pt x="101" y="68"/>
                    <a:pt x="112" y="69"/>
                    <a:pt x="122" y="71"/>
                  </a:cubicBezTo>
                  <a:cubicBezTo>
                    <a:pt x="123" y="71"/>
                    <a:pt x="124" y="71"/>
                    <a:pt x="126" y="71"/>
                  </a:cubicBezTo>
                  <a:cubicBezTo>
                    <a:pt x="127" y="71"/>
                    <a:pt x="128" y="71"/>
                    <a:pt x="130" y="70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1" y="70"/>
                    <a:pt x="133" y="68"/>
                    <a:pt x="133" y="67"/>
                  </a:cubicBezTo>
                  <a:cubicBezTo>
                    <a:pt x="134" y="66"/>
                    <a:pt x="135" y="65"/>
                    <a:pt x="135" y="64"/>
                  </a:cubicBezTo>
                  <a:cubicBezTo>
                    <a:pt x="138" y="57"/>
                    <a:pt x="141" y="50"/>
                    <a:pt x="145" y="43"/>
                  </a:cubicBezTo>
                  <a:cubicBezTo>
                    <a:pt x="162" y="43"/>
                    <a:pt x="179" y="43"/>
                    <a:pt x="197" y="46"/>
                  </a:cubicBezTo>
                  <a:cubicBezTo>
                    <a:pt x="193" y="67"/>
                    <a:pt x="191" y="92"/>
                    <a:pt x="186" y="117"/>
                  </a:cubicBezTo>
                  <a:cubicBezTo>
                    <a:pt x="182" y="143"/>
                    <a:pt x="175" y="170"/>
                    <a:pt x="161" y="191"/>
                  </a:cubicBezTo>
                  <a:cubicBezTo>
                    <a:pt x="160" y="193"/>
                    <a:pt x="160" y="195"/>
                    <a:pt x="159" y="196"/>
                  </a:cubicBezTo>
                  <a:cubicBezTo>
                    <a:pt x="159" y="197"/>
                    <a:pt x="158" y="198"/>
                    <a:pt x="158" y="198"/>
                  </a:cubicBezTo>
                  <a:cubicBezTo>
                    <a:pt x="158" y="198"/>
                    <a:pt x="158" y="198"/>
                    <a:pt x="158" y="198"/>
                  </a:cubicBezTo>
                  <a:cubicBezTo>
                    <a:pt x="157" y="198"/>
                    <a:pt x="157" y="199"/>
                    <a:pt x="156" y="199"/>
                  </a:cubicBezTo>
                  <a:cubicBezTo>
                    <a:pt x="156" y="199"/>
                    <a:pt x="155" y="198"/>
                    <a:pt x="154" y="198"/>
                  </a:cubicBezTo>
                  <a:cubicBezTo>
                    <a:pt x="123" y="194"/>
                    <a:pt x="92" y="189"/>
                    <a:pt x="61" y="185"/>
                  </a:cubicBezTo>
                  <a:cubicBezTo>
                    <a:pt x="47" y="183"/>
                    <a:pt x="31" y="181"/>
                    <a:pt x="16" y="181"/>
                  </a:cubicBezTo>
                  <a:cubicBezTo>
                    <a:pt x="14" y="181"/>
                    <a:pt x="12" y="181"/>
                    <a:pt x="10" y="181"/>
                  </a:cubicBezTo>
                  <a:close/>
                  <a:moveTo>
                    <a:pt x="45" y="219"/>
                  </a:moveTo>
                  <a:cubicBezTo>
                    <a:pt x="46" y="209"/>
                    <a:pt x="46" y="200"/>
                    <a:pt x="47" y="190"/>
                  </a:cubicBezTo>
                  <a:cubicBezTo>
                    <a:pt x="52" y="190"/>
                    <a:pt x="56" y="191"/>
                    <a:pt x="60" y="192"/>
                  </a:cubicBezTo>
                  <a:cubicBezTo>
                    <a:pt x="91" y="196"/>
                    <a:pt x="122" y="201"/>
                    <a:pt x="153" y="205"/>
                  </a:cubicBezTo>
                  <a:cubicBezTo>
                    <a:pt x="154" y="205"/>
                    <a:pt x="155" y="205"/>
                    <a:pt x="156" y="205"/>
                  </a:cubicBezTo>
                  <a:cubicBezTo>
                    <a:pt x="158" y="205"/>
                    <a:pt x="159" y="205"/>
                    <a:pt x="160" y="205"/>
                  </a:cubicBezTo>
                  <a:cubicBezTo>
                    <a:pt x="162" y="204"/>
                    <a:pt x="163" y="203"/>
                    <a:pt x="164" y="202"/>
                  </a:cubicBezTo>
                  <a:cubicBezTo>
                    <a:pt x="165" y="201"/>
                    <a:pt x="165" y="199"/>
                    <a:pt x="166" y="198"/>
                  </a:cubicBezTo>
                  <a:cubicBezTo>
                    <a:pt x="166" y="196"/>
                    <a:pt x="167" y="195"/>
                    <a:pt x="167" y="195"/>
                  </a:cubicBezTo>
                  <a:cubicBezTo>
                    <a:pt x="182" y="172"/>
                    <a:pt x="189" y="145"/>
                    <a:pt x="193" y="118"/>
                  </a:cubicBezTo>
                  <a:cubicBezTo>
                    <a:pt x="196" y="100"/>
                    <a:pt x="198" y="83"/>
                    <a:pt x="200" y="68"/>
                  </a:cubicBezTo>
                  <a:cubicBezTo>
                    <a:pt x="204" y="68"/>
                    <a:pt x="207" y="68"/>
                    <a:pt x="211" y="68"/>
                  </a:cubicBezTo>
                  <a:cubicBezTo>
                    <a:pt x="208" y="113"/>
                    <a:pt x="208" y="157"/>
                    <a:pt x="208" y="202"/>
                  </a:cubicBezTo>
                  <a:cubicBezTo>
                    <a:pt x="208" y="208"/>
                    <a:pt x="208" y="214"/>
                    <a:pt x="208" y="219"/>
                  </a:cubicBezTo>
                  <a:cubicBezTo>
                    <a:pt x="185" y="218"/>
                    <a:pt x="160" y="218"/>
                    <a:pt x="135" y="218"/>
                  </a:cubicBezTo>
                  <a:cubicBezTo>
                    <a:pt x="104" y="218"/>
                    <a:pt x="73" y="218"/>
                    <a:pt x="45" y="21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4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6818732" y="3398195"/>
              <a:ext cx="70564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spc="-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萝莉体 第二版" pitchFamily="2" charset="-122"/>
                  <a:ea typeface="萝莉体 第二版" pitchFamily="2" charset="-122"/>
                </a:rPr>
                <a:t>03</a:t>
              </a:r>
              <a:endParaRPr lang="zh-CN" altLang="en-US" sz="44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萝莉体 第二版" pitchFamily="2" charset="-122"/>
                <a:ea typeface="萝莉体 第二版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130791" y="2595241"/>
            <a:ext cx="1295400" cy="1341438"/>
            <a:chOff x="9130791" y="2595241"/>
            <a:chExt cx="1295400" cy="1341438"/>
          </a:xfrm>
        </p:grpSpPr>
        <p:sp>
          <p:nvSpPr>
            <p:cNvPr id="81" name="Freeform 5"/>
            <p:cNvSpPr>
              <a:spLocks noEditPoints="1"/>
            </p:cNvSpPr>
            <p:nvPr/>
          </p:nvSpPr>
          <p:spPr bwMode="auto">
            <a:xfrm rot="169628">
              <a:off x="9130791" y="2595241"/>
              <a:ext cx="1295400" cy="1341438"/>
            </a:xfrm>
            <a:custGeom>
              <a:avLst/>
              <a:gdLst>
                <a:gd name="T0" fmla="*/ 215 w 218"/>
                <a:gd name="T1" fmla="*/ 61 h 226"/>
                <a:gd name="T2" fmla="*/ 205 w 218"/>
                <a:gd name="T3" fmla="*/ 44 h 226"/>
                <a:gd name="T4" fmla="*/ 202 w 218"/>
                <a:gd name="T5" fmla="*/ 40 h 226"/>
                <a:gd name="T6" fmla="*/ 158 w 218"/>
                <a:gd name="T7" fmla="*/ 13 h 226"/>
                <a:gd name="T8" fmla="*/ 156 w 218"/>
                <a:gd name="T9" fmla="*/ 8 h 226"/>
                <a:gd name="T10" fmla="*/ 116 w 218"/>
                <a:gd name="T11" fmla="*/ 2 h 226"/>
                <a:gd name="T12" fmla="*/ 51 w 218"/>
                <a:gd name="T13" fmla="*/ 26 h 226"/>
                <a:gd name="T14" fmla="*/ 46 w 218"/>
                <a:gd name="T15" fmla="*/ 28 h 226"/>
                <a:gd name="T16" fmla="*/ 0 w 218"/>
                <a:gd name="T17" fmla="*/ 186 h 226"/>
                <a:gd name="T18" fmla="*/ 16 w 218"/>
                <a:gd name="T19" fmla="*/ 187 h 226"/>
                <a:gd name="T20" fmla="*/ 38 w 218"/>
                <a:gd name="T21" fmla="*/ 222 h 226"/>
                <a:gd name="T22" fmla="*/ 42 w 218"/>
                <a:gd name="T23" fmla="*/ 226 h 226"/>
                <a:gd name="T24" fmla="*/ 211 w 218"/>
                <a:gd name="T25" fmla="*/ 226 h 226"/>
                <a:gd name="T26" fmla="*/ 214 w 218"/>
                <a:gd name="T27" fmla="*/ 223 h 226"/>
                <a:gd name="T28" fmla="*/ 218 w 218"/>
                <a:gd name="T29" fmla="*/ 65 h 226"/>
                <a:gd name="T30" fmla="*/ 122 w 218"/>
                <a:gd name="T31" fmla="*/ 7 h 226"/>
                <a:gd name="T32" fmla="*/ 129 w 218"/>
                <a:gd name="T33" fmla="*/ 61 h 226"/>
                <a:gd name="T34" fmla="*/ 127 w 218"/>
                <a:gd name="T35" fmla="*/ 64 h 226"/>
                <a:gd name="T36" fmla="*/ 123 w 218"/>
                <a:gd name="T37" fmla="*/ 64 h 226"/>
                <a:gd name="T38" fmla="*/ 122 w 218"/>
                <a:gd name="T39" fmla="*/ 7 h 226"/>
                <a:gd name="T40" fmla="*/ 52 w 218"/>
                <a:gd name="T41" fmla="*/ 34 h 226"/>
                <a:gd name="T42" fmla="*/ 89 w 218"/>
                <a:gd name="T43" fmla="*/ 61 h 226"/>
                <a:gd name="T44" fmla="*/ 91 w 218"/>
                <a:gd name="T45" fmla="*/ 66 h 226"/>
                <a:gd name="T46" fmla="*/ 126 w 218"/>
                <a:gd name="T47" fmla="*/ 71 h 226"/>
                <a:gd name="T48" fmla="*/ 128 w 218"/>
                <a:gd name="T49" fmla="*/ 67 h 226"/>
                <a:gd name="T50" fmla="*/ 133 w 218"/>
                <a:gd name="T51" fmla="*/ 67 h 226"/>
                <a:gd name="T52" fmla="*/ 145 w 218"/>
                <a:gd name="T53" fmla="*/ 43 h 226"/>
                <a:gd name="T54" fmla="*/ 186 w 218"/>
                <a:gd name="T55" fmla="*/ 117 h 226"/>
                <a:gd name="T56" fmla="*/ 159 w 218"/>
                <a:gd name="T57" fmla="*/ 196 h 226"/>
                <a:gd name="T58" fmla="*/ 158 w 218"/>
                <a:gd name="T59" fmla="*/ 198 h 226"/>
                <a:gd name="T60" fmla="*/ 154 w 218"/>
                <a:gd name="T61" fmla="*/ 198 h 226"/>
                <a:gd name="T62" fmla="*/ 16 w 218"/>
                <a:gd name="T63" fmla="*/ 181 h 226"/>
                <a:gd name="T64" fmla="*/ 45 w 218"/>
                <a:gd name="T65" fmla="*/ 219 h 226"/>
                <a:gd name="T66" fmla="*/ 60 w 218"/>
                <a:gd name="T67" fmla="*/ 192 h 226"/>
                <a:gd name="T68" fmla="*/ 156 w 218"/>
                <a:gd name="T69" fmla="*/ 205 h 226"/>
                <a:gd name="T70" fmla="*/ 164 w 218"/>
                <a:gd name="T71" fmla="*/ 202 h 226"/>
                <a:gd name="T72" fmla="*/ 167 w 218"/>
                <a:gd name="T73" fmla="*/ 195 h 226"/>
                <a:gd name="T74" fmla="*/ 200 w 218"/>
                <a:gd name="T75" fmla="*/ 68 h 226"/>
                <a:gd name="T76" fmla="*/ 208 w 218"/>
                <a:gd name="T77" fmla="*/ 202 h 226"/>
                <a:gd name="T78" fmla="*/ 135 w 218"/>
                <a:gd name="T79" fmla="*/ 21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8" h="226">
                  <a:moveTo>
                    <a:pt x="217" y="62"/>
                  </a:moveTo>
                  <a:cubicBezTo>
                    <a:pt x="216" y="61"/>
                    <a:pt x="215" y="61"/>
                    <a:pt x="215" y="61"/>
                  </a:cubicBezTo>
                  <a:cubicBezTo>
                    <a:pt x="210" y="61"/>
                    <a:pt x="206" y="61"/>
                    <a:pt x="201" y="61"/>
                  </a:cubicBezTo>
                  <a:cubicBezTo>
                    <a:pt x="202" y="55"/>
                    <a:pt x="203" y="49"/>
                    <a:pt x="205" y="44"/>
                  </a:cubicBezTo>
                  <a:cubicBezTo>
                    <a:pt x="205" y="43"/>
                    <a:pt x="205" y="42"/>
                    <a:pt x="204" y="42"/>
                  </a:cubicBezTo>
                  <a:cubicBezTo>
                    <a:pt x="204" y="41"/>
                    <a:pt x="203" y="40"/>
                    <a:pt x="202" y="40"/>
                  </a:cubicBezTo>
                  <a:cubicBezTo>
                    <a:pt x="183" y="37"/>
                    <a:pt x="166" y="36"/>
                    <a:pt x="148" y="36"/>
                  </a:cubicBezTo>
                  <a:cubicBezTo>
                    <a:pt x="151" y="28"/>
                    <a:pt x="154" y="21"/>
                    <a:pt x="158" y="13"/>
                  </a:cubicBezTo>
                  <a:cubicBezTo>
                    <a:pt x="158" y="12"/>
                    <a:pt x="158" y="11"/>
                    <a:pt x="158" y="10"/>
                  </a:cubicBezTo>
                  <a:cubicBezTo>
                    <a:pt x="158" y="9"/>
                    <a:pt x="157" y="8"/>
                    <a:pt x="156" y="8"/>
                  </a:cubicBezTo>
                  <a:cubicBezTo>
                    <a:pt x="144" y="4"/>
                    <a:pt x="132" y="1"/>
                    <a:pt x="120" y="0"/>
                  </a:cubicBezTo>
                  <a:cubicBezTo>
                    <a:pt x="118" y="0"/>
                    <a:pt x="117" y="1"/>
                    <a:pt x="116" y="2"/>
                  </a:cubicBezTo>
                  <a:cubicBezTo>
                    <a:pt x="113" y="14"/>
                    <a:pt x="108" y="25"/>
                    <a:pt x="103" y="36"/>
                  </a:cubicBezTo>
                  <a:cubicBezTo>
                    <a:pt x="84" y="36"/>
                    <a:pt x="66" y="35"/>
                    <a:pt x="51" y="26"/>
                  </a:cubicBezTo>
                  <a:cubicBezTo>
                    <a:pt x="50" y="26"/>
                    <a:pt x="49" y="25"/>
                    <a:pt x="48" y="26"/>
                  </a:cubicBezTo>
                  <a:cubicBezTo>
                    <a:pt x="47" y="26"/>
                    <a:pt x="46" y="27"/>
                    <a:pt x="46" y="28"/>
                  </a:cubicBezTo>
                  <a:cubicBezTo>
                    <a:pt x="38" y="73"/>
                    <a:pt x="31" y="139"/>
                    <a:pt x="1" y="183"/>
                  </a:cubicBezTo>
                  <a:cubicBezTo>
                    <a:pt x="0" y="184"/>
                    <a:pt x="0" y="185"/>
                    <a:pt x="0" y="186"/>
                  </a:cubicBezTo>
                  <a:cubicBezTo>
                    <a:pt x="1" y="187"/>
                    <a:pt x="2" y="188"/>
                    <a:pt x="4" y="188"/>
                  </a:cubicBezTo>
                  <a:cubicBezTo>
                    <a:pt x="8" y="188"/>
                    <a:pt x="12" y="187"/>
                    <a:pt x="16" y="187"/>
                  </a:cubicBezTo>
                  <a:cubicBezTo>
                    <a:pt x="24" y="187"/>
                    <a:pt x="32" y="188"/>
                    <a:pt x="41" y="189"/>
                  </a:cubicBezTo>
                  <a:cubicBezTo>
                    <a:pt x="39" y="201"/>
                    <a:pt x="39" y="211"/>
                    <a:pt x="38" y="222"/>
                  </a:cubicBezTo>
                  <a:cubicBezTo>
                    <a:pt x="38" y="223"/>
                    <a:pt x="38" y="224"/>
                    <a:pt x="39" y="225"/>
                  </a:cubicBezTo>
                  <a:cubicBezTo>
                    <a:pt x="40" y="225"/>
                    <a:pt x="41" y="226"/>
                    <a:pt x="42" y="226"/>
                  </a:cubicBezTo>
                  <a:cubicBezTo>
                    <a:pt x="70" y="225"/>
                    <a:pt x="103" y="224"/>
                    <a:pt x="135" y="224"/>
                  </a:cubicBezTo>
                  <a:cubicBezTo>
                    <a:pt x="161" y="224"/>
                    <a:pt x="187" y="225"/>
                    <a:pt x="211" y="226"/>
                  </a:cubicBezTo>
                  <a:cubicBezTo>
                    <a:pt x="212" y="226"/>
                    <a:pt x="213" y="226"/>
                    <a:pt x="213" y="225"/>
                  </a:cubicBezTo>
                  <a:cubicBezTo>
                    <a:pt x="214" y="225"/>
                    <a:pt x="214" y="224"/>
                    <a:pt x="214" y="223"/>
                  </a:cubicBezTo>
                  <a:cubicBezTo>
                    <a:pt x="214" y="216"/>
                    <a:pt x="214" y="209"/>
                    <a:pt x="214" y="202"/>
                  </a:cubicBezTo>
                  <a:cubicBezTo>
                    <a:pt x="214" y="156"/>
                    <a:pt x="215" y="111"/>
                    <a:pt x="218" y="65"/>
                  </a:cubicBezTo>
                  <a:cubicBezTo>
                    <a:pt x="218" y="64"/>
                    <a:pt x="218" y="63"/>
                    <a:pt x="217" y="62"/>
                  </a:cubicBezTo>
                  <a:close/>
                  <a:moveTo>
                    <a:pt x="122" y="7"/>
                  </a:moveTo>
                  <a:cubicBezTo>
                    <a:pt x="131" y="8"/>
                    <a:pt x="141" y="10"/>
                    <a:pt x="150" y="13"/>
                  </a:cubicBezTo>
                  <a:cubicBezTo>
                    <a:pt x="143" y="29"/>
                    <a:pt x="136" y="45"/>
                    <a:pt x="129" y="61"/>
                  </a:cubicBezTo>
                  <a:cubicBezTo>
                    <a:pt x="129" y="62"/>
                    <a:pt x="128" y="63"/>
                    <a:pt x="128" y="63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5" y="65"/>
                    <a:pt x="124" y="65"/>
                    <a:pt x="123" y="64"/>
                  </a:cubicBezTo>
                  <a:cubicBezTo>
                    <a:pt x="115" y="63"/>
                    <a:pt x="106" y="61"/>
                    <a:pt x="97" y="60"/>
                  </a:cubicBezTo>
                  <a:cubicBezTo>
                    <a:pt x="108" y="44"/>
                    <a:pt x="116" y="26"/>
                    <a:pt x="122" y="7"/>
                  </a:cubicBezTo>
                  <a:close/>
                  <a:moveTo>
                    <a:pt x="10" y="181"/>
                  </a:moveTo>
                  <a:cubicBezTo>
                    <a:pt x="38" y="137"/>
                    <a:pt x="44" y="77"/>
                    <a:pt x="52" y="34"/>
                  </a:cubicBezTo>
                  <a:cubicBezTo>
                    <a:pt x="66" y="41"/>
                    <a:pt x="83" y="43"/>
                    <a:pt x="100" y="43"/>
                  </a:cubicBezTo>
                  <a:cubicBezTo>
                    <a:pt x="96" y="49"/>
                    <a:pt x="93" y="55"/>
                    <a:pt x="89" y="61"/>
                  </a:cubicBezTo>
                  <a:cubicBezTo>
                    <a:pt x="88" y="62"/>
                    <a:pt x="88" y="63"/>
                    <a:pt x="89" y="64"/>
                  </a:cubicBezTo>
                  <a:cubicBezTo>
                    <a:pt x="89" y="65"/>
                    <a:pt x="90" y="66"/>
                    <a:pt x="91" y="66"/>
                  </a:cubicBezTo>
                  <a:cubicBezTo>
                    <a:pt x="101" y="68"/>
                    <a:pt x="112" y="69"/>
                    <a:pt x="122" y="71"/>
                  </a:cubicBezTo>
                  <a:cubicBezTo>
                    <a:pt x="123" y="71"/>
                    <a:pt x="124" y="71"/>
                    <a:pt x="126" y="71"/>
                  </a:cubicBezTo>
                  <a:cubicBezTo>
                    <a:pt x="127" y="71"/>
                    <a:pt x="128" y="71"/>
                    <a:pt x="130" y="70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1" y="70"/>
                    <a:pt x="133" y="68"/>
                    <a:pt x="133" y="67"/>
                  </a:cubicBezTo>
                  <a:cubicBezTo>
                    <a:pt x="134" y="66"/>
                    <a:pt x="135" y="65"/>
                    <a:pt x="135" y="64"/>
                  </a:cubicBezTo>
                  <a:cubicBezTo>
                    <a:pt x="138" y="57"/>
                    <a:pt x="141" y="50"/>
                    <a:pt x="145" y="43"/>
                  </a:cubicBezTo>
                  <a:cubicBezTo>
                    <a:pt x="162" y="43"/>
                    <a:pt x="179" y="43"/>
                    <a:pt x="197" y="46"/>
                  </a:cubicBezTo>
                  <a:cubicBezTo>
                    <a:pt x="193" y="67"/>
                    <a:pt x="191" y="92"/>
                    <a:pt x="186" y="117"/>
                  </a:cubicBezTo>
                  <a:cubicBezTo>
                    <a:pt x="182" y="143"/>
                    <a:pt x="175" y="170"/>
                    <a:pt x="161" y="191"/>
                  </a:cubicBezTo>
                  <a:cubicBezTo>
                    <a:pt x="160" y="193"/>
                    <a:pt x="160" y="195"/>
                    <a:pt x="159" y="196"/>
                  </a:cubicBezTo>
                  <a:cubicBezTo>
                    <a:pt x="159" y="197"/>
                    <a:pt x="158" y="198"/>
                    <a:pt x="158" y="198"/>
                  </a:cubicBezTo>
                  <a:cubicBezTo>
                    <a:pt x="158" y="198"/>
                    <a:pt x="158" y="198"/>
                    <a:pt x="158" y="198"/>
                  </a:cubicBezTo>
                  <a:cubicBezTo>
                    <a:pt x="157" y="198"/>
                    <a:pt x="157" y="199"/>
                    <a:pt x="156" y="199"/>
                  </a:cubicBezTo>
                  <a:cubicBezTo>
                    <a:pt x="156" y="199"/>
                    <a:pt x="155" y="198"/>
                    <a:pt x="154" y="198"/>
                  </a:cubicBezTo>
                  <a:cubicBezTo>
                    <a:pt x="123" y="194"/>
                    <a:pt x="92" y="189"/>
                    <a:pt x="61" y="185"/>
                  </a:cubicBezTo>
                  <a:cubicBezTo>
                    <a:pt x="47" y="183"/>
                    <a:pt x="31" y="181"/>
                    <a:pt x="16" y="181"/>
                  </a:cubicBezTo>
                  <a:cubicBezTo>
                    <a:pt x="14" y="181"/>
                    <a:pt x="12" y="181"/>
                    <a:pt x="10" y="181"/>
                  </a:cubicBezTo>
                  <a:close/>
                  <a:moveTo>
                    <a:pt x="45" y="219"/>
                  </a:moveTo>
                  <a:cubicBezTo>
                    <a:pt x="46" y="209"/>
                    <a:pt x="46" y="200"/>
                    <a:pt x="47" y="190"/>
                  </a:cubicBezTo>
                  <a:cubicBezTo>
                    <a:pt x="52" y="190"/>
                    <a:pt x="56" y="191"/>
                    <a:pt x="60" y="192"/>
                  </a:cubicBezTo>
                  <a:cubicBezTo>
                    <a:pt x="91" y="196"/>
                    <a:pt x="122" y="201"/>
                    <a:pt x="153" y="205"/>
                  </a:cubicBezTo>
                  <a:cubicBezTo>
                    <a:pt x="154" y="205"/>
                    <a:pt x="155" y="205"/>
                    <a:pt x="156" y="205"/>
                  </a:cubicBezTo>
                  <a:cubicBezTo>
                    <a:pt x="158" y="205"/>
                    <a:pt x="159" y="205"/>
                    <a:pt x="160" y="205"/>
                  </a:cubicBezTo>
                  <a:cubicBezTo>
                    <a:pt x="162" y="204"/>
                    <a:pt x="163" y="203"/>
                    <a:pt x="164" y="202"/>
                  </a:cubicBezTo>
                  <a:cubicBezTo>
                    <a:pt x="165" y="201"/>
                    <a:pt x="165" y="199"/>
                    <a:pt x="166" y="198"/>
                  </a:cubicBezTo>
                  <a:cubicBezTo>
                    <a:pt x="166" y="196"/>
                    <a:pt x="167" y="195"/>
                    <a:pt x="167" y="195"/>
                  </a:cubicBezTo>
                  <a:cubicBezTo>
                    <a:pt x="182" y="172"/>
                    <a:pt x="189" y="145"/>
                    <a:pt x="193" y="118"/>
                  </a:cubicBezTo>
                  <a:cubicBezTo>
                    <a:pt x="196" y="100"/>
                    <a:pt x="198" y="83"/>
                    <a:pt x="200" y="68"/>
                  </a:cubicBezTo>
                  <a:cubicBezTo>
                    <a:pt x="204" y="68"/>
                    <a:pt x="207" y="68"/>
                    <a:pt x="211" y="68"/>
                  </a:cubicBezTo>
                  <a:cubicBezTo>
                    <a:pt x="208" y="113"/>
                    <a:pt x="208" y="157"/>
                    <a:pt x="208" y="202"/>
                  </a:cubicBezTo>
                  <a:cubicBezTo>
                    <a:pt x="208" y="208"/>
                    <a:pt x="208" y="214"/>
                    <a:pt x="208" y="219"/>
                  </a:cubicBezTo>
                  <a:cubicBezTo>
                    <a:pt x="185" y="218"/>
                    <a:pt x="160" y="218"/>
                    <a:pt x="135" y="218"/>
                  </a:cubicBezTo>
                  <a:cubicBezTo>
                    <a:pt x="104" y="218"/>
                    <a:pt x="73" y="218"/>
                    <a:pt x="45" y="21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9362045" y="2979168"/>
              <a:ext cx="7216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spc="-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萝莉体 第二版" pitchFamily="2" charset="-122"/>
                  <a:ea typeface="萝莉体 第二版" pitchFamily="2" charset="-122"/>
                </a:rPr>
                <a:t>04</a:t>
              </a:r>
              <a:endParaRPr lang="zh-CN" altLang="en-US" sz="44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萝莉体 第二版" pitchFamily="2" charset="-122"/>
                <a:ea typeface="萝莉体 第二版" pitchFamily="2" charset="-122"/>
              </a:endParaRPr>
            </a:p>
          </p:txBody>
        </p:sp>
      </p:grpSp>
      <p:sp>
        <p:nvSpPr>
          <p:cNvPr id="87" name="文本框 86"/>
          <p:cNvSpPr txBox="1"/>
          <p:nvPr/>
        </p:nvSpPr>
        <p:spPr>
          <a:xfrm>
            <a:off x="1035843" y="4552585"/>
            <a:ext cx="2107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zh-CN" altLang="en-US" sz="16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16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3627148" y="5137333"/>
            <a:ext cx="2107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zh-CN" altLang="en-US" sz="16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16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6236475" y="4618383"/>
            <a:ext cx="2107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zh-CN" altLang="en-US" sz="16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16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8807526" y="4322166"/>
            <a:ext cx="2107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zh-CN" altLang="en-US" sz="16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16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105" name="组合 104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106" name="图片 10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107" name="文本框 106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02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3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2" grpId="0" animBg="1"/>
      <p:bldP spid="87" grpId="0"/>
      <p:bldP spid="88" grpId="0"/>
      <p:bldP spid="89" grpId="0"/>
      <p:bldP spid="90" grpId="0"/>
      <p:bldP spid="104" grpId="0"/>
    </p:bldLst>
  </p:timing>
</p:sld>
</file>

<file path=ppt/slides/slide11.xml><?xml version="1.0" encoding="utf-8"?>
<p:sld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>
            <a:off x="1319213" y="1889564"/>
            <a:ext cx="4232275" cy="3679825"/>
            <a:chOff x="1319213" y="1998663"/>
            <a:chExt cx="4232275" cy="3679825"/>
          </a:xfrm>
        </p:grpSpPr>
        <p:sp>
          <p:nvSpPr>
            <p:cNvPr id="109" name="任意多边形 108"/>
            <p:cNvSpPr/>
            <p:nvPr/>
          </p:nvSpPr>
          <p:spPr>
            <a:xfrm>
              <a:off x="1628775" y="2222396"/>
              <a:ext cx="3600450" cy="2759180"/>
            </a:xfrm>
            <a:custGeom>
              <a:avLst/>
              <a:gdLst>
                <a:gd name="connsiteX0" fmla="*/ 276225 w 3600450"/>
                <a:gd name="connsiteY0" fmla="*/ 0 h 2733675"/>
                <a:gd name="connsiteX1" fmla="*/ 171450 w 3600450"/>
                <a:gd name="connsiteY1" fmla="*/ 19050 h 2733675"/>
                <a:gd name="connsiteX2" fmla="*/ 114300 w 3600450"/>
                <a:gd name="connsiteY2" fmla="*/ 114300 h 2733675"/>
                <a:gd name="connsiteX3" fmla="*/ 19050 w 3600450"/>
                <a:gd name="connsiteY3" fmla="*/ 381000 h 2733675"/>
                <a:gd name="connsiteX4" fmla="*/ 0 w 3600450"/>
                <a:gd name="connsiteY4" fmla="*/ 1066800 h 2733675"/>
                <a:gd name="connsiteX5" fmla="*/ 47625 w 3600450"/>
                <a:gd name="connsiteY5" fmla="*/ 2219325 h 2733675"/>
                <a:gd name="connsiteX6" fmla="*/ 76200 w 3600450"/>
                <a:gd name="connsiteY6" fmla="*/ 2505075 h 2733675"/>
                <a:gd name="connsiteX7" fmla="*/ 180975 w 3600450"/>
                <a:gd name="connsiteY7" fmla="*/ 2619375 h 2733675"/>
                <a:gd name="connsiteX8" fmla="*/ 600075 w 3600450"/>
                <a:gd name="connsiteY8" fmla="*/ 2686050 h 2733675"/>
                <a:gd name="connsiteX9" fmla="*/ 2266950 w 3600450"/>
                <a:gd name="connsiteY9" fmla="*/ 2733675 h 2733675"/>
                <a:gd name="connsiteX10" fmla="*/ 3162300 w 3600450"/>
                <a:gd name="connsiteY10" fmla="*/ 2724150 h 2733675"/>
                <a:gd name="connsiteX11" fmla="*/ 3381375 w 3600450"/>
                <a:gd name="connsiteY11" fmla="*/ 2686050 h 2733675"/>
                <a:gd name="connsiteX12" fmla="*/ 3495675 w 3600450"/>
                <a:gd name="connsiteY12" fmla="*/ 2533650 h 2733675"/>
                <a:gd name="connsiteX13" fmla="*/ 3581400 w 3600450"/>
                <a:gd name="connsiteY13" fmla="*/ 1885950 h 2733675"/>
                <a:gd name="connsiteX14" fmla="*/ 3600450 w 3600450"/>
                <a:gd name="connsiteY14" fmla="*/ 581025 h 2733675"/>
                <a:gd name="connsiteX15" fmla="*/ 3562350 w 3600450"/>
                <a:gd name="connsiteY15" fmla="*/ 238125 h 2733675"/>
                <a:gd name="connsiteX16" fmla="*/ 3457575 w 3600450"/>
                <a:gd name="connsiteY16" fmla="*/ 76200 h 2733675"/>
                <a:gd name="connsiteX17" fmla="*/ 3295650 w 3600450"/>
                <a:gd name="connsiteY17" fmla="*/ 38100 h 2733675"/>
                <a:gd name="connsiteX18" fmla="*/ 2981325 w 3600450"/>
                <a:gd name="connsiteY18" fmla="*/ 9525 h 2733675"/>
                <a:gd name="connsiteX19" fmla="*/ 1038225 w 3600450"/>
                <a:gd name="connsiteY19" fmla="*/ 9525 h 2733675"/>
                <a:gd name="connsiteX20" fmla="*/ 276225 w 3600450"/>
                <a:gd name="connsiteY20" fmla="*/ 0 h 273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0450" h="2733675">
                  <a:moveTo>
                    <a:pt x="276225" y="0"/>
                  </a:moveTo>
                  <a:lnTo>
                    <a:pt x="171450" y="19050"/>
                  </a:lnTo>
                  <a:lnTo>
                    <a:pt x="114300" y="114300"/>
                  </a:lnTo>
                  <a:lnTo>
                    <a:pt x="19050" y="381000"/>
                  </a:lnTo>
                  <a:lnTo>
                    <a:pt x="0" y="1066800"/>
                  </a:lnTo>
                  <a:lnTo>
                    <a:pt x="47625" y="2219325"/>
                  </a:lnTo>
                  <a:lnTo>
                    <a:pt x="76200" y="2505075"/>
                  </a:lnTo>
                  <a:lnTo>
                    <a:pt x="180975" y="2619375"/>
                  </a:lnTo>
                  <a:lnTo>
                    <a:pt x="600075" y="2686050"/>
                  </a:lnTo>
                  <a:lnTo>
                    <a:pt x="2266950" y="2733675"/>
                  </a:lnTo>
                  <a:lnTo>
                    <a:pt x="3162300" y="2724150"/>
                  </a:lnTo>
                  <a:lnTo>
                    <a:pt x="3381375" y="2686050"/>
                  </a:lnTo>
                  <a:lnTo>
                    <a:pt x="3495675" y="2533650"/>
                  </a:lnTo>
                  <a:lnTo>
                    <a:pt x="3581400" y="1885950"/>
                  </a:lnTo>
                  <a:lnTo>
                    <a:pt x="3600450" y="581025"/>
                  </a:lnTo>
                  <a:lnTo>
                    <a:pt x="3562350" y="238125"/>
                  </a:lnTo>
                  <a:lnTo>
                    <a:pt x="3457575" y="76200"/>
                  </a:lnTo>
                  <a:lnTo>
                    <a:pt x="3295650" y="38100"/>
                  </a:lnTo>
                  <a:lnTo>
                    <a:pt x="2981325" y="9525"/>
                  </a:lnTo>
                  <a:lnTo>
                    <a:pt x="1038225" y="9525"/>
                  </a:lnTo>
                  <a:lnTo>
                    <a:pt x="276225" y="0"/>
                  </a:lnTo>
                  <a:close/>
                </a:path>
              </a:pathLst>
            </a:custGeom>
            <a:blipFill dpi="0" rotWithShape="1">
              <a:blip r:embed="rId6"/>
              <a:srcRect/>
              <a:stretch>
                <a:fillRect r="-21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萝莉体 第二版" pitchFamily="2" charset="-122"/>
                <a:ea typeface="萝莉体 第二版" pitchFamily="2" charset="-122"/>
                <a:cs typeface="+mn-ea"/>
                <a:sym typeface="+mn-lt"/>
              </a:endParaRPr>
            </a:p>
          </p:txBody>
        </p:sp>
        <p:sp>
          <p:nvSpPr>
            <p:cNvPr id="110" name="任意多边形 109"/>
            <p:cNvSpPr/>
            <p:nvPr/>
          </p:nvSpPr>
          <p:spPr>
            <a:xfrm>
              <a:off x="1319213" y="1998663"/>
              <a:ext cx="4232275" cy="3227387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8575" cap="rnd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萝莉体 第二版" pitchFamily="2" charset="-122"/>
                <a:ea typeface="萝莉体 第二版" pitchFamily="2" charset="-122"/>
                <a:cs typeface="+mn-ea"/>
                <a:sym typeface="+mn-lt"/>
              </a:endParaRPr>
            </a:p>
          </p:txBody>
        </p:sp>
        <p:sp>
          <p:nvSpPr>
            <p:cNvPr id="111" name="任意多边形 110"/>
            <p:cNvSpPr/>
            <p:nvPr/>
          </p:nvSpPr>
          <p:spPr>
            <a:xfrm>
              <a:off x="2457450" y="5205413"/>
              <a:ext cx="1920875" cy="473075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8575" cap="rnd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萝莉体 第二版" pitchFamily="2" charset="-122"/>
                <a:ea typeface="萝莉体 第二版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2" name="文本框 111"/>
          <p:cNvSpPr txBox="1"/>
          <p:nvPr/>
        </p:nvSpPr>
        <p:spPr>
          <a:xfrm>
            <a:off x="7154863" y="2056251"/>
            <a:ext cx="22549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Topic keywords</a:t>
            </a:r>
          </a:p>
        </p:txBody>
      </p:sp>
      <p:sp>
        <p:nvSpPr>
          <p:cNvPr id="113" name="文本框 71"/>
          <p:cNvSpPr txBox="1">
            <a:spLocks noChangeArrowheads="1"/>
          </p:cNvSpPr>
          <p:nvPr/>
        </p:nvSpPr>
        <p:spPr bwMode="auto">
          <a:xfrm>
            <a:off x="6681788" y="2589651"/>
            <a:ext cx="4006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/>
            <a:r>
              <a:rPr lang="zh-CN" altLang="en-US" sz="16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16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7154863" y="3881876"/>
            <a:ext cx="22549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Topic keywords</a:t>
            </a:r>
          </a:p>
        </p:txBody>
      </p:sp>
      <p:sp>
        <p:nvSpPr>
          <p:cNvPr id="115" name="文本框 82"/>
          <p:cNvSpPr txBox="1">
            <a:spLocks noChangeArrowheads="1"/>
          </p:cNvSpPr>
          <p:nvPr/>
        </p:nvSpPr>
        <p:spPr bwMode="auto">
          <a:xfrm>
            <a:off x="6681788" y="4415276"/>
            <a:ext cx="4006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/>
            <a:r>
              <a:rPr lang="zh-CN" altLang="en-US" sz="16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16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75" name="组合 74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77" name="文本框 76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02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4" grpId="0"/>
      <p:bldP spid="115" grpId="0"/>
      <p:bldP spid="74" grpId="0"/>
    </p:bldLst>
  </p:timing>
</p:sld>
</file>

<file path=ppt/slides/slide12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21551" y="1844824"/>
            <a:ext cx="3987781" cy="3298135"/>
            <a:chOff x="7321551" y="1939243"/>
            <a:chExt cx="3987781" cy="3298135"/>
          </a:xfrm>
        </p:grpSpPr>
        <p:sp>
          <p:nvSpPr>
            <p:cNvPr id="5" name="Freeform 690"/>
            <p:cNvSpPr>
              <a:spLocks noEditPoints="1"/>
            </p:cNvSpPr>
            <p:nvPr/>
          </p:nvSpPr>
          <p:spPr bwMode="auto">
            <a:xfrm>
              <a:off x="7321551" y="1939243"/>
              <a:ext cx="3987781" cy="3298135"/>
            </a:xfrm>
            <a:custGeom>
              <a:avLst/>
              <a:gdLst>
                <a:gd name="T0" fmla="*/ 628 w 903"/>
                <a:gd name="T1" fmla="*/ 515 h 627"/>
                <a:gd name="T2" fmla="*/ 545 w 903"/>
                <a:gd name="T3" fmla="*/ 510 h 627"/>
                <a:gd name="T4" fmla="*/ 620 w 903"/>
                <a:gd name="T5" fmla="*/ 500 h 627"/>
                <a:gd name="T6" fmla="*/ 844 w 903"/>
                <a:gd name="T7" fmla="*/ 129 h 627"/>
                <a:gd name="T8" fmla="*/ 483 w 903"/>
                <a:gd name="T9" fmla="*/ 22 h 627"/>
                <a:gd name="T10" fmla="*/ 433 w 903"/>
                <a:gd name="T11" fmla="*/ 4 h 627"/>
                <a:gd name="T12" fmla="*/ 355 w 903"/>
                <a:gd name="T13" fmla="*/ 9 h 627"/>
                <a:gd name="T14" fmla="*/ 222 w 903"/>
                <a:gd name="T15" fmla="*/ 31 h 627"/>
                <a:gd name="T16" fmla="*/ 19 w 903"/>
                <a:gd name="T17" fmla="*/ 200 h 627"/>
                <a:gd name="T18" fmla="*/ 89 w 903"/>
                <a:gd name="T19" fmla="*/ 468 h 627"/>
                <a:gd name="T20" fmla="*/ 58 w 903"/>
                <a:gd name="T21" fmla="*/ 568 h 627"/>
                <a:gd name="T22" fmla="*/ 29 w 903"/>
                <a:gd name="T23" fmla="*/ 582 h 627"/>
                <a:gd name="T24" fmla="*/ 37 w 903"/>
                <a:gd name="T25" fmla="*/ 627 h 627"/>
                <a:gd name="T26" fmla="*/ 60 w 903"/>
                <a:gd name="T27" fmla="*/ 601 h 627"/>
                <a:gd name="T28" fmla="*/ 41 w 903"/>
                <a:gd name="T29" fmla="*/ 621 h 627"/>
                <a:gd name="T30" fmla="*/ 91 w 903"/>
                <a:gd name="T31" fmla="*/ 590 h 627"/>
                <a:gd name="T32" fmla="*/ 151 w 903"/>
                <a:gd name="T33" fmla="*/ 563 h 627"/>
                <a:gd name="T34" fmla="*/ 212 w 903"/>
                <a:gd name="T35" fmla="*/ 547 h 627"/>
                <a:gd name="T36" fmla="*/ 342 w 903"/>
                <a:gd name="T37" fmla="*/ 528 h 627"/>
                <a:gd name="T38" fmla="*/ 558 w 903"/>
                <a:gd name="T39" fmla="*/ 534 h 627"/>
                <a:gd name="T40" fmla="*/ 354 w 903"/>
                <a:gd name="T41" fmla="*/ 21 h 627"/>
                <a:gd name="T42" fmla="*/ 127 w 903"/>
                <a:gd name="T43" fmla="*/ 78 h 627"/>
                <a:gd name="T44" fmla="*/ 63 w 903"/>
                <a:gd name="T45" fmla="*/ 139 h 627"/>
                <a:gd name="T46" fmla="*/ 39 w 903"/>
                <a:gd name="T47" fmla="*/ 315 h 627"/>
                <a:gd name="T48" fmla="*/ 141 w 903"/>
                <a:gd name="T49" fmla="*/ 428 h 627"/>
                <a:gd name="T50" fmla="*/ 87 w 903"/>
                <a:gd name="T51" fmla="*/ 394 h 627"/>
                <a:gd name="T52" fmla="*/ 61 w 903"/>
                <a:gd name="T53" fmla="*/ 591 h 627"/>
                <a:gd name="T54" fmla="*/ 41 w 903"/>
                <a:gd name="T55" fmla="*/ 582 h 627"/>
                <a:gd name="T56" fmla="*/ 35 w 903"/>
                <a:gd name="T57" fmla="*/ 581 h 627"/>
                <a:gd name="T58" fmla="*/ 9 w 903"/>
                <a:gd name="T59" fmla="*/ 601 h 627"/>
                <a:gd name="T60" fmla="*/ 10 w 903"/>
                <a:gd name="T61" fmla="*/ 602 h 627"/>
                <a:gd name="T62" fmla="*/ 35 w 903"/>
                <a:gd name="T63" fmla="*/ 625 h 627"/>
                <a:gd name="T64" fmla="*/ 31 w 903"/>
                <a:gd name="T65" fmla="*/ 621 h 627"/>
                <a:gd name="T66" fmla="*/ 74 w 903"/>
                <a:gd name="T67" fmla="*/ 599 h 627"/>
                <a:gd name="T68" fmla="*/ 86 w 903"/>
                <a:gd name="T69" fmla="*/ 560 h 627"/>
                <a:gd name="T70" fmla="*/ 109 w 903"/>
                <a:gd name="T71" fmla="*/ 548 h 627"/>
                <a:gd name="T72" fmla="*/ 127 w 903"/>
                <a:gd name="T73" fmla="*/ 562 h 627"/>
                <a:gd name="T74" fmla="*/ 159 w 903"/>
                <a:gd name="T75" fmla="*/ 549 h 627"/>
                <a:gd name="T76" fmla="*/ 251 w 903"/>
                <a:gd name="T77" fmla="*/ 530 h 627"/>
                <a:gd name="T78" fmla="*/ 211 w 903"/>
                <a:gd name="T79" fmla="*/ 539 h 627"/>
                <a:gd name="T80" fmla="*/ 260 w 903"/>
                <a:gd name="T81" fmla="*/ 522 h 627"/>
                <a:gd name="T82" fmla="*/ 275 w 903"/>
                <a:gd name="T83" fmla="*/ 514 h 627"/>
                <a:gd name="T84" fmla="*/ 227 w 903"/>
                <a:gd name="T85" fmla="*/ 519 h 627"/>
                <a:gd name="T86" fmla="*/ 159 w 903"/>
                <a:gd name="T87" fmla="*/ 540 h 627"/>
                <a:gd name="T88" fmla="*/ 163 w 903"/>
                <a:gd name="T89" fmla="*/ 529 h 627"/>
                <a:gd name="T90" fmla="*/ 88 w 903"/>
                <a:gd name="T91" fmla="*/ 555 h 627"/>
                <a:gd name="T92" fmla="*/ 95 w 903"/>
                <a:gd name="T93" fmla="*/ 476 h 627"/>
                <a:gd name="T94" fmla="*/ 244 w 903"/>
                <a:gd name="T95" fmla="*/ 488 h 627"/>
                <a:gd name="T96" fmla="*/ 301 w 903"/>
                <a:gd name="T97" fmla="*/ 501 h 627"/>
                <a:gd name="T98" fmla="*/ 365 w 903"/>
                <a:gd name="T99" fmla="*/ 510 h 627"/>
                <a:gd name="T100" fmla="*/ 331 w 903"/>
                <a:gd name="T101" fmla="*/ 516 h 627"/>
                <a:gd name="T102" fmla="*/ 520 w 903"/>
                <a:gd name="T103" fmla="*/ 510 h 627"/>
                <a:gd name="T104" fmla="*/ 217 w 903"/>
                <a:gd name="T105" fmla="*/ 453 h 627"/>
                <a:gd name="T106" fmla="*/ 108 w 903"/>
                <a:gd name="T107" fmla="*/ 381 h 627"/>
                <a:gd name="T108" fmla="*/ 45 w 903"/>
                <a:gd name="T109" fmla="*/ 291 h 627"/>
                <a:gd name="T110" fmla="*/ 88 w 903"/>
                <a:gd name="T111" fmla="*/ 138 h 627"/>
                <a:gd name="T112" fmla="*/ 266 w 903"/>
                <a:gd name="T113" fmla="*/ 52 h 627"/>
                <a:gd name="T114" fmla="*/ 392 w 903"/>
                <a:gd name="T115" fmla="*/ 35 h 627"/>
                <a:gd name="T116" fmla="*/ 566 w 903"/>
                <a:gd name="T117" fmla="*/ 52 h 627"/>
                <a:gd name="T118" fmla="*/ 541 w 903"/>
                <a:gd name="T119" fmla="*/ 44 h 627"/>
                <a:gd name="T120" fmla="*/ 873 w 903"/>
                <a:gd name="T121" fmla="*/ 181 h 627"/>
                <a:gd name="T122" fmla="*/ 691 w 903"/>
                <a:gd name="T123" fmla="*/ 471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03" h="627">
                  <a:moveTo>
                    <a:pt x="668" y="517"/>
                  </a:moveTo>
                  <a:cubicBezTo>
                    <a:pt x="678" y="515"/>
                    <a:pt x="660" y="517"/>
                    <a:pt x="671" y="514"/>
                  </a:cubicBezTo>
                  <a:cubicBezTo>
                    <a:pt x="686" y="511"/>
                    <a:pt x="699" y="511"/>
                    <a:pt x="707" y="507"/>
                  </a:cubicBezTo>
                  <a:cubicBezTo>
                    <a:pt x="693" y="509"/>
                    <a:pt x="674" y="512"/>
                    <a:pt x="668" y="513"/>
                  </a:cubicBezTo>
                  <a:cubicBezTo>
                    <a:pt x="677" y="512"/>
                    <a:pt x="677" y="512"/>
                    <a:pt x="677" y="512"/>
                  </a:cubicBezTo>
                  <a:cubicBezTo>
                    <a:pt x="670" y="514"/>
                    <a:pt x="663" y="516"/>
                    <a:pt x="657" y="518"/>
                  </a:cubicBezTo>
                  <a:cubicBezTo>
                    <a:pt x="656" y="517"/>
                    <a:pt x="638" y="521"/>
                    <a:pt x="638" y="519"/>
                  </a:cubicBezTo>
                  <a:cubicBezTo>
                    <a:pt x="645" y="518"/>
                    <a:pt x="652" y="517"/>
                    <a:pt x="658" y="516"/>
                  </a:cubicBezTo>
                  <a:cubicBezTo>
                    <a:pt x="656" y="516"/>
                    <a:pt x="638" y="518"/>
                    <a:pt x="631" y="519"/>
                  </a:cubicBezTo>
                  <a:cubicBezTo>
                    <a:pt x="640" y="518"/>
                    <a:pt x="640" y="518"/>
                    <a:pt x="640" y="518"/>
                  </a:cubicBezTo>
                  <a:cubicBezTo>
                    <a:pt x="623" y="522"/>
                    <a:pt x="601" y="524"/>
                    <a:pt x="584" y="526"/>
                  </a:cubicBezTo>
                  <a:cubicBezTo>
                    <a:pt x="598" y="524"/>
                    <a:pt x="568" y="526"/>
                    <a:pt x="578" y="524"/>
                  </a:cubicBezTo>
                  <a:cubicBezTo>
                    <a:pt x="582" y="523"/>
                    <a:pt x="589" y="524"/>
                    <a:pt x="587" y="524"/>
                  </a:cubicBezTo>
                  <a:cubicBezTo>
                    <a:pt x="589" y="522"/>
                    <a:pt x="577" y="524"/>
                    <a:pt x="574" y="523"/>
                  </a:cubicBezTo>
                  <a:cubicBezTo>
                    <a:pt x="572" y="524"/>
                    <a:pt x="555" y="526"/>
                    <a:pt x="565" y="526"/>
                  </a:cubicBezTo>
                  <a:cubicBezTo>
                    <a:pt x="560" y="526"/>
                    <a:pt x="547" y="528"/>
                    <a:pt x="540" y="527"/>
                  </a:cubicBezTo>
                  <a:cubicBezTo>
                    <a:pt x="542" y="529"/>
                    <a:pt x="526" y="529"/>
                    <a:pt x="523" y="529"/>
                  </a:cubicBezTo>
                  <a:cubicBezTo>
                    <a:pt x="520" y="529"/>
                    <a:pt x="517" y="529"/>
                    <a:pt x="515" y="529"/>
                  </a:cubicBezTo>
                  <a:cubicBezTo>
                    <a:pt x="522" y="528"/>
                    <a:pt x="530" y="528"/>
                    <a:pt x="539" y="527"/>
                  </a:cubicBezTo>
                  <a:cubicBezTo>
                    <a:pt x="539" y="527"/>
                    <a:pt x="539" y="527"/>
                    <a:pt x="539" y="527"/>
                  </a:cubicBezTo>
                  <a:cubicBezTo>
                    <a:pt x="543" y="527"/>
                    <a:pt x="549" y="526"/>
                    <a:pt x="547" y="526"/>
                  </a:cubicBezTo>
                  <a:cubicBezTo>
                    <a:pt x="547" y="525"/>
                    <a:pt x="547" y="525"/>
                    <a:pt x="547" y="525"/>
                  </a:cubicBezTo>
                  <a:cubicBezTo>
                    <a:pt x="565" y="523"/>
                    <a:pt x="583" y="521"/>
                    <a:pt x="592" y="519"/>
                  </a:cubicBezTo>
                  <a:cubicBezTo>
                    <a:pt x="587" y="520"/>
                    <a:pt x="587" y="520"/>
                    <a:pt x="587" y="520"/>
                  </a:cubicBezTo>
                  <a:cubicBezTo>
                    <a:pt x="601" y="517"/>
                    <a:pt x="614" y="518"/>
                    <a:pt x="628" y="515"/>
                  </a:cubicBezTo>
                  <a:cubicBezTo>
                    <a:pt x="627" y="515"/>
                    <a:pt x="626" y="515"/>
                    <a:pt x="628" y="515"/>
                  </a:cubicBezTo>
                  <a:cubicBezTo>
                    <a:pt x="645" y="513"/>
                    <a:pt x="651" y="510"/>
                    <a:pt x="665" y="509"/>
                  </a:cubicBezTo>
                  <a:cubicBezTo>
                    <a:pt x="663" y="510"/>
                    <a:pt x="663" y="510"/>
                    <a:pt x="663" y="510"/>
                  </a:cubicBezTo>
                  <a:cubicBezTo>
                    <a:pt x="665" y="510"/>
                    <a:pt x="672" y="508"/>
                    <a:pt x="671" y="507"/>
                  </a:cubicBezTo>
                  <a:cubicBezTo>
                    <a:pt x="659" y="509"/>
                    <a:pt x="657" y="510"/>
                    <a:pt x="647" y="511"/>
                  </a:cubicBezTo>
                  <a:cubicBezTo>
                    <a:pt x="651" y="510"/>
                    <a:pt x="660" y="508"/>
                    <a:pt x="667" y="507"/>
                  </a:cubicBezTo>
                  <a:cubicBezTo>
                    <a:pt x="667" y="505"/>
                    <a:pt x="667" y="505"/>
                    <a:pt x="667" y="505"/>
                  </a:cubicBezTo>
                  <a:cubicBezTo>
                    <a:pt x="676" y="502"/>
                    <a:pt x="685" y="503"/>
                    <a:pt x="693" y="500"/>
                  </a:cubicBezTo>
                  <a:cubicBezTo>
                    <a:pt x="683" y="501"/>
                    <a:pt x="683" y="501"/>
                    <a:pt x="683" y="501"/>
                  </a:cubicBezTo>
                  <a:cubicBezTo>
                    <a:pt x="683" y="501"/>
                    <a:pt x="684" y="501"/>
                    <a:pt x="684" y="500"/>
                  </a:cubicBezTo>
                  <a:cubicBezTo>
                    <a:pt x="680" y="501"/>
                    <a:pt x="676" y="502"/>
                    <a:pt x="675" y="503"/>
                  </a:cubicBezTo>
                  <a:cubicBezTo>
                    <a:pt x="660" y="506"/>
                    <a:pt x="652" y="505"/>
                    <a:pt x="650" y="504"/>
                  </a:cubicBezTo>
                  <a:cubicBezTo>
                    <a:pt x="643" y="505"/>
                    <a:pt x="652" y="502"/>
                    <a:pt x="651" y="501"/>
                  </a:cubicBezTo>
                  <a:cubicBezTo>
                    <a:pt x="640" y="503"/>
                    <a:pt x="641" y="505"/>
                    <a:pt x="630" y="506"/>
                  </a:cubicBezTo>
                  <a:cubicBezTo>
                    <a:pt x="627" y="507"/>
                    <a:pt x="628" y="506"/>
                    <a:pt x="629" y="506"/>
                  </a:cubicBezTo>
                  <a:cubicBezTo>
                    <a:pt x="622" y="508"/>
                    <a:pt x="622" y="508"/>
                    <a:pt x="622" y="508"/>
                  </a:cubicBezTo>
                  <a:cubicBezTo>
                    <a:pt x="621" y="507"/>
                    <a:pt x="602" y="509"/>
                    <a:pt x="613" y="506"/>
                  </a:cubicBezTo>
                  <a:cubicBezTo>
                    <a:pt x="615" y="506"/>
                    <a:pt x="618" y="506"/>
                    <a:pt x="621" y="506"/>
                  </a:cubicBezTo>
                  <a:cubicBezTo>
                    <a:pt x="609" y="506"/>
                    <a:pt x="591" y="507"/>
                    <a:pt x="583" y="507"/>
                  </a:cubicBezTo>
                  <a:cubicBezTo>
                    <a:pt x="585" y="506"/>
                    <a:pt x="585" y="506"/>
                    <a:pt x="584" y="506"/>
                  </a:cubicBezTo>
                  <a:cubicBezTo>
                    <a:pt x="583" y="506"/>
                    <a:pt x="582" y="506"/>
                    <a:pt x="582" y="507"/>
                  </a:cubicBezTo>
                  <a:cubicBezTo>
                    <a:pt x="580" y="506"/>
                    <a:pt x="578" y="506"/>
                    <a:pt x="578" y="506"/>
                  </a:cubicBezTo>
                  <a:cubicBezTo>
                    <a:pt x="570" y="506"/>
                    <a:pt x="572" y="507"/>
                    <a:pt x="559" y="507"/>
                  </a:cubicBezTo>
                  <a:cubicBezTo>
                    <a:pt x="554" y="508"/>
                    <a:pt x="556" y="509"/>
                    <a:pt x="553" y="509"/>
                  </a:cubicBezTo>
                  <a:cubicBezTo>
                    <a:pt x="550" y="509"/>
                    <a:pt x="547" y="510"/>
                    <a:pt x="545" y="510"/>
                  </a:cubicBezTo>
                  <a:cubicBezTo>
                    <a:pt x="546" y="510"/>
                    <a:pt x="546" y="510"/>
                    <a:pt x="546" y="510"/>
                  </a:cubicBezTo>
                  <a:cubicBezTo>
                    <a:pt x="538" y="510"/>
                    <a:pt x="538" y="510"/>
                    <a:pt x="538" y="510"/>
                  </a:cubicBezTo>
                  <a:cubicBezTo>
                    <a:pt x="541" y="510"/>
                    <a:pt x="546" y="510"/>
                    <a:pt x="551" y="510"/>
                  </a:cubicBezTo>
                  <a:cubicBezTo>
                    <a:pt x="549" y="510"/>
                    <a:pt x="547" y="511"/>
                    <a:pt x="544" y="511"/>
                  </a:cubicBezTo>
                  <a:cubicBezTo>
                    <a:pt x="556" y="511"/>
                    <a:pt x="556" y="511"/>
                    <a:pt x="556" y="511"/>
                  </a:cubicBezTo>
                  <a:cubicBezTo>
                    <a:pt x="559" y="510"/>
                    <a:pt x="561" y="510"/>
                    <a:pt x="563" y="510"/>
                  </a:cubicBezTo>
                  <a:cubicBezTo>
                    <a:pt x="551" y="511"/>
                    <a:pt x="551" y="511"/>
                    <a:pt x="551" y="511"/>
                  </a:cubicBezTo>
                  <a:cubicBezTo>
                    <a:pt x="553" y="510"/>
                    <a:pt x="554" y="510"/>
                    <a:pt x="555" y="510"/>
                  </a:cubicBezTo>
                  <a:cubicBezTo>
                    <a:pt x="559" y="510"/>
                    <a:pt x="563" y="510"/>
                    <a:pt x="565" y="509"/>
                  </a:cubicBezTo>
                  <a:cubicBezTo>
                    <a:pt x="563" y="509"/>
                    <a:pt x="560" y="509"/>
                    <a:pt x="557" y="509"/>
                  </a:cubicBezTo>
                  <a:cubicBezTo>
                    <a:pt x="558" y="509"/>
                    <a:pt x="558" y="508"/>
                    <a:pt x="560" y="508"/>
                  </a:cubicBezTo>
                  <a:cubicBezTo>
                    <a:pt x="578" y="507"/>
                    <a:pt x="584" y="508"/>
                    <a:pt x="593" y="508"/>
                  </a:cubicBezTo>
                  <a:cubicBezTo>
                    <a:pt x="587" y="509"/>
                    <a:pt x="577" y="510"/>
                    <a:pt x="581" y="511"/>
                  </a:cubicBezTo>
                  <a:cubicBezTo>
                    <a:pt x="572" y="510"/>
                    <a:pt x="571" y="513"/>
                    <a:pt x="560" y="512"/>
                  </a:cubicBezTo>
                  <a:cubicBezTo>
                    <a:pt x="562" y="512"/>
                    <a:pt x="562" y="512"/>
                    <a:pt x="562" y="512"/>
                  </a:cubicBezTo>
                  <a:cubicBezTo>
                    <a:pt x="553" y="514"/>
                    <a:pt x="552" y="512"/>
                    <a:pt x="544" y="514"/>
                  </a:cubicBezTo>
                  <a:cubicBezTo>
                    <a:pt x="545" y="513"/>
                    <a:pt x="544" y="513"/>
                    <a:pt x="543" y="513"/>
                  </a:cubicBezTo>
                  <a:cubicBezTo>
                    <a:pt x="527" y="514"/>
                    <a:pt x="548" y="514"/>
                    <a:pt x="532" y="516"/>
                  </a:cubicBezTo>
                  <a:cubicBezTo>
                    <a:pt x="518" y="516"/>
                    <a:pt x="527" y="513"/>
                    <a:pt x="523" y="513"/>
                  </a:cubicBezTo>
                  <a:cubicBezTo>
                    <a:pt x="547" y="510"/>
                    <a:pt x="523" y="511"/>
                    <a:pt x="548" y="508"/>
                  </a:cubicBezTo>
                  <a:cubicBezTo>
                    <a:pt x="548" y="508"/>
                    <a:pt x="548" y="508"/>
                    <a:pt x="548" y="507"/>
                  </a:cubicBezTo>
                  <a:cubicBezTo>
                    <a:pt x="560" y="507"/>
                    <a:pt x="570" y="505"/>
                    <a:pt x="583" y="505"/>
                  </a:cubicBezTo>
                  <a:cubicBezTo>
                    <a:pt x="579" y="506"/>
                    <a:pt x="583" y="506"/>
                    <a:pt x="584" y="506"/>
                  </a:cubicBezTo>
                  <a:cubicBezTo>
                    <a:pt x="592" y="505"/>
                    <a:pt x="602" y="503"/>
                    <a:pt x="607" y="502"/>
                  </a:cubicBezTo>
                  <a:cubicBezTo>
                    <a:pt x="620" y="500"/>
                    <a:pt x="620" y="500"/>
                    <a:pt x="620" y="500"/>
                  </a:cubicBezTo>
                  <a:cubicBezTo>
                    <a:pt x="620" y="500"/>
                    <a:pt x="615" y="503"/>
                    <a:pt x="602" y="505"/>
                  </a:cubicBezTo>
                  <a:cubicBezTo>
                    <a:pt x="649" y="498"/>
                    <a:pt x="683" y="484"/>
                    <a:pt x="727" y="464"/>
                  </a:cubicBezTo>
                  <a:cubicBezTo>
                    <a:pt x="729" y="464"/>
                    <a:pt x="721" y="467"/>
                    <a:pt x="725" y="466"/>
                  </a:cubicBezTo>
                  <a:cubicBezTo>
                    <a:pt x="730" y="463"/>
                    <a:pt x="737" y="459"/>
                    <a:pt x="739" y="458"/>
                  </a:cubicBezTo>
                  <a:cubicBezTo>
                    <a:pt x="738" y="458"/>
                    <a:pt x="737" y="459"/>
                    <a:pt x="734" y="461"/>
                  </a:cubicBezTo>
                  <a:cubicBezTo>
                    <a:pt x="756" y="449"/>
                    <a:pt x="768" y="443"/>
                    <a:pt x="781" y="433"/>
                  </a:cubicBezTo>
                  <a:cubicBezTo>
                    <a:pt x="782" y="433"/>
                    <a:pt x="771" y="441"/>
                    <a:pt x="773" y="440"/>
                  </a:cubicBezTo>
                  <a:cubicBezTo>
                    <a:pt x="794" y="426"/>
                    <a:pt x="803" y="416"/>
                    <a:pt x="821" y="399"/>
                  </a:cubicBezTo>
                  <a:cubicBezTo>
                    <a:pt x="816" y="406"/>
                    <a:pt x="826" y="397"/>
                    <a:pt x="831" y="392"/>
                  </a:cubicBezTo>
                  <a:cubicBezTo>
                    <a:pt x="846" y="377"/>
                    <a:pt x="874" y="343"/>
                    <a:pt x="886" y="313"/>
                  </a:cubicBezTo>
                  <a:cubicBezTo>
                    <a:pt x="886" y="322"/>
                    <a:pt x="899" y="280"/>
                    <a:pt x="901" y="277"/>
                  </a:cubicBezTo>
                  <a:cubicBezTo>
                    <a:pt x="902" y="270"/>
                    <a:pt x="903" y="259"/>
                    <a:pt x="902" y="258"/>
                  </a:cubicBezTo>
                  <a:cubicBezTo>
                    <a:pt x="903" y="262"/>
                    <a:pt x="900" y="272"/>
                    <a:pt x="900" y="270"/>
                  </a:cubicBezTo>
                  <a:cubicBezTo>
                    <a:pt x="902" y="260"/>
                    <a:pt x="902" y="244"/>
                    <a:pt x="901" y="243"/>
                  </a:cubicBezTo>
                  <a:cubicBezTo>
                    <a:pt x="901" y="238"/>
                    <a:pt x="901" y="234"/>
                    <a:pt x="901" y="230"/>
                  </a:cubicBezTo>
                  <a:cubicBezTo>
                    <a:pt x="900" y="229"/>
                    <a:pt x="899" y="225"/>
                    <a:pt x="897" y="219"/>
                  </a:cubicBezTo>
                  <a:cubicBezTo>
                    <a:pt x="896" y="203"/>
                    <a:pt x="897" y="221"/>
                    <a:pt x="892" y="199"/>
                  </a:cubicBezTo>
                  <a:cubicBezTo>
                    <a:pt x="894" y="204"/>
                    <a:pt x="896" y="208"/>
                    <a:pt x="898" y="209"/>
                  </a:cubicBezTo>
                  <a:cubicBezTo>
                    <a:pt x="895" y="199"/>
                    <a:pt x="894" y="200"/>
                    <a:pt x="892" y="193"/>
                  </a:cubicBezTo>
                  <a:cubicBezTo>
                    <a:pt x="891" y="191"/>
                    <a:pt x="896" y="199"/>
                    <a:pt x="899" y="207"/>
                  </a:cubicBezTo>
                  <a:cubicBezTo>
                    <a:pt x="898" y="203"/>
                    <a:pt x="897" y="198"/>
                    <a:pt x="895" y="194"/>
                  </a:cubicBezTo>
                  <a:cubicBezTo>
                    <a:pt x="889" y="182"/>
                    <a:pt x="876" y="163"/>
                    <a:pt x="862" y="148"/>
                  </a:cubicBezTo>
                  <a:cubicBezTo>
                    <a:pt x="865" y="149"/>
                    <a:pt x="869" y="155"/>
                    <a:pt x="867" y="150"/>
                  </a:cubicBezTo>
                  <a:cubicBezTo>
                    <a:pt x="860" y="143"/>
                    <a:pt x="851" y="136"/>
                    <a:pt x="842" y="128"/>
                  </a:cubicBezTo>
                  <a:cubicBezTo>
                    <a:pt x="843" y="129"/>
                    <a:pt x="843" y="128"/>
                    <a:pt x="844" y="129"/>
                  </a:cubicBezTo>
                  <a:cubicBezTo>
                    <a:pt x="827" y="117"/>
                    <a:pt x="832" y="119"/>
                    <a:pt x="816" y="109"/>
                  </a:cubicBezTo>
                  <a:cubicBezTo>
                    <a:pt x="817" y="109"/>
                    <a:pt x="817" y="109"/>
                    <a:pt x="817" y="109"/>
                  </a:cubicBezTo>
                  <a:cubicBezTo>
                    <a:pt x="814" y="107"/>
                    <a:pt x="811" y="105"/>
                    <a:pt x="807" y="104"/>
                  </a:cubicBezTo>
                  <a:cubicBezTo>
                    <a:pt x="785" y="94"/>
                    <a:pt x="784" y="90"/>
                    <a:pt x="772" y="83"/>
                  </a:cubicBezTo>
                  <a:cubicBezTo>
                    <a:pt x="775" y="84"/>
                    <a:pt x="775" y="84"/>
                    <a:pt x="775" y="84"/>
                  </a:cubicBezTo>
                  <a:cubicBezTo>
                    <a:pt x="767" y="79"/>
                    <a:pt x="740" y="70"/>
                    <a:pt x="732" y="67"/>
                  </a:cubicBezTo>
                  <a:cubicBezTo>
                    <a:pt x="741" y="71"/>
                    <a:pt x="735" y="69"/>
                    <a:pt x="741" y="73"/>
                  </a:cubicBezTo>
                  <a:cubicBezTo>
                    <a:pt x="750" y="76"/>
                    <a:pt x="748" y="73"/>
                    <a:pt x="762" y="79"/>
                  </a:cubicBezTo>
                  <a:cubicBezTo>
                    <a:pt x="759" y="80"/>
                    <a:pt x="742" y="74"/>
                    <a:pt x="737" y="74"/>
                  </a:cubicBezTo>
                  <a:cubicBezTo>
                    <a:pt x="730" y="71"/>
                    <a:pt x="725" y="67"/>
                    <a:pt x="725" y="66"/>
                  </a:cubicBezTo>
                  <a:cubicBezTo>
                    <a:pt x="705" y="60"/>
                    <a:pt x="694" y="56"/>
                    <a:pt x="669" y="50"/>
                  </a:cubicBezTo>
                  <a:cubicBezTo>
                    <a:pt x="660" y="49"/>
                    <a:pt x="653" y="51"/>
                    <a:pt x="633" y="44"/>
                  </a:cubicBezTo>
                  <a:cubicBezTo>
                    <a:pt x="634" y="43"/>
                    <a:pt x="634" y="43"/>
                    <a:pt x="634" y="43"/>
                  </a:cubicBezTo>
                  <a:cubicBezTo>
                    <a:pt x="632" y="44"/>
                    <a:pt x="624" y="41"/>
                    <a:pt x="620" y="41"/>
                  </a:cubicBezTo>
                  <a:cubicBezTo>
                    <a:pt x="627" y="44"/>
                    <a:pt x="611" y="40"/>
                    <a:pt x="619" y="43"/>
                  </a:cubicBezTo>
                  <a:cubicBezTo>
                    <a:pt x="607" y="41"/>
                    <a:pt x="606" y="38"/>
                    <a:pt x="605" y="37"/>
                  </a:cubicBezTo>
                  <a:cubicBezTo>
                    <a:pt x="596" y="37"/>
                    <a:pt x="581" y="31"/>
                    <a:pt x="562" y="29"/>
                  </a:cubicBezTo>
                  <a:cubicBezTo>
                    <a:pt x="566" y="29"/>
                    <a:pt x="586" y="32"/>
                    <a:pt x="578" y="30"/>
                  </a:cubicBezTo>
                  <a:cubicBezTo>
                    <a:pt x="570" y="29"/>
                    <a:pt x="562" y="28"/>
                    <a:pt x="553" y="28"/>
                  </a:cubicBezTo>
                  <a:cubicBezTo>
                    <a:pt x="564" y="30"/>
                    <a:pt x="564" y="30"/>
                    <a:pt x="564" y="30"/>
                  </a:cubicBezTo>
                  <a:cubicBezTo>
                    <a:pt x="546" y="29"/>
                    <a:pt x="541" y="26"/>
                    <a:pt x="530" y="24"/>
                  </a:cubicBezTo>
                  <a:cubicBezTo>
                    <a:pt x="528" y="23"/>
                    <a:pt x="535" y="24"/>
                    <a:pt x="541" y="25"/>
                  </a:cubicBezTo>
                  <a:cubicBezTo>
                    <a:pt x="535" y="24"/>
                    <a:pt x="526" y="23"/>
                    <a:pt x="519" y="22"/>
                  </a:cubicBezTo>
                  <a:cubicBezTo>
                    <a:pt x="513" y="23"/>
                    <a:pt x="494" y="21"/>
                    <a:pt x="486" y="22"/>
                  </a:cubicBezTo>
                  <a:cubicBezTo>
                    <a:pt x="483" y="22"/>
                    <a:pt x="483" y="22"/>
                    <a:pt x="483" y="22"/>
                  </a:cubicBezTo>
                  <a:cubicBezTo>
                    <a:pt x="483" y="22"/>
                    <a:pt x="483" y="21"/>
                    <a:pt x="484" y="21"/>
                  </a:cubicBezTo>
                  <a:cubicBezTo>
                    <a:pt x="483" y="21"/>
                    <a:pt x="481" y="21"/>
                    <a:pt x="480" y="21"/>
                  </a:cubicBezTo>
                  <a:cubicBezTo>
                    <a:pt x="470" y="20"/>
                    <a:pt x="470" y="20"/>
                    <a:pt x="470" y="20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69" y="20"/>
                    <a:pt x="469" y="20"/>
                    <a:pt x="469" y="20"/>
                  </a:cubicBezTo>
                  <a:cubicBezTo>
                    <a:pt x="459" y="19"/>
                    <a:pt x="459" y="19"/>
                    <a:pt x="459" y="19"/>
                  </a:cubicBezTo>
                  <a:cubicBezTo>
                    <a:pt x="453" y="19"/>
                    <a:pt x="453" y="19"/>
                    <a:pt x="453" y="19"/>
                  </a:cubicBezTo>
                  <a:cubicBezTo>
                    <a:pt x="456" y="19"/>
                    <a:pt x="456" y="19"/>
                    <a:pt x="456" y="19"/>
                  </a:cubicBezTo>
                  <a:cubicBezTo>
                    <a:pt x="455" y="21"/>
                    <a:pt x="443" y="22"/>
                    <a:pt x="428" y="21"/>
                  </a:cubicBezTo>
                  <a:cubicBezTo>
                    <a:pt x="429" y="22"/>
                    <a:pt x="437" y="22"/>
                    <a:pt x="448" y="23"/>
                  </a:cubicBezTo>
                  <a:cubicBezTo>
                    <a:pt x="444" y="23"/>
                    <a:pt x="444" y="23"/>
                    <a:pt x="444" y="23"/>
                  </a:cubicBezTo>
                  <a:cubicBezTo>
                    <a:pt x="428" y="22"/>
                    <a:pt x="413" y="21"/>
                    <a:pt x="399" y="21"/>
                  </a:cubicBezTo>
                  <a:cubicBezTo>
                    <a:pt x="404" y="21"/>
                    <a:pt x="409" y="21"/>
                    <a:pt x="416" y="21"/>
                  </a:cubicBezTo>
                  <a:cubicBezTo>
                    <a:pt x="401" y="19"/>
                    <a:pt x="378" y="22"/>
                    <a:pt x="370" y="20"/>
                  </a:cubicBezTo>
                  <a:cubicBezTo>
                    <a:pt x="393" y="17"/>
                    <a:pt x="405" y="18"/>
                    <a:pt x="429" y="18"/>
                  </a:cubicBezTo>
                  <a:cubicBezTo>
                    <a:pt x="441" y="20"/>
                    <a:pt x="413" y="18"/>
                    <a:pt x="412" y="20"/>
                  </a:cubicBezTo>
                  <a:cubicBezTo>
                    <a:pt x="417" y="20"/>
                    <a:pt x="422" y="20"/>
                    <a:pt x="426" y="21"/>
                  </a:cubicBezTo>
                  <a:cubicBezTo>
                    <a:pt x="424" y="19"/>
                    <a:pt x="453" y="21"/>
                    <a:pt x="446" y="18"/>
                  </a:cubicBezTo>
                  <a:cubicBezTo>
                    <a:pt x="416" y="16"/>
                    <a:pt x="386" y="16"/>
                    <a:pt x="359" y="17"/>
                  </a:cubicBezTo>
                  <a:cubicBezTo>
                    <a:pt x="368" y="13"/>
                    <a:pt x="376" y="8"/>
                    <a:pt x="385" y="4"/>
                  </a:cubicBezTo>
                  <a:cubicBezTo>
                    <a:pt x="385" y="4"/>
                    <a:pt x="385" y="3"/>
                    <a:pt x="386" y="3"/>
                  </a:cubicBezTo>
                  <a:cubicBezTo>
                    <a:pt x="385" y="4"/>
                    <a:pt x="385" y="4"/>
                    <a:pt x="385" y="4"/>
                  </a:cubicBezTo>
                  <a:cubicBezTo>
                    <a:pt x="385" y="4"/>
                    <a:pt x="390" y="4"/>
                    <a:pt x="396" y="3"/>
                  </a:cubicBezTo>
                  <a:cubicBezTo>
                    <a:pt x="395" y="4"/>
                    <a:pt x="394" y="5"/>
                    <a:pt x="401" y="4"/>
                  </a:cubicBezTo>
                  <a:cubicBezTo>
                    <a:pt x="415" y="5"/>
                    <a:pt x="423" y="3"/>
                    <a:pt x="433" y="4"/>
                  </a:cubicBezTo>
                  <a:cubicBezTo>
                    <a:pt x="430" y="4"/>
                    <a:pt x="430" y="4"/>
                    <a:pt x="430" y="4"/>
                  </a:cubicBezTo>
                  <a:cubicBezTo>
                    <a:pt x="440" y="5"/>
                    <a:pt x="452" y="5"/>
                    <a:pt x="460" y="4"/>
                  </a:cubicBezTo>
                  <a:cubicBezTo>
                    <a:pt x="468" y="7"/>
                    <a:pt x="432" y="3"/>
                    <a:pt x="447" y="6"/>
                  </a:cubicBezTo>
                  <a:cubicBezTo>
                    <a:pt x="436" y="5"/>
                    <a:pt x="421" y="6"/>
                    <a:pt x="412" y="6"/>
                  </a:cubicBezTo>
                  <a:cubicBezTo>
                    <a:pt x="426" y="6"/>
                    <a:pt x="438" y="9"/>
                    <a:pt x="434" y="10"/>
                  </a:cubicBezTo>
                  <a:cubicBezTo>
                    <a:pt x="464" y="10"/>
                    <a:pt x="434" y="6"/>
                    <a:pt x="461" y="6"/>
                  </a:cubicBezTo>
                  <a:cubicBezTo>
                    <a:pt x="479" y="8"/>
                    <a:pt x="479" y="8"/>
                    <a:pt x="479" y="8"/>
                  </a:cubicBezTo>
                  <a:cubicBezTo>
                    <a:pt x="485" y="6"/>
                    <a:pt x="485" y="6"/>
                    <a:pt x="485" y="6"/>
                  </a:cubicBezTo>
                  <a:cubicBezTo>
                    <a:pt x="496" y="7"/>
                    <a:pt x="478" y="7"/>
                    <a:pt x="495" y="8"/>
                  </a:cubicBezTo>
                  <a:cubicBezTo>
                    <a:pt x="499" y="8"/>
                    <a:pt x="510" y="10"/>
                    <a:pt x="513" y="9"/>
                  </a:cubicBezTo>
                  <a:cubicBezTo>
                    <a:pt x="513" y="10"/>
                    <a:pt x="513" y="10"/>
                    <a:pt x="521" y="11"/>
                  </a:cubicBezTo>
                  <a:cubicBezTo>
                    <a:pt x="522" y="11"/>
                    <a:pt x="521" y="10"/>
                    <a:pt x="528" y="11"/>
                  </a:cubicBezTo>
                  <a:cubicBezTo>
                    <a:pt x="532" y="14"/>
                    <a:pt x="511" y="10"/>
                    <a:pt x="518" y="13"/>
                  </a:cubicBezTo>
                  <a:cubicBezTo>
                    <a:pt x="538" y="15"/>
                    <a:pt x="530" y="12"/>
                    <a:pt x="534" y="11"/>
                  </a:cubicBezTo>
                  <a:cubicBezTo>
                    <a:pt x="533" y="12"/>
                    <a:pt x="532" y="11"/>
                    <a:pt x="530" y="11"/>
                  </a:cubicBezTo>
                  <a:cubicBezTo>
                    <a:pt x="530" y="10"/>
                    <a:pt x="538" y="12"/>
                    <a:pt x="537" y="11"/>
                  </a:cubicBezTo>
                  <a:cubicBezTo>
                    <a:pt x="534" y="10"/>
                    <a:pt x="531" y="10"/>
                    <a:pt x="528" y="10"/>
                  </a:cubicBezTo>
                  <a:cubicBezTo>
                    <a:pt x="534" y="10"/>
                    <a:pt x="519" y="7"/>
                    <a:pt x="513" y="7"/>
                  </a:cubicBezTo>
                  <a:cubicBezTo>
                    <a:pt x="500" y="6"/>
                    <a:pt x="472" y="4"/>
                    <a:pt x="454" y="3"/>
                  </a:cubicBezTo>
                  <a:cubicBezTo>
                    <a:pt x="456" y="3"/>
                    <a:pt x="459" y="3"/>
                    <a:pt x="457" y="2"/>
                  </a:cubicBezTo>
                  <a:cubicBezTo>
                    <a:pt x="431" y="1"/>
                    <a:pt x="420" y="0"/>
                    <a:pt x="390" y="1"/>
                  </a:cubicBezTo>
                  <a:cubicBezTo>
                    <a:pt x="386" y="3"/>
                    <a:pt x="386" y="3"/>
                    <a:pt x="386" y="3"/>
                  </a:cubicBezTo>
                  <a:cubicBezTo>
                    <a:pt x="360" y="4"/>
                    <a:pt x="374" y="8"/>
                    <a:pt x="368" y="9"/>
                  </a:cubicBezTo>
                  <a:cubicBezTo>
                    <a:pt x="362" y="9"/>
                    <a:pt x="357" y="11"/>
                    <a:pt x="352" y="10"/>
                  </a:cubicBezTo>
                  <a:cubicBezTo>
                    <a:pt x="355" y="9"/>
                    <a:pt x="355" y="9"/>
                    <a:pt x="355" y="9"/>
                  </a:cubicBezTo>
                  <a:cubicBezTo>
                    <a:pt x="338" y="11"/>
                    <a:pt x="350" y="11"/>
                    <a:pt x="335" y="13"/>
                  </a:cubicBezTo>
                  <a:cubicBezTo>
                    <a:pt x="323" y="15"/>
                    <a:pt x="345" y="12"/>
                    <a:pt x="338" y="14"/>
                  </a:cubicBezTo>
                  <a:cubicBezTo>
                    <a:pt x="322" y="15"/>
                    <a:pt x="329" y="17"/>
                    <a:pt x="304" y="19"/>
                  </a:cubicBezTo>
                  <a:cubicBezTo>
                    <a:pt x="306" y="19"/>
                    <a:pt x="302" y="17"/>
                    <a:pt x="316" y="15"/>
                  </a:cubicBezTo>
                  <a:cubicBezTo>
                    <a:pt x="311" y="15"/>
                    <a:pt x="306" y="16"/>
                    <a:pt x="302" y="16"/>
                  </a:cubicBezTo>
                  <a:cubicBezTo>
                    <a:pt x="318" y="13"/>
                    <a:pt x="308" y="14"/>
                    <a:pt x="325" y="13"/>
                  </a:cubicBezTo>
                  <a:cubicBezTo>
                    <a:pt x="332" y="10"/>
                    <a:pt x="330" y="9"/>
                    <a:pt x="337" y="7"/>
                  </a:cubicBezTo>
                  <a:cubicBezTo>
                    <a:pt x="331" y="8"/>
                    <a:pt x="333" y="9"/>
                    <a:pt x="323" y="10"/>
                  </a:cubicBezTo>
                  <a:cubicBezTo>
                    <a:pt x="312" y="11"/>
                    <a:pt x="325" y="9"/>
                    <a:pt x="326" y="8"/>
                  </a:cubicBezTo>
                  <a:cubicBezTo>
                    <a:pt x="311" y="12"/>
                    <a:pt x="309" y="8"/>
                    <a:pt x="296" y="12"/>
                  </a:cubicBezTo>
                  <a:cubicBezTo>
                    <a:pt x="298" y="14"/>
                    <a:pt x="296" y="14"/>
                    <a:pt x="306" y="14"/>
                  </a:cubicBezTo>
                  <a:cubicBezTo>
                    <a:pt x="296" y="16"/>
                    <a:pt x="284" y="17"/>
                    <a:pt x="285" y="15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1" y="17"/>
                    <a:pt x="273" y="18"/>
                    <a:pt x="272" y="18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76" y="19"/>
                    <a:pt x="282" y="19"/>
                    <a:pt x="294" y="16"/>
                  </a:cubicBezTo>
                  <a:cubicBezTo>
                    <a:pt x="289" y="18"/>
                    <a:pt x="301" y="18"/>
                    <a:pt x="286" y="21"/>
                  </a:cubicBezTo>
                  <a:cubicBezTo>
                    <a:pt x="279" y="22"/>
                    <a:pt x="285" y="20"/>
                    <a:pt x="284" y="19"/>
                  </a:cubicBezTo>
                  <a:cubicBezTo>
                    <a:pt x="250" y="27"/>
                    <a:pt x="249" y="23"/>
                    <a:pt x="222" y="32"/>
                  </a:cubicBezTo>
                  <a:cubicBezTo>
                    <a:pt x="228" y="30"/>
                    <a:pt x="245" y="26"/>
                    <a:pt x="258" y="22"/>
                  </a:cubicBezTo>
                  <a:cubicBezTo>
                    <a:pt x="250" y="22"/>
                    <a:pt x="241" y="26"/>
                    <a:pt x="233" y="28"/>
                  </a:cubicBezTo>
                  <a:cubicBezTo>
                    <a:pt x="240" y="26"/>
                    <a:pt x="241" y="25"/>
                    <a:pt x="233" y="26"/>
                  </a:cubicBezTo>
                  <a:cubicBezTo>
                    <a:pt x="230" y="28"/>
                    <a:pt x="230" y="28"/>
                    <a:pt x="230" y="28"/>
                  </a:cubicBezTo>
                  <a:cubicBezTo>
                    <a:pt x="225" y="29"/>
                    <a:pt x="216" y="32"/>
                    <a:pt x="215" y="32"/>
                  </a:cubicBezTo>
                  <a:cubicBezTo>
                    <a:pt x="215" y="32"/>
                    <a:pt x="218" y="32"/>
                    <a:pt x="222" y="31"/>
                  </a:cubicBezTo>
                  <a:cubicBezTo>
                    <a:pt x="210" y="35"/>
                    <a:pt x="188" y="44"/>
                    <a:pt x="167" y="51"/>
                  </a:cubicBezTo>
                  <a:cubicBezTo>
                    <a:pt x="168" y="48"/>
                    <a:pt x="196" y="39"/>
                    <a:pt x="181" y="43"/>
                  </a:cubicBezTo>
                  <a:cubicBezTo>
                    <a:pt x="173" y="46"/>
                    <a:pt x="166" y="51"/>
                    <a:pt x="151" y="57"/>
                  </a:cubicBezTo>
                  <a:cubicBezTo>
                    <a:pt x="157" y="53"/>
                    <a:pt x="144" y="59"/>
                    <a:pt x="144" y="58"/>
                  </a:cubicBezTo>
                  <a:cubicBezTo>
                    <a:pt x="138" y="62"/>
                    <a:pt x="131" y="67"/>
                    <a:pt x="125" y="71"/>
                  </a:cubicBezTo>
                  <a:cubicBezTo>
                    <a:pt x="116" y="76"/>
                    <a:pt x="105" y="83"/>
                    <a:pt x="97" y="90"/>
                  </a:cubicBezTo>
                  <a:cubicBezTo>
                    <a:pt x="100" y="88"/>
                    <a:pt x="103" y="85"/>
                    <a:pt x="108" y="82"/>
                  </a:cubicBezTo>
                  <a:cubicBezTo>
                    <a:pt x="97" y="93"/>
                    <a:pt x="84" y="98"/>
                    <a:pt x="71" y="113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66" y="116"/>
                    <a:pt x="58" y="126"/>
                    <a:pt x="51" y="136"/>
                  </a:cubicBezTo>
                  <a:cubicBezTo>
                    <a:pt x="50" y="135"/>
                    <a:pt x="50" y="135"/>
                    <a:pt x="50" y="135"/>
                  </a:cubicBezTo>
                  <a:cubicBezTo>
                    <a:pt x="50" y="137"/>
                    <a:pt x="37" y="160"/>
                    <a:pt x="35" y="166"/>
                  </a:cubicBezTo>
                  <a:cubicBezTo>
                    <a:pt x="53" y="132"/>
                    <a:pt x="52" y="138"/>
                    <a:pt x="75" y="111"/>
                  </a:cubicBezTo>
                  <a:cubicBezTo>
                    <a:pt x="67" y="122"/>
                    <a:pt x="61" y="130"/>
                    <a:pt x="54" y="142"/>
                  </a:cubicBezTo>
                  <a:cubicBezTo>
                    <a:pt x="51" y="147"/>
                    <a:pt x="49" y="148"/>
                    <a:pt x="49" y="148"/>
                  </a:cubicBezTo>
                  <a:cubicBezTo>
                    <a:pt x="47" y="153"/>
                    <a:pt x="47" y="155"/>
                    <a:pt x="43" y="162"/>
                  </a:cubicBezTo>
                  <a:cubicBezTo>
                    <a:pt x="42" y="164"/>
                    <a:pt x="42" y="164"/>
                    <a:pt x="42" y="164"/>
                  </a:cubicBezTo>
                  <a:cubicBezTo>
                    <a:pt x="30" y="186"/>
                    <a:pt x="35" y="185"/>
                    <a:pt x="28" y="207"/>
                  </a:cubicBezTo>
                  <a:cubicBezTo>
                    <a:pt x="25" y="211"/>
                    <a:pt x="30" y="187"/>
                    <a:pt x="36" y="174"/>
                  </a:cubicBezTo>
                  <a:cubicBezTo>
                    <a:pt x="29" y="183"/>
                    <a:pt x="45" y="152"/>
                    <a:pt x="38" y="163"/>
                  </a:cubicBezTo>
                  <a:cubicBezTo>
                    <a:pt x="35" y="170"/>
                    <a:pt x="35" y="170"/>
                    <a:pt x="35" y="170"/>
                  </a:cubicBezTo>
                  <a:cubicBezTo>
                    <a:pt x="32" y="176"/>
                    <a:pt x="32" y="175"/>
                    <a:pt x="33" y="171"/>
                  </a:cubicBezTo>
                  <a:cubicBezTo>
                    <a:pt x="30" y="180"/>
                    <a:pt x="31" y="178"/>
                    <a:pt x="30" y="182"/>
                  </a:cubicBezTo>
                  <a:cubicBezTo>
                    <a:pt x="19" y="218"/>
                    <a:pt x="28" y="176"/>
                    <a:pt x="18" y="212"/>
                  </a:cubicBezTo>
                  <a:cubicBezTo>
                    <a:pt x="18" y="208"/>
                    <a:pt x="21" y="198"/>
                    <a:pt x="19" y="200"/>
                  </a:cubicBezTo>
                  <a:cubicBezTo>
                    <a:pt x="21" y="193"/>
                    <a:pt x="23" y="187"/>
                    <a:pt x="26" y="181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15" y="204"/>
                    <a:pt x="16" y="220"/>
                    <a:pt x="17" y="231"/>
                  </a:cubicBezTo>
                  <a:cubicBezTo>
                    <a:pt x="18" y="209"/>
                    <a:pt x="19" y="229"/>
                    <a:pt x="21" y="217"/>
                  </a:cubicBezTo>
                  <a:cubicBezTo>
                    <a:pt x="21" y="222"/>
                    <a:pt x="20" y="226"/>
                    <a:pt x="19" y="228"/>
                  </a:cubicBezTo>
                  <a:cubicBezTo>
                    <a:pt x="20" y="230"/>
                    <a:pt x="19" y="241"/>
                    <a:pt x="20" y="240"/>
                  </a:cubicBezTo>
                  <a:cubicBezTo>
                    <a:pt x="15" y="245"/>
                    <a:pt x="21" y="294"/>
                    <a:pt x="17" y="284"/>
                  </a:cubicBezTo>
                  <a:cubicBezTo>
                    <a:pt x="17" y="298"/>
                    <a:pt x="34" y="339"/>
                    <a:pt x="51" y="362"/>
                  </a:cubicBezTo>
                  <a:cubicBezTo>
                    <a:pt x="49" y="360"/>
                    <a:pt x="48" y="358"/>
                    <a:pt x="46" y="356"/>
                  </a:cubicBezTo>
                  <a:cubicBezTo>
                    <a:pt x="61" y="384"/>
                    <a:pt x="64" y="377"/>
                    <a:pt x="75" y="389"/>
                  </a:cubicBezTo>
                  <a:cubicBezTo>
                    <a:pt x="65" y="379"/>
                    <a:pt x="81" y="398"/>
                    <a:pt x="87" y="405"/>
                  </a:cubicBezTo>
                  <a:cubicBezTo>
                    <a:pt x="87" y="406"/>
                    <a:pt x="87" y="407"/>
                    <a:pt x="88" y="408"/>
                  </a:cubicBezTo>
                  <a:cubicBezTo>
                    <a:pt x="87" y="408"/>
                    <a:pt x="87" y="406"/>
                    <a:pt x="87" y="405"/>
                  </a:cubicBezTo>
                  <a:cubicBezTo>
                    <a:pt x="87" y="405"/>
                    <a:pt x="87" y="405"/>
                    <a:pt x="87" y="405"/>
                  </a:cubicBezTo>
                  <a:cubicBezTo>
                    <a:pt x="88" y="406"/>
                    <a:pt x="89" y="407"/>
                    <a:pt x="90" y="408"/>
                  </a:cubicBezTo>
                  <a:cubicBezTo>
                    <a:pt x="91" y="409"/>
                    <a:pt x="91" y="411"/>
                    <a:pt x="90" y="413"/>
                  </a:cubicBezTo>
                  <a:cubicBezTo>
                    <a:pt x="90" y="412"/>
                    <a:pt x="90" y="413"/>
                    <a:pt x="89" y="413"/>
                  </a:cubicBezTo>
                  <a:cubicBezTo>
                    <a:pt x="90" y="416"/>
                    <a:pt x="90" y="418"/>
                    <a:pt x="91" y="420"/>
                  </a:cubicBezTo>
                  <a:cubicBezTo>
                    <a:pt x="91" y="423"/>
                    <a:pt x="91" y="423"/>
                    <a:pt x="91" y="423"/>
                  </a:cubicBezTo>
                  <a:cubicBezTo>
                    <a:pt x="90" y="423"/>
                    <a:pt x="88" y="421"/>
                    <a:pt x="88" y="418"/>
                  </a:cubicBezTo>
                  <a:cubicBezTo>
                    <a:pt x="89" y="430"/>
                    <a:pt x="92" y="440"/>
                    <a:pt x="90" y="452"/>
                  </a:cubicBezTo>
                  <a:cubicBezTo>
                    <a:pt x="90" y="453"/>
                    <a:pt x="90" y="451"/>
                    <a:pt x="90" y="452"/>
                  </a:cubicBezTo>
                  <a:cubicBezTo>
                    <a:pt x="90" y="453"/>
                    <a:pt x="90" y="455"/>
                    <a:pt x="91" y="456"/>
                  </a:cubicBezTo>
                  <a:cubicBezTo>
                    <a:pt x="90" y="456"/>
                    <a:pt x="90" y="455"/>
                    <a:pt x="90" y="454"/>
                  </a:cubicBezTo>
                  <a:cubicBezTo>
                    <a:pt x="90" y="461"/>
                    <a:pt x="88" y="464"/>
                    <a:pt x="89" y="468"/>
                  </a:cubicBezTo>
                  <a:cubicBezTo>
                    <a:pt x="88" y="468"/>
                    <a:pt x="88" y="465"/>
                    <a:pt x="88" y="465"/>
                  </a:cubicBezTo>
                  <a:cubicBezTo>
                    <a:pt x="87" y="471"/>
                    <a:pt x="89" y="475"/>
                    <a:pt x="88" y="481"/>
                  </a:cubicBezTo>
                  <a:cubicBezTo>
                    <a:pt x="87" y="479"/>
                    <a:pt x="87" y="483"/>
                    <a:pt x="86" y="484"/>
                  </a:cubicBezTo>
                  <a:cubicBezTo>
                    <a:pt x="86" y="489"/>
                    <a:pt x="85" y="500"/>
                    <a:pt x="84" y="508"/>
                  </a:cubicBezTo>
                  <a:cubicBezTo>
                    <a:pt x="82" y="505"/>
                    <a:pt x="83" y="517"/>
                    <a:pt x="80" y="516"/>
                  </a:cubicBezTo>
                  <a:cubicBezTo>
                    <a:pt x="79" y="518"/>
                    <a:pt x="79" y="521"/>
                    <a:pt x="80" y="521"/>
                  </a:cubicBezTo>
                  <a:cubicBezTo>
                    <a:pt x="80" y="520"/>
                    <a:pt x="81" y="518"/>
                    <a:pt x="82" y="519"/>
                  </a:cubicBezTo>
                  <a:cubicBezTo>
                    <a:pt x="81" y="521"/>
                    <a:pt x="80" y="525"/>
                    <a:pt x="81" y="525"/>
                  </a:cubicBezTo>
                  <a:cubicBezTo>
                    <a:pt x="79" y="528"/>
                    <a:pt x="79" y="528"/>
                    <a:pt x="79" y="528"/>
                  </a:cubicBezTo>
                  <a:cubicBezTo>
                    <a:pt x="80" y="529"/>
                    <a:pt x="81" y="530"/>
                    <a:pt x="81" y="532"/>
                  </a:cubicBezTo>
                  <a:cubicBezTo>
                    <a:pt x="77" y="534"/>
                    <a:pt x="83" y="532"/>
                    <a:pt x="80" y="536"/>
                  </a:cubicBezTo>
                  <a:cubicBezTo>
                    <a:pt x="79" y="535"/>
                    <a:pt x="78" y="534"/>
                    <a:pt x="78" y="533"/>
                  </a:cubicBezTo>
                  <a:cubicBezTo>
                    <a:pt x="77" y="535"/>
                    <a:pt x="77" y="535"/>
                    <a:pt x="77" y="537"/>
                  </a:cubicBezTo>
                  <a:cubicBezTo>
                    <a:pt x="76" y="537"/>
                    <a:pt x="76" y="535"/>
                    <a:pt x="76" y="533"/>
                  </a:cubicBezTo>
                  <a:cubicBezTo>
                    <a:pt x="74" y="535"/>
                    <a:pt x="74" y="535"/>
                    <a:pt x="74" y="535"/>
                  </a:cubicBezTo>
                  <a:cubicBezTo>
                    <a:pt x="74" y="539"/>
                    <a:pt x="75" y="545"/>
                    <a:pt x="72" y="550"/>
                  </a:cubicBezTo>
                  <a:cubicBezTo>
                    <a:pt x="72" y="549"/>
                    <a:pt x="72" y="547"/>
                    <a:pt x="71" y="548"/>
                  </a:cubicBezTo>
                  <a:cubicBezTo>
                    <a:pt x="70" y="550"/>
                    <a:pt x="71" y="554"/>
                    <a:pt x="69" y="556"/>
                  </a:cubicBezTo>
                  <a:cubicBezTo>
                    <a:pt x="69" y="556"/>
                    <a:pt x="68" y="556"/>
                    <a:pt x="68" y="555"/>
                  </a:cubicBezTo>
                  <a:cubicBezTo>
                    <a:pt x="68" y="561"/>
                    <a:pt x="66" y="559"/>
                    <a:pt x="64" y="563"/>
                  </a:cubicBezTo>
                  <a:cubicBezTo>
                    <a:pt x="64" y="562"/>
                    <a:pt x="64" y="562"/>
                    <a:pt x="64" y="562"/>
                  </a:cubicBezTo>
                  <a:cubicBezTo>
                    <a:pt x="63" y="565"/>
                    <a:pt x="63" y="565"/>
                    <a:pt x="63" y="565"/>
                  </a:cubicBezTo>
                  <a:cubicBezTo>
                    <a:pt x="63" y="570"/>
                    <a:pt x="61" y="571"/>
                    <a:pt x="58" y="571"/>
                  </a:cubicBezTo>
                  <a:cubicBezTo>
                    <a:pt x="61" y="570"/>
                    <a:pt x="63" y="567"/>
                    <a:pt x="62" y="566"/>
                  </a:cubicBezTo>
                  <a:cubicBezTo>
                    <a:pt x="62" y="568"/>
                    <a:pt x="59" y="568"/>
                    <a:pt x="58" y="568"/>
                  </a:cubicBezTo>
                  <a:cubicBezTo>
                    <a:pt x="59" y="568"/>
                    <a:pt x="61" y="566"/>
                    <a:pt x="59" y="566"/>
                  </a:cubicBezTo>
                  <a:cubicBezTo>
                    <a:pt x="58" y="567"/>
                    <a:pt x="53" y="571"/>
                    <a:pt x="58" y="569"/>
                  </a:cubicBezTo>
                  <a:cubicBezTo>
                    <a:pt x="56" y="570"/>
                    <a:pt x="55" y="572"/>
                    <a:pt x="52" y="573"/>
                  </a:cubicBezTo>
                  <a:cubicBezTo>
                    <a:pt x="54" y="571"/>
                    <a:pt x="52" y="571"/>
                    <a:pt x="52" y="570"/>
                  </a:cubicBezTo>
                  <a:cubicBezTo>
                    <a:pt x="51" y="572"/>
                    <a:pt x="52" y="573"/>
                    <a:pt x="52" y="573"/>
                  </a:cubicBezTo>
                  <a:cubicBezTo>
                    <a:pt x="50" y="574"/>
                    <a:pt x="49" y="574"/>
                    <a:pt x="47" y="574"/>
                  </a:cubicBezTo>
                  <a:cubicBezTo>
                    <a:pt x="47" y="574"/>
                    <a:pt x="47" y="574"/>
                    <a:pt x="47" y="574"/>
                  </a:cubicBezTo>
                  <a:cubicBezTo>
                    <a:pt x="47" y="574"/>
                    <a:pt x="47" y="574"/>
                    <a:pt x="47" y="575"/>
                  </a:cubicBezTo>
                  <a:cubicBezTo>
                    <a:pt x="43" y="575"/>
                    <a:pt x="41" y="576"/>
                    <a:pt x="38" y="577"/>
                  </a:cubicBezTo>
                  <a:cubicBezTo>
                    <a:pt x="38" y="577"/>
                    <a:pt x="38" y="577"/>
                    <a:pt x="38" y="577"/>
                  </a:cubicBezTo>
                  <a:cubicBezTo>
                    <a:pt x="41" y="574"/>
                    <a:pt x="41" y="568"/>
                    <a:pt x="44" y="567"/>
                  </a:cubicBezTo>
                  <a:cubicBezTo>
                    <a:pt x="46" y="565"/>
                    <a:pt x="45" y="564"/>
                    <a:pt x="45" y="562"/>
                  </a:cubicBezTo>
                  <a:cubicBezTo>
                    <a:pt x="43" y="561"/>
                    <a:pt x="41" y="566"/>
                    <a:pt x="39" y="566"/>
                  </a:cubicBezTo>
                  <a:cubicBezTo>
                    <a:pt x="40" y="566"/>
                    <a:pt x="40" y="566"/>
                    <a:pt x="40" y="566"/>
                  </a:cubicBezTo>
                  <a:cubicBezTo>
                    <a:pt x="39" y="568"/>
                    <a:pt x="39" y="568"/>
                    <a:pt x="39" y="568"/>
                  </a:cubicBezTo>
                  <a:cubicBezTo>
                    <a:pt x="41" y="566"/>
                    <a:pt x="40" y="569"/>
                    <a:pt x="40" y="570"/>
                  </a:cubicBezTo>
                  <a:cubicBezTo>
                    <a:pt x="39" y="571"/>
                    <a:pt x="38" y="573"/>
                    <a:pt x="38" y="572"/>
                  </a:cubicBezTo>
                  <a:cubicBezTo>
                    <a:pt x="38" y="571"/>
                    <a:pt x="38" y="571"/>
                    <a:pt x="38" y="571"/>
                  </a:cubicBezTo>
                  <a:cubicBezTo>
                    <a:pt x="37" y="572"/>
                    <a:pt x="37" y="575"/>
                    <a:pt x="35" y="576"/>
                  </a:cubicBezTo>
                  <a:cubicBezTo>
                    <a:pt x="34" y="576"/>
                    <a:pt x="35" y="575"/>
                    <a:pt x="34" y="575"/>
                  </a:cubicBezTo>
                  <a:cubicBezTo>
                    <a:pt x="34" y="577"/>
                    <a:pt x="33" y="578"/>
                    <a:pt x="32" y="581"/>
                  </a:cubicBezTo>
                  <a:cubicBezTo>
                    <a:pt x="32" y="581"/>
                    <a:pt x="31" y="581"/>
                    <a:pt x="31" y="581"/>
                  </a:cubicBezTo>
                  <a:cubicBezTo>
                    <a:pt x="31" y="579"/>
                    <a:pt x="31" y="579"/>
                    <a:pt x="31" y="579"/>
                  </a:cubicBezTo>
                  <a:cubicBezTo>
                    <a:pt x="31" y="580"/>
                    <a:pt x="31" y="581"/>
                    <a:pt x="30" y="581"/>
                  </a:cubicBezTo>
                  <a:cubicBezTo>
                    <a:pt x="30" y="582"/>
                    <a:pt x="29" y="582"/>
                    <a:pt x="29" y="582"/>
                  </a:cubicBezTo>
                  <a:cubicBezTo>
                    <a:pt x="30" y="583"/>
                    <a:pt x="30" y="583"/>
                    <a:pt x="30" y="583"/>
                  </a:cubicBezTo>
                  <a:cubicBezTo>
                    <a:pt x="29" y="584"/>
                    <a:pt x="27" y="586"/>
                    <a:pt x="24" y="587"/>
                  </a:cubicBezTo>
                  <a:cubicBezTo>
                    <a:pt x="23" y="588"/>
                    <a:pt x="22" y="588"/>
                    <a:pt x="23" y="586"/>
                  </a:cubicBezTo>
                  <a:cubicBezTo>
                    <a:pt x="20" y="588"/>
                    <a:pt x="19" y="590"/>
                    <a:pt x="18" y="591"/>
                  </a:cubicBezTo>
                  <a:cubicBezTo>
                    <a:pt x="16" y="593"/>
                    <a:pt x="11" y="595"/>
                    <a:pt x="10" y="597"/>
                  </a:cubicBezTo>
                  <a:cubicBezTo>
                    <a:pt x="10" y="598"/>
                    <a:pt x="10" y="598"/>
                    <a:pt x="10" y="598"/>
                  </a:cubicBezTo>
                  <a:cubicBezTo>
                    <a:pt x="9" y="598"/>
                    <a:pt x="9" y="598"/>
                    <a:pt x="9" y="598"/>
                  </a:cubicBezTo>
                  <a:cubicBezTo>
                    <a:pt x="9" y="599"/>
                    <a:pt x="9" y="599"/>
                    <a:pt x="9" y="599"/>
                  </a:cubicBezTo>
                  <a:cubicBezTo>
                    <a:pt x="0" y="591"/>
                    <a:pt x="3" y="593"/>
                    <a:pt x="9" y="599"/>
                  </a:cubicBezTo>
                  <a:cubicBezTo>
                    <a:pt x="8" y="599"/>
                    <a:pt x="8" y="599"/>
                    <a:pt x="8" y="599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599"/>
                    <a:pt x="7" y="599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599"/>
                    <a:pt x="6" y="598"/>
                    <a:pt x="5" y="598"/>
                  </a:cubicBezTo>
                  <a:cubicBezTo>
                    <a:pt x="6" y="598"/>
                    <a:pt x="7" y="599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17" y="609"/>
                    <a:pt x="34" y="624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8" y="626"/>
                    <a:pt x="38" y="626"/>
                    <a:pt x="38" y="626"/>
                  </a:cubicBezTo>
                  <a:cubicBezTo>
                    <a:pt x="38" y="626"/>
                    <a:pt x="38" y="625"/>
                    <a:pt x="38" y="625"/>
                  </a:cubicBezTo>
                  <a:cubicBezTo>
                    <a:pt x="38" y="626"/>
                    <a:pt x="39" y="626"/>
                    <a:pt x="38" y="625"/>
                  </a:cubicBezTo>
                  <a:cubicBezTo>
                    <a:pt x="38" y="625"/>
                    <a:pt x="38" y="625"/>
                    <a:pt x="38" y="625"/>
                  </a:cubicBezTo>
                  <a:cubicBezTo>
                    <a:pt x="38" y="625"/>
                    <a:pt x="38" y="625"/>
                    <a:pt x="38" y="625"/>
                  </a:cubicBezTo>
                  <a:cubicBezTo>
                    <a:pt x="38" y="625"/>
                    <a:pt x="38" y="625"/>
                    <a:pt x="38" y="625"/>
                  </a:cubicBezTo>
                  <a:cubicBezTo>
                    <a:pt x="39" y="623"/>
                    <a:pt x="39" y="623"/>
                    <a:pt x="39" y="623"/>
                  </a:cubicBezTo>
                  <a:cubicBezTo>
                    <a:pt x="40" y="619"/>
                    <a:pt x="40" y="619"/>
                    <a:pt x="40" y="619"/>
                  </a:cubicBezTo>
                  <a:cubicBezTo>
                    <a:pt x="41" y="617"/>
                    <a:pt x="41" y="616"/>
                    <a:pt x="42" y="614"/>
                  </a:cubicBezTo>
                  <a:cubicBezTo>
                    <a:pt x="42" y="614"/>
                    <a:pt x="42" y="614"/>
                    <a:pt x="42" y="614"/>
                  </a:cubicBezTo>
                  <a:cubicBezTo>
                    <a:pt x="44" y="612"/>
                    <a:pt x="42" y="612"/>
                    <a:pt x="45" y="610"/>
                  </a:cubicBezTo>
                  <a:cubicBezTo>
                    <a:pt x="45" y="611"/>
                    <a:pt x="45" y="611"/>
                    <a:pt x="45" y="611"/>
                  </a:cubicBezTo>
                  <a:cubicBezTo>
                    <a:pt x="46" y="610"/>
                    <a:pt x="49" y="608"/>
                    <a:pt x="50" y="606"/>
                  </a:cubicBezTo>
                  <a:cubicBezTo>
                    <a:pt x="47" y="608"/>
                    <a:pt x="49" y="606"/>
                    <a:pt x="47" y="608"/>
                  </a:cubicBezTo>
                  <a:cubicBezTo>
                    <a:pt x="46" y="608"/>
                    <a:pt x="48" y="605"/>
                    <a:pt x="51" y="603"/>
                  </a:cubicBezTo>
                  <a:cubicBezTo>
                    <a:pt x="49" y="607"/>
                    <a:pt x="55" y="602"/>
                    <a:pt x="54" y="604"/>
                  </a:cubicBezTo>
                  <a:cubicBezTo>
                    <a:pt x="58" y="600"/>
                    <a:pt x="59" y="596"/>
                    <a:pt x="61" y="592"/>
                  </a:cubicBezTo>
                  <a:cubicBezTo>
                    <a:pt x="64" y="590"/>
                    <a:pt x="68" y="589"/>
                    <a:pt x="71" y="587"/>
                  </a:cubicBezTo>
                  <a:cubicBezTo>
                    <a:pt x="71" y="588"/>
                    <a:pt x="70" y="589"/>
                    <a:pt x="70" y="590"/>
                  </a:cubicBezTo>
                  <a:cubicBezTo>
                    <a:pt x="70" y="589"/>
                    <a:pt x="70" y="589"/>
                    <a:pt x="70" y="589"/>
                  </a:cubicBezTo>
                  <a:cubicBezTo>
                    <a:pt x="67" y="596"/>
                    <a:pt x="67" y="594"/>
                    <a:pt x="64" y="598"/>
                  </a:cubicBezTo>
                  <a:cubicBezTo>
                    <a:pt x="64" y="598"/>
                    <a:pt x="64" y="598"/>
                    <a:pt x="64" y="597"/>
                  </a:cubicBezTo>
                  <a:cubicBezTo>
                    <a:pt x="63" y="598"/>
                    <a:pt x="63" y="598"/>
                    <a:pt x="63" y="598"/>
                  </a:cubicBezTo>
                  <a:cubicBezTo>
                    <a:pt x="63" y="596"/>
                    <a:pt x="63" y="596"/>
                    <a:pt x="63" y="596"/>
                  </a:cubicBezTo>
                  <a:cubicBezTo>
                    <a:pt x="61" y="598"/>
                    <a:pt x="62" y="600"/>
                    <a:pt x="60" y="601"/>
                  </a:cubicBezTo>
                  <a:cubicBezTo>
                    <a:pt x="60" y="601"/>
                    <a:pt x="59" y="601"/>
                    <a:pt x="60" y="599"/>
                  </a:cubicBezTo>
                  <a:cubicBezTo>
                    <a:pt x="59" y="602"/>
                    <a:pt x="57" y="605"/>
                    <a:pt x="54" y="608"/>
                  </a:cubicBezTo>
                  <a:cubicBezTo>
                    <a:pt x="54" y="609"/>
                    <a:pt x="54" y="609"/>
                    <a:pt x="54" y="609"/>
                  </a:cubicBezTo>
                  <a:cubicBezTo>
                    <a:pt x="54" y="609"/>
                    <a:pt x="54" y="609"/>
                    <a:pt x="53" y="610"/>
                  </a:cubicBezTo>
                  <a:cubicBezTo>
                    <a:pt x="53" y="610"/>
                    <a:pt x="53" y="610"/>
                    <a:pt x="52" y="611"/>
                  </a:cubicBezTo>
                  <a:cubicBezTo>
                    <a:pt x="53" y="610"/>
                    <a:pt x="53" y="610"/>
                    <a:pt x="52" y="611"/>
                  </a:cubicBezTo>
                  <a:cubicBezTo>
                    <a:pt x="52" y="611"/>
                    <a:pt x="52" y="611"/>
                    <a:pt x="52" y="611"/>
                  </a:cubicBezTo>
                  <a:cubicBezTo>
                    <a:pt x="51" y="612"/>
                    <a:pt x="50" y="612"/>
                    <a:pt x="50" y="613"/>
                  </a:cubicBezTo>
                  <a:cubicBezTo>
                    <a:pt x="50" y="613"/>
                    <a:pt x="50" y="613"/>
                    <a:pt x="50" y="612"/>
                  </a:cubicBezTo>
                  <a:cubicBezTo>
                    <a:pt x="51" y="611"/>
                    <a:pt x="52" y="609"/>
                    <a:pt x="52" y="608"/>
                  </a:cubicBezTo>
                  <a:cubicBezTo>
                    <a:pt x="50" y="610"/>
                    <a:pt x="49" y="611"/>
                    <a:pt x="48" y="613"/>
                  </a:cubicBezTo>
                  <a:cubicBezTo>
                    <a:pt x="48" y="613"/>
                    <a:pt x="48" y="613"/>
                    <a:pt x="47" y="613"/>
                  </a:cubicBezTo>
                  <a:cubicBezTo>
                    <a:pt x="47" y="613"/>
                    <a:pt x="47" y="613"/>
                    <a:pt x="48" y="613"/>
                  </a:cubicBezTo>
                  <a:cubicBezTo>
                    <a:pt x="47" y="614"/>
                    <a:pt x="47" y="614"/>
                    <a:pt x="46" y="615"/>
                  </a:cubicBezTo>
                  <a:cubicBezTo>
                    <a:pt x="45" y="614"/>
                    <a:pt x="50" y="612"/>
                    <a:pt x="47" y="612"/>
                  </a:cubicBezTo>
                  <a:cubicBezTo>
                    <a:pt x="44" y="614"/>
                    <a:pt x="45" y="615"/>
                    <a:pt x="46" y="615"/>
                  </a:cubicBezTo>
                  <a:cubicBezTo>
                    <a:pt x="45" y="616"/>
                    <a:pt x="45" y="616"/>
                    <a:pt x="44" y="616"/>
                  </a:cubicBezTo>
                  <a:cubicBezTo>
                    <a:pt x="45" y="616"/>
                    <a:pt x="45" y="616"/>
                    <a:pt x="46" y="616"/>
                  </a:cubicBezTo>
                  <a:cubicBezTo>
                    <a:pt x="46" y="616"/>
                    <a:pt x="46" y="616"/>
                    <a:pt x="46" y="616"/>
                  </a:cubicBezTo>
                  <a:cubicBezTo>
                    <a:pt x="46" y="616"/>
                    <a:pt x="46" y="616"/>
                    <a:pt x="46" y="616"/>
                  </a:cubicBezTo>
                  <a:cubicBezTo>
                    <a:pt x="47" y="616"/>
                    <a:pt x="47" y="616"/>
                    <a:pt x="47" y="616"/>
                  </a:cubicBezTo>
                  <a:cubicBezTo>
                    <a:pt x="47" y="616"/>
                    <a:pt x="45" y="617"/>
                    <a:pt x="46" y="617"/>
                  </a:cubicBezTo>
                  <a:cubicBezTo>
                    <a:pt x="46" y="617"/>
                    <a:pt x="47" y="616"/>
                    <a:pt x="47" y="616"/>
                  </a:cubicBezTo>
                  <a:cubicBezTo>
                    <a:pt x="47" y="616"/>
                    <a:pt x="48" y="616"/>
                    <a:pt x="48" y="616"/>
                  </a:cubicBezTo>
                  <a:cubicBezTo>
                    <a:pt x="47" y="617"/>
                    <a:pt x="44" y="619"/>
                    <a:pt x="41" y="621"/>
                  </a:cubicBezTo>
                  <a:cubicBezTo>
                    <a:pt x="44" y="620"/>
                    <a:pt x="43" y="621"/>
                    <a:pt x="42" y="623"/>
                  </a:cubicBezTo>
                  <a:cubicBezTo>
                    <a:pt x="42" y="623"/>
                    <a:pt x="42" y="623"/>
                    <a:pt x="42" y="623"/>
                  </a:cubicBezTo>
                  <a:cubicBezTo>
                    <a:pt x="41" y="624"/>
                    <a:pt x="41" y="624"/>
                    <a:pt x="41" y="624"/>
                  </a:cubicBezTo>
                  <a:cubicBezTo>
                    <a:pt x="42" y="624"/>
                    <a:pt x="42" y="624"/>
                    <a:pt x="42" y="624"/>
                  </a:cubicBezTo>
                  <a:cubicBezTo>
                    <a:pt x="42" y="624"/>
                    <a:pt x="42" y="624"/>
                    <a:pt x="43" y="624"/>
                  </a:cubicBezTo>
                  <a:cubicBezTo>
                    <a:pt x="45" y="622"/>
                    <a:pt x="48" y="621"/>
                    <a:pt x="50" y="620"/>
                  </a:cubicBezTo>
                  <a:cubicBezTo>
                    <a:pt x="46" y="620"/>
                    <a:pt x="55" y="615"/>
                    <a:pt x="56" y="613"/>
                  </a:cubicBezTo>
                  <a:cubicBezTo>
                    <a:pt x="58" y="611"/>
                    <a:pt x="58" y="611"/>
                    <a:pt x="58" y="611"/>
                  </a:cubicBezTo>
                  <a:cubicBezTo>
                    <a:pt x="59" y="610"/>
                    <a:pt x="59" y="610"/>
                    <a:pt x="59" y="610"/>
                  </a:cubicBezTo>
                  <a:cubicBezTo>
                    <a:pt x="59" y="610"/>
                    <a:pt x="59" y="610"/>
                    <a:pt x="58" y="612"/>
                  </a:cubicBezTo>
                  <a:cubicBezTo>
                    <a:pt x="59" y="611"/>
                    <a:pt x="62" y="608"/>
                    <a:pt x="62" y="607"/>
                  </a:cubicBezTo>
                  <a:cubicBezTo>
                    <a:pt x="63" y="607"/>
                    <a:pt x="64" y="606"/>
                    <a:pt x="64" y="606"/>
                  </a:cubicBezTo>
                  <a:cubicBezTo>
                    <a:pt x="64" y="606"/>
                    <a:pt x="64" y="606"/>
                    <a:pt x="64" y="606"/>
                  </a:cubicBezTo>
                  <a:cubicBezTo>
                    <a:pt x="70" y="603"/>
                    <a:pt x="73" y="602"/>
                    <a:pt x="80" y="598"/>
                  </a:cubicBezTo>
                  <a:cubicBezTo>
                    <a:pt x="80" y="596"/>
                    <a:pt x="80" y="596"/>
                    <a:pt x="80" y="596"/>
                  </a:cubicBezTo>
                  <a:cubicBezTo>
                    <a:pt x="86" y="593"/>
                    <a:pt x="80" y="591"/>
                    <a:pt x="81" y="590"/>
                  </a:cubicBezTo>
                  <a:cubicBezTo>
                    <a:pt x="82" y="589"/>
                    <a:pt x="83" y="588"/>
                    <a:pt x="85" y="588"/>
                  </a:cubicBezTo>
                  <a:cubicBezTo>
                    <a:pt x="84" y="589"/>
                    <a:pt x="84" y="589"/>
                    <a:pt x="84" y="589"/>
                  </a:cubicBezTo>
                  <a:cubicBezTo>
                    <a:pt x="88" y="587"/>
                    <a:pt x="85" y="587"/>
                    <a:pt x="88" y="585"/>
                  </a:cubicBezTo>
                  <a:cubicBezTo>
                    <a:pt x="91" y="583"/>
                    <a:pt x="86" y="587"/>
                    <a:pt x="87" y="585"/>
                  </a:cubicBezTo>
                  <a:cubicBezTo>
                    <a:pt x="91" y="583"/>
                    <a:pt x="87" y="581"/>
                    <a:pt x="94" y="580"/>
                  </a:cubicBezTo>
                  <a:cubicBezTo>
                    <a:pt x="95" y="580"/>
                    <a:pt x="96" y="581"/>
                    <a:pt x="93" y="583"/>
                  </a:cubicBezTo>
                  <a:cubicBezTo>
                    <a:pt x="97" y="582"/>
                    <a:pt x="97" y="582"/>
                    <a:pt x="97" y="582"/>
                  </a:cubicBezTo>
                  <a:cubicBezTo>
                    <a:pt x="93" y="584"/>
                    <a:pt x="96" y="583"/>
                    <a:pt x="92" y="585"/>
                  </a:cubicBezTo>
                  <a:cubicBezTo>
                    <a:pt x="91" y="587"/>
                    <a:pt x="92" y="588"/>
                    <a:pt x="91" y="590"/>
                  </a:cubicBezTo>
                  <a:cubicBezTo>
                    <a:pt x="92" y="589"/>
                    <a:pt x="91" y="588"/>
                    <a:pt x="94" y="587"/>
                  </a:cubicBezTo>
                  <a:cubicBezTo>
                    <a:pt x="97" y="586"/>
                    <a:pt x="94" y="587"/>
                    <a:pt x="94" y="588"/>
                  </a:cubicBezTo>
                  <a:cubicBezTo>
                    <a:pt x="96" y="585"/>
                    <a:pt x="99" y="587"/>
                    <a:pt x="101" y="584"/>
                  </a:cubicBezTo>
                  <a:cubicBezTo>
                    <a:pt x="99" y="583"/>
                    <a:pt x="100" y="583"/>
                    <a:pt x="97" y="583"/>
                  </a:cubicBezTo>
                  <a:cubicBezTo>
                    <a:pt x="99" y="582"/>
                    <a:pt x="103" y="581"/>
                    <a:pt x="104" y="583"/>
                  </a:cubicBezTo>
                  <a:cubicBezTo>
                    <a:pt x="103" y="581"/>
                    <a:pt x="103" y="581"/>
                    <a:pt x="103" y="581"/>
                  </a:cubicBezTo>
                  <a:cubicBezTo>
                    <a:pt x="104" y="581"/>
                    <a:pt x="106" y="581"/>
                    <a:pt x="106" y="581"/>
                  </a:cubicBezTo>
                  <a:cubicBezTo>
                    <a:pt x="107" y="580"/>
                    <a:pt x="107" y="580"/>
                    <a:pt x="107" y="580"/>
                  </a:cubicBezTo>
                  <a:cubicBezTo>
                    <a:pt x="104" y="580"/>
                    <a:pt x="102" y="580"/>
                    <a:pt x="100" y="582"/>
                  </a:cubicBezTo>
                  <a:cubicBezTo>
                    <a:pt x="100" y="580"/>
                    <a:pt x="96" y="580"/>
                    <a:pt x="100" y="578"/>
                  </a:cubicBezTo>
                  <a:cubicBezTo>
                    <a:pt x="102" y="578"/>
                    <a:pt x="101" y="579"/>
                    <a:pt x="101" y="579"/>
                  </a:cubicBezTo>
                  <a:cubicBezTo>
                    <a:pt x="110" y="575"/>
                    <a:pt x="112" y="577"/>
                    <a:pt x="119" y="574"/>
                  </a:cubicBezTo>
                  <a:cubicBezTo>
                    <a:pt x="117" y="575"/>
                    <a:pt x="112" y="576"/>
                    <a:pt x="109" y="578"/>
                  </a:cubicBezTo>
                  <a:cubicBezTo>
                    <a:pt x="112" y="579"/>
                    <a:pt x="114" y="576"/>
                    <a:pt x="116" y="576"/>
                  </a:cubicBezTo>
                  <a:cubicBezTo>
                    <a:pt x="114" y="577"/>
                    <a:pt x="114" y="577"/>
                    <a:pt x="117" y="577"/>
                  </a:cubicBezTo>
                  <a:cubicBezTo>
                    <a:pt x="117" y="576"/>
                    <a:pt x="117" y="576"/>
                    <a:pt x="117" y="576"/>
                  </a:cubicBezTo>
                  <a:cubicBezTo>
                    <a:pt x="119" y="575"/>
                    <a:pt x="121" y="574"/>
                    <a:pt x="121" y="575"/>
                  </a:cubicBezTo>
                  <a:cubicBezTo>
                    <a:pt x="121" y="574"/>
                    <a:pt x="120" y="574"/>
                    <a:pt x="119" y="575"/>
                  </a:cubicBezTo>
                  <a:cubicBezTo>
                    <a:pt x="122" y="572"/>
                    <a:pt x="127" y="570"/>
                    <a:pt x="134" y="568"/>
                  </a:cubicBezTo>
                  <a:cubicBezTo>
                    <a:pt x="134" y="570"/>
                    <a:pt x="126" y="572"/>
                    <a:pt x="131" y="572"/>
                  </a:cubicBezTo>
                  <a:cubicBezTo>
                    <a:pt x="133" y="570"/>
                    <a:pt x="134" y="568"/>
                    <a:pt x="139" y="567"/>
                  </a:cubicBezTo>
                  <a:cubicBezTo>
                    <a:pt x="138" y="569"/>
                    <a:pt x="141" y="568"/>
                    <a:pt x="142" y="568"/>
                  </a:cubicBezTo>
                  <a:cubicBezTo>
                    <a:pt x="146" y="564"/>
                    <a:pt x="146" y="564"/>
                    <a:pt x="146" y="564"/>
                  </a:cubicBezTo>
                  <a:cubicBezTo>
                    <a:pt x="149" y="564"/>
                    <a:pt x="152" y="563"/>
                    <a:pt x="155" y="561"/>
                  </a:cubicBezTo>
                  <a:cubicBezTo>
                    <a:pt x="154" y="562"/>
                    <a:pt x="153" y="562"/>
                    <a:pt x="151" y="563"/>
                  </a:cubicBezTo>
                  <a:cubicBezTo>
                    <a:pt x="154" y="559"/>
                    <a:pt x="159" y="561"/>
                    <a:pt x="164" y="559"/>
                  </a:cubicBezTo>
                  <a:cubicBezTo>
                    <a:pt x="162" y="560"/>
                    <a:pt x="162" y="560"/>
                    <a:pt x="162" y="560"/>
                  </a:cubicBezTo>
                  <a:cubicBezTo>
                    <a:pt x="166" y="559"/>
                    <a:pt x="169" y="558"/>
                    <a:pt x="172" y="556"/>
                  </a:cubicBezTo>
                  <a:cubicBezTo>
                    <a:pt x="172" y="557"/>
                    <a:pt x="172" y="557"/>
                    <a:pt x="172" y="557"/>
                  </a:cubicBezTo>
                  <a:cubicBezTo>
                    <a:pt x="172" y="556"/>
                    <a:pt x="178" y="553"/>
                    <a:pt x="179" y="552"/>
                  </a:cubicBezTo>
                  <a:cubicBezTo>
                    <a:pt x="170" y="556"/>
                    <a:pt x="170" y="553"/>
                    <a:pt x="162" y="557"/>
                  </a:cubicBezTo>
                  <a:cubicBezTo>
                    <a:pt x="164" y="555"/>
                    <a:pt x="167" y="554"/>
                    <a:pt x="170" y="551"/>
                  </a:cubicBezTo>
                  <a:cubicBezTo>
                    <a:pt x="171" y="551"/>
                    <a:pt x="172" y="551"/>
                    <a:pt x="172" y="551"/>
                  </a:cubicBezTo>
                  <a:cubicBezTo>
                    <a:pt x="173" y="550"/>
                    <a:pt x="173" y="549"/>
                    <a:pt x="175" y="548"/>
                  </a:cubicBezTo>
                  <a:cubicBezTo>
                    <a:pt x="176" y="549"/>
                    <a:pt x="176" y="549"/>
                    <a:pt x="176" y="549"/>
                  </a:cubicBezTo>
                  <a:cubicBezTo>
                    <a:pt x="183" y="548"/>
                    <a:pt x="180" y="545"/>
                    <a:pt x="187" y="543"/>
                  </a:cubicBezTo>
                  <a:cubicBezTo>
                    <a:pt x="189" y="545"/>
                    <a:pt x="182" y="547"/>
                    <a:pt x="179" y="549"/>
                  </a:cubicBezTo>
                  <a:cubicBezTo>
                    <a:pt x="183" y="549"/>
                    <a:pt x="173" y="551"/>
                    <a:pt x="178" y="552"/>
                  </a:cubicBezTo>
                  <a:cubicBezTo>
                    <a:pt x="179" y="551"/>
                    <a:pt x="179" y="551"/>
                    <a:pt x="179" y="551"/>
                  </a:cubicBezTo>
                  <a:cubicBezTo>
                    <a:pt x="181" y="550"/>
                    <a:pt x="181" y="551"/>
                    <a:pt x="180" y="551"/>
                  </a:cubicBezTo>
                  <a:cubicBezTo>
                    <a:pt x="183" y="550"/>
                    <a:pt x="182" y="551"/>
                    <a:pt x="183" y="550"/>
                  </a:cubicBezTo>
                  <a:cubicBezTo>
                    <a:pt x="192" y="547"/>
                    <a:pt x="183" y="552"/>
                    <a:pt x="193" y="550"/>
                  </a:cubicBezTo>
                  <a:cubicBezTo>
                    <a:pt x="192" y="551"/>
                    <a:pt x="189" y="551"/>
                    <a:pt x="190" y="552"/>
                  </a:cubicBezTo>
                  <a:cubicBezTo>
                    <a:pt x="185" y="553"/>
                    <a:pt x="185" y="553"/>
                    <a:pt x="185" y="553"/>
                  </a:cubicBezTo>
                  <a:cubicBezTo>
                    <a:pt x="185" y="554"/>
                    <a:pt x="185" y="554"/>
                    <a:pt x="185" y="554"/>
                  </a:cubicBezTo>
                  <a:cubicBezTo>
                    <a:pt x="192" y="553"/>
                    <a:pt x="195" y="550"/>
                    <a:pt x="197" y="547"/>
                  </a:cubicBezTo>
                  <a:cubicBezTo>
                    <a:pt x="192" y="550"/>
                    <a:pt x="196" y="546"/>
                    <a:pt x="192" y="547"/>
                  </a:cubicBezTo>
                  <a:cubicBezTo>
                    <a:pt x="193" y="546"/>
                    <a:pt x="194" y="546"/>
                    <a:pt x="195" y="546"/>
                  </a:cubicBezTo>
                  <a:cubicBezTo>
                    <a:pt x="195" y="546"/>
                    <a:pt x="198" y="545"/>
                    <a:pt x="198" y="544"/>
                  </a:cubicBezTo>
                  <a:cubicBezTo>
                    <a:pt x="200" y="547"/>
                    <a:pt x="213" y="543"/>
                    <a:pt x="212" y="547"/>
                  </a:cubicBezTo>
                  <a:cubicBezTo>
                    <a:pt x="216" y="547"/>
                    <a:pt x="227" y="543"/>
                    <a:pt x="235" y="541"/>
                  </a:cubicBezTo>
                  <a:cubicBezTo>
                    <a:pt x="233" y="542"/>
                    <a:pt x="233" y="542"/>
                    <a:pt x="233" y="542"/>
                  </a:cubicBezTo>
                  <a:cubicBezTo>
                    <a:pt x="243" y="543"/>
                    <a:pt x="240" y="539"/>
                    <a:pt x="244" y="537"/>
                  </a:cubicBezTo>
                  <a:cubicBezTo>
                    <a:pt x="240" y="539"/>
                    <a:pt x="249" y="538"/>
                    <a:pt x="251" y="538"/>
                  </a:cubicBezTo>
                  <a:cubicBezTo>
                    <a:pt x="254" y="537"/>
                    <a:pt x="257" y="535"/>
                    <a:pt x="263" y="534"/>
                  </a:cubicBezTo>
                  <a:cubicBezTo>
                    <a:pt x="264" y="535"/>
                    <a:pt x="265" y="537"/>
                    <a:pt x="269" y="536"/>
                  </a:cubicBezTo>
                  <a:cubicBezTo>
                    <a:pt x="271" y="535"/>
                    <a:pt x="271" y="535"/>
                    <a:pt x="271" y="535"/>
                  </a:cubicBezTo>
                  <a:cubicBezTo>
                    <a:pt x="274" y="535"/>
                    <a:pt x="279" y="533"/>
                    <a:pt x="281" y="533"/>
                  </a:cubicBezTo>
                  <a:cubicBezTo>
                    <a:pt x="281" y="534"/>
                    <a:pt x="281" y="534"/>
                    <a:pt x="281" y="534"/>
                  </a:cubicBezTo>
                  <a:cubicBezTo>
                    <a:pt x="285" y="534"/>
                    <a:pt x="285" y="532"/>
                    <a:pt x="281" y="532"/>
                  </a:cubicBezTo>
                  <a:cubicBezTo>
                    <a:pt x="285" y="531"/>
                    <a:pt x="285" y="531"/>
                    <a:pt x="285" y="531"/>
                  </a:cubicBezTo>
                  <a:cubicBezTo>
                    <a:pt x="285" y="531"/>
                    <a:pt x="285" y="531"/>
                    <a:pt x="285" y="531"/>
                  </a:cubicBezTo>
                  <a:cubicBezTo>
                    <a:pt x="290" y="530"/>
                    <a:pt x="294" y="527"/>
                    <a:pt x="302" y="526"/>
                  </a:cubicBezTo>
                  <a:cubicBezTo>
                    <a:pt x="301" y="528"/>
                    <a:pt x="309" y="528"/>
                    <a:pt x="302" y="529"/>
                  </a:cubicBezTo>
                  <a:cubicBezTo>
                    <a:pt x="304" y="528"/>
                    <a:pt x="300" y="528"/>
                    <a:pt x="300" y="528"/>
                  </a:cubicBezTo>
                  <a:cubicBezTo>
                    <a:pt x="297" y="528"/>
                    <a:pt x="295" y="529"/>
                    <a:pt x="294" y="529"/>
                  </a:cubicBezTo>
                  <a:cubicBezTo>
                    <a:pt x="295" y="530"/>
                    <a:pt x="295" y="531"/>
                    <a:pt x="294" y="533"/>
                  </a:cubicBezTo>
                  <a:cubicBezTo>
                    <a:pt x="298" y="530"/>
                    <a:pt x="314" y="530"/>
                    <a:pt x="314" y="527"/>
                  </a:cubicBezTo>
                  <a:cubicBezTo>
                    <a:pt x="321" y="527"/>
                    <a:pt x="329" y="525"/>
                    <a:pt x="337" y="526"/>
                  </a:cubicBezTo>
                  <a:cubicBezTo>
                    <a:pt x="336" y="525"/>
                    <a:pt x="336" y="525"/>
                    <a:pt x="336" y="525"/>
                  </a:cubicBezTo>
                  <a:cubicBezTo>
                    <a:pt x="343" y="526"/>
                    <a:pt x="343" y="526"/>
                    <a:pt x="343" y="526"/>
                  </a:cubicBezTo>
                  <a:cubicBezTo>
                    <a:pt x="341" y="526"/>
                    <a:pt x="341" y="526"/>
                    <a:pt x="341" y="526"/>
                  </a:cubicBezTo>
                  <a:cubicBezTo>
                    <a:pt x="346" y="527"/>
                    <a:pt x="346" y="527"/>
                    <a:pt x="346" y="527"/>
                  </a:cubicBezTo>
                  <a:cubicBezTo>
                    <a:pt x="346" y="528"/>
                    <a:pt x="345" y="528"/>
                    <a:pt x="343" y="528"/>
                  </a:cubicBezTo>
                  <a:cubicBezTo>
                    <a:pt x="342" y="529"/>
                    <a:pt x="341" y="528"/>
                    <a:pt x="342" y="528"/>
                  </a:cubicBezTo>
                  <a:cubicBezTo>
                    <a:pt x="338" y="529"/>
                    <a:pt x="346" y="528"/>
                    <a:pt x="343" y="530"/>
                  </a:cubicBezTo>
                  <a:cubicBezTo>
                    <a:pt x="342" y="529"/>
                    <a:pt x="341" y="530"/>
                    <a:pt x="340" y="530"/>
                  </a:cubicBezTo>
                  <a:cubicBezTo>
                    <a:pt x="345" y="530"/>
                    <a:pt x="347" y="528"/>
                    <a:pt x="351" y="530"/>
                  </a:cubicBezTo>
                  <a:cubicBezTo>
                    <a:pt x="353" y="529"/>
                    <a:pt x="358" y="527"/>
                    <a:pt x="363" y="528"/>
                  </a:cubicBezTo>
                  <a:cubicBezTo>
                    <a:pt x="361" y="529"/>
                    <a:pt x="368" y="528"/>
                    <a:pt x="366" y="530"/>
                  </a:cubicBezTo>
                  <a:cubicBezTo>
                    <a:pt x="368" y="529"/>
                    <a:pt x="372" y="530"/>
                    <a:pt x="373" y="529"/>
                  </a:cubicBezTo>
                  <a:cubicBezTo>
                    <a:pt x="372" y="529"/>
                    <a:pt x="370" y="529"/>
                    <a:pt x="369" y="529"/>
                  </a:cubicBezTo>
                  <a:cubicBezTo>
                    <a:pt x="370" y="529"/>
                    <a:pt x="370" y="528"/>
                    <a:pt x="371" y="528"/>
                  </a:cubicBezTo>
                  <a:cubicBezTo>
                    <a:pt x="377" y="529"/>
                    <a:pt x="383" y="529"/>
                    <a:pt x="388" y="531"/>
                  </a:cubicBezTo>
                  <a:cubicBezTo>
                    <a:pt x="396" y="531"/>
                    <a:pt x="413" y="532"/>
                    <a:pt x="428" y="534"/>
                  </a:cubicBezTo>
                  <a:cubicBezTo>
                    <a:pt x="422" y="535"/>
                    <a:pt x="445" y="535"/>
                    <a:pt x="437" y="536"/>
                  </a:cubicBezTo>
                  <a:cubicBezTo>
                    <a:pt x="443" y="536"/>
                    <a:pt x="457" y="538"/>
                    <a:pt x="459" y="537"/>
                  </a:cubicBezTo>
                  <a:cubicBezTo>
                    <a:pt x="457" y="537"/>
                    <a:pt x="450" y="537"/>
                    <a:pt x="446" y="536"/>
                  </a:cubicBezTo>
                  <a:cubicBezTo>
                    <a:pt x="452" y="537"/>
                    <a:pt x="453" y="535"/>
                    <a:pt x="460" y="536"/>
                  </a:cubicBezTo>
                  <a:cubicBezTo>
                    <a:pt x="461" y="536"/>
                    <a:pt x="461" y="536"/>
                    <a:pt x="461" y="536"/>
                  </a:cubicBezTo>
                  <a:cubicBezTo>
                    <a:pt x="471" y="536"/>
                    <a:pt x="465" y="533"/>
                    <a:pt x="482" y="533"/>
                  </a:cubicBezTo>
                  <a:cubicBezTo>
                    <a:pt x="528" y="534"/>
                    <a:pt x="475" y="537"/>
                    <a:pt x="482" y="538"/>
                  </a:cubicBezTo>
                  <a:cubicBezTo>
                    <a:pt x="484" y="538"/>
                    <a:pt x="504" y="537"/>
                    <a:pt x="513" y="538"/>
                  </a:cubicBezTo>
                  <a:cubicBezTo>
                    <a:pt x="511" y="538"/>
                    <a:pt x="511" y="538"/>
                    <a:pt x="511" y="538"/>
                  </a:cubicBezTo>
                  <a:cubicBezTo>
                    <a:pt x="516" y="538"/>
                    <a:pt x="523" y="537"/>
                    <a:pt x="528" y="538"/>
                  </a:cubicBezTo>
                  <a:cubicBezTo>
                    <a:pt x="531" y="536"/>
                    <a:pt x="536" y="535"/>
                    <a:pt x="540" y="534"/>
                  </a:cubicBezTo>
                  <a:cubicBezTo>
                    <a:pt x="560" y="532"/>
                    <a:pt x="560" y="532"/>
                    <a:pt x="560" y="532"/>
                  </a:cubicBezTo>
                  <a:cubicBezTo>
                    <a:pt x="556" y="533"/>
                    <a:pt x="556" y="533"/>
                    <a:pt x="556" y="533"/>
                  </a:cubicBezTo>
                  <a:cubicBezTo>
                    <a:pt x="561" y="533"/>
                    <a:pt x="565" y="532"/>
                    <a:pt x="569" y="532"/>
                  </a:cubicBezTo>
                  <a:cubicBezTo>
                    <a:pt x="571" y="533"/>
                    <a:pt x="565" y="533"/>
                    <a:pt x="558" y="534"/>
                  </a:cubicBezTo>
                  <a:cubicBezTo>
                    <a:pt x="562" y="535"/>
                    <a:pt x="566" y="535"/>
                    <a:pt x="571" y="533"/>
                  </a:cubicBezTo>
                  <a:cubicBezTo>
                    <a:pt x="568" y="533"/>
                    <a:pt x="568" y="533"/>
                    <a:pt x="568" y="533"/>
                  </a:cubicBezTo>
                  <a:cubicBezTo>
                    <a:pt x="574" y="533"/>
                    <a:pt x="593" y="529"/>
                    <a:pt x="578" y="530"/>
                  </a:cubicBezTo>
                  <a:cubicBezTo>
                    <a:pt x="589" y="528"/>
                    <a:pt x="593" y="530"/>
                    <a:pt x="601" y="529"/>
                  </a:cubicBezTo>
                  <a:cubicBezTo>
                    <a:pt x="602" y="530"/>
                    <a:pt x="594" y="530"/>
                    <a:pt x="598" y="531"/>
                  </a:cubicBezTo>
                  <a:cubicBezTo>
                    <a:pt x="606" y="530"/>
                    <a:pt x="611" y="530"/>
                    <a:pt x="618" y="529"/>
                  </a:cubicBezTo>
                  <a:cubicBezTo>
                    <a:pt x="611" y="529"/>
                    <a:pt x="619" y="528"/>
                    <a:pt x="610" y="528"/>
                  </a:cubicBezTo>
                  <a:cubicBezTo>
                    <a:pt x="613" y="527"/>
                    <a:pt x="623" y="526"/>
                    <a:pt x="623" y="526"/>
                  </a:cubicBezTo>
                  <a:cubicBezTo>
                    <a:pt x="620" y="526"/>
                    <a:pt x="617" y="527"/>
                    <a:pt x="612" y="527"/>
                  </a:cubicBezTo>
                  <a:cubicBezTo>
                    <a:pt x="622" y="526"/>
                    <a:pt x="633" y="524"/>
                    <a:pt x="644" y="523"/>
                  </a:cubicBezTo>
                  <a:cubicBezTo>
                    <a:pt x="643" y="524"/>
                    <a:pt x="642" y="524"/>
                    <a:pt x="641" y="524"/>
                  </a:cubicBezTo>
                  <a:cubicBezTo>
                    <a:pt x="655" y="521"/>
                    <a:pt x="676" y="518"/>
                    <a:pt x="685" y="515"/>
                  </a:cubicBezTo>
                  <a:cubicBezTo>
                    <a:pt x="680" y="515"/>
                    <a:pt x="680" y="515"/>
                    <a:pt x="680" y="515"/>
                  </a:cubicBezTo>
                  <a:cubicBezTo>
                    <a:pt x="677" y="516"/>
                    <a:pt x="670" y="517"/>
                    <a:pt x="668" y="517"/>
                  </a:cubicBezTo>
                  <a:close/>
                  <a:moveTo>
                    <a:pt x="410" y="3"/>
                  </a:moveTo>
                  <a:cubicBezTo>
                    <a:pt x="400" y="3"/>
                    <a:pt x="400" y="3"/>
                    <a:pt x="400" y="3"/>
                  </a:cubicBezTo>
                  <a:cubicBezTo>
                    <a:pt x="404" y="3"/>
                    <a:pt x="408" y="3"/>
                    <a:pt x="410" y="3"/>
                  </a:cubicBezTo>
                  <a:close/>
                  <a:moveTo>
                    <a:pt x="376" y="21"/>
                  </a:moveTo>
                  <a:cubicBezTo>
                    <a:pt x="379" y="21"/>
                    <a:pt x="381" y="21"/>
                    <a:pt x="382" y="21"/>
                  </a:cubicBezTo>
                  <a:cubicBezTo>
                    <a:pt x="375" y="21"/>
                    <a:pt x="375" y="21"/>
                    <a:pt x="375" y="21"/>
                  </a:cubicBezTo>
                  <a:lnTo>
                    <a:pt x="376" y="21"/>
                  </a:lnTo>
                  <a:close/>
                  <a:moveTo>
                    <a:pt x="354" y="21"/>
                  </a:moveTo>
                  <a:cubicBezTo>
                    <a:pt x="357" y="21"/>
                    <a:pt x="358" y="21"/>
                    <a:pt x="358" y="22"/>
                  </a:cubicBezTo>
                  <a:cubicBezTo>
                    <a:pt x="351" y="22"/>
                    <a:pt x="351" y="22"/>
                    <a:pt x="351" y="22"/>
                  </a:cubicBezTo>
                  <a:lnTo>
                    <a:pt x="354" y="21"/>
                  </a:lnTo>
                  <a:close/>
                  <a:moveTo>
                    <a:pt x="263" y="32"/>
                  </a:moveTo>
                  <a:cubicBezTo>
                    <a:pt x="264" y="30"/>
                    <a:pt x="278" y="27"/>
                    <a:pt x="283" y="25"/>
                  </a:cubicBezTo>
                  <a:cubicBezTo>
                    <a:pt x="286" y="24"/>
                    <a:pt x="304" y="21"/>
                    <a:pt x="300" y="23"/>
                  </a:cubicBezTo>
                  <a:cubicBezTo>
                    <a:pt x="288" y="24"/>
                    <a:pt x="289" y="28"/>
                    <a:pt x="278" y="27"/>
                  </a:cubicBezTo>
                  <a:cubicBezTo>
                    <a:pt x="276" y="29"/>
                    <a:pt x="279" y="29"/>
                    <a:pt x="284" y="28"/>
                  </a:cubicBezTo>
                  <a:cubicBezTo>
                    <a:pt x="282" y="29"/>
                    <a:pt x="281" y="29"/>
                    <a:pt x="281" y="29"/>
                  </a:cubicBezTo>
                  <a:cubicBezTo>
                    <a:pt x="277" y="30"/>
                    <a:pt x="273" y="31"/>
                    <a:pt x="269" y="32"/>
                  </a:cubicBezTo>
                  <a:cubicBezTo>
                    <a:pt x="265" y="32"/>
                    <a:pt x="262" y="33"/>
                    <a:pt x="263" y="32"/>
                  </a:cubicBezTo>
                  <a:close/>
                  <a:moveTo>
                    <a:pt x="217" y="44"/>
                  </a:moveTo>
                  <a:cubicBezTo>
                    <a:pt x="228" y="41"/>
                    <a:pt x="241" y="37"/>
                    <a:pt x="248" y="36"/>
                  </a:cubicBezTo>
                  <a:cubicBezTo>
                    <a:pt x="244" y="37"/>
                    <a:pt x="244" y="37"/>
                    <a:pt x="244" y="37"/>
                  </a:cubicBezTo>
                  <a:cubicBezTo>
                    <a:pt x="190" y="52"/>
                    <a:pt x="214" y="48"/>
                    <a:pt x="247" y="43"/>
                  </a:cubicBezTo>
                  <a:cubicBezTo>
                    <a:pt x="229" y="47"/>
                    <a:pt x="210" y="52"/>
                    <a:pt x="192" y="58"/>
                  </a:cubicBezTo>
                  <a:cubicBezTo>
                    <a:pt x="194" y="58"/>
                    <a:pt x="194" y="58"/>
                    <a:pt x="194" y="58"/>
                  </a:cubicBezTo>
                  <a:cubicBezTo>
                    <a:pt x="189" y="60"/>
                    <a:pt x="184" y="63"/>
                    <a:pt x="181" y="63"/>
                  </a:cubicBezTo>
                  <a:cubicBezTo>
                    <a:pt x="180" y="63"/>
                    <a:pt x="208" y="48"/>
                    <a:pt x="217" y="44"/>
                  </a:cubicBezTo>
                  <a:close/>
                  <a:moveTo>
                    <a:pt x="177" y="58"/>
                  </a:moveTo>
                  <a:cubicBezTo>
                    <a:pt x="177" y="58"/>
                    <a:pt x="177" y="58"/>
                    <a:pt x="179" y="58"/>
                  </a:cubicBezTo>
                  <a:cubicBezTo>
                    <a:pt x="168" y="62"/>
                    <a:pt x="168" y="62"/>
                    <a:pt x="168" y="62"/>
                  </a:cubicBezTo>
                  <a:cubicBezTo>
                    <a:pt x="169" y="61"/>
                    <a:pt x="167" y="61"/>
                    <a:pt x="177" y="58"/>
                  </a:cubicBezTo>
                  <a:close/>
                  <a:moveTo>
                    <a:pt x="63" y="133"/>
                  </a:moveTo>
                  <a:cubicBezTo>
                    <a:pt x="67" y="127"/>
                    <a:pt x="77" y="117"/>
                    <a:pt x="78" y="117"/>
                  </a:cubicBezTo>
                  <a:cubicBezTo>
                    <a:pt x="79" y="114"/>
                    <a:pt x="96" y="99"/>
                    <a:pt x="103" y="93"/>
                  </a:cubicBezTo>
                  <a:cubicBezTo>
                    <a:pt x="122" y="80"/>
                    <a:pt x="117" y="87"/>
                    <a:pt x="134" y="76"/>
                  </a:cubicBezTo>
                  <a:cubicBezTo>
                    <a:pt x="127" y="78"/>
                    <a:pt x="127" y="78"/>
                    <a:pt x="127" y="78"/>
                  </a:cubicBezTo>
                  <a:cubicBezTo>
                    <a:pt x="142" y="69"/>
                    <a:pt x="149" y="65"/>
                    <a:pt x="167" y="58"/>
                  </a:cubicBezTo>
                  <a:cubicBezTo>
                    <a:pt x="170" y="59"/>
                    <a:pt x="159" y="61"/>
                    <a:pt x="155" y="64"/>
                  </a:cubicBezTo>
                  <a:cubicBezTo>
                    <a:pt x="158" y="63"/>
                    <a:pt x="161" y="62"/>
                    <a:pt x="164" y="62"/>
                  </a:cubicBezTo>
                  <a:cubicBezTo>
                    <a:pt x="160" y="63"/>
                    <a:pt x="153" y="68"/>
                    <a:pt x="153" y="67"/>
                  </a:cubicBezTo>
                  <a:cubicBezTo>
                    <a:pt x="153" y="67"/>
                    <a:pt x="147" y="71"/>
                    <a:pt x="158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2" y="70"/>
                    <a:pt x="152" y="70"/>
                    <a:pt x="152" y="70"/>
                  </a:cubicBezTo>
                  <a:cubicBezTo>
                    <a:pt x="145" y="74"/>
                    <a:pt x="145" y="74"/>
                    <a:pt x="145" y="74"/>
                  </a:cubicBezTo>
                  <a:cubicBezTo>
                    <a:pt x="142" y="75"/>
                    <a:pt x="136" y="78"/>
                    <a:pt x="131" y="80"/>
                  </a:cubicBezTo>
                  <a:cubicBezTo>
                    <a:pt x="131" y="79"/>
                    <a:pt x="136" y="76"/>
                    <a:pt x="138" y="75"/>
                  </a:cubicBezTo>
                  <a:cubicBezTo>
                    <a:pt x="131" y="78"/>
                    <a:pt x="124" y="82"/>
                    <a:pt x="120" y="85"/>
                  </a:cubicBezTo>
                  <a:cubicBezTo>
                    <a:pt x="132" y="78"/>
                    <a:pt x="126" y="83"/>
                    <a:pt x="129" y="82"/>
                  </a:cubicBezTo>
                  <a:cubicBezTo>
                    <a:pt x="123" y="87"/>
                    <a:pt x="111" y="94"/>
                    <a:pt x="108" y="97"/>
                  </a:cubicBezTo>
                  <a:cubicBezTo>
                    <a:pt x="98" y="103"/>
                    <a:pt x="91" y="108"/>
                    <a:pt x="96" y="102"/>
                  </a:cubicBezTo>
                  <a:cubicBezTo>
                    <a:pt x="91" y="108"/>
                    <a:pt x="84" y="112"/>
                    <a:pt x="80" y="119"/>
                  </a:cubicBezTo>
                  <a:cubicBezTo>
                    <a:pt x="89" y="108"/>
                    <a:pt x="82" y="120"/>
                    <a:pt x="94" y="107"/>
                  </a:cubicBezTo>
                  <a:cubicBezTo>
                    <a:pt x="99" y="105"/>
                    <a:pt x="83" y="118"/>
                    <a:pt x="76" y="124"/>
                  </a:cubicBezTo>
                  <a:cubicBezTo>
                    <a:pt x="80" y="120"/>
                    <a:pt x="76" y="123"/>
                    <a:pt x="77" y="122"/>
                  </a:cubicBezTo>
                  <a:cubicBezTo>
                    <a:pt x="68" y="133"/>
                    <a:pt x="73" y="128"/>
                    <a:pt x="80" y="122"/>
                  </a:cubicBezTo>
                  <a:cubicBezTo>
                    <a:pt x="77" y="126"/>
                    <a:pt x="74" y="130"/>
                    <a:pt x="70" y="134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68" y="137"/>
                    <a:pt x="65" y="142"/>
                    <a:pt x="61" y="146"/>
                  </a:cubicBezTo>
                  <a:cubicBezTo>
                    <a:pt x="59" y="147"/>
                    <a:pt x="58" y="147"/>
                    <a:pt x="61" y="143"/>
                  </a:cubicBezTo>
                  <a:cubicBezTo>
                    <a:pt x="59" y="146"/>
                    <a:pt x="57" y="148"/>
                    <a:pt x="55" y="150"/>
                  </a:cubicBezTo>
                  <a:cubicBezTo>
                    <a:pt x="57" y="146"/>
                    <a:pt x="60" y="142"/>
                    <a:pt x="63" y="139"/>
                  </a:cubicBezTo>
                  <a:cubicBezTo>
                    <a:pt x="58" y="142"/>
                    <a:pt x="53" y="151"/>
                    <a:pt x="50" y="157"/>
                  </a:cubicBezTo>
                  <a:cubicBezTo>
                    <a:pt x="45" y="163"/>
                    <a:pt x="58" y="141"/>
                    <a:pt x="63" y="133"/>
                  </a:cubicBezTo>
                  <a:close/>
                  <a:moveTo>
                    <a:pt x="60" y="359"/>
                  </a:moveTo>
                  <a:cubicBezTo>
                    <a:pt x="53" y="347"/>
                    <a:pt x="55" y="353"/>
                    <a:pt x="52" y="351"/>
                  </a:cubicBezTo>
                  <a:cubicBezTo>
                    <a:pt x="47" y="344"/>
                    <a:pt x="45" y="336"/>
                    <a:pt x="40" y="329"/>
                  </a:cubicBezTo>
                  <a:cubicBezTo>
                    <a:pt x="39" y="330"/>
                    <a:pt x="36" y="321"/>
                    <a:pt x="34" y="322"/>
                  </a:cubicBezTo>
                  <a:cubicBezTo>
                    <a:pt x="32" y="317"/>
                    <a:pt x="31" y="313"/>
                    <a:pt x="30" y="309"/>
                  </a:cubicBezTo>
                  <a:cubicBezTo>
                    <a:pt x="25" y="302"/>
                    <a:pt x="35" y="324"/>
                    <a:pt x="36" y="328"/>
                  </a:cubicBezTo>
                  <a:cubicBezTo>
                    <a:pt x="37" y="336"/>
                    <a:pt x="31" y="319"/>
                    <a:pt x="32" y="324"/>
                  </a:cubicBezTo>
                  <a:cubicBezTo>
                    <a:pt x="36" y="333"/>
                    <a:pt x="38" y="333"/>
                    <a:pt x="40" y="338"/>
                  </a:cubicBezTo>
                  <a:cubicBezTo>
                    <a:pt x="43" y="343"/>
                    <a:pt x="44" y="346"/>
                    <a:pt x="44" y="346"/>
                  </a:cubicBezTo>
                  <a:cubicBezTo>
                    <a:pt x="37" y="331"/>
                    <a:pt x="38" y="339"/>
                    <a:pt x="32" y="326"/>
                  </a:cubicBezTo>
                  <a:cubicBezTo>
                    <a:pt x="33" y="326"/>
                    <a:pt x="33" y="326"/>
                    <a:pt x="33" y="326"/>
                  </a:cubicBezTo>
                  <a:cubicBezTo>
                    <a:pt x="31" y="326"/>
                    <a:pt x="24" y="307"/>
                    <a:pt x="22" y="300"/>
                  </a:cubicBezTo>
                  <a:cubicBezTo>
                    <a:pt x="19" y="285"/>
                    <a:pt x="27" y="311"/>
                    <a:pt x="28" y="311"/>
                  </a:cubicBezTo>
                  <a:cubicBezTo>
                    <a:pt x="26" y="305"/>
                    <a:pt x="24" y="299"/>
                    <a:pt x="22" y="293"/>
                  </a:cubicBezTo>
                  <a:cubicBezTo>
                    <a:pt x="25" y="300"/>
                    <a:pt x="24" y="292"/>
                    <a:pt x="28" y="302"/>
                  </a:cubicBezTo>
                  <a:cubicBezTo>
                    <a:pt x="24" y="292"/>
                    <a:pt x="25" y="290"/>
                    <a:pt x="22" y="280"/>
                  </a:cubicBezTo>
                  <a:cubicBezTo>
                    <a:pt x="26" y="291"/>
                    <a:pt x="21" y="264"/>
                    <a:pt x="23" y="263"/>
                  </a:cubicBezTo>
                  <a:cubicBezTo>
                    <a:pt x="24" y="275"/>
                    <a:pt x="27" y="296"/>
                    <a:pt x="27" y="296"/>
                  </a:cubicBezTo>
                  <a:cubicBezTo>
                    <a:pt x="28" y="298"/>
                    <a:pt x="32" y="311"/>
                    <a:pt x="33" y="316"/>
                  </a:cubicBezTo>
                  <a:cubicBezTo>
                    <a:pt x="38" y="323"/>
                    <a:pt x="38" y="323"/>
                    <a:pt x="38" y="323"/>
                  </a:cubicBezTo>
                  <a:cubicBezTo>
                    <a:pt x="34" y="314"/>
                    <a:pt x="30" y="302"/>
                    <a:pt x="32" y="305"/>
                  </a:cubicBezTo>
                  <a:cubicBezTo>
                    <a:pt x="30" y="300"/>
                    <a:pt x="29" y="296"/>
                    <a:pt x="28" y="292"/>
                  </a:cubicBezTo>
                  <a:cubicBezTo>
                    <a:pt x="34" y="304"/>
                    <a:pt x="34" y="304"/>
                    <a:pt x="39" y="315"/>
                  </a:cubicBezTo>
                  <a:cubicBezTo>
                    <a:pt x="32" y="291"/>
                    <a:pt x="24" y="272"/>
                    <a:pt x="25" y="251"/>
                  </a:cubicBezTo>
                  <a:cubicBezTo>
                    <a:pt x="25" y="254"/>
                    <a:pt x="25" y="254"/>
                    <a:pt x="25" y="254"/>
                  </a:cubicBezTo>
                  <a:cubicBezTo>
                    <a:pt x="24" y="212"/>
                    <a:pt x="33" y="203"/>
                    <a:pt x="38" y="196"/>
                  </a:cubicBezTo>
                  <a:cubicBezTo>
                    <a:pt x="36" y="202"/>
                    <a:pt x="35" y="208"/>
                    <a:pt x="34" y="213"/>
                  </a:cubicBezTo>
                  <a:cubicBezTo>
                    <a:pt x="33" y="214"/>
                    <a:pt x="33" y="214"/>
                    <a:pt x="33" y="214"/>
                  </a:cubicBezTo>
                  <a:cubicBezTo>
                    <a:pt x="27" y="241"/>
                    <a:pt x="31" y="261"/>
                    <a:pt x="37" y="289"/>
                  </a:cubicBezTo>
                  <a:cubicBezTo>
                    <a:pt x="35" y="285"/>
                    <a:pt x="34" y="275"/>
                    <a:pt x="33" y="276"/>
                  </a:cubicBezTo>
                  <a:cubicBezTo>
                    <a:pt x="37" y="293"/>
                    <a:pt x="39" y="290"/>
                    <a:pt x="43" y="306"/>
                  </a:cubicBezTo>
                  <a:cubicBezTo>
                    <a:pt x="35" y="284"/>
                    <a:pt x="47" y="320"/>
                    <a:pt x="39" y="300"/>
                  </a:cubicBezTo>
                  <a:cubicBezTo>
                    <a:pt x="50" y="328"/>
                    <a:pt x="65" y="356"/>
                    <a:pt x="78" y="371"/>
                  </a:cubicBezTo>
                  <a:cubicBezTo>
                    <a:pt x="76" y="367"/>
                    <a:pt x="84" y="377"/>
                    <a:pt x="85" y="377"/>
                  </a:cubicBezTo>
                  <a:cubicBezTo>
                    <a:pt x="88" y="381"/>
                    <a:pt x="87" y="380"/>
                    <a:pt x="84" y="377"/>
                  </a:cubicBezTo>
                  <a:cubicBezTo>
                    <a:pt x="90" y="385"/>
                    <a:pt x="90" y="387"/>
                    <a:pt x="88" y="387"/>
                  </a:cubicBezTo>
                  <a:cubicBezTo>
                    <a:pt x="84" y="382"/>
                    <a:pt x="79" y="377"/>
                    <a:pt x="75" y="371"/>
                  </a:cubicBezTo>
                  <a:cubicBezTo>
                    <a:pt x="79" y="377"/>
                    <a:pt x="80" y="380"/>
                    <a:pt x="84" y="384"/>
                  </a:cubicBezTo>
                  <a:cubicBezTo>
                    <a:pt x="84" y="384"/>
                    <a:pt x="84" y="384"/>
                    <a:pt x="84" y="384"/>
                  </a:cubicBezTo>
                  <a:cubicBezTo>
                    <a:pt x="84" y="384"/>
                    <a:pt x="84" y="384"/>
                    <a:pt x="84" y="384"/>
                  </a:cubicBezTo>
                  <a:cubicBezTo>
                    <a:pt x="86" y="386"/>
                    <a:pt x="87" y="388"/>
                    <a:pt x="90" y="390"/>
                  </a:cubicBezTo>
                  <a:cubicBezTo>
                    <a:pt x="93" y="393"/>
                    <a:pt x="93" y="392"/>
                    <a:pt x="93" y="391"/>
                  </a:cubicBezTo>
                  <a:cubicBezTo>
                    <a:pt x="98" y="395"/>
                    <a:pt x="105" y="400"/>
                    <a:pt x="114" y="406"/>
                  </a:cubicBezTo>
                  <a:cubicBezTo>
                    <a:pt x="113" y="406"/>
                    <a:pt x="113" y="406"/>
                    <a:pt x="113" y="406"/>
                  </a:cubicBezTo>
                  <a:cubicBezTo>
                    <a:pt x="119" y="411"/>
                    <a:pt x="125" y="415"/>
                    <a:pt x="131" y="419"/>
                  </a:cubicBezTo>
                  <a:cubicBezTo>
                    <a:pt x="128" y="418"/>
                    <a:pt x="128" y="418"/>
                    <a:pt x="128" y="418"/>
                  </a:cubicBezTo>
                  <a:cubicBezTo>
                    <a:pt x="132" y="420"/>
                    <a:pt x="136" y="423"/>
                    <a:pt x="139" y="425"/>
                  </a:cubicBezTo>
                  <a:cubicBezTo>
                    <a:pt x="138" y="426"/>
                    <a:pt x="142" y="427"/>
                    <a:pt x="141" y="428"/>
                  </a:cubicBezTo>
                  <a:cubicBezTo>
                    <a:pt x="146" y="435"/>
                    <a:pt x="166" y="442"/>
                    <a:pt x="181" y="450"/>
                  </a:cubicBezTo>
                  <a:cubicBezTo>
                    <a:pt x="179" y="450"/>
                    <a:pt x="179" y="450"/>
                    <a:pt x="179" y="450"/>
                  </a:cubicBezTo>
                  <a:cubicBezTo>
                    <a:pt x="188" y="453"/>
                    <a:pt x="209" y="464"/>
                    <a:pt x="223" y="470"/>
                  </a:cubicBezTo>
                  <a:cubicBezTo>
                    <a:pt x="222" y="470"/>
                    <a:pt x="222" y="470"/>
                    <a:pt x="222" y="470"/>
                  </a:cubicBezTo>
                  <a:cubicBezTo>
                    <a:pt x="213" y="467"/>
                    <a:pt x="211" y="467"/>
                    <a:pt x="215" y="469"/>
                  </a:cubicBezTo>
                  <a:cubicBezTo>
                    <a:pt x="212" y="468"/>
                    <a:pt x="207" y="467"/>
                    <a:pt x="204" y="466"/>
                  </a:cubicBezTo>
                  <a:cubicBezTo>
                    <a:pt x="200" y="464"/>
                    <a:pt x="186" y="458"/>
                    <a:pt x="186" y="456"/>
                  </a:cubicBezTo>
                  <a:cubicBezTo>
                    <a:pt x="196" y="461"/>
                    <a:pt x="195" y="460"/>
                    <a:pt x="191" y="457"/>
                  </a:cubicBezTo>
                  <a:cubicBezTo>
                    <a:pt x="181" y="454"/>
                    <a:pt x="163" y="445"/>
                    <a:pt x="163" y="447"/>
                  </a:cubicBezTo>
                  <a:cubicBezTo>
                    <a:pt x="150" y="440"/>
                    <a:pt x="159" y="445"/>
                    <a:pt x="150" y="438"/>
                  </a:cubicBezTo>
                  <a:cubicBezTo>
                    <a:pt x="150" y="437"/>
                    <a:pt x="153" y="439"/>
                    <a:pt x="156" y="440"/>
                  </a:cubicBezTo>
                  <a:cubicBezTo>
                    <a:pt x="144" y="433"/>
                    <a:pt x="132" y="425"/>
                    <a:pt x="120" y="417"/>
                  </a:cubicBezTo>
                  <a:cubicBezTo>
                    <a:pt x="117" y="417"/>
                    <a:pt x="142" y="434"/>
                    <a:pt x="129" y="427"/>
                  </a:cubicBezTo>
                  <a:cubicBezTo>
                    <a:pt x="125" y="426"/>
                    <a:pt x="124" y="428"/>
                    <a:pt x="113" y="418"/>
                  </a:cubicBezTo>
                  <a:cubicBezTo>
                    <a:pt x="113" y="418"/>
                    <a:pt x="114" y="419"/>
                    <a:pt x="115" y="419"/>
                  </a:cubicBezTo>
                  <a:cubicBezTo>
                    <a:pt x="110" y="415"/>
                    <a:pt x="109" y="414"/>
                    <a:pt x="104" y="409"/>
                  </a:cubicBezTo>
                  <a:cubicBezTo>
                    <a:pt x="103" y="406"/>
                    <a:pt x="111" y="414"/>
                    <a:pt x="116" y="416"/>
                  </a:cubicBezTo>
                  <a:cubicBezTo>
                    <a:pt x="112" y="414"/>
                    <a:pt x="107" y="411"/>
                    <a:pt x="104" y="407"/>
                  </a:cubicBezTo>
                  <a:cubicBezTo>
                    <a:pt x="105" y="407"/>
                    <a:pt x="105" y="407"/>
                    <a:pt x="105" y="407"/>
                  </a:cubicBezTo>
                  <a:cubicBezTo>
                    <a:pt x="101" y="404"/>
                    <a:pt x="97" y="401"/>
                    <a:pt x="93" y="397"/>
                  </a:cubicBezTo>
                  <a:cubicBezTo>
                    <a:pt x="91" y="395"/>
                    <a:pt x="92" y="397"/>
                    <a:pt x="94" y="399"/>
                  </a:cubicBezTo>
                  <a:cubicBezTo>
                    <a:pt x="95" y="400"/>
                    <a:pt x="95" y="401"/>
                    <a:pt x="95" y="402"/>
                  </a:cubicBezTo>
                  <a:cubicBezTo>
                    <a:pt x="95" y="401"/>
                    <a:pt x="94" y="401"/>
                    <a:pt x="94" y="400"/>
                  </a:cubicBezTo>
                  <a:cubicBezTo>
                    <a:pt x="92" y="399"/>
                    <a:pt x="90" y="397"/>
                    <a:pt x="88" y="395"/>
                  </a:cubicBezTo>
                  <a:cubicBezTo>
                    <a:pt x="87" y="394"/>
                    <a:pt x="87" y="394"/>
                    <a:pt x="87" y="394"/>
                  </a:cubicBezTo>
                  <a:cubicBezTo>
                    <a:pt x="87" y="394"/>
                    <a:pt x="87" y="394"/>
                    <a:pt x="87" y="395"/>
                  </a:cubicBezTo>
                  <a:cubicBezTo>
                    <a:pt x="77" y="384"/>
                    <a:pt x="63" y="367"/>
                    <a:pt x="60" y="359"/>
                  </a:cubicBezTo>
                  <a:close/>
                  <a:moveTo>
                    <a:pt x="102" y="407"/>
                  </a:moveTo>
                  <a:cubicBezTo>
                    <a:pt x="100" y="405"/>
                    <a:pt x="98" y="404"/>
                    <a:pt x="95" y="402"/>
                  </a:cubicBezTo>
                  <a:cubicBezTo>
                    <a:pt x="95" y="401"/>
                    <a:pt x="95" y="400"/>
                    <a:pt x="94" y="399"/>
                  </a:cubicBezTo>
                  <a:cubicBezTo>
                    <a:pt x="97" y="402"/>
                    <a:pt x="102" y="406"/>
                    <a:pt x="102" y="407"/>
                  </a:cubicBezTo>
                  <a:close/>
                  <a:moveTo>
                    <a:pt x="33" y="588"/>
                  </a:moveTo>
                  <a:cubicBezTo>
                    <a:pt x="33" y="587"/>
                    <a:pt x="31" y="588"/>
                    <a:pt x="30" y="589"/>
                  </a:cubicBezTo>
                  <a:cubicBezTo>
                    <a:pt x="32" y="588"/>
                    <a:pt x="32" y="586"/>
                    <a:pt x="34" y="585"/>
                  </a:cubicBezTo>
                  <a:cubicBezTo>
                    <a:pt x="34" y="586"/>
                    <a:pt x="33" y="587"/>
                    <a:pt x="33" y="588"/>
                  </a:cubicBezTo>
                  <a:close/>
                  <a:moveTo>
                    <a:pt x="72" y="582"/>
                  </a:moveTo>
                  <a:cubicBezTo>
                    <a:pt x="71" y="582"/>
                    <a:pt x="71" y="582"/>
                    <a:pt x="71" y="582"/>
                  </a:cubicBezTo>
                  <a:cubicBezTo>
                    <a:pt x="70" y="583"/>
                    <a:pt x="70" y="583"/>
                    <a:pt x="70" y="583"/>
                  </a:cubicBezTo>
                  <a:lnTo>
                    <a:pt x="72" y="582"/>
                  </a:lnTo>
                  <a:close/>
                  <a:moveTo>
                    <a:pt x="65" y="585"/>
                  </a:moveTo>
                  <a:cubicBezTo>
                    <a:pt x="65" y="585"/>
                    <a:pt x="64" y="586"/>
                    <a:pt x="64" y="586"/>
                  </a:cubicBezTo>
                  <a:cubicBezTo>
                    <a:pt x="64" y="586"/>
                    <a:pt x="64" y="586"/>
                    <a:pt x="64" y="585"/>
                  </a:cubicBezTo>
                  <a:cubicBezTo>
                    <a:pt x="65" y="585"/>
                    <a:pt x="65" y="585"/>
                    <a:pt x="65" y="585"/>
                  </a:cubicBezTo>
                  <a:close/>
                  <a:moveTo>
                    <a:pt x="62" y="589"/>
                  </a:moveTo>
                  <a:cubicBezTo>
                    <a:pt x="62" y="589"/>
                    <a:pt x="62" y="589"/>
                    <a:pt x="62" y="588"/>
                  </a:cubicBezTo>
                  <a:cubicBezTo>
                    <a:pt x="63" y="588"/>
                    <a:pt x="63" y="588"/>
                    <a:pt x="63" y="588"/>
                  </a:cubicBezTo>
                  <a:cubicBezTo>
                    <a:pt x="63" y="588"/>
                    <a:pt x="63" y="587"/>
                    <a:pt x="63" y="587"/>
                  </a:cubicBezTo>
                  <a:cubicBezTo>
                    <a:pt x="67" y="586"/>
                    <a:pt x="71" y="582"/>
                    <a:pt x="74" y="583"/>
                  </a:cubicBezTo>
                  <a:cubicBezTo>
                    <a:pt x="73" y="583"/>
                    <a:pt x="73" y="583"/>
                    <a:pt x="73" y="583"/>
                  </a:cubicBezTo>
                  <a:cubicBezTo>
                    <a:pt x="69" y="587"/>
                    <a:pt x="66" y="588"/>
                    <a:pt x="61" y="591"/>
                  </a:cubicBezTo>
                  <a:cubicBezTo>
                    <a:pt x="61" y="590"/>
                    <a:pt x="62" y="590"/>
                    <a:pt x="62" y="589"/>
                  </a:cubicBezTo>
                  <a:close/>
                  <a:moveTo>
                    <a:pt x="43" y="585"/>
                  </a:moveTo>
                  <a:cubicBezTo>
                    <a:pt x="43" y="585"/>
                    <a:pt x="43" y="585"/>
                    <a:pt x="43" y="585"/>
                  </a:cubicBezTo>
                  <a:cubicBezTo>
                    <a:pt x="43" y="585"/>
                    <a:pt x="43" y="585"/>
                    <a:pt x="43" y="585"/>
                  </a:cubicBezTo>
                  <a:cubicBezTo>
                    <a:pt x="42" y="586"/>
                    <a:pt x="40" y="587"/>
                    <a:pt x="39" y="588"/>
                  </a:cubicBezTo>
                  <a:cubicBezTo>
                    <a:pt x="38" y="588"/>
                    <a:pt x="38" y="588"/>
                    <a:pt x="38" y="588"/>
                  </a:cubicBezTo>
                  <a:cubicBezTo>
                    <a:pt x="39" y="587"/>
                    <a:pt x="39" y="587"/>
                    <a:pt x="40" y="587"/>
                  </a:cubicBezTo>
                  <a:cubicBezTo>
                    <a:pt x="40" y="585"/>
                    <a:pt x="41" y="584"/>
                    <a:pt x="43" y="582"/>
                  </a:cubicBezTo>
                  <a:cubicBezTo>
                    <a:pt x="43" y="582"/>
                    <a:pt x="43" y="582"/>
                    <a:pt x="43" y="582"/>
                  </a:cubicBezTo>
                  <a:cubicBezTo>
                    <a:pt x="44" y="581"/>
                    <a:pt x="44" y="581"/>
                    <a:pt x="44" y="581"/>
                  </a:cubicBezTo>
                  <a:cubicBezTo>
                    <a:pt x="44" y="580"/>
                    <a:pt x="45" y="580"/>
                    <a:pt x="45" y="579"/>
                  </a:cubicBezTo>
                  <a:cubicBezTo>
                    <a:pt x="47" y="578"/>
                    <a:pt x="49" y="577"/>
                    <a:pt x="50" y="577"/>
                  </a:cubicBezTo>
                  <a:cubicBezTo>
                    <a:pt x="46" y="581"/>
                    <a:pt x="46" y="582"/>
                    <a:pt x="44" y="584"/>
                  </a:cubicBezTo>
                  <a:cubicBezTo>
                    <a:pt x="44" y="584"/>
                    <a:pt x="44" y="585"/>
                    <a:pt x="43" y="585"/>
                  </a:cubicBezTo>
                  <a:close/>
                  <a:moveTo>
                    <a:pt x="51" y="574"/>
                  </a:moveTo>
                  <a:cubicBezTo>
                    <a:pt x="50" y="575"/>
                    <a:pt x="48" y="576"/>
                    <a:pt x="47" y="577"/>
                  </a:cubicBezTo>
                  <a:cubicBezTo>
                    <a:pt x="48" y="576"/>
                    <a:pt x="48" y="575"/>
                    <a:pt x="47" y="575"/>
                  </a:cubicBezTo>
                  <a:cubicBezTo>
                    <a:pt x="49" y="574"/>
                    <a:pt x="50" y="574"/>
                    <a:pt x="51" y="574"/>
                  </a:cubicBezTo>
                  <a:close/>
                  <a:moveTo>
                    <a:pt x="46" y="575"/>
                  </a:moveTo>
                  <a:cubicBezTo>
                    <a:pt x="46" y="576"/>
                    <a:pt x="45" y="577"/>
                    <a:pt x="44" y="579"/>
                  </a:cubicBezTo>
                  <a:cubicBezTo>
                    <a:pt x="44" y="579"/>
                    <a:pt x="44" y="579"/>
                    <a:pt x="44" y="579"/>
                  </a:cubicBezTo>
                  <a:cubicBezTo>
                    <a:pt x="42" y="578"/>
                    <a:pt x="42" y="578"/>
                    <a:pt x="42" y="578"/>
                  </a:cubicBezTo>
                  <a:cubicBezTo>
                    <a:pt x="41" y="580"/>
                    <a:pt x="42" y="580"/>
                    <a:pt x="42" y="581"/>
                  </a:cubicBezTo>
                  <a:cubicBezTo>
                    <a:pt x="40" y="582"/>
                    <a:pt x="39" y="583"/>
                    <a:pt x="38" y="585"/>
                  </a:cubicBezTo>
                  <a:cubicBezTo>
                    <a:pt x="39" y="585"/>
                    <a:pt x="40" y="583"/>
                    <a:pt x="41" y="582"/>
                  </a:cubicBezTo>
                  <a:cubicBezTo>
                    <a:pt x="40" y="584"/>
                    <a:pt x="39" y="586"/>
                    <a:pt x="37" y="587"/>
                  </a:cubicBezTo>
                  <a:cubicBezTo>
                    <a:pt x="35" y="588"/>
                    <a:pt x="33" y="590"/>
                    <a:pt x="32" y="591"/>
                  </a:cubicBezTo>
                  <a:cubicBezTo>
                    <a:pt x="32" y="591"/>
                    <a:pt x="31" y="591"/>
                    <a:pt x="31" y="591"/>
                  </a:cubicBezTo>
                  <a:cubicBezTo>
                    <a:pt x="29" y="593"/>
                    <a:pt x="28" y="594"/>
                    <a:pt x="27" y="596"/>
                  </a:cubicBezTo>
                  <a:cubicBezTo>
                    <a:pt x="27" y="596"/>
                    <a:pt x="26" y="597"/>
                    <a:pt x="25" y="597"/>
                  </a:cubicBezTo>
                  <a:cubicBezTo>
                    <a:pt x="25" y="597"/>
                    <a:pt x="23" y="597"/>
                    <a:pt x="22" y="598"/>
                  </a:cubicBezTo>
                  <a:cubicBezTo>
                    <a:pt x="23" y="596"/>
                    <a:pt x="24" y="594"/>
                    <a:pt x="25" y="592"/>
                  </a:cubicBezTo>
                  <a:cubicBezTo>
                    <a:pt x="27" y="591"/>
                    <a:pt x="29" y="590"/>
                    <a:pt x="33" y="588"/>
                  </a:cubicBezTo>
                  <a:cubicBezTo>
                    <a:pt x="32" y="589"/>
                    <a:pt x="32" y="590"/>
                    <a:pt x="31" y="590"/>
                  </a:cubicBezTo>
                  <a:cubicBezTo>
                    <a:pt x="32" y="589"/>
                    <a:pt x="34" y="588"/>
                    <a:pt x="36" y="586"/>
                  </a:cubicBezTo>
                  <a:cubicBezTo>
                    <a:pt x="35" y="585"/>
                    <a:pt x="35" y="585"/>
                    <a:pt x="35" y="585"/>
                  </a:cubicBezTo>
                  <a:cubicBezTo>
                    <a:pt x="35" y="585"/>
                    <a:pt x="35" y="585"/>
                    <a:pt x="35" y="585"/>
                  </a:cubicBezTo>
                  <a:cubicBezTo>
                    <a:pt x="37" y="584"/>
                    <a:pt x="36" y="584"/>
                    <a:pt x="34" y="584"/>
                  </a:cubicBezTo>
                  <a:cubicBezTo>
                    <a:pt x="34" y="584"/>
                    <a:pt x="34" y="584"/>
                    <a:pt x="34" y="584"/>
                  </a:cubicBezTo>
                  <a:cubicBezTo>
                    <a:pt x="35" y="584"/>
                    <a:pt x="36" y="583"/>
                    <a:pt x="36" y="582"/>
                  </a:cubicBezTo>
                  <a:cubicBezTo>
                    <a:pt x="36" y="584"/>
                    <a:pt x="36" y="586"/>
                    <a:pt x="37" y="584"/>
                  </a:cubicBezTo>
                  <a:cubicBezTo>
                    <a:pt x="38" y="583"/>
                    <a:pt x="38" y="582"/>
                    <a:pt x="38" y="581"/>
                  </a:cubicBezTo>
                  <a:cubicBezTo>
                    <a:pt x="39" y="581"/>
                    <a:pt x="39" y="581"/>
                    <a:pt x="39" y="581"/>
                  </a:cubicBezTo>
                  <a:cubicBezTo>
                    <a:pt x="39" y="581"/>
                    <a:pt x="39" y="581"/>
                    <a:pt x="39" y="581"/>
                  </a:cubicBezTo>
                  <a:cubicBezTo>
                    <a:pt x="39" y="581"/>
                    <a:pt x="39" y="580"/>
                    <a:pt x="39" y="580"/>
                  </a:cubicBezTo>
                  <a:cubicBezTo>
                    <a:pt x="39" y="580"/>
                    <a:pt x="38" y="581"/>
                    <a:pt x="38" y="581"/>
                  </a:cubicBezTo>
                  <a:cubicBezTo>
                    <a:pt x="36" y="581"/>
                    <a:pt x="36" y="581"/>
                    <a:pt x="36" y="581"/>
                  </a:cubicBezTo>
                  <a:cubicBezTo>
                    <a:pt x="36" y="581"/>
                    <a:pt x="36" y="581"/>
                    <a:pt x="36" y="581"/>
                  </a:cubicBezTo>
                  <a:cubicBezTo>
                    <a:pt x="38" y="580"/>
                    <a:pt x="38" y="580"/>
                    <a:pt x="38" y="580"/>
                  </a:cubicBezTo>
                  <a:cubicBezTo>
                    <a:pt x="35" y="581"/>
                    <a:pt x="35" y="581"/>
                    <a:pt x="35" y="581"/>
                  </a:cubicBezTo>
                  <a:cubicBezTo>
                    <a:pt x="35" y="581"/>
                    <a:pt x="35" y="581"/>
                    <a:pt x="35" y="581"/>
                  </a:cubicBezTo>
                  <a:cubicBezTo>
                    <a:pt x="36" y="580"/>
                    <a:pt x="36" y="580"/>
                    <a:pt x="37" y="580"/>
                  </a:cubicBezTo>
                  <a:cubicBezTo>
                    <a:pt x="37" y="580"/>
                    <a:pt x="37" y="580"/>
                    <a:pt x="37" y="580"/>
                  </a:cubicBezTo>
                  <a:cubicBezTo>
                    <a:pt x="37" y="580"/>
                    <a:pt x="37" y="580"/>
                    <a:pt x="37" y="579"/>
                  </a:cubicBezTo>
                  <a:cubicBezTo>
                    <a:pt x="40" y="578"/>
                    <a:pt x="43" y="576"/>
                    <a:pt x="46" y="575"/>
                  </a:cubicBezTo>
                  <a:close/>
                  <a:moveTo>
                    <a:pt x="39" y="577"/>
                  </a:moveTo>
                  <a:cubicBezTo>
                    <a:pt x="39" y="578"/>
                    <a:pt x="38" y="579"/>
                    <a:pt x="37" y="579"/>
                  </a:cubicBezTo>
                  <a:cubicBezTo>
                    <a:pt x="38" y="578"/>
                    <a:pt x="38" y="578"/>
                    <a:pt x="38" y="578"/>
                  </a:cubicBezTo>
                  <a:cubicBezTo>
                    <a:pt x="39" y="577"/>
                    <a:pt x="39" y="577"/>
                    <a:pt x="39" y="577"/>
                  </a:cubicBezTo>
                  <a:close/>
                  <a:moveTo>
                    <a:pt x="36" y="576"/>
                  </a:moveTo>
                  <a:cubicBezTo>
                    <a:pt x="38" y="576"/>
                    <a:pt x="37" y="577"/>
                    <a:pt x="37" y="578"/>
                  </a:cubicBezTo>
                  <a:cubicBezTo>
                    <a:pt x="36" y="578"/>
                    <a:pt x="36" y="579"/>
                    <a:pt x="36" y="579"/>
                  </a:cubicBezTo>
                  <a:cubicBezTo>
                    <a:pt x="36" y="579"/>
                    <a:pt x="36" y="579"/>
                    <a:pt x="37" y="578"/>
                  </a:cubicBezTo>
                  <a:cubicBezTo>
                    <a:pt x="37" y="579"/>
                    <a:pt x="37" y="579"/>
                    <a:pt x="37" y="580"/>
                  </a:cubicBezTo>
                  <a:cubicBezTo>
                    <a:pt x="35" y="580"/>
                    <a:pt x="34" y="580"/>
                    <a:pt x="33" y="581"/>
                  </a:cubicBezTo>
                  <a:cubicBezTo>
                    <a:pt x="33" y="579"/>
                    <a:pt x="35" y="577"/>
                    <a:pt x="36" y="576"/>
                  </a:cubicBezTo>
                  <a:close/>
                  <a:moveTo>
                    <a:pt x="9" y="601"/>
                  </a:moveTo>
                  <a:cubicBezTo>
                    <a:pt x="9" y="600"/>
                    <a:pt x="9" y="600"/>
                    <a:pt x="9" y="600"/>
                  </a:cubicBezTo>
                  <a:cubicBezTo>
                    <a:pt x="10" y="600"/>
                    <a:pt x="10" y="600"/>
                    <a:pt x="10" y="600"/>
                  </a:cubicBezTo>
                  <a:cubicBezTo>
                    <a:pt x="10" y="600"/>
                    <a:pt x="10" y="600"/>
                    <a:pt x="11" y="600"/>
                  </a:cubicBezTo>
                  <a:cubicBezTo>
                    <a:pt x="10" y="601"/>
                    <a:pt x="10" y="601"/>
                    <a:pt x="10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14" y="606"/>
                    <a:pt x="11" y="603"/>
                    <a:pt x="9" y="601"/>
                  </a:cubicBezTo>
                  <a:close/>
                  <a:moveTo>
                    <a:pt x="36" y="626"/>
                  </a:moveTo>
                  <a:cubicBezTo>
                    <a:pt x="36" y="626"/>
                    <a:pt x="36" y="626"/>
                    <a:pt x="36" y="626"/>
                  </a:cubicBezTo>
                  <a:close/>
                  <a:moveTo>
                    <a:pt x="36" y="626"/>
                  </a:move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3" y="623"/>
                    <a:pt x="30" y="621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1" y="622"/>
                    <a:pt x="24" y="615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25" y="615"/>
                    <a:pt x="32" y="622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0" y="621"/>
                    <a:pt x="33" y="623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3" y="623"/>
                    <a:pt x="17" y="609"/>
                    <a:pt x="8" y="601"/>
                  </a:cubicBezTo>
                  <a:cubicBezTo>
                    <a:pt x="8" y="601"/>
                    <a:pt x="8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12" y="603"/>
                    <a:pt x="19" y="610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2" y="622"/>
                    <a:pt x="25" y="616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9" y="601"/>
                    <a:pt x="9" y="601"/>
                    <a:pt x="10" y="602"/>
                  </a:cubicBezTo>
                  <a:cubicBezTo>
                    <a:pt x="11" y="601"/>
                    <a:pt x="11" y="601"/>
                    <a:pt x="11" y="601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1" y="602"/>
                    <a:pt x="11" y="602"/>
                    <a:pt x="11" y="602"/>
                  </a:cubicBezTo>
                  <a:cubicBezTo>
                    <a:pt x="12" y="601"/>
                    <a:pt x="12" y="601"/>
                    <a:pt x="12" y="601"/>
                  </a:cubicBezTo>
                  <a:cubicBezTo>
                    <a:pt x="13" y="602"/>
                    <a:pt x="14" y="603"/>
                    <a:pt x="15" y="604"/>
                  </a:cubicBezTo>
                  <a:cubicBezTo>
                    <a:pt x="15" y="604"/>
                    <a:pt x="15" y="604"/>
                    <a:pt x="15" y="604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20" y="611"/>
                    <a:pt x="34" y="624"/>
                    <a:pt x="31" y="621"/>
                  </a:cubicBezTo>
                  <a:cubicBezTo>
                    <a:pt x="31" y="621"/>
                    <a:pt x="31" y="621"/>
                    <a:pt x="31" y="621"/>
                  </a:cubicBezTo>
                  <a:cubicBezTo>
                    <a:pt x="31" y="621"/>
                    <a:pt x="31" y="621"/>
                    <a:pt x="31" y="621"/>
                  </a:cubicBezTo>
                  <a:cubicBezTo>
                    <a:pt x="31" y="621"/>
                    <a:pt x="31" y="621"/>
                    <a:pt x="31" y="621"/>
                  </a:cubicBezTo>
                  <a:cubicBezTo>
                    <a:pt x="32" y="621"/>
                    <a:pt x="32" y="621"/>
                    <a:pt x="32" y="621"/>
                  </a:cubicBezTo>
                  <a:cubicBezTo>
                    <a:pt x="32" y="621"/>
                    <a:pt x="33" y="621"/>
                    <a:pt x="33" y="621"/>
                  </a:cubicBezTo>
                  <a:cubicBezTo>
                    <a:pt x="33" y="621"/>
                    <a:pt x="33" y="621"/>
                    <a:pt x="33" y="621"/>
                  </a:cubicBezTo>
                  <a:cubicBezTo>
                    <a:pt x="33" y="621"/>
                    <a:pt x="33" y="621"/>
                    <a:pt x="33" y="621"/>
                  </a:cubicBezTo>
                  <a:cubicBezTo>
                    <a:pt x="33" y="621"/>
                    <a:pt x="33" y="621"/>
                    <a:pt x="33" y="621"/>
                  </a:cubicBezTo>
                  <a:cubicBezTo>
                    <a:pt x="34" y="622"/>
                    <a:pt x="35" y="622"/>
                    <a:pt x="35" y="623"/>
                  </a:cubicBezTo>
                  <a:cubicBezTo>
                    <a:pt x="35" y="623"/>
                    <a:pt x="35" y="624"/>
                    <a:pt x="35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0" y="621"/>
                    <a:pt x="32" y="623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5" y="624"/>
                    <a:pt x="35" y="624"/>
                    <a:pt x="35" y="624"/>
                  </a:cubicBezTo>
                  <a:cubicBezTo>
                    <a:pt x="36" y="623"/>
                    <a:pt x="36" y="623"/>
                    <a:pt x="36" y="623"/>
                  </a:cubicBezTo>
                  <a:cubicBezTo>
                    <a:pt x="36" y="623"/>
                    <a:pt x="36" y="623"/>
                    <a:pt x="36" y="623"/>
                  </a:cubicBezTo>
                  <a:cubicBezTo>
                    <a:pt x="36" y="624"/>
                    <a:pt x="37" y="624"/>
                    <a:pt x="37" y="625"/>
                  </a:cubicBezTo>
                  <a:lnTo>
                    <a:pt x="36" y="626"/>
                  </a:lnTo>
                  <a:close/>
                  <a:moveTo>
                    <a:pt x="57" y="609"/>
                  </a:moveTo>
                  <a:cubicBezTo>
                    <a:pt x="57" y="609"/>
                    <a:pt x="56" y="609"/>
                    <a:pt x="56" y="610"/>
                  </a:cubicBezTo>
                  <a:cubicBezTo>
                    <a:pt x="56" y="610"/>
                    <a:pt x="56" y="609"/>
                    <a:pt x="56" y="609"/>
                  </a:cubicBezTo>
                  <a:cubicBezTo>
                    <a:pt x="56" y="609"/>
                    <a:pt x="56" y="609"/>
                    <a:pt x="57" y="609"/>
                  </a:cubicBezTo>
                  <a:close/>
                  <a:moveTo>
                    <a:pt x="74" y="599"/>
                  </a:moveTo>
                  <a:cubicBezTo>
                    <a:pt x="76" y="598"/>
                    <a:pt x="76" y="598"/>
                    <a:pt x="76" y="598"/>
                  </a:cubicBezTo>
                  <a:cubicBezTo>
                    <a:pt x="75" y="598"/>
                    <a:pt x="74" y="599"/>
                    <a:pt x="74" y="599"/>
                  </a:cubicBezTo>
                  <a:close/>
                  <a:moveTo>
                    <a:pt x="80" y="595"/>
                  </a:moveTo>
                  <a:cubicBezTo>
                    <a:pt x="80" y="596"/>
                    <a:pt x="80" y="596"/>
                    <a:pt x="80" y="596"/>
                  </a:cubicBezTo>
                  <a:cubicBezTo>
                    <a:pt x="80" y="595"/>
                    <a:pt x="80" y="595"/>
                    <a:pt x="80" y="595"/>
                  </a:cubicBezTo>
                  <a:cubicBezTo>
                    <a:pt x="79" y="595"/>
                    <a:pt x="78" y="596"/>
                    <a:pt x="77" y="597"/>
                  </a:cubicBezTo>
                  <a:cubicBezTo>
                    <a:pt x="77" y="597"/>
                    <a:pt x="77" y="596"/>
                    <a:pt x="75" y="597"/>
                  </a:cubicBezTo>
                  <a:cubicBezTo>
                    <a:pt x="71" y="598"/>
                    <a:pt x="71" y="601"/>
                    <a:pt x="68" y="602"/>
                  </a:cubicBezTo>
                  <a:cubicBezTo>
                    <a:pt x="69" y="601"/>
                    <a:pt x="69" y="601"/>
                    <a:pt x="69" y="601"/>
                  </a:cubicBezTo>
                  <a:cubicBezTo>
                    <a:pt x="68" y="602"/>
                    <a:pt x="67" y="602"/>
                    <a:pt x="65" y="603"/>
                  </a:cubicBezTo>
                  <a:cubicBezTo>
                    <a:pt x="66" y="602"/>
                    <a:pt x="67" y="601"/>
                    <a:pt x="68" y="600"/>
                  </a:cubicBezTo>
                  <a:cubicBezTo>
                    <a:pt x="69" y="599"/>
                    <a:pt x="69" y="599"/>
                    <a:pt x="69" y="599"/>
                  </a:cubicBezTo>
                  <a:cubicBezTo>
                    <a:pt x="69" y="599"/>
                    <a:pt x="69" y="599"/>
                    <a:pt x="69" y="599"/>
                  </a:cubicBezTo>
                  <a:cubicBezTo>
                    <a:pt x="70" y="598"/>
                    <a:pt x="71" y="598"/>
                    <a:pt x="71" y="597"/>
                  </a:cubicBezTo>
                  <a:cubicBezTo>
                    <a:pt x="71" y="597"/>
                    <a:pt x="70" y="598"/>
                    <a:pt x="70" y="598"/>
                  </a:cubicBezTo>
                  <a:cubicBezTo>
                    <a:pt x="73" y="594"/>
                    <a:pt x="76" y="590"/>
                    <a:pt x="79" y="586"/>
                  </a:cubicBezTo>
                  <a:lnTo>
                    <a:pt x="80" y="595"/>
                  </a:lnTo>
                  <a:close/>
                  <a:moveTo>
                    <a:pt x="101" y="557"/>
                  </a:moveTo>
                  <a:cubicBezTo>
                    <a:pt x="98" y="558"/>
                    <a:pt x="95" y="561"/>
                    <a:pt x="94" y="560"/>
                  </a:cubicBezTo>
                  <a:cubicBezTo>
                    <a:pt x="92" y="561"/>
                    <a:pt x="89" y="562"/>
                    <a:pt x="93" y="561"/>
                  </a:cubicBezTo>
                  <a:cubicBezTo>
                    <a:pt x="91" y="563"/>
                    <a:pt x="91" y="563"/>
                    <a:pt x="91" y="563"/>
                  </a:cubicBezTo>
                  <a:cubicBezTo>
                    <a:pt x="91" y="562"/>
                    <a:pt x="91" y="562"/>
                    <a:pt x="91" y="562"/>
                  </a:cubicBezTo>
                  <a:cubicBezTo>
                    <a:pt x="91" y="562"/>
                    <a:pt x="91" y="563"/>
                    <a:pt x="90" y="563"/>
                  </a:cubicBezTo>
                  <a:cubicBezTo>
                    <a:pt x="88" y="565"/>
                    <a:pt x="88" y="565"/>
                    <a:pt x="88" y="565"/>
                  </a:cubicBezTo>
                  <a:cubicBezTo>
                    <a:pt x="87" y="562"/>
                    <a:pt x="81" y="564"/>
                    <a:pt x="86" y="560"/>
                  </a:cubicBezTo>
                  <a:cubicBezTo>
                    <a:pt x="86" y="561"/>
                    <a:pt x="84" y="562"/>
                    <a:pt x="81" y="563"/>
                  </a:cubicBezTo>
                  <a:cubicBezTo>
                    <a:pt x="81" y="563"/>
                    <a:pt x="81" y="563"/>
                    <a:pt x="81" y="563"/>
                  </a:cubicBezTo>
                  <a:cubicBezTo>
                    <a:pt x="81" y="563"/>
                    <a:pt x="81" y="563"/>
                    <a:pt x="81" y="563"/>
                  </a:cubicBezTo>
                  <a:cubicBezTo>
                    <a:pt x="82" y="562"/>
                    <a:pt x="82" y="562"/>
                    <a:pt x="83" y="563"/>
                  </a:cubicBezTo>
                  <a:cubicBezTo>
                    <a:pt x="83" y="561"/>
                    <a:pt x="82" y="561"/>
                    <a:pt x="81" y="561"/>
                  </a:cubicBezTo>
                  <a:cubicBezTo>
                    <a:pt x="82" y="561"/>
                    <a:pt x="82" y="560"/>
                    <a:pt x="83" y="561"/>
                  </a:cubicBezTo>
                  <a:cubicBezTo>
                    <a:pt x="83" y="560"/>
                    <a:pt x="83" y="560"/>
                    <a:pt x="83" y="559"/>
                  </a:cubicBezTo>
                  <a:cubicBezTo>
                    <a:pt x="84" y="559"/>
                    <a:pt x="85" y="559"/>
                    <a:pt x="85" y="559"/>
                  </a:cubicBezTo>
                  <a:cubicBezTo>
                    <a:pt x="85" y="558"/>
                    <a:pt x="85" y="558"/>
                    <a:pt x="85" y="558"/>
                  </a:cubicBezTo>
                  <a:cubicBezTo>
                    <a:pt x="86" y="557"/>
                    <a:pt x="87" y="557"/>
                    <a:pt x="88" y="556"/>
                  </a:cubicBezTo>
                  <a:cubicBezTo>
                    <a:pt x="88" y="557"/>
                    <a:pt x="88" y="558"/>
                    <a:pt x="87" y="559"/>
                  </a:cubicBezTo>
                  <a:cubicBezTo>
                    <a:pt x="87" y="560"/>
                    <a:pt x="87" y="560"/>
                    <a:pt x="87" y="560"/>
                  </a:cubicBezTo>
                  <a:cubicBezTo>
                    <a:pt x="87" y="559"/>
                    <a:pt x="87" y="559"/>
                    <a:pt x="87" y="559"/>
                  </a:cubicBezTo>
                  <a:cubicBezTo>
                    <a:pt x="87" y="559"/>
                    <a:pt x="87" y="560"/>
                    <a:pt x="87" y="560"/>
                  </a:cubicBezTo>
                  <a:cubicBezTo>
                    <a:pt x="88" y="559"/>
                    <a:pt x="88" y="559"/>
                    <a:pt x="88" y="558"/>
                  </a:cubicBezTo>
                  <a:cubicBezTo>
                    <a:pt x="89" y="558"/>
                    <a:pt x="89" y="558"/>
                    <a:pt x="89" y="558"/>
                  </a:cubicBezTo>
                  <a:cubicBezTo>
                    <a:pt x="90" y="558"/>
                    <a:pt x="87" y="564"/>
                    <a:pt x="90" y="563"/>
                  </a:cubicBezTo>
                  <a:cubicBezTo>
                    <a:pt x="90" y="560"/>
                    <a:pt x="90" y="560"/>
                    <a:pt x="90" y="560"/>
                  </a:cubicBezTo>
                  <a:cubicBezTo>
                    <a:pt x="91" y="560"/>
                    <a:pt x="91" y="560"/>
                    <a:pt x="91" y="560"/>
                  </a:cubicBezTo>
                  <a:cubicBezTo>
                    <a:pt x="92" y="557"/>
                    <a:pt x="92" y="557"/>
                    <a:pt x="92" y="557"/>
                  </a:cubicBezTo>
                  <a:cubicBezTo>
                    <a:pt x="94" y="557"/>
                    <a:pt x="94" y="557"/>
                    <a:pt x="94" y="557"/>
                  </a:cubicBezTo>
                  <a:cubicBezTo>
                    <a:pt x="97" y="555"/>
                    <a:pt x="100" y="554"/>
                    <a:pt x="102" y="553"/>
                  </a:cubicBezTo>
                  <a:cubicBezTo>
                    <a:pt x="100" y="553"/>
                    <a:pt x="100" y="554"/>
                    <a:pt x="98" y="554"/>
                  </a:cubicBezTo>
                  <a:cubicBezTo>
                    <a:pt x="99" y="552"/>
                    <a:pt x="103" y="550"/>
                    <a:pt x="108" y="548"/>
                  </a:cubicBezTo>
                  <a:cubicBezTo>
                    <a:pt x="108" y="548"/>
                    <a:pt x="109" y="548"/>
                    <a:pt x="109" y="548"/>
                  </a:cubicBezTo>
                  <a:cubicBezTo>
                    <a:pt x="109" y="549"/>
                    <a:pt x="108" y="549"/>
                    <a:pt x="108" y="549"/>
                  </a:cubicBezTo>
                  <a:cubicBezTo>
                    <a:pt x="109" y="549"/>
                    <a:pt x="106" y="551"/>
                    <a:pt x="111" y="550"/>
                  </a:cubicBezTo>
                  <a:cubicBezTo>
                    <a:pt x="110" y="551"/>
                    <a:pt x="108" y="554"/>
                    <a:pt x="108" y="554"/>
                  </a:cubicBezTo>
                  <a:cubicBezTo>
                    <a:pt x="106" y="556"/>
                    <a:pt x="103" y="557"/>
                    <a:pt x="101" y="557"/>
                  </a:cubicBezTo>
                  <a:close/>
                  <a:moveTo>
                    <a:pt x="92" y="555"/>
                  </a:moveTo>
                  <a:cubicBezTo>
                    <a:pt x="91" y="555"/>
                    <a:pt x="91" y="556"/>
                    <a:pt x="90" y="556"/>
                  </a:cubicBezTo>
                  <a:cubicBezTo>
                    <a:pt x="90" y="556"/>
                    <a:pt x="90" y="555"/>
                    <a:pt x="91" y="555"/>
                  </a:cubicBezTo>
                  <a:cubicBezTo>
                    <a:pt x="91" y="555"/>
                    <a:pt x="91" y="555"/>
                    <a:pt x="92" y="555"/>
                  </a:cubicBezTo>
                  <a:close/>
                  <a:moveTo>
                    <a:pt x="99" y="575"/>
                  </a:moveTo>
                  <a:cubicBezTo>
                    <a:pt x="98" y="576"/>
                    <a:pt x="94" y="578"/>
                    <a:pt x="94" y="577"/>
                  </a:cubicBezTo>
                  <a:cubicBezTo>
                    <a:pt x="98" y="576"/>
                    <a:pt x="95" y="573"/>
                    <a:pt x="99" y="574"/>
                  </a:cubicBezTo>
                  <a:cubicBezTo>
                    <a:pt x="99" y="573"/>
                    <a:pt x="98" y="573"/>
                    <a:pt x="97" y="573"/>
                  </a:cubicBezTo>
                  <a:cubicBezTo>
                    <a:pt x="97" y="573"/>
                    <a:pt x="97" y="572"/>
                    <a:pt x="97" y="572"/>
                  </a:cubicBezTo>
                  <a:cubicBezTo>
                    <a:pt x="101" y="571"/>
                    <a:pt x="101" y="571"/>
                    <a:pt x="101" y="571"/>
                  </a:cubicBezTo>
                  <a:cubicBezTo>
                    <a:pt x="102" y="571"/>
                    <a:pt x="102" y="570"/>
                    <a:pt x="102" y="571"/>
                  </a:cubicBezTo>
                  <a:cubicBezTo>
                    <a:pt x="103" y="572"/>
                    <a:pt x="99" y="574"/>
                    <a:pt x="99" y="575"/>
                  </a:cubicBezTo>
                  <a:close/>
                  <a:moveTo>
                    <a:pt x="115" y="566"/>
                  </a:moveTo>
                  <a:cubicBezTo>
                    <a:pt x="112" y="567"/>
                    <a:pt x="109" y="568"/>
                    <a:pt x="106" y="569"/>
                  </a:cubicBezTo>
                  <a:cubicBezTo>
                    <a:pt x="107" y="568"/>
                    <a:pt x="107" y="568"/>
                    <a:pt x="107" y="568"/>
                  </a:cubicBezTo>
                  <a:cubicBezTo>
                    <a:pt x="122" y="562"/>
                    <a:pt x="115" y="563"/>
                    <a:pt x="104" y="564"/>
                  </a:cubicBezTo>
                  <a:cubicBezTo>
                    <a:pt x="109" y="562"/>
                    <a:pt x="114" y="560"/>
                    <a:pt x="120" y="559"/>
                  </a:cubicBezTo>
                  <a:cubicBezTo>
                    <a:pt x="119" y="558"/>
                    <a:pt x="119" y="558"/>
                    <a:pt x="119" y="558"/>
                  </a:cubicBezTo>
                  <a:cubicBezTo>
                    <a:pt x="121" y="558"/>
                    <a:pt x="121" y="557"/>
                    <a:pt x="123" y="557"/>
                  </a:cubicBezTo>
                  <a:cubicBezTo>
                    <a:pt x="123" y="557"/>
                    <a:pt x="117" y="564"/>
                    <a:pt x="115" y="566"/>
                  </a:cubicBezTo>
                  <a:close/>
                  <a:moveTo>
                    <a:pt x="127" y="562"/>
                  </a:moveTo>
                  <a:cubicBezTo>
                    <a:pt x="127" y="561"/>
                    <a:pt x="126" y="561"/>
                    <a:pt x="126" y="561"/>
                  </a:cubicBezTo>
                  <a:cubicBezTo>
                    <a:pt x="129" y="560"/>
                    <a:pt x="129" y="560"/>
                    <a:pt x="129" y="560"/>
                  </a:cubicBezTo>
                  <a:cubicBezTo>
                    <a:pt x="129" y="560"/>
                    <a:pt x="130" y="561"/>
                    <a:pt x="127" y="562"/>
                  </a:cubicBezTo>
                  <a:close/>
                  <a:moveTo>
                    <a:pt x="165" y="551"/>
                  </a:moveTo>
                  <a:cubicBezTo>
                    <a:pt x="164" y="553"/>
                    <a:pt x="159" y="553"/>
                    <a:pt x="159" y="552"/>
                  </a:cubicBezTo>
                  <a:cubicBezTo>
                    <a:pt x="160" y="554"/>
                    <a:pt x="153" y="555"/>
                    <a:pt x="151" y="557"/>
                  </a:cubicBezTo>
                  <a:cubicBezTo>
                    <a:pt x="145" y="559"/>
                    <a:pt x="145" y="556"/>
                    <a:pt x="140" y="559"/>
                  </a:cubicBezTo>
                  <a:cubicBezTo>
                    <a:pt x="143" y="559"/>
                    <a:pt x="143" y="559"/>
                    <a:pt x="143" y="559"/>
                  </a:cubicBezTo>
                  <a:cubicBezTo>
                    <a:pt x="138" y="561"/>
                    <a:pt x="136" y="562"/>
                    <a:pt x="131" y="563"/>
                  </a:cubicBezTo>
                  <a:cubicBezTo>
                    <a:pt x="130" y="562"/>
                    <a:pt x="134" y="562"/>
                    <a:pt x="134" y="561"/>
                  </a:cubicBezTo>
                  <a:cubicBezTo>
                    <a:pt x="131" y="561"/>
                    <a:pt x="131" y="561"/>
                    <a:pt x="131" y="561"/>
                  </a:cubicBezTo>
                  <a:cubicBezTo>
                    <a:pt x="132" y="561"/>
                    <a:pt x="134" y="559"/>
                    <a:pt x="134" y="560"/>
                  </a:cubicBezTo>
                  <a:cubicBezTo>
                    <a:pt x="134" y="559"/>
                    <a:pt x="135" y="558"/>
                    <a:pt x="132" y="560"/>
                  </a:cubicBezTo>
                  <a:cubicBezTo>
                    <a:pt x="134" y="558"/>
                    <a:pt x="134" y="558"/>
                    <a:pt x="134" y="558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136" y="557"/>
                    <a:pt x="136" y="557"/>
                    <a:pt x="136" y="557"/>
                  </a:cubicBezTo>
                  <a:cubicBezTo>
                    <a:pt x="137" y="557"/>
                    <a:pt x="138" y="556"/>
                    <a:pt x="141" y="557"/>
                  </a:cubicBezTo>
                  <a:cubicBezTo>
                    <a:pt x="141" y="557"/>
                    <a:pt x="139" y="558"/>
                    <a:pt x="139" y="558"/>
                  </a:cubicBezTo>
                  <a:cubicBezTo>
                    <a:pt x="141" y="558"/>
                    <a:pt x="143" y="557"/>
                    <a:pt x="144" y="556"/>
                  </a:cubicBezTo>
                  <a:cubicBezTo>
                    <a:pt x="141" y="557"/>
                    <a:pt x="142" y="556"/>
                    <a:pt x="141" y="555"/>
                  </a:cubicBezTo>
                  <a:cubicBezTo>
                    <a:pt x="143" y="554"/>
                    <a:pt x="146" y="553"/>
                    <a:pt x="147" y="553"/>
                  </a:cubicBezTo>
                  <a:cubicBezTo>
                    <a:pt x="151" y="552"/>
                    <a:pt x="154" y="552"/>
                    <a:pt x="153" y="554"/>
                  </a:cubicBezTo>
                  <a:cubicBezTo>
                    <a:pt x="154" y="553"/>
                    <a:pt x="157" y="553"/>
                    <a:pt x="158" y="551"/>
                  </a:cubicBezTo>
                  <a:cubicBezTo>
                    <a:pt x="155" y="553"/>
                    <a:pt x="156" y="548"/>
                    <a:pt x="152" y="552"/>
                  </a:cubicBezTo>
                  <a:cubicBezTo>
                    <a:pt x="150" y="550"/>
                    <a:pt x="156" y="549"/>
                    <a:pt x="159" y="549"/>
                  </a:cubicBezTo>
                  <a:cubicBezTo>
                    <a:pt x="158" y="550"/>
                    <a:pt x="159" y="550"/>
                    <a:pt x="159" y="550"/>
                  </a:cubicBezTo>
                  <a:cubicBezTo>
                    <a:pt x="163" y="549"/>
                    <a:pt x="160" y="548"/>
                    <a:pt x="157" y="549"/>
                  </a:cubicBezTo>
                  <a:cubicBezTo>
                    <a:pt x="161" y="546"/>
                    <a:pt x="161" y="546"/>
                    <a:pt x="161" y="546"/>
                  </a:cubicBezTo>
                  <a:cubicBezTo>
                    <a:pt x="161" y="546"/>
                    <a:pt x="161" y="546"/>
                    <a:pt x="161" y="546"/>
                  </a:cubicBezTo>
                  <a:cubicBezTo>
                    <a:pt x="165" y="545"/>
                    <a:pt x="165" y="545"/>
                    <a:pt x="165" y="545"/>
                  </a:cubicBezTo>
                  <a:cubicBezTo>
                    <a:pt x="166" y="546"/>
                    <a:pt x="167" y="547"/>
                    <a:pt x="166" y="547"/>
                  </a:cubicBezTo>
                  <a:cubicBezTo>
                    <a:pt x="169" y="547"/>
                    <a:pt x="169" y="547"/>
                    <a:pt x="169" y="547"/>
                  </a:cubicBezTo>
                  <a:cubicBezTo>
                    <a:pt x="165" y="548"/>
                    <a:pt x="165" y="548"/>
                    <a:pt x="165" y="548"/>
                  </a:cubicBezTo>
                  <a:cubicBezTo>
                    <a:pt x="167" y="549"/>
                    <a:pt x="169" y="547"/>
                    <a:pt x="171" y="547"/>
                  </a:cubicBezTo>
                  <a:cubicBezTo>
                    <a:pt x="174" y="547"/>
                    <a:pt x="167" y="549"/>
                    <a:pt x="165" y="551"/>
                  </a:cubicBezTo>
                  <a:close/>
                  <a:moveTo>
                    <a:pt x="290" y="522"/>
                  </a:moveTo>
                  <a:cubicBezTo>
                    <a:pt x="289" y="523"/>
                    <a:pt x="287" y="523"/>
                    <a:pt x="287" y="523"/>
                  </a:cubicBezTo>
                  <a:cubicBezTo>
                    <a:pt x="285" y="524"/>
                    <a:pt x="281" y="525"/>
                    <a:pt x="280" y="524"/>
                  </a:cubicBezTo>
                  <a:cubicBezTo>
                    <a:pt x="283" y="523"/>
                    <a:pt x="283" y="523"/>
                    <a:pt x="281" y="522"/>
                  </a:cubicBezTo>
                  <a:cubicBezTo>
                    <a:pt x="278" y="524"/>
                    <a:pt x="272" y="524"/>
                    <a:pt x="273" y="526"/>
                  </a:cubicBezTo>
                  <a:cubicBezTo>
                    <a:pt x="268" y="526"/>
                    <a:pt x="271" y="526"/>
                    <a:pt x="268" y="525"/>
                  </a:cubicBezTo>
                  <a:cubicBezTo>
                    <a:pt x="267" y="525"/>
                    <a:pt x="268" y="524"/>
                    <a:pt x="269" y="524"/>
                  </a:cubicBezTo>
                  <a:cubicBezTo>
                    <a:pt x="256" y="527"/>
                    <a:pt x="256" y="527"/>
                    <a:pt x="256" y="527"/>
                  </a:cubicBezTo>
                  <a:cubicBezTo>
                    <a:pt x="256" y="528"/>
                    <a:pt x="265" y="526"/>
                    <a:pt x="261" y="529"/>
                  </a:cubicBezTo>
                  <a:cubicBezTo>
                    <a:pt x="260" y="529"/>
                    <a:pt x="261" y="531"/>
                    <a:pt x="256" y="531"/>
                  </a:cubicBezTo>
                  <a:cubicBezTo>
                    <a:pt x="256" y="531"/>
                    <a:pt x="257" y="531"/>
                    <a:pt x="257" y="531"/>
                  </a:cubicBezTo>
                  <a:cubicBezTo>
                    <a:pt x="255" y="531"/>
                    <a:pt x="254" y="531"/>
                    <a:pt x="252" y="531"/>
                  </a:cubicBezTo>
                  <a:cubicBezTo>
                    <a:pt x="251" y="530"/>
                    <a:pt x="254" y="530"/>
                    <a:pt x="256" y="529"/>
                  </a:cubicBezTo>
                  <a:cubicBezTo>
                    <a:pt x="254" y="529"/>
                    <a:pt x="253" y="530"/>
                    <a:pt x="251" y="530"/>
                  </a:cubicBezTo>
                  <a:cubicBezTo>
                    <a:pt x="251" y="530"/>
                    <a:pt x="251" y="530"/>
                    <a:pt x="251" y="530"/>
                  </a:cubicBezTo>
                  <a:cubicBezTo>
                    <a:pt x="247" y="531"/>
                    <a:pt x="247" y="531"/>
                    <a:pt x="247" y="531"/>
                  </a:cubicBezTo>
                  <a:cubicBezTo>
                    <a:pt x="245" y="532"/>
                    <a:pt x="250" y="530"/>
                    <a:pt x="251" y="531"/>
                  </a:cubicBezTo>
                  <a:cubicBezTo>
                    <a:pt x="248" y="532"/>
                    <a:pt x="248" y="532"/>
                    <a:pt x="248" y="532"/>
                  </a:cubicBezTo>
                  <a:cubicBezTo>
                    <a:pt x="245" y="533"/>
                    <a:pt x="236" y="535"/>
                    <a:pt x="232" y="534"/>
                  </a:cubicBezTo>
                  <a:cubicBezTo>
                    <a:pt x="228" y="534"/>
                    <a:pt x="230" y="535"/>
                    <a:pt x="230" y="536"/>
                  </a:cubicBezTo>
                  <a:cubicBezTo>
                    <a:pt x="228" y="538"/>
                    <a:pt x="225" y="537"/>
                    <a:pt x="223" y="538"/>
                  </a:cubicBezTo>
                  <a:cubicBezTo>
                    <a:pt x="223" y="539"/>
                    <a:pt x="220" y="539"/>
                    <a:pt x="221" y="540"/>
                  </a:cubicBezTo>
                  <a:cubicBezTo>
                    <a:pt x="217" y="541"/>
                    <a:pt x="217" y="541"/>
                    <a:pt x="217" y="541"/>
                  </a:cubicBezTo>
                  <a:cubicBezTo>
                    <a:pt x="216" y="543"/>
                    <a:pt x="222" y="540"/>
                    <a:pt x="223" y="541"/>
                  </a:cubicBezTo>
                  <a:cubicBezTo>
                    <a:pt x="226" y="542"/>
                    <a:pt x="221" y="542"/>
                    <a:pt x="222" y="542"/>
                  </a:cubicBezTo>
                  <a:cubicBezTo>
                    <a:pt x="225" y="542"/>
                    <a:pt x="225" y="541"/>
                    <a:pt x="226" y="540"/>
                  </a:cubicBezTo>
                  <a:cubicBezTo>
                    <a:pt x="228" y="540"/>
                    <a:pt x="229" y="540"/>
                    <a:pt x="229" y="541"/>
                  </a:cubicBezTo>
                  <a:cubicBezTo>
                    <a:pt x="224" y="541"/>
                    <a:pt x="227" y="542"/>
                    <a:pt x="223" y="543"/>
                  </a:cubicBezTo>
                  <a:cubicBezTo>
                    <a:pt x="223" y="543"/>
                    <a:pt x="223" y="543"/>
                    <a:pt x="223" y="543"/>
                  </a:cubicBezTo>
                  <a:cubicBezTo>
                    <a:pt x="224" y="544"/>
                    <a:pt x="218" y="544"/>
                    <a:pt x="216" y="545"/>
                  </a:cubicBezTo>
                  <a:cubicBezTo>
                    <a:pt x="211" y="545"/>
                    <a:pt x="219" y="543"/>
                    <a:pt x="218" y="542"/>
                  </a:cubicBezTo>
                  <a:cubicBezTo>
                    <a:pt x="213" y="544"/>
                    <a:pt x="213" y="544"/>
                    <a:pt x="213" y="544"/>
                  </a:cubicBezTo>
                  <a:cubicBezTo>
                    <a:pt x="215" y="543"/>
                    <a:pt x="213" y="542"/>
                    <a:pt x="215" y="541"/>
                  </a:cubicBezTo>
                  <a:cubicBezTo>
                    <a:pt x="212" y="542"/>
                    <a:pt x="211" y="541"/>
                    <a:pt x="209" y="542"/>
                  </a:cubicBezTo>
                  <a:cubicBezTo>
                    <a:pt x="211" y="540"/>
                    <a:pt x="204" y="542"/>
                    <a:pt x="203" y="541"/>
                  </a:cubicBezTo>
                  <a:cubicBezTo>
                    <a:pt x="206" y="540"/>
                    <a:pt x="214" y="540"/>
                    <a:pt x="213" y="540"/>
                  </a:cubicBezTo>
                  <a:cubicBezTo>
                    <a:pt x="213" y="540"/>
                    <a:pt x="217" y="539"/>
                    <a:pt x="219" y="540"/>
                  </a:cubicBezTo>
                  <a:cubicBezTo>
                    <a:pt x="220" y="537"/>
                    <a:pt x="220" y="537"/>
                    <a:pt x="220" y="537"/>
                  </a:cubicBezTo>
                  <a:cubicBezTo>
                    <a:pt x="218" y="538"/>
                    <a:pt x="214" y="539"/>
                    <a:pt x="215" y="538"/>
                  </a:cubicBezTo>
                  <a:cubicBezTo>
                    <a:pt x="211" y="539"/>
                    <a:pt x="211" y="539"/>
                    <a:pt x="211" y="539"/>
                  </a:cubicBezTo>
                  <a:cubicBezTo>
                    <a:pt x="214" y="536"/>
                    <a:pt x="214" y="537"/>
                    <a:pt x="217" y="535"/>
                  </a:cubicBezTo>
                  <a:cubicBezTo>
                    <a:pt x="209" y="535"/>
                    <a:pt x="205" y="540"/>
                    <a:pt x="198" y="539"/>
                  </a:cubicBezTo>
                  <a:cubicBezTo>
                    <a:pt x="199" y="539"/>
                    <a:pt x="199" y="539"/>
                    <a:pt x="199" y="539"/>
                  </a:cubicBezTo>
                  <a:cubicBezTo>
                    <a:pt x="188" y="542"/>
                    <a:pt x="184" y="541"/>
                    <a:pt x="180" y="539"/>
                  </a:cubicBezTo>
                  <a:cubicBezTo>
                    <a:pt x="185" y="537"/>
                    <a:pt x="185" y="537"/>
                    <a:pt x="185" y="537"/>
                  </a:cubicBezTo>
                  <a:cubicBezTo>
                    <a:pt x="186" y="538"/>
                    <a:pt x="186" y="538"/>
                    <a:pt x="186" y="538"/>
                  </a:cubicBezTo>
                  <a:cubicBezTo>
                    <a:pt x="194" y="537"/>
                    <a:pt x="198" y="533"/>
                    <a:pt x="207" y="531"/>
                  </a:cubicBezTo>
                  <a:cubicBezTo>
                    <a:pt x="206" y="532"/>
                    <a:pt x="203" y="533"/>
                    <a:pt x="203" y="533"/>
                  </a:cubicBezTo>
                  <a:cubicBezTo>
                    <a:pt x="209" y="532"/>
                    <a:pt x="207" y="530"/>
                    <a:pt x="212" y="530"/>
                  </a:cubicBezTo>
                  <a:cubicBezTo>
                    <a:pt x="205" y="532"/>
                    <a:pt x="217" y="529"/>
                    <a:pt x="211" y="532"/>
                  </a:cubicBezTo>
                  <a:cubicBezTo>
                    <a:pt x="219" y="528"/>
                    <a:pt x="230" y="529"/>
                    <a:pt x="236" y="527"/>
                  </a:cubicBezTo>
                  <a:cubicBezTo>
                    <a:pt x="234" y="527"/>
                    <a:pt x="238" y="526"/>
                    <a:pt x="238" y="525"/>
                  </a:cubicBezTo>
                  <a:cubicBezTo>
                    <a:pt x="239" y="525"/>
                    <a:pt x="239" y="526"/>
                    <a:pt x="238" y="526"/>
                  </a:cubicBezTo>
                  <a:cubicBezTo>
                    <a:pt x="241" y="526"/>
                    <a:pt x="242" y="527"/>
                    <a:pt x="242" y="528"/>
                  </a:cubicBezTo>
                  <a:cubicBezTo>
                    <a:pt x="236" y="529"/>
                    <a:pt x="236" y="529"/>
                    <a:pt x="236" y="529"/>
                  </a:cubicBezTo>
                  <a:cubicBezTo>
                    <a:pt x="238" y="529"/>
                    <a:pt x="240" y="530"/>
                    <a:pt x="241" y="530"/>
                  </a:cubicBezTo>
                  <a:cubicBezTo>
                    <a:pt x="241" y="530"/>
                    <a:pt x="241" y="530"/>
                    <a:pt x="241" y="530"/>
                  </a:cubicBezTo>
                  <a:cubicBezTo>
                    <a:pt x="241" y="530"/>
                    <a:pt x="241" y="530"/>
                    <a:pt x="241" y="530"/>
                  </a:cubicBezTo>
                  <a:cubicBezTo>
                    <a:pt x="242" y="530"/>
                    <a:pt x="243" y="529"/>
                    <a:pt x="244" y="529"/>
                  </a:cubicBezTo>
                  <a:cubicBezTo>
                    <a:pt x="245" y="528"/>
                    <a:pt x="244" y="528"/>
                    <a:pt x="244" y="528"/>
                  </a:cubicBezTo>
                  <a:cubicBezTo>
                    <a:pt x="246" y="527"/>
                    <a:pt x="248" y="525"/>
                    <a:pt x="251" y="524"/>
                  </a:cubicBezTo>
                  <a:cubicBezTo>
                    <a:pt x="251" y="524"/>
                    <a:pt x="251" y="524"/>
                    <a:pt x="251" y="524"/>
                  </a:cubicBezTo>
                  <a:cubicBezTo>
                    <a:pt x="257" y="523"/>
                    <a:pt x="257" y="523"/>
                    <a:pt x="257" y="523"/>
                  </a:cubicBezTo>
                  <a:cubicBezTo>
                    <a:pt x="257" y="523"/>
                    <a:pt x="257" y="523"/>
                    <a:pt x="257" y="523"/>
                  </a:cubicBezTo>
                  <a:cubicBezTo>
                    <a:pt x="260" y="522"/>
                    <a:pt x="260" y="522"/>
                    <a:pt x="260" y="522"/>
                  </a:cubicBezTo>
                  <a:cubicBezTo>
                    <a:pt x="261" y="523"/>
                    <a:pt x="262" y="522"/>
                    <a:pt x="262" y="523"/>
                  </a:cubicBezTo>
                  <a:cubicBezTo>
                    <a:pt x="265" y="525"/>
                    <a:pt x="271" y="521"/>
                    <a:pt x="277" y="521"/>
                  </a:cubicBezTo>
                  <a:cubicBezTo>
                    <a:pt x="276" y="522"/>
                    <a:pt x="276" y="522"/>
                    <a:pt x="276" y="522"/>
                  </a:cubicBezTo>
                  <a:cubicBezTo>
                    <a:pt x="279" y="520"/>
                    <a:pt x="286" y="520"/>
                    <a:pt x="291" y="520"/>
                  </a:cubicBezTo>
                  <a:cubicBezTo>
                    <a:pt x="291" y="520"/>
                    <a:pt x="291" y="520"/>
                    <a:pt x="291" y="520"/>
                  </a:cubicBezTo>
                  <a:cubicBezTo>
                    <a:pt x="289" y="521"/>
                    <a:pt x="288" y="522"/>
                    <a:pt x="290" y="522"/>
                  </a:cubicBezTo>
                  <a:close/>
                  <a:moveTo>
                    <a:pt x="291" y="513"/>
                  </a:moveTo>
                  <a:cubicBezTo>
                    <a:pt x="291" y="512"/>
                    <a:pt x="291" y="512"/>
                    <a:pt x="291" y="512"/>
                  </a:cubicBezTo>
                  <a:cubicBezTo>
                    <a:pt x="287" y="511"/>
                    <a:pt x="283" y="513"/>
                    <a:pt x="284" y="514"/>
                  </a:cubicBezTo>
                  <a:cubicBezTo>
                    <a:pt x="280" y="514"/>
                    <a:pt x="282" y="513"/>
                    <a:pt x="281" y="512"/>
                  </a:cubicBezTo>
                  <a:cubicBezTo>
                    <a:pt x="283" y="511"/>
                    <a:pt x="288" y="509"/>
                    <a:pt x="289" y="511"/>
                  </a:cubicBezTo>
                  <a:cubicBezTo>
                    <a:pt x="289" y="511"/>
                    <a:pt x="288" y="511"/>
                    <a:pt x="288" y="511"/>
                  </a:cubicBezTo>
                  <a:cubicBezTo>
                    <a:pt x="299" y="511"/>
                    <a:pt x="291" y="508"/>
                    <a:pt x="296" y="507"/>
                  </a:cubicBezTo>
                  <a:cubicBezTo>
                    <a:pt x="293" y="507"/>
                    <a:pt x="290" y="507"/>
                    <a:pt x="288" y="507"/>
                  </a:cubicBezTo>
                  <a:cubicBezTo>
                    <a:pt x="287" y="508"/>
                    <a:pt x="281" y="509"/>
                    <a:pt x="279" y="510"/>
                  </a:cubicBezTo>
                  <a:cubicBezTo>
                    <a:pt x="282" y="509"/>
                    <a:pt x="285" y="509"/>
                    <a:pt x="288" y="510"/>
                  </a:cubicBezTo>
                  <a:cubicBezTo>
                    <a:pt x="285" y="510"/>
                    <a:pt x="285" y="511"/>
                    <a:pt x="283" y="511"/>
                  </a:cubicBezTo>
                  <a:cubicBezTo>
                    <a:pt x="284" y="510"/>
                    <a:pt x="284" y="510"/>
                    <a:pt x="284" y="510"/>
                  </a:cubicBezTo>
                  <a:cubicBezTo>
                    <a:pt x="281" y="511"/>
                    <a:pt x="281" y="511"/>
                    <a:pt x="281" y="511"/>
                  </a:cubicBezTo>
                  <a:cubicBezTo>
                    <a:pt x="280" y="510"/>
                    <a:pt x="274" y="512"/>
                    <a:pt x="277" y="510"/>
                  </a:cubicBezTo>
                  <a:cubicBezTo>
                    <a:pt x="274" y="510"/>
                    <a:pt x="276" y="511"/>
                    <a:pt x="273" y="512"/>
                  </a:cubicBezTo>
                  <a:cubicBezTo>
                    <a:pt x="280" y="511"/>
                    <a:pt x="280" y="511"/>
                    <a:pt x="280" y="511"/>
                  </a:cubicBezTo>
                  <a:cubicBezTo>
                    <a:pt x="280" y="513"/>
                    <a:pt x="280" y="513"/>
                    <a:pt x="280" y="513"/>
                  </a:cubicBezTo>
                  <a:cubicBezTo>
                    <a:pt x="278" y="514"/>
                    <a:pt x="277" y="513"/>
                    <a:pt x="275" y="513"/>
                  </a:cubicBezTo>
                  <a:cubicBezTo>
                    <a:pt x="275" y="514"/>
                    <a:pt x="275" y="514"/>
                    <a:pt x="275" y="514"/>
                  </a:cubicBezTo>
                  <a:cubicBezTo>
                    <a:pt x="270" y="514"/>
                    <a:pt x="270" y="514"/>
                    <a:pt x="270" y="514"/>
                  </a:cubicBezTo>
                  <a:cubicBezTo>
                    <a:pt x="271" y="515"/>
                    <a:pt x="268" y="515"/>
                    <a:pt x="267" y="515"/>
                  </a:cubicBezTo>
                  <a:cubicBezTo>
                    <a:pt x="264" y="515"/>
                    <a:pt x="265" y="513"/>
                    <a:pt x="261" y="515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59" y="516"/>
                    <a:pt x="258" y="516"/>
                    <a:pt x="254" y="516"/>
                  </a:cubicBezTo>
                  <a:cubicBezTo>
                    <a:pt x="254" y="516"/>
                    <a:pt x="255" y="516"/>
                    <a:pt x="255" y="515"/>
                  </a:cubicBezTo>
                  <a:cubicBezTo>
                    <a:pt x="250" y="515"/>
                    <a:pt x="243" y="519"/>
                    <a:pt x="240" y="517"/>
                  </a:cubicBezTo>
                  <a:cubicBezTo>
                    <a:pt x="240" y="516"/>
                    <a:pt x="242" y="516"/>
                    <a:pt x="242" y="515"/>
                  </a:cubicBezTo>
                  <a:cubicBezTo>
                    <a:pt x="250" y="516"/>
                    <a:pt x="246" y="512"/>
                    <a:pt x="256" y="512"/>
                  </a:cubicBezTo>
                  <a:cubicBezTo>
                    <a:pt x="257" y="515"/>
                    <a:pt x="263" y="509"/>
                    <a:pt x="265" y="512"/>
                  </a:cubicBezTo>
                  <a:cubicBezTo>
                    <a:pt x="262" y="512"/>
                    <a:pt x="258" y="514"/>
                    <a:pt x="259" y="514"/>
                  </a:cubicBezTo>
                  <a:cubicBezTo>
                    <a:pt x="262" y="514"/>
                    <a:pt x="266" y="513"/>
                    <a:pt x="269" y="513"/>
                  </a:cubicBezTo>
                  <a:cubicBezTo>
                    <a:pt x="266" y="512"/>
                    <a:pt x="266" y="511"/>
                    <a:pt x="267" y="510"/>
                  </a:cubicBezTo>
                  <a:cubicBezTo>
                    <a:pt x="262" y="511"/>
                    <a:pt x="252" y="511"/>
                    <a:pt x="245" y="512"/>
                  </a:cubicBezTo>
                  <a:cubicBezTo>
                    <a:pt x="246" y="513"/>
                    <a:pt x="246" y="513"/>
                    <a:pt x="246" y="513"/>
                  </a:cubicBezTo>
                  <a:cubicBezTo>
                    <a:pt x="240" y="515"/>
                    <a:pt x="246" y="512"/>
                    <a:pt x="241" y="512"/>
                  </a:cubicBezTo>
                  <a:cubicBezTo>
                    <a:pt x="240" y="514"/>
                    <a:pt x="240" y="514"/>
                    <a:pt x="240" y="514"/>
                  </a:cubicBezTo>
                  <a:cubicBezTo>
                    <a:pt x="239" y="514"/>
                    <a:pt x="239" y="514"/>
                    <a:pt x="239" y="514"/>
                  </a:cubicBezTo>
                  <a:cubicBezTo>
                    <a:pt x="236" y="516"/>
                    <a:pt x="236" y="516"/>
                    <a:pt x="236" y="516"/>
                  </a:cubicBezTo>
                  <a:cubicBezTo>
                    <a:pt x="239" y="515"/>
                    <a:pt x="237" y="514"/>
                    <a:pt x="240" y="515"/>
                  </a:cubicBezTo>
                  <a:cubicBezTo>
                    <a:pt x="243" y="515"/>
                    <a:pt x="241" y="516"/>
                    <a:pt x="240" y="517"/>
                  </a:cubicBezTo>
                  <a:cubicBezTo>
                    <a:pt x="238" y="517"/>
                    <a:pt x="232" y="518"/>
                    <a:pt x="236" y="516"/>
                  </a:cubicBezTo>
                  <a:cubicBezTo>
                    <a:pt x="230" y="519"/>
                    <a:pt x="230" y="519"/>
                    <a:pt x="230" y="519"/>
                  </a:cubicBezTo>
                  <a:cubicBezTo>
                    <a:pt x="230" y="519"/>
                    <a:pt x="231" y="518"/>
                    <a:pt x="231" y="518"/>
                  </a:cubicBezTo>
                  <a:cubicBezTo>
                    <a:pt x="227" y="519"/>
                    <a:pt x="227" y="519"/>
                    <a:pt x="227" y="519"/>
                  </a:cubicBezTo>
                  <a:cubicBezTo>
                    <a:pt x="227" y="519"/>
                    <a:pt x="227" y="519"/>
                    <a:pt x="227" y="519"/>
                  </a:cubicBezTo>
                  <a:cubicBezTo>
                    <a:pt x="223" y="520"/>
                    <a:pt x="218" y="521"/>
                    <a:pt x="215" y="523"/>
                  </a:cubicBezTo>
                  <a:cubicBezTo>
                    <a:pt x="223" y="522"/>
                    <a:pt x="213" y="525"/>
                    <a:pt x="214" y="525"/>
                  </a:cubicBezTo>
                  <a:cubicBezTo>
                    <a:pt x="212" y="526"/>
                    <a:pt x="210" y="523"/>
                    <a:pt x="214" y="521"/>
                  </a:cubicBezTo>
                  <a:cubicBezTo>
                    <a:pt x="216" y="522"/>
                    <a:pt x="219" y="520"/>
                    <a:pt x="221" y="519"/>
                  </a:cubicBezTo>
                  <a:cubicBezTo>
                    <a:pt x="217" y="519"/>
                    <a:pt x="217" y="520"/>
                    <a:pt x="214" y="521"/>
                  </a:cubicBezTo>
                  <a:cubicBezTo>
                    <a:pt x="216" y="520"/>
                    <a:pt x="211" y="521"/>
                    <a:pt x="210" y="520"/>
                  </a:cubicBezTo>
                  <a:cubicBezTo>
                    <a:pt x="210" y="520"/>
                    <a:pt x="211" y="518"/>
                    <a:pt x="214" y="518"/>
                  </a:cubicBezTo>
                  <a:cubicBezTo>
                    <a:pt x="219" y="517"/>
                    <a:pt x="216" y="519"/>
                    <a:pt x="217" y="519"/>
                  </a:cubicBezTo>
                  <a:cubicBezTo>
                    <a:pt x="219" y="520"/>
                    <a:pt x="224" y="517"/>
                    <a:pt x="227" y="517"/>
                  </a:cubicBezTo>
                  <a:cubicBezTo>
                    <a:pt x="227" y="517"/>
                    <a:pt x="226" y="517"/>
                    <a:pt x="226" y="518"/>
                  </a:cubicBezTo>
                  <a:cubicBezTo>
                    <a:pt x="228" y="517"/>
                    <a:pt x="234" y="516"/>
                    <a:pt x="234" y="515"/>
                  </a:cubicBezTo>
                  <a:cubicBezTo>
                    <a:pt x="228" y="517"/>
                    <a:pt x="228" y="517"/>
                    <a:pt x="228" y="517"/>
                  </a:cubicBezTo>
                  <a:cubicBezTo>
                    <a:pt x="226" y="517"/>
                    <a:pt x="229" y="516"/>
                    <a:pt x="227" y="515"/>
                  </a:cubicBezTo>
                  <a:cubicBezTo>
                    <a:pt x="226" y="516"/>
                    <a:pt x="224" y="516"/>
                    <a:pt x="222" y="516"/>
                  </a:cubicBezTo>
                  <a:cubicBezTo>
                    <a:pt x="222" y="516"/>
                    <a:pt x="222" y="516"/>
                    <a:pt x="222" y="516"/>
                  </a:cubicBezTo>
                  <a:cubicBezTo>
                    <a:pt x="218" y="516"/>
                    <a:pt x="212" y="517"/>
                    <a:pt x="207" y="519"/>
                  </a:cubicBezTo>
                  <a:cubicBezTo>
                    <a:pt x="208" y="521"/>
                    <a:pt x="206" y="523"/>
                    <a:pt x="205" y="526"/>
                  </a:cubicBezTo>
                  <a:cubicBezTo>
                    <a:pt x="199" y="527"/>
                    <a:pt x="192" y="529"/>
                    <a:pt x="185" y="530"/>
                  </a:cubicBezTo>
                  <a:cubicBezTo>
                    <a:pt x="185" y="531"/>
                    <a:pt x="185" y="531"/>
                    <a:pt x="185" y="532"/>
                  </a:cubicBezTo>
                  <a:cubicBezTo>
                    <a:pt x="183" y="532"/>
                    <a:pt x="180" y="533"/>
                    <a:pt x="179" y="532"/>
                  </a:cubicBezTo>
                  <a:cubicBezTo>
                    <a:pt x="178" y="533"/>
                    <a:pt x="172" y="536"/>
                    <a:pt x="174" y="537"/>
                  </a:cubicBezTo>
                  <a:cubicBezTo>
                    <a:pt x="173" y="537"/>
                    <a:pt x="173" y="537"/>
                    <a:pt x="173" y="537"/>
                  </a:cubicBezTo>
                  <a:cubicBezTo>
                    <a:pt x="170" y="536"/>
                    <a:pt x="166" y="536"/>
                    <a:pt x="159" y="538"/>
                  </a:cubicBezTo>
                  <a:cubicBezTo>
                    <a:pt x="158" y="538"/>
                    <a:pt x="158" y="539"/>
                    <a:pt x="159" y="540"/>
                  </a:cubicBezTo>
                  <a:cubicBezTo>
                    <a:pt x="158" y="540"/>
                    <a:pt x="156" y="540"/>
                    <a:pt x="155" y="541"/>
                  </a:cubicBezTo>
                  <a:cubicBezTo>
                    <a:pt x="155" y="540"/>
                    <a:pt x="156" y="539"/>
                    <a:pt x="158" y="538"/>
                  </a:cubicBezTo>
                  <a:cubicBezTo>
                    <a:pt x="147" y="541"/>
                    <a:pt x="147" y="541"/>
                    <a:pt x="147" y="541"/>
                  </a:cubicBezTo>
                  <a:cubicBezTo>
                    <a:pt x="148" y="540"/>
                    <a:pt x="148" y="540"/>
                    <a:pt x="148" y="540"/>
                  </a:cubicBezTo>
                  <a:cubicBezTo>
                    <a:pt x="144" y="542"/>
                    <a:pt x="144" y="542"/>
                    <a:pt x="144" y="542"/>
                  </a:cubicBezTo>
                  <a:cubicBezTo>
                    <a:pt x="146" y="541"/>
                    <a:pt x="150" y="541"/>
                    <a:pt x="150" y="542"/>
                  </a:cubicBezTo>
                  <a:cubicBezTo>
                    <a:pt x="146" y="544"/>
                    <a:pt x="142" y="544"/>
                    <a:pt x="139" y="547"/>
                  </a:cubicBezTo>
                  <a:cubicBezTo>
                    <a:pt x="138" y="545"/>
                    <a:pt x="137" y="545"/>
                    <a:pt x="137" y="543"/>
                  </a:cubicBezTo>
                  <a:cubicBezTo>
                    <a:pt x="138" y="543"/>
                    <a:pt x="138" y="543"/>
                    <a:pt x="138" y="543"/>
                  </a:cubicBezTo>
                  <a:cubicBezTo>
                    <a:pt x="138" y="541"/>
                    <a:pt x="141" y="539"/>
                    <a:pt x="143" y="538"/>
                  </a:cubicBezTo>
                  <a:cubicBezTo>
                    <a:pt x="134" y="540"/>
                    <a:pt x="137" y="540"/>
                    <a:pt x="129" y="542"/>
                  </a:cubicBezTo>
                  <a:cubicBezTo>
                    <a:pt x="128" y="541"/>
                    <a:pt x="135" y="539"/>
                    <a:pt x="133" y="539"/>
                  </a:cubicBezTo>
                  <a:cubicBezTo>
                    <a:pt x="140" y="537"/>
                    <a:pt x="140" y="537"/>
                    <a:pt x="140" y="537"/>
                  </a:cubicBezTo>
                  <a:cubicBezTo>
                    <a:pt x="139" y="537"/>
                    <a:pt x="139" y="538"/>
                    <a:pt x="139" y="538"/>
                  </a:cubicBezTo>
                  <a:cubicBezTo>
                    <a:pt x="143" y="536"/>
                    <a:pt x="145" y="536"/>
                    <a:pt x="148" y="534"/>
                  </a:cubicBezTo>
                  <a:cubicBezTo>
                    <a:pt x="151" y="534"/>
                    <a:pt x="145" y="536"/>
                    <a:pt x="148" y="535"/>
                  </a:cubicBezTo>
                  <a:cubicBezTo>
                    <a:pt x="146" y="536"/>
                    <a:pt x="144" y="538"/>
                    <a:pt x="144" y="539"/>
                  </a:cubicBezTo>
                  <a:cubicBezTo>
                    <a:pt x="150" y="538"/>
                    <a:pt x="146" y="537"/>
                    <a:pt x="151" y="535"/>
                  </a:cubicBezTo>
                  <a:cubicBezTo>
                    <a:pt x="155" y="535"/>
                    <a:pt x="155" y="535"/>
                    <a:pt x="155" y="535"/>
                  </a:cubicBezTo>
                  <a:cubicBezTo>
                    <a:pt x="157" y="534"/>
                    <a:pt x="154" y="534"/>
                    <a:pt x="153" y="534"/>
                  </a:cubicBezTo>
                  <a:cubicBezTo>
                    <a:pt x="156" y="533"/>
                    <a:pt x="157" y="534"/>
                    <a:pt x="159" y="533"/>
                  </a:cubicBezTo>
                  <a:cubicBezTo>
                    <a:pt x="158" y="533"/>
                    <a:pt x="157" y="533"/>
                    <a:pt x="157" y="532"/>
                  </a:cubicBezTo>
                  <a:cubicBezTo>
                    <a:pt x="161" y="532"/>
                    <a:pt x="164" y="531"/>
                    <a:pt x="168" y="532"/>
                  </a:cubicBezTo>
                  <a:cubicBezTo>
                    <a:pt x="166" y="531"/>
                    <a:pt x="169" y="529"/>
                    <a:pt x="170" y="528"/>
                  </a:cubicBezTo>
                  <a:cubicBezTo>
                    <a:pt x="163" y="529"/>
                    <a:pt x="163" y="529"/>
                    <a:pt x="163" y="529"/>
                  </a:cubicBezTo>
                  <a:cubicBezTo>
                    <a:pt x="155" y="531"/>
                    <a:pt x="149" y="532"/>
                    <a:pt x="141" y="535"/>
                  </a:cubicBezTo>
                  <a:cubicBezTo>
                    <a:pt x="141" y="535"/>
                    <a:pt x="141" y="535"/>
                    <a:pt x="141" y="535"/>
                  </a:cubicBezTo>
                  <a:cubicBezTo>
                    <a:pt x="127" y="537"/>
                    <a:pt x="132" y="541"/>
                    <a:pt x="121" y="545"/>
                  </a:cubicBezTo>
                  <a:cubicBezTo>
                    <a:pt x="120" y="544"/>
                    <a:pt x="116" y="547"/>
                    <a:pt x="116" y="546"/>
                  </a:cubicBezTo>
                  <a:cubicBezTo>
                    <a:pt x="119" y="544"/>
                    <a:pt x="118" y="544"/>
                    <a:pt x="116" y="544"/>
                  </a:cubicBezTo>
                  <a:cubicBezTo>
                    <a:pt x="115" y="545"/>
                    <a:pt x="114" y="547"/>
                    <a:pt x="110" y="547"/>
                  </a:cubicBezTo>
                  <a:cubicBezTo>
                    <a:pt x="111" y="546"/>
                    <a:pt x="107" y="547"/>
                    <a:pt x="111" y="545"/>
                  </a:cubicBezTo>
                  <a:cubicBezTo>
                    <a:pt x="105" y="546"/>
                    <a:pt x="103" y="548"/>
                    <a:pt x="101" y="550"/>
                  </a:cubicBezTo>
                  <a:cubicBezTo>
                    <a:pt x="96" y="553"/>
                    <a:pt x="96" y="552"/>
                    <a:pt x="95" y="552"/>
                  </a:cubicBezTo>
                  <a:cubicBezTo>
                    <a:pt x="95" y="552"/>
                    <a:pt x="95" y="552"/>
                    <a:pt x="95" y="552"/>
                  </a:cubicBezTo>
                  <a:cubicBezTo>
                    <a:pt x="97" y="545"/>
                    <a:pt x="97" y="545"/>
                    <a:pt x="97" y="545"/>
                  </a:cubicBezTo>
                  <a:cubicBezTo>
                    <a:pt x="97" y="546"/>
                    <a:pt x="97" y="546"/>
                    <a:pt x="97" y="546"/>
                  </a:cubicBezTo>
                  <a:cubicBezTo>
                    <a:pt x="97" y="545"/>
                    <a:pt x="97" y="545"/>
                    <a:pt x="97" y="545"/>
                  </a:cubicBezTo>
                  <a:cubicBezTo>
                    <a:pt x="99" y="538"/>
                    <a:pt x="101" y="530"/>
                    <a:pt x="102" y="523"/>
                  </a:cubicBezTo>
                  <a:cubicBezTo>
                    <a:pt x="103" y="519"/>
                    <a:pt x="100" y="525"/>
                    <a:pt x="99" y="521"/>
                  </a:cubicBezTo>
                  <a:cubicBezTo>
                    <a:pt x="98" y="526"/>
                    <a:pt x="95" y="532"/>
                    <a:pt x="97" y="533"/>
                  </a:cubicBezTo>
                  <a:cubicBezTo>
                    <a:pt x="97" y="533"/>
                    <a:pt x="97" y="533"/>
                    <a:pt x="96" y="533"/>
                  </a:cubicBezTo>
                  <a:cubicBezTo>
                    <a:pt x="97" y="537"/>
                    <a:pt x="97" y="537"/>
                    <a:pt x="97" y="537"/>
                  </a:cubicBezTo>
                  <a:cubicBezTo>
                    <a:pt x="98" y="534"/>
                    <a:pt x="98" y="534"/>
                    <a:pt x="98" y="534"/>
                  </a:cubicBezTo>
                  <a:cubicBezTo>
                    <a:pt x="99" y="537"/>
                    <a:pt x="96" y="546"/>
                    <a:pt x="94" y="547"/>
                  </a:cubicBezTo>
                  <a:cubicBezTo>
                    <a:pt x="95" y="542"/>
                    <a:pt x="93" y="544"/>
                    <a:pt x="96" y="537"/>
                  </a:cubicBezTo>
                  <a:cubicBezTo>
                    <a:pt x="95" y="537"/>
                    <a:pt x="94" y="538"/>
                    <a:pt x="94" y="537"/>
                  </a:cubicBezTo>
                  <a:cubicBezTo>
                    <a:pt x="93" y="542"/>
                    <a:pt x="91" y="548"/>
                    <a:pt x="89" y="553"/>
                  </a:cubicBezTo>
                  <a:cubicBezTo>
                    <a:pt x="86" y="555"/>
                    <a:pt x="86" y="555"/>
                    <a:pt x="86" y="555"/>
                  </a:cubicBezTo>
                  <a:cubicBezTo>
                    <a:pt x="88" y="555"/>
                    <a:pt x="88" y="555"/>
                    <a:pt x="88" y="555"/>
                  </a:cubicBezTo>
                  <a:cubicBezTo>
                    <a:pt x="84" y="557"/>
                    <a:pt x="84" y="557"/>
                    <a:pt x="84" y="557"/>
                  </a:cubicBezTo>
                  <a:cubicBezTo>
                    <a:pt x="84" y="557"/>
                    <a:pt x="85" y="556"/>
                    <a:pt x="85" y="556"/>
                  </a:cubicBezTo>
                  <a:cubicBezTo>
                    <a:pt x="85" y="555"/>
                    <a:pt x="85" y="555"/>
                    <a:pt x="85" y="555"/>
                  </a:cubicBezTo>
                  <a:cubicBezTo>
                    <a:pt x="85" y="555"/>
                    <a:pt x="85" y="555"/>
                    <a:pt x="85" y="555"/>
                  </a:cubicBezTo>
                  <a:cubicBezTo>
                    <a:pt x="86" y="553"/>
                    <a:pt x="86" y="550"/>
                    <a:pt x="86" y="548"/>
                  </a:cubicBezTo>
                  <a:cubicBezTo>
                    <a:pt x="85" y="553"/>
                    <a:pt x="85" y="546"/>
                    <a:pt x="84" y="550"/>
                  </a:cubicBezTo>
                  <a:cubicBezTo>
                    <a:pt x="84" y="549"/>
                    <a:pt x="84" y="546"/>
                    <a:pt x="85" y="543"/>
                  </a:cubicBezTo>
                  <a:cubicBezTo>
                    <a:pt x="85" y="546"/>
                    <a:pt x="89" y="541"/>
                    <a:pt x="86" y="546"/>
                  </a:cubicBezTo>
                  <a:cubicBezTo>
                    <a:pt x="88" y="546"/>
                    <a:pt x="87" y="543"/>
                    <a:pt x="88" y="541"/>
                  </a:cubicBezTo>
                  <a:cubicBezTo>
                    <a:pt x="88" y="542"/>
                    <a:pt x="88" y="545"/>
                    <a:pt x="88" y="545"/>
                  </a:cubicBezTo>
                  <a:cubicBezTo>
                    <a:pt x="87" y="541"/>
                    <a:pt x="94" y="533"/>
                    <a:pt x="93" y="531"/>
                  </a:cubicBezTo>
                  <a:cubicBezTo>
                    <a:pt x="92" y="528"/>
                    <a:pt x="92" y="523"/>
                    <a:pt x="91" y="519"/>
                  </a:cubicBezTo>
                  <a:cubicBezTo>
                    <a:pt x="94" y="516"/>
                    <a:pt x="93" y="512"/>
                    <a:pt x="95" y="508"/>
                  </a:cubicBezTo>
                  <a:cubicBezTo>
                    <a:pt x="95" y="509"/>
                    <a:pt x="95" y="509"/>
                    <a:pt x="95" y="509"/>
                  </a:cubicBezTo>
                  <a:cubicBezTo>
                    <a:pt x="96" y="507"/>
                    <a:pt x="96" y="503"/>
                    <a:pt x="97" y="500"/>
                  </a:cubicBezTo>
                  <a:cubicBezTo>
                    <a:pt x="98" y="499"/>
                    <a:pt x="98" y="499"/>
                    <a:pt x="98" y="499"/>
                  </a:cubicBezTo>
                  <a:cubicBezTo>
                    <a:pt x="98" y="497"/>
                    <a:pt x="99" y="493"/>
                    <a:pt x="99" y="489"/>
                  </a:cubicBezTo>
                  <a:cubicBezTo>
                    <a:pt x="98" y="489"/>
                    <a:pt x="98" y="492"/>
                    <a:pt x="97" y="490"/>
                  </a:cubicBezTo>
                  <a:cubicBezTo>
                    <a:pt x="97" y="492"/>
                    <a:pt x="97" y="494"/>
                    <a:pt x="98" y="493"/>
                  </a:cubicBezTo>
                  <a:cubicBezTo>
                    <a:pt x="98" y="495"/>
                    <a:pt x="96" y="495"/>
                    <a:pt x="96" y="496"/>
                  </a:cubicBezTo>
                  <a:cubicBezTo>
                    <a:pt x="96" y="489"/>
                    <a:pt x="96" y="489"/>
                    <a:pt x="96" y="489"/>
                  </a:cubicBezTo>
                  <a:cubicBezTo>
                    <a:pt x="96" y="489"/>
                    <a:pt x="96" y="488"/>
                    <a:pt x="96" y="488"/>
                  </a:cubicBezTo>
                  <a:cubicBezTo>
                    <a:pt x="95" y="488"/>
                    <a:pt x="95" y="488"/>
                    <a:pt x="95" y="488"/>
                  </a:cubicBezTo>
                  <a:cubicBezTo>
                    <a:pt x="95" y="486"/>
                    <a:pt x="96" y="485"/>
                    <a:pt x="96" y="486"/>
                  </a:cubicBezTo>
                  <a:cubicBezTo>
                    <a:pt x="96" y="482"/>
                    <a:pt x="94" y="480"/>
                    <a:pt x="95" y="476"/>
                  </a:cubicBezTo>
                  <a:cubicBezTo>
                    <a:pt x="96" y="478"/>
                    <a:pt x="97" y="480"/>
                    <a:pt x="97" y="482"/>
                  </a:cubicBezTo>
                  <a:cubicBezTo>
                    <a:pt x="97" y="478"/>
                    <a:pt x="97" y="478"/>
                    <a:pt x="97" y="478"/>
                  </a:cubicBezTo>
                  <a:cubicBezTo>
                    <a:pt x="98" y="480"/>
                    <a:pt x="97" y="488"/>
                    <a:pt x="99" y="487"/>
                  </a:cubicBezTo>
                  <a:cubicBezTo>
                    <a:pt x="99" y="482"/>
                    <a:pt x="98" y="474"/>
                    <a:pt x="97" y="469"/>
                  </a:cubicBezTo>
                  <a:cubicBezTo>
                    <a:pt x="99" y="467"/>
                    <a:pt x="97" y="464"/>
                    <a:pt x="98" y="460"/>
                  </a:cubicBezTo>
                  <a:cubicBezTo>
                    <a:pt x="98" y="459"/>
                    <a:pt x="99" y="458"/>
                    <a:pt x="100" y="459"/>
                  </a:cubicBezTo>
                  <a:cubicBezTo>
                    <a:pt x="100" y="460"/>
                    <a:pt x="100" y="460"/>
                    <a:pt x="100" y="460"/>
                  </a:cubicBezTo>
                  <a:cubicBezTo>
                    <a:pt x="100" y="455"/>
                    <a:pt x="99" y="449"/>
                    <a:pt x="98" y="444"/>
                  </a:cubicBezTo>
                  <a:cubicBezTo>
                    <a:pt x="100" y="442"/>
                    <a:pt x="100" y="442"/>
                    <a:pt x="100" y="442"/>
                  </a:cubicBezTo>
                  <a:cubicBezTo>
                    <a:pt x="101" y="434"/>
                    <a:pt x="97" y="443"/>
                    <a:pt x="97" y="435"/>
                  </a:cubicBezTo>
                  <a:cubicBezTo>
                    <a:pt x="99" y="433"/>
                    <a:pt x="98" y="425"/>
                    <a:pt x="99" y="425"/>
                  </a:cubicBezTo>
                  <a:cubicBezTo>
                    <a:pt x="99" y="423"/>
                    <a:pt x="99" y="423"/>
                    <a:pt x="98" y="422"/>
                  </a:cubicBezTo>
                  <a:cubicBezTo>
                    <a:pt x="98" y="424"/>
                    <a:pt x="98" y="427"/>
                    <a:pt x="97" y="425"/>
                  </a:cubicBezTo>
                  <a:cubicBezTo>
                    <a:pt x="97" y="422"/>
                    <a:pt x="97" y="421"/>
                    <a:pt x="97" y="419"/>
                  </a:cubicBezTo>
                  <a:cubicBezTo>
                    <a:pt x="98" y="419"/>
                    <a:pt x="98" y="421"/>
                    <a:pt x="98" y="420"/>
                  </a:cubicBezTo>
                  <a:cubicBezTo>
                    <a:pt x="98" y="418"/>
                    <a:pt x="98" y="416"/>
                    <a:pt x="98" y="413"/>
                  </a:cubicBezTo>
                  <a:cubicBezTo>
                    <a:pt x="105" y="418"/>
                    <a:pt x="113" y="423"/>
                    <a:pt x="123" y="431"/>
                  </a:cubicBezTo>
                  <a:cubicBezTo>
                    <a:pt x="125" y="435"/>
                    <a:pt x="124" y="437"/>
                    <a:pt x="134" y="444"/>
                  </a:cubicBezTo>
                  <a:cubicBezTo>
                    <a:pt x="142" y="448"/>
                    <a:pt x="142" y="448"/>
                    <a:pt x="142" y="448"/>
                  </a:cubicBezTo>
                  <a:cubicBezTo>
                    <a:pt x="152" y="454"/>
                    <a:pt x="168" y="461"/>
                    <a:pt x="174" y="464"/>
                  </a:cubicBezTo>
                  <a:cubicBezTo>
                    <a:pt x="173" y="464"/>
                    <a:pt x="173" y="464"/>
                    <a:pt x="173" y="464"/>
                  </a:cubicBezTo>
                  <a:cubicBezTo>
                    <a:pt x="184" y="470"/>
                    <a:pt x="186" y="468"/>
                    <a:pt x="176" y="464"/>
                  </a:cubicBezTo>
                  <a:cubicBezTo>
                    <a:pt x="188" y="468"/>
                    <a:pt x="188" y="468"/>
                    <a:pt x="188" y="468"/>
                  </a:cubicBezTo>
                  <a:cubicBezTo>
                    <a:pt x="188" y="469"/>
                    <a:pt x="188" y="469"/>
                    <a:pt x="188" y="469"/>
                  </a:cubicBezTo>
                  <a:cubicBezTo>
                    <a:pt x="204" y="475"/>
                    <a:pt x="219" y="478"/>
                    <a:pt x="244" y="488"/>
                  </a:cubicBezTo>
                  <a:cubicBezTo>
                    <a:pt x="237" y="487"/>
                    <a:pt x="262" y="497"/>
                    <a:pt x="239" y="490"/>
                  </a:cubicBezTo>
                  <a:cubicBezTo>
                    <a:pt x="246" y="491"/>
                    <a:pt x="236" y="487"/>
                    <a:pt x="235" y="486"/>
                  </a:cubicBezTo>
                  <a:cubicBezTo>
                    <a:pt x="227" y="482"/>
                    <a:pt x="220" y="481"/>
                    <a:pt x="216" y="479"/>
                  </a:cubicBezTo>
                  <a:cubicBezTo>
                    <a:pt x="218" y="481"/>
                    <a:pt x="215" y="482"/>
                    <a:pt x="211" y="482"/>
                  </a:cubicBezTo>
                  <a:cubicBezTo>
                    <a:pt x="227" y="487"/>
                    <a:pt x="272" y="504"/>
                    <a:pt x="277" y="501"/>
                  </a:cubicBezTo>
                  <a:cubicBezTo>
                    <a:pt x="284" y="503"/>
                    <a:pt x="292" y="505"/>
                    <a:pt x="300" y="507"/>
                  </a:cubicBezTo>
                  <a:cubicBezTo>
                    <a:pt x="300" y="508"/>
                    <a:pt x="296" y="509"/>
                    <a:pt x="297" y="510"/>
                  </a:cubicBezTo>
                  <a:cubicBezTo>
                    <a:pt x="301" y="509"/>
                    <a:pt x="299" y="508"/>
                    <a:pt x="303" y="508"/>
                  </a:cubicBezTo>
                  <a:cubicBezTo>
                    <a:pt x="302" y="508"/>
                    <a:pt x="302" y="508"/>
                    <a:pt x="302" y="508"/>
                  </a:cubicBezTo>
                  <a:cubicBezTo>
                    <a:pt x="304" y="508"/>
                    <a:pt x="307" y="509"/>
                    <a:pt x="309" y="509"/>
                  </a:cubicBezTo>
                  <a:cubicBezTo>
                    <a:pt x="305" y="510"/>
                    <a:pt x="302" y="512"/>
                    <a:pt x="297" y="511"/>
                  </a:cubicBezTo>
                  <a:cubicBezTo>
                    <a:pt x="300" y="513"/>
                    <a:pt x="300" y="513"/>
                    <a:pt x="300" y="513"/>
                  </a:cubicBezTo>
                  <a:cubicBezTo>
                    <a:pt x="305" y="512"/>
                    <a:pt x="307" y="511"/>
                    <a:pt x="310" y="510"/>
                  </a:cubicBezTo>
                  <a:cubicBezTo>
                    <a:pt x="312" y="510"/>
                    <a:pt x="313" y="510"/>
                    <a:pt x="315" y="511"/>
                  </a:cubicBezTo>
                  <a:cubicBezTo>
                    <a:pt x="315" y="512"/>
                    <a:pt x="307" y="512"/>
                    <a:pt x="305" y="513"/>
                  </a:cubicBezTo>
                  <a:cubicBezTo>
                    <a:pt x="301" y="512"/>
                    <a:pt x="298" y="514"/>
                    <a:pt x="296" y="513"/>
                  </a:cubicBezTo>
                  <a:cubicBezTo>
                    <a:pt x="296" y="513"/>
                    <a:pt x="296" y="513"/>
                    <a:pt x="296" y="513"/>
                  </a:cubicBezTo>
                  <a:lnTo>
                    <a:pt x="291" y="513"/>
                  </a:lnTo>
                  <a:close/>
                  <a:moveTo>
                    <a:pt x="343" y="505"/>
                  </a:moveTo>
                  <a:cubicBezTo>
                    <a:pt x="338" y="505"/>
                    <a:pt x="338" y="505"/>
                    <a:pt x="338" y="505"/>
                  </a:cubicBezTo>
                  <a:cubicBezTo>
                    <a:pt x="339" y="505"/>
                    <a:pt x="340" y="506"/>
                    <a:pt x="341" y="506"/>
                  </a:cubicBezTo>
                  <a:cubicBezTo>
                    <a:pt x="338" y="506"/>
                    <a:pt x="335" y="506"/>
                    <a:pt x="331" y="506"/>
                  </a:cubicBezTo>
                  <a:cubicBezTo>
                    <a:pt x="322" y="504"/>
                    <a:pt x="303" y="498"/>
                    <a:pt x="290" y="496"/>
                  </a:cubicBezTo>
                  <a:cubicBezTo>
                    <a:pt x="300" y="500"/>
                    <a:pt x="283" y="495"/>
                    <a:pt x="285" y="497"/>
                  </a:cubicBezTo>
                  <a:cubicBezTo>
                    <a:pt x="287" y="496"/>
                    <a:pt x="301" y="501"/>
                    <a:pt x="301" y="501"/>
                  </a:cubicBezTo>
                  <a:cubicBezTo>
                    <a:pt x="294" y="500"/>
                    <a:pt x="278" y="496"/>
                    <a:pt x="271" y="493"/>
                  </a:cubicBezTo>
                  <a:cubicBezTo>
                    <a:pt x="283" y="498"/>
                    <a:pt x="283" y="498"/>
                    <a:pt x="283" y="498"/>
                  </a:cubicBezTo>
                  <a:cubicBezTo>
                    <a:pt x="277" y="497"/>
                    <a:pt x="256" y="492"/>
                    <a:pt x="256" y="492"/>
                  </a:cubicBezTo>
                  <a:cubicBezTo>
                    <a:pt x="250" y="489"/>
                    <a:pt x="240" y="487"/>
                    <a:pt x="237" y="484"/>
                  </a:cubicBezTo>
                  <a:cubicBezTo>
                    <a:pt x="241" y="485"/>
                    <a:pt x="245" y="486"/>
                    <a:pt x="249" y="487"/>
                  </a:cubicBezTo>
                  <a:cubicBezTo>
                    <a:pt x="253" y="489"/>
                    <a:pt x="253" y="489"/>
                    <a:pt x="253" y="489"/>
                  </a:cubicBezTo>
                  <a:cubicBezTo>
                    <a:pt x="260" y="490"/>
                    <a:pt x="260" y="490"/>
                    <a:pt x="260" y="490"/>
                  </a:cubicBezTo>
                  <a:cubicBezTo>
                    <a:pt x="253" y="487"/>
                    <a:pt x="237" y="481"/>
                    <a:pt x="235" y="478"/>
                  </a:cubicBezTo>
                  <a:cubicBezTo>
                    <a:pt x="252" y="485"/>
                    <a:pt x="279" y="493"/>
                    <a:pt x="313" y="498"/>
                  </a:cubicBezTo>
                  <a:cubicBezTo>
                    <a:pt x="313" y="498"/>
                    <a:pt x="312" y="498"/>
                    <a:pt x="311" y="498"/>
                  </a:cubicBezTo>
                  <a:cubicBezTo>
                    <a:pt x="327" y="502"/>
                    <a:pt x="329" y="502"/>
                    <a:pt x="343" y="505"/>
                  </a:cubicBezTo>
                  <a:close/>
                  <a:moveTo>
                    <a:pt x="348" y="518"/>
                  </a:moveTo>
                  <a:cubicBezTo>
                    <a:pt x="347" y="518"/>
                    <a:pt x="345" y="517"/>
                    <a:pt x="346" y="517"/>
                  </a:cubicBezTo>
                  <a:cubicBezTo>
                    <a:pt x="346" y="517"/>
                    <a:pt x="346" y="517"/>
                    <a:pt x="346" y="517"/>
                  </a:cubicBezTo>
                  <a:cubicBezTo>
                    <a:pt x="349" y="518"/>
                    <a:pt x="349" y="518"/>
                    <a:pt x="349" y="518"/>
                  </a:cubicBezTo>
                  <a:cubicBezTo>
                    <a:pt x="349" y="518"/>
                    <a:pt x="348" y="518"/>
                    <a:pt x="348" y="518"/>
                  </a:cubicBezTo>
                  <a:close/>
                  <a:moveTo>
                    <a:pt x="389" y="522"/>
                  </a:moveTo>
                  <a:cubicBezTo>
                    <a:pt x="389" y="522"/>
                    <a:pt x="389" y="522"/>
                    <a:pt x="389" y="522"/>
                  </a:cubicBezTo>
                  <a:cubicBezTo>
                    <a:pt x="391" y="521"/>
                    <a:pt x="394" y="521"/>
                    <a:pt x="396" y="521"/>
                  </a:cubicBezTo>
                  <a:cubicBezTo>
                    <a:pt x="396" y="521"/>
                    <a:pt x="396" y="521"/>
                    <a:pt x="396" y="521"/>
                  </a:cubicBezTo>
                  <a:cubicBezTo>
                    <a:pt x="397" y="521"/>
                    <a:pt x="397" y="521"/>
                    <a:pt x="397" y="521"/>
                  </a:cubicBezTo>
                  <a:cubicBezTo>
                    <a:pt x="397" y="522"/>
                    <a:pt x="395" y="522"/>
                    <a:pt x="389" y="522"/>
                  </a:cubicBezTo>
                  <a:close/>
                  <a:moveTo>
                    <a:pt x="367" y="510"/>
                  </a:moveTo>
                  <a:cubicBezTo>
                    <a:pt x="366" y="510"/>
                    <a:pt x="366" y="510"/>
                    <a:pt x="366" y="510"/>
                  </a:cubicBezTo>
                  <a:cubicBezTo>
                    <a:pt x="365" y="510"/>
                    <a:pt x="365" y="510"/>
                    <a:pt x="365" y="510"/>
                  </a:cubicBezTo>
                  <a:cubicBezTo>
                    <a:pt x="366" y="510"/>
                    <a:pt x="366" y="510"/>
                    <a:pt x="367" y="510"/>
                  </a:cubicBezTo>
                  <a:close/>
                  <a:moveTo>
                    <a:pt x="347" y="523"/>
                  </a:moveTo>
                  <a:cubicBezTo>
                    <a:pt x="343" y="523"/>
                    <a:pt x="347" y="522"/>
                    <a:pt x="345" y="522"/>
                  </a:cubicBezTo>
                  <a:cubicBezTo>
                    <a:pt x="343" y="523"/>
                    <a:pt x="341" y="522"/>
                    <a:pt x="339" y="522"/>
                  </a:cubicBezTo>
                  <a:cubicBezTo>
                    <a:pt x="335" y="521"/>
                    <a:pt x="335" y="521"/>
                    <a:pt x="335" y="521"/>
                  </a:cubicBezTo>
                  <a:cubicBezTo>
                    <a:pt x="338" y="522"/>
                    <a:pt x="338" y="522"/>
                    <a:pt x="338" y="522"/>
                  </a:cubicBezTo>
                  <a:cubicBezTo>
                    <a:pt x="338" y="522"/>
                    <a:pt x="338" y="522"/>
                    <a:pt x="338" y="523"/>
                  </a:cubicBezTo>
                  <a:cubicBezTo>
                    <a:pt x="334" y="523"/>
                    <a:pt x="335" y="522"/>
                    <a:pt x="333" y="521"/>
                  </a:cubicBezTo>
                  <a:cubicBezTo>
                    <a:pt x="337" y="521"/>
                    <a:pt x="331" y="520"/>
                    <a:pt x="336" y="520"/>
                  </a:cubicBezTo>
                  <a:cubicBezTo>
                    <a:pt x="332" y="519"/>
                    <a:pt x="333" y="521"/>
                    <a:pt x="330" y="521"/>
                  </a:cubicBezTo>
                  <a:cubicBezTo>
                    <a:pt x="329" y="519"/>
                    <a:pt x="329" y="519"/>
                    <a:pt x="329" y="519"/>
                  </a:cubicBezTo>
                  <a:cubicBezTo>
                    <a:pt x="326" y="519"/>
                    <a:pt x="319" y="519"/>
                    <a:pt x="315" y="520"/>
                  </a:cubicBezTo>
                  <a:cubicBezTo>
                    <a:pt x="319" y="521"/>
                    <a:pt x="313" y="521"/>
                    <a:pt x="314" y="522"/>
                  </a:cubicBezTo>
                  <a:cubicBezTo>
                    <a:pt x="314" y="521"/>
                    <a:pt x="319" y="521"/>
                    <a:pt x="320" y="522"/>
                  </a:cubicBezTo>
                  <a:cubicBezTo>
                    <a:pt x="317" y="522"/>
                    <a:pt x="310" y="523"/>
                    <a:pt x="308" y="523"/>
                  </a:cubicBezTo>
                  <a:cubicBezTo>
                    <a:pt x="314" y="523"/>
                    <a:pt x="314" y="523"/>
                    <a:pt x="314" y="523"/>
                  </a:cubicBezTo>
                  <a:cubicBezTo>
                    <a:pt x="312" y="524"/>
                    <a:pt x="306" y="526"/>
                    <a:pt x="306" y="526"/>
                  </a:cubicBezTo>
                  <a:cubicBezTo>
                    <a:pt x="304" y="526"/>
                    <a:pt x="301" y="527"/>
                    <a:pt x="300" y="526"/>
                  </a:cubicBezTo>
                  <a:cubicBezTo>
                    <a:pt x="303" y="524"/>
                    <a:pt x="303" y="524"/>
                    <a:pt x="303" y="524"/>
                  </a:cubicBezTo>
                  <a:cubicBezTo>
                    <a:pt x="305" y="525"/>
                    <a:pt x="305" y="525"/>
                    <a:pt x="305" y="525"/>
                  </a:cubicBezTo>
                  <a:cubicBezTo>
                    <a:pt x="306" y="524"/>
                    <a:pt x="306" y="524"/>
                    <a:pt x="306" y="524"/>
                  </a:cubicBezTo>
                  <a:cubicBezTo>
                    <a:pt x="304" y="524"/>
                    <a:pt x="298" y="523"/>
                    <a:pt x="297" y="522"/>
                  </a:cubicBezTo>
                  <a:cubicBezTo>
                    <a:pt x="303" y="522"/>
                    <a:pt x="311" y="520"/>
                    <a:pt x="321" y="517"/>
                  </a:cubicBezTo>
                  <a:cubicBezTo>
                    <a:pt x="321" y="517"/>
                    <a:pt x="321" y="517"/>
                    <a:pt x="321" y="517"/>
                  </a:cubicBezTo>
                  <a:cubicBezTo>
                    <a:pt x="326" y="517"/>
                    <a:pt x="327" y="517"/>
                    <a:pt x="331" y="516"/>
                  </a:cubicBezTo>
                  <a:cubicBezTo>
                    <a:pt x="330" y="517"/>
                    <a:pt x="330" y="517"/>
                    <a:pt x="330" y="517"/>
                  </a:cubicBezTo>
                  <a:cubicBezTo>
                    <a:pt x="331" y="518"/>
                    <a:pt x="334" y="517"/>
                    <a:pt x="338" y="516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9" y="516"/>
                    <a:pt x="339" y="516"/>
                    <a:pt x="339" y="516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8" y="517"/>
                    <a:pt x="338" y="517"/>
                    <a:pt x="338" y="517"/>
                  </a:cubicBezTo>
                  <a:cubicBezTo>
                    <a:pt x="338" y="517"/>
                    <a:pt x="339" y="517"/>
                    <a:pt x="339" y="516"/>
                  </a:cubicBezTo>
                  <a:cubicBezTo>
                    <a:pt x="342" y="517"/>
                    <a:pt x="345" y="518"/>
                    <a:pt x="348" y="518"/>
                  </a:cubicBezTo>
                  <a:cubicBezTo>
                    <a:pt x="348" y="518"/>
                    <a:pt x="347" y="519"/>
                    <a:pt x="346" y="519"/>
                  </a:cubicBezTo>
                  <a:cubicBezTo>
                    <a:pt x="347" y="519"/>
                    <a:pt x="348" y="519"/>
                    <a:pt x="349" y="519"/>
                  </a:cubicBezTo>
                  <a:cubicBezTo>
                    <a:pt x="343" y="522"/>
                    <a:pt x="343" y="522"/>
                    <a:pt x="343" y="522"/>
                  </a:cubicBezTo>
                  <a:cubicBezTo>
                    <a:pt x="346" y="522"/>
                    <a:pt x="346" y="520"/>
                    <a:pt x="351" y="520"/>
                  </a:cubicBezTo>
                  <a:cubicBezTo>
                    <a:pt x="351" y="521"/>
                    <a:pt x="351" y="522"/>
                    <a:pt x="347" y="523"/>
                  </a:cubicBezTo>
                  <a:close/>
                  <a:moveTo>
                    <a:pt x="489" y="514"/>
                  </a:moveTo>
                  <a:cubicBezTo>
                    <a:pt x="489" y="514"/>
                    <a:pt x="489" y="514"/>
                    <a:pt x="489" y="514"/>
                  </a:cubicBezTo>
                  <a:cubicBezTo>
                    <a:pt x="480" y="515"/>
                    <a:pt x="480" y="515"/>
                    <a:pt x="480" y="515"/>
                  </a:cubicBezTo>
                  <a:cubicBezTo>
                    <a:pt x="467" y="514"/>
                    <a:pt x="467" y="514"/>
                    <a:pt x="467" y="514"/>
                  </a:cubicBezTo>
                  <a:cubicBezTo>
                    <a:pt x="475" y="512"/>
                    <a:pt x="485" y="513"/>
                    <a:pt x="491" y="512"/>
                  </a:cubicBezTo>
                  <a:cubicBezTo>
                    <a:pt x="477" y="510"/>
                    <a:pt x="471" y="513"/>
                    <a:pt x="457" y="513"/>
                  </a:cubicBezTo>
                  <a:cubicBezTo>
                    <a:pt x="454" y="512"/>
                    <a:pt x="452" y="512"/>
                    <a:pt x="450" y="512"/>
                  </a:cubicBezTo>
                  <a:cubicBezTo>
                    <a:pt x="441" y="510"/>
                    <a:pt x="470" y="512"/>
                    <a:pt x="471" y="510"/>
                  </a:cubicBezTo>
                  <a:cubicBezTo>
                    <a:pt x="467" y="510"/>
                    <a:pt x="457" y="509"/>
                    <a:pt x="458" y="508"/>
                  </a:cubicBezTo>
                  <a:cubicBezTo>
                    <a:pt x="475" y="510"/>
                    <a:pt x="469" y="508"/>
                    <a:pt x="488" y="509"/>
                  </a:cubicBezTo>
                  <a:cubicBezTo>
                    <a:pt x="478" y="510"/>
                    <a:pt x="489" y="510"/>
                    <a:pt x="487" y="511"/>
                  </a:cubicBezTo>
                  <a:cubicBezTo>
                    <a:pt x="490" y="511"/>
                    <a:pt x="508" y="510"/>
                    <a:pt x="520" y="510"/>
                  </a:cubicBezTo>
                  <a:cubicBezTo>
                    <a:pt x="523" y="509"/>
                    <a:pt x="509" y="509"/>
                    <a:pt x="501" y="509"/>
                  </a:cubicBezTo>
                  <a:cubicBezTo>
                    <a:pt x="486" y="510"/>
                    <a:pt x="471" y="506"/>
                    <a:pt x="459" y="508"/>
                  </a:cubicBezTo>
                  <a:cubicBezTo>
                    <a:pt x="443" y="507"/>
                    <a:pt x="458" y="507"/>
                    <a:pt x="457" y="506"/>
                  </a:cubicBezTo>
                  <a:cubicBezTo>
                    <a:pt x="443" y="505"/>
                    <a:pt x="451" y="507"/>
                    <a:pt x="446" y="507"/>
                  </a:cubicBezTo>
                  <a:cubicBezTo>
                    <a:pt x="424" y="506"/>
                    <a:pt x="422" y="504"/>
                    <a:pt x="407" y="502"/>
                  </a:cubicBezTo>
                  <a:cubicBezTo>
                    <a:pt x="394" y="502"/>
                    <a:pt x="362" y="497"/>
                    <a:pt x="341" y="492"/>
                  </a:cubicBezTo>
                  <a:cubicBezTo>
                    <a:pt x="344" y="492"/>
                    <a:pt x="341" y="491"/>
                    <a:pt x="340" y="490"/>
                  </a:cubicBezTo>
                  <a:cubicBezTo>
                    <a:pt x="326" y="490"/>
                    <a:pt x="331" y="490"/>
                    <a:pt x="315" y="487"/>
                  </a:cubicBezTo>
                  <a:cubicBezTo>
                    <a:pt x="328" y="492"/>
                    <a:pt x="328" y="492"/>
                    <a:pt x="328" y="492"/>
                  </a:cubicBezTo>
                  <a:cubicBezTo>
                    <a:pt x="317" y="489"/>
                    <a:pt x="308" y="489"/>
                    <a:pt x="299" y="485"/>
                  </a:cubicBezTo>
                  <a:cubicBezTo>
                    <a:pt x="311" y="491"/>
                    <a:pt x="281" y="482"/>
                    <a:pt x="273" y="480"/>
                  </a:cubicBezTo>
                  <a:cubicBezTo>
                    <a:pt x="262" y="475"/>
                    <a:pt x="250" y="474"/>
                    <a:pt x="245" y="470"/>
                  </a:cubicBezTo>
                  <a:cubicBezTo>
                    <a:pt x="247" y="470"/>
                    <a:pt x="247" y="470"/>
                    <a:pt x="247" y="470"/>
                  </a:cubicBezTo>
                  <a:cubicBezTo>
                    <a:pt x="231" y="464"/>
                    <a:pt x="231" y="464"/>
                    <a:pt x="231" y="464"/>
                  </a:cubicBezTo>
                  <a:cubicBezTo>
                    <a:pt x="234" y="463"/>
                    <a:pt x="234" y="463"/>
                    <a:pt x="234" y="463"/>
                  </a:cubicBezTo>
                  <a:cubicBezTo>
                    <a:pt x="224" y="458"/>
                    <a:pt x="210" y="454"/>
                    <a:pt x="213" y="456"/>
                  </a:cubicBezTo>
                  <a:cubicBezTo>
                    <a:pt x="203" y="451"/>
                    <a:pt x="209" y="453"/>
                    <a:pt x="208" y="452"/>
                  </a:cubicBezTo>
                  <a:cubicBezTo>
                    <a:pt x="215" y="454"/>
                    <a:pt x="229" y="457"/>
                    <a:pt x="232" y="460"/>
                  </a:cubicBezTo>
                  <a:cubicBezTo>
                    <a:pt x="231" y="460"/>
                    <a:pt x="229" y="459"/>
                    <a:pt x="228" y="459"/>
                  </a:cubicBezTo>
                  <a:cubicBezTo>
                    <a:pt x="257" y="471"/>
                    <a:pt x="238" y="460"/>
                    <a:pt x="253" y="465"/>
                  </a:cubicBezTo>
                  <a:cubicBezTo>
                    <a:pt x="245" y="462"/>
                    <a:pt x="240" y="459"/>
                    <a:pt x="232" y="456"/>
                  </a:cubicBezTo>
                  <a:cubicBezTo>
                    <a:pt x="229" y="455"/>
                    <a:pt x="213" y="450"/>
                    <a:pt x="205" y="447"/>
                  </a:cubicBezTo>
                  <a:cubicBezTo>
                    <a:pt x="216" y="451"/>
                    <a:pt x="221" y="454"/>
                    <a:pt x="229" y="458"/>
                  </a:cubicBezTo>
                  <a:cubicBezTo>
                    <a:pt x="222" y="455"/>
                    <a:pt x="220" y="455"/>
                    <a:pt x="215" y="452"/>
                  </a:cubicBezTo>
                  <a:cubicBezTo>
                    <a:pt x="217" y="453"/>
                    <a:pt x="217" y="453"/>
                    <a:pt x="217" y="453"/>
                  </a:cubicBezTo>
                  <a:cubicBezTo>
                    <a:pt x="209" y="451"/>
                    <a:pt x="209" y="451"/>
                    <a:pt x="209" y="451"/>
                  </a:cubicBezTo>
                  <a:cubicBezTo>
                    <a:pt x="208" y="449"/>
                    <a:pt x="189" y="440"/>
                    <a:pt x="201" y="444"/>
                  </a:cubicBezTo>
                  <a:cubicBezTo>
                    <a:pt x="190" y="440"/>
                    <a:pt x="197" y="444"/>
                    <a:pt x="187" y="440"/>
                  </a:cubicBezTo>
                  <a:cubicBezTo>
                    <a:pt x="205" y="449"/>
                    <a:pt x="205" y="449"/>
                    <a:pt x="205" y="449"/>
                  </a:cubicBezTo>
                  <a:cubicBezTo>
                    <a:pt x="204" y="450"/>
                    <a:pt x="204" y="450"/>
                    <a:pt x="204" y="450"/>
                  </a:cubicBezTo>
                  <a:cubicBezTo>
                    <a:pt x="197" y="448"/>
                    <a:pt x="196" y="446"/>
                    <a:pt x="189" y="443"/>
                  </a:cubicBezTo>
                  <a:cubicBezTo>
                    <a:pt x="189" y="445"/>
                    <a:pt x="189" y="445"/>
                    <a:pt x="189" y="445"/>
                  </a:cubicBezTo>
                  <a:cubicBezTo>
                    <a:pt x="176" y="437"/>
                    <a:pt x="176" y="437"/>
                    <a:pt x="176" y="437"/>
                  </a:cubicBezTo>
                  <a:cubicBezTo>
                    <a:pt x="178" y="439"/>
                    <a:pt x="167" y="434"/>
                    <a:pt x="165" y="433"/>
                  </a:cubicBezTo>
                  <a:cubicBezTo>
                    <a:pt x="159" y="428"/>
                    <a:pt x="165" y="429"/>
                    <a:pt x="153" y="423"/>
                  </a:cubicBezTo>
                  <a:cubicBezTo>
                    <a:pt x="153" y="424"/>
                    <a:pt x="153" y="424"/>
                    <a:pt x="153" y="424"/>
                  </a:cubicBezTo>
                  <a:cubicBezTo>
                    <a:pt x="147" y="420"/>
                    <a:pt x="143" y="418"/>
                    <a:pt x="134" y="411"/>
                  </a:cubicBezTo>
                  <a:cubicBezTo>
                    <a:pt x="135" y="411"/>
                    <a:pt x="137" y="413"/>
                    <a:pt x="139" y="414"/>
                  </a:cubicBezTo>
                  <a:cubicBezTo>
                    <a:pt x="127" y="404"/>
                    <a:pt x="107" y="390"/>
                    <a:pt x="104" y="383"/>
                  </a:cubicBezTo>
                  <a:cubicBezTo>
                    <a:pt x="105" y="383"/>
                    <a:pt x="109" y="388"/>
                    <a:pt x="111" y="387"/>
                  </a:cubicBezTo>
                  <a:cubicBezTo>
                    <a:pt x="127" y="404"/>
                    <a:pt x="124" y="396"/>
                    <a:pt x="145" y="413"/>
                  </a:cubicBezTo>
                  <a:cubicBezTo>
                    <a:pt x="144" y="417"/>
                    <a:pt x="165" y="424"/>
                    <a:pt x="168" y="429"/>
                  </a:cubicBezTo>
                  <a:cubicBezTo>
                    <a:pt x="159" y="424"/>
                    <a:pt x="146" y="418"/>
                    <a:pt x="148" y="419"/>
                  </a:cubicBezTo>
                  <a:cubicBezTo>
                    <a:pt x="156" y="424"/>
                    <a:pt x="168" y="432"/>
                    <a:pt x="174" y="434"/>
                  </a:cubicBezTo>
                  <a:cubicBezTo>
                    <a:pt x="169" y="431"/>
                    <a:pt x="171" y="430"/>
                    <a:pt x="176" y="431"/>
                  </a:cubicBezTo>
                  <a:cubicBezTo>
                    <a:pt x="162" y="425"/>
                    <a:pt x="138" y="407"/>
                    <a:pt x="122" y="392"/>
                  </a:cubicBezTo>
                  <a:cubicBezTo>
                    <a:pt x="122" y="396"/>
                    <a:pt x="122" y="396"/>
                    <a:pt x="122" y="396"/>
                  </a:cubicBezTo>
                  <a:cubicBezTo>
                    <a:pt x="107" y="384"/>
                    <a:pt x="125" y="396"/>
                    <a:pt x="114" y="386"/>
                  </a:cubicBezTo>
                  <a:cubicBezTo>
                    <a:pt x="108" y="382"/>
                    <a:pt x="108" y="382"/>
                    <a:pt x="108" y="382"/>
                  </a:cubicBezTo>
                  <a:cubicBezTo>
                    <a:pt x="108" y="381"/>
                    <a:pt x="108" y="381"/>
                    <a:pt x="108" y="381"/>
                  </a:cubicBezTo>
                  <a:cubicBezTo>
                    <a:pt x="105" y="379"/>
                    <a:pt x="102" y="377"/>
                    <a:pt x="99" y="375"/>
                  </a:cubicBezTo>
                  <a:cubicBezTo>
                    <a:pt x="104" y="381"/>
                    <a:pt x="103" y="377"/>
                    <a:pt x="108" y="383"/>
                  </a:cubicBezTo>
                  <a:cubicBezTo>
                    <a:pt x="113" y="389"/>
                    <a:pt x="107" y="384"/>
                    <a:pt x="105" y="384"/>
                  </a:cubicBezTo>
                  <a:cubicBezTo>
                    <a:pt x="101" y="380"/>
                    <a:pt x="89" y="366"/>
                    <a:pt x="97" y="374"/>
                  </a:cubicBezTo>
                  <a:cubicBezTo>
                    <a:pt x="92" y="369"/>
                    <a:pt x="87" y="364"/>
                    <a:pt x="82" y="359"/>
                  </a:cubicBezTo>
                  <a:cubicBezTo>
                    <a:pt x="83" y="359"/>
                    <a:pt x="86" y="362"/>
                    <a:pt x="88" y="364"/>
                  </a:cubicBezTo>
                  <a:cubicBezTo>
                    <a:pt x="85" y="360"/>
                    <a:pt x="81" y="356"/>
                    <a:pt x="78" y="352"/>
                  </a:cubicBezTo>
                  <a:cubicBezTo>
                    <a:pt x="79" y="352"/>
                    <a:pt x="79" y="352"/>
                    <a:pt x="79" y="352"/>
                  </a:cubicBezTo>
                  <a:cubicBezTo>
                    <a:pt x="71" y="343"/>
                    <a:pt x="63" y="329"/>
                    <a:pt x="58" y="321"/>
                  </a:cubicBezTo>
                  <a:cubicBezTo>
                    <a:pt x="66" y="340"/>
                    <a:pt x="52" y="314"/>
                    <a:pt x="52" y="315"/>
                  </a:cubicBezTo>
                  <a:cubicBezTo>
                    <a:pt x="49" y="308"/>
                    <a:pt x="51" y="305"/>
                    <a:pt x="59" y="319"/>
                  </a:cubicBezTo>
                  <a:cubicBezTo>
                    <a:pt x="60" y="323"/>
                    <a:pt x="65" y="332"/>
                    <a:pt x="70" y="338"/>
                  </a:cubicBezTo>
                  <a:cubicBezTo>
                    <a:pt x="65" y="329"/>
                    <a:pt x="63" y="327"/>
                    <a:pt x="59" y="320"/>
                  </a:cubicBezTo>
                  <a:cubicBezTo>
                    <a:pt x="62" y="324"/>
                    <a:pt x="56" y="310"/>
                    <a:pt x="57" y="310"/>
                  </a:cubicBezTo>
                  <a:cubicBezTo>
                    <a:pt x="58" y="310"/>
                    <a:pt x="60" y="313"/>
                    <a:pt x="64" y="322"/>
                  </a:cubicBezTo>
                  <a:cubicBezTo>
                    <a:pt x="71" y="335"/>
                    <a:pt x="63" y="324"/>
                    <a:pt x="66" y="328"/>
                  </a:cubicBezTo>
                  <a:cubicBezTo>
                    <a:pt x="66" y="332"/>
                    <a:pt x="77" y="346"/>
                    <a:pt x="82" y="353"/>
                  </a:cubicBezTo>
                  <a:cubicBezTo>
                    <a:pt x="82" y="354"/>
                    <a:pt x="80" y="352"/>
                    <a:pt x="79" y="351"/>
                  </a:cubicBezTo>
                  <a:cubicBezTo>
                    <a:pt x="84" y="357"/>
                    <a:pt x="95" y="370"/>
                    <a:pt x="96" y="370"/>
                  </a:cubicBezTo>
                  <a:cubicBezTo>
                    <a:pt x="92" y="365"/>
                    <a:pt x="88" y="360"/>
                    <a:pt x="83" y="355"/>
                  </a:cubicBezTo>
                  <a:cubicBezTo>
                    <a:pt x="81" y="352"/>
                    <a:pt x="88" y="359"/>
                    <a:pt x="85" y="354"/>
                  </a:cubicBezTo>
                  <a:cubicBezTo>
                    <a:pt x="82" y="351"/>
                    <a:pt x="79" y="346"/>
                    <a:pt x="75" y="341"/>
                  </a:cubicBezTo>
                  <a:cubicBezTo>
                    <a:pt x="77" y="342"/>
                    <a:pt x="77" y="342"/>
                    <a:pt x="77" y="342"/>
                  </a:cubicBezTo>
                  <a:cubicBezTo>
                    <a:pt x="71" y="331"/>
                    <a:pt x="62" y="316"/>
                    <a:pt x="57" y="303"/>
                  </a:cubicBezTo>
                  <a:cubicBezTo>
                    <a:pt x="53" y="302"/>
                    <a:pt x="49" y="296"/>
                    <a:pt x="45" y="291"/>
                  </a:cubicBezTo>
                  <a:cubicBezTo>
                    <a:pt x="39" y="271"/>
                    <a:pt x="36" y="248"/>
                    <a:pt x="40" y="226"/>
                  </a:cubicBezTo>
                  <a:cubicBezTo>
                    <a:pt x="39" y="227"/>
                    <a:pt x="39" y="226"/>
                    <a:pt x="38" y="225"/>
                  </a:cubicBezTo>
                  <a:cubicBezTo>
                    <a:pt x="40" y="219"/>
                    <a:pt x="42" y="208"/>
                    <a:pt x="43" y="208"/>
                  </a:cubicBezTo>
                  <a:cubicBezTo>
                    <a:pt x="43" y="201"/>
                    <a:pt x="49" y="183"/>
                    <a:pt x="46" y="186"/>
                  </a:cubicBezTo>
                  <a:cubicBezTo>
                    <a:pt x="47" y="183"/>
                    <a:pt x="47" y="183"/>
                    <a:pt x="47" y="183"/>
                  </a:cubicBezTo>
                  <a:cubicBezTo>
                    <a:pt x="52" y="176"/>
                    <a:pt x="58" y="166"/>
                    <a:pt x="72" y="148"/>
                  </a:cubicBezTo>
                  <a:cubicBezTo>
                    <a:pt x="74" y="145"/>
                    <a:pt x="74" y="144"/>
                    <a:pt x="72" y="143"/>
                  </a:cubicBezTo>
                  <a:cubicBezTo>
                    <a:pt x="75" y="140"/>
                    <a:pt x="79" y="137"/>
                    <a:pt x="82" y="134"/>
                  </a:cubicBezTo>
                  <a:cubicBezTo>
                    <a:pt x="80" y="137"/>
                    <a:pt x="79" y="139"/>
                    <a:pt x="75" y="144"/>
                  </a:cubicBezTo>
                  <a:cubicBezTo>
                    <a:pt x="82" y="135"/>
                    <a:pt x="90" y="127"/>
                    <a:pt x="99" y="120"/>
                  </a:cubicBezTo>
                  <a:cubicBezTo>
                    <a:pt x="97" y="122"/>
                    <a:pt x="97" y="122"/>
                    <a:pt x="97" y="122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2" y="118"/>
                    <a:pt x="92" y="125"/>
                    <a:pt x="94" y="122"/>
                  </a:cubicBezTo>
                  <a:cubicBezTo>
                    <a:pt x="105" y="111"/>
                    <a:pt x="112" y="107"/>
                    <a:pt x="122" y="98"/>
                  </a:cubicBezTo>
                  <a:cubicBezTo>
                    <a:pt x="124" y="100"/>
                    <a:pt x="128" y="98"/>
                    <a:pt x="125" y="102"/>
                  </a:cubicBezTo>
                  <a:cubicBezTo>
                    <a:pt x="124" y="103"/>
                    <a:pt x="124" y="103"/>
                    <a:pt x="123" y="103"/>
                  </a:cubicBezTo>
                  <a:cubicBezTo>
                    <a:pt x="120" y="107"/>
                    <a:pt x="112" y="114"/>
                    <a:pt x="107" y="119"/>
                  </a:cubicBezTo>
                  <a:cubicBezTo>
                    <a:pt x="129" y="103"/>
                    <a:pt x="123" y="107"/>
                    <a:pt x="144" y="95"/>
                  </a:cubicBezTo>
                  <a:cubicBezTo>
                    <a:pt x="147" y="95"/>
                    <a:pt x="126" y="107"/>
                    <a:pt x="131" y="106"/>
                  </a:cubicBezTo>
                  <a:cubicBezTo>
                    <a:pt x="125" y="109"/>
                    <a:pt x="119" y="114"/>
                    <a:pt x="112" y="118"/>
                  </a:cubicBezTo>
                  <a:cubicBezTo>
                    <a:pt x="115" y="116"/>
                    <a:pt x="115" y="115"/>
                    <a:pt x="117" y="114"/>
                  </a:cubicBezTo>
                  <a:cubicBezTo>
                    <a:pt x="105" y="124"/>
                    <a:pt x="100" y="127"/>
                    <a:pt x="93" y="136"/>
                  </a:cubicBezTo>
                  <a:cubicBezTo>
                    <a:pt x="87" y="141"/>
                    <a:pt x="100" y="127"/>
                    <a:pt x="94" y="133"/>
                  </a:cubicBezTo>
                  <a:cubicBezTo>
                    <a:pt x="99" y="128"/>
                    <a:pt x="103" y="122"/>
                    <a:pt x="105" y="119"/>
                  </a:cubicBezTo>
                  <a:cubicBezTo>
                    <a:pt x="91" y="130"/>
                    <a:pt x="99" y="127"/>
                    <a:pt x="88" y="138"/>
                  </a:cubicBezTo>
                  <a:cubicBezTo>
                    <a:pt x="80" y="146"/>
                    <a:pt x="80" y="146"/>
                    <a:pt x="80" y="146"/>
                  </a:cubicBezTo>
                  <a:cubicBezTo>
                    <a:pt x="75" y="151"/>
                    <a:pt x="82" y="145"/>
                    <a:pt x="82" y="145"/>
                  </a:cubicBezTo>
                  <a:cubicBezTo>
                    <a:pt x="77" y="151"/>
                    <a:pt x="75" y="153"/>
                    <a:pt x="71" y="158"/>
                  </a:cubicBezTo>
                  <a:cubicBezTo>
                    <a:pt x="72" y="157"/>
                    <a:pt x="75" y="154"/>
                    <a:pt x="75" y="155"/>
                  </a:cubicBezTo>
                  <a:cubicBezTo>
                    <a:pt x="68" y="163"/>
                    <a:pt x="63" y="172"/>
                    <a:pt x="57" y="180"/>
                  </a:cubicBezTo>
                  <a:cubicBezTo>
                    <a:pt x="60" y="175"/>
                    <a:pt x="56" y="187"/>
                    <a:pt x="55" y="191"/>
                  </a:cubicBezTo>
                  <a:cubicBezTo>
                    <a:pt x="58" y="185"/>
                    <a:pt x="62" y="179"/>
                    <a:pt x="65" y="174"/>
                  </a:cubicBezTo>
                  <a:cubicBezTo>
                    <a:pt x="77" y="153"/>
                    <a:pt x="88" y="141"/>
                    <a:pt x="108" y="123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43" y="101"/>
                    <a:pt x="134" y="100"/>
                    <a:pt x="168" y="83"/>
                  </a:cubicBezTo>
                  <a:cubicBezTo>
                    <a:pt x="170" y="84"/>
                    <a:pt x="184" y="76"/>
                    <a:pt x="183" y="78"/>
                  </a:cubicBezTo>
                  <a:cubicBezTo>
                    <a:pt x="173" y="82"/>
                    <a:pt x="175" y="82"/>
                    <a:pt x="178" y="82"/>
                  </a:cubicBezTo>
                  <a:cubicBezTo>
                    <a:pt x="184" y="79"/>
                    <a:pt x="188" y="76"/>
                    <a:pt x="201" y="72"/>
                  </a:cubicBezTo>
                  <a:cubicBezTo>
                    <a:pt x="196" y="75"/>
                    <a:pt x="207" y="72"/>
                    <a:pt x="196" y="76"/>
                  </a:cubicBezTo>
                  <a:cubicBezTo>
                    <a:pt x="212" y="71"/>
                    <a:pt x="221" y="68"/>
                    <a:pt x="229" y="64"/>
                  </a:cubicBezTo>
                  <a:cubicBezTo>
                    <a:pt x="256" y="55"/>
                    <a:pt x="237" y="63"/>
                    <a:pt x="265" y="56"/>
                  </a:cubicBezTo>
                  <a:cubicBezTo>
                    <a:pt x="261" y="58"/>
                    <a:pt x="261" y="58"/>
                    <a:pt x="261" y="58"/>
                  </a:cubicBezTo>
                  <a:cubicBezTo>
                    <a:pt x="278" y="54"/>
                    <a:pt x="278" y="54"/>
                    <a:pt x="278" y="54"/>
                  </a:cubicBezTo>
                  <a:cubicBezTo>
                    <a:pt x="272" y="54"/>
                    <a:pt x="272" y="54"/>
                    <a:pt x="272" y="54"/>
                  </a:cubicBezTo>
                  <a:cubicBezTo>
                    <a:pt x="279" y="52"/>
                    <a:pt x="286" y="50"/>
                    <a:pt x="292" y="49"/>
                  </a:cubicBezTo>
                  <a:cubicBezTo>
                    <a:pt x="305" y="46"/>
                    <a:pt x="287" y="48"/>
                    <a:pt x="289" y="47"/>
                  </a:cubicBezTo>
                  <a:cubicBezTo>
                    <a:pt x="285" y="49"/>
                    <a:pt x="285" y="49"/>
                    <a:pt x="285" y="49"/>
                  </a:cubicBezTo>
                  <a:cubicBezTo>
                    <a:pt x="276" y="51"/>
                    <a:pt x="265" y="55"/>
                    <a:pt x="263" y="54"/>
                  </a:cubicBezTo>
                  <a:cubicBezTo>
                    <a:pt x="276" y="51"/>
                    <a:pt x="273" y="50"/>
                    <a:pt x="278" y="48"/>
                  </a:cubicBezTo>
                  <a:cubicBezTo>
                    <a:pt x="266" y="52"/>
                    <a:pt x="266" y="52"/>
                    <a:pt x="266" y="52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48" y="54"/>
                    <a:pt x="239" y="57"/>
                    <a:pt x="231" y="60"/>
                  </a:cubicBezTo>
                  <a:cubicBezTo>
                    <a:pt x="237" y="59"/>
                    <a:pt x="240" y="57"/>
                    <a:pt x="244" y="56"/>
                  </a:cubicBezTo>
                  <a:cubicBezTo>
                    <a:pt x="239" y="60"/>
                    <a:pt x="223" y="63"/>
                    <a:pt x="209" y="70"/>
                  </a:cubicBezTo>
                  <a:cubicBezTo>
                    <a:pt x="208" y="69"/>
                    <a:pt x="203" y="71"/>
                    <a:pt x="205" y="70"/>
                  </a:cubicBezTo>
                  <a:cubicBezTo>
                    <a:pt x="205" y="70"/>
                    <a:pt x="208" y="69"/>
                    <a:pt x="209" y="68"/>
                  </a:cubicBezTo>
                  <a:cubicBezTo>
                    <a:pt x="208" y="68"/>
                    <a:pt x="216" y="64"/>
                    <a:pt x="202" y="69"/>
                  </a:cubicBezTo>
                  <a:cubicBezTo>
                    <a:pt x="207" y="66"/>
                    <a:pt x="217" y="60"/>
                    <a:pt x="216" y="60"/>
                  </a:cubicBezTo>
                  <a:cubicBezTo>
                    <a:pt x="224" y="57"/>
                    <a:pt x="236" y="53"/>
                    <a:pt x="243" y="52"/>
                  </a:cubicBezTo>
                  <a:cubicBezTo>
                    <a:pt x="243" y="52"/>
                    <a:pt x="243" y="52"/>
                    <a:pt x="243" y="52"/>
                  </a:cubicBezTo>
                  <a:cubicBezTo>
                    <a:pt x="250" y="50"/>
                    <a:pt x="265" y="46"/>
                    <a:pt x="267" y="47"/>
                  </a:cubicBezTo>
                  <a:cubicBezTo>
                    <a:pt x="271" y="46"/>
                    <a:pt x="284" y="43"/>
                    <a:pt x="271" y="45"/>
                  </a:cubicBezTo>
                  <a:cubicBezTo>
                    <a:pt x="278" y="43"/>
                    <a:pt x="285" y="41"/>
                    <a:pt x="292" y="40"/>
                  </a:cubicBezTo>
                  <a:cubicBezTo>
                    <a:pt x="289" y="43"/>
                    <a:pt x="308" y="41"/>
                    <a:pt x="288" y="46"/>
                  </a:cubicBezTo>
                  <a:cubicBezTo>
                    <a:pt x="289" y="46"/>
                    <a:pt x="296" y="44"/>
                    <a:pt x="308" y="42"/>
                  </a:cubicBezTo>
                  <a:cubicBezTo>
                    <a:pt x="308" y="42"/>
                    <a:pt x="308" y="42"/>
                    <a:pt x="308" y="42"/>
                  </a:cubicBezTo>
                  <a:cubicBezTo>
                    <a:pt x="307" y="42"/>
                    <a:pt x="307" y="43"/>
                    <a:pt x="306" y="43"/>
                  </a:cubicBezTo>
                  <a:cubicBezTo>
                    <a:pt x="304" y="43"/>
                    <a:pt x="302" y="43"/>
                    <a:pt x="302" y="43"/>
                  </a:cubicBezTo>
                  <a:cubicBezTo>
                    <a:pt x="295" y="46"/>
                    <a:pt x="306" y="45"/>
                    <a:pt x="317" y="43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30" y="41"/>
                    <a:pt x="336" y="42"/>
                    <a:pt x="349" y="40"/>
                  </a:cubicBezTo>
                  <a:cubicBezTo>
                    <a:pt x="380" y="33"/>
                    <a:pt x="380" y="33"/>
                    <a:pt x="380" y="33"/>
                  </a:cubicBezTo>
                  <a:cubicBezTo>
                    <a:pt x="389" y="33"/>
                    <a:pt x="389" y="33"/>
                    <a:pt x="389" y="33"/>
                  </a:cubicBezTo>
                  <a:cubicBezTo>
                    <a:pt x="393" y="33"/>
                    <a:pt x="407" y="33"/>
                    <a:pt x="402" y="34"/>
                  </a:cubicBezTo>
                  <a:cubicBezTo>
                    <a:pt x="403" y="35"/>
                    <a:pt x="398" y="35"/>
                    <a:pt x="392" y="35"/>
                  </a:cubicBezTo>
                  <a:cubicBezTo>
                    <a:pt x="392" y="35"/>
                    <a:pt x="393" y="35"/>
                    <a:pt x="392" y="35"/>
                  </a:cubicBezTo>
                  <a:cubicBezTo>
                    <a:pt x="390" y="36"/>
                    <a:pt x="390" y="37"/>
                    <a:pt x="397" y="38"/>
                  </a:cubicBezTo>
                  <a:cubicBezTo>
                    <a:pt x="389" y="37"/>
                    <a:pt x="388" y="37"/>
                    <a:pt x="383" y="38"/>
                  </a:cubicBezTo>
                  <a:cubicBezTo>
                    <a:pt x="391" y="38"/>
                    <a:pt x="391" y="38"/>
                    <a:pt x="391" y="38"/>
                  </a:cubicBezTo>
                  <a:cubicBezTo>
                    <a:pt x="380" y="38"/>
                    <a:pt x="363" y="42"/>
                    <a:pt x="363" y="43"/>
                  </a:cubicBezTo>
                  <a:cubicBezTo>
                    <a:pt x="366" y="41"/>
                    <a:pt x="373" y="42"/>
                    <a:pt x="379" y="42"/>
                  </a:cubicBezTo>
                  <a:cubicBezTo>
                    <a:pt x="375" y="43"/>
                    <a:pt x="365" y="44"/>
                    <a:pt x="373" y="44"/>
                  </a:cubicBezTo>
                  <a:cubicBezTo>
                    <a:pt x="375" y="43"/>
                    <a:pt x="396" y="41"/>
                    <a:pt x="381" y="41"/>
                  </a:cubicBezTo>
                  <a:cubicBezTo>
                    <a:pt x="387" y="40"/>
                    <a:pt x="395" y="40"/>
                    <a:pt x="402" y="40"/>
                  </a:cubicBezTo>
                  <a:cubicBezTo>
                    <a:pt x="394" y="41"/>
                    <a:pt x="400" y="42"/>
                    <a:pt x="397" y="43"/>
                  </a:cubicBezTo>
                  <a:cubicBezTo>
                    <a:pt x="405" y="42"/>
                    <a:pt x="404" y="40"/>
                    <a:pt x="405" y="40"/>
                  </a:cubicBezTo>
                  <a:cubicBezTo>
                    <a:pt x="426" y="41"/>
                    <a:pt x="434" y="45"/>
                    <a:pt x="458" y="45"/>
                  </a:cubicBezTo>
                  <a:cubicBezTo>
                    <a:pt x="461" y="44"/>
                    <a:pt x="444" y="44"/>
                    <a:pt x="446" y="43"/>
                  </a:cubicBezTo>
                  <a:cubicBezTo>
                    <a:pt x="463" y="42"/>
                    <a:pt x="468" y="47"/>
                    <a:pt x="483" y="47"/>
                  </a:cubicBezTo>
                  <a:cubicBezTo>
                    <a:pt x="479" y="45"/>
                    <a:pt x="479" y="45"/>
                    <a:pt x="479" y="45"/>
                  </a:cubicBezTo>
                  <a:cubicBezTo>
                    <a:pt x="483" y="45"/>
                    <a:pt x="494" y="45"/>
                    <a:pt x="500" y="46"/>
                  </a:cubicBezTo>
                  <a:cubicBezTo>
                    <a:pt x="501" y="47"/>
                    <a:pt x="517" y="50"/>
                    <a:pt x="505" y="49"/>
                  </a:cubicBezTo>
                  <a:cubicBezTo>
                    <a:pt x="530" y="53"/>
                    <a:pt x="528" y="48"/>
                    <a:pt x="557" y="52"/>
                  </a:cubicBezTo>
                  <a:cubicBezTo>
                    <a:pt x="543" y="50"/>
                    <a:pt x="542" y="50"/>
                    <a:pt x="531" y="48"/>
                  </a:cubicBezTo>
                  <a:cubicBezTo>
                    <a:pt x="543" y="49"/>
                    <a:pt x="533" y="48"/>
                    <a:pt x="535" y="47"/>
                  </a:cubicBezTo>
                  <a:cubicBezTo>
                    <a:pt x="541" y="49"/>
                    <a:pt x="563" y="51"/>
                    <a:pt x="548" y="50"/>
                  </a:cubicBezTo>
                  <a:cubicBezTo>
                    <a:pt x="557" y="51"/>
                    <a:pt x="575" y="55"/>
                    <a:pt x="579" y="55"/>
                  </a:cubicBezTo>
                  <a:cubicBezTo>
                    <a:pt x="571" y="53"/>
                    <a:pt x="571" y="53"/>
                    <a:pt x="571" y="53"/>
                  </a:cubicBezTo>
                  <a:cubicBezTo>
                    <a:pt x="584" y="55"/>
                    <a:pt x="597" y="56"/>
                    <a:pt x="603" y="56"/>
                  </a:cubicBezTo>
                  <a:cubicBezTo>
                    <a:pt x="587" y="53"/>
                    <a:pt x="587" y="56"/>
                    <a:pt x="566" y="52"/>
                  </a:cubicBezTo>
                  <a:cubicBezTo>
                    <a:pt x="545" y="47"/>
                    <a:pt x="572" y="51"/>
                    <a:pt x="558" y="47"/>
                  </a:cubicBezTo>
                  <a:cubicBezTo>
                    <a:pt x="542" y="46"/>
                    <a:pt x="542" y="46"/>
                    <a:pt x="542" y="46"/>
                  </a:cubicBezTo>
                  <a:cubicBezTo>
                    <a:pt x="549" y="47"/>
                    <a:pt x="549" y="47"/>
                    <a:pt x="549" y="47"/>
                  </a:cubicBezTo>
                  <a:cubicBezTo>
                    <a:pt x="546" y="49"/>
                    <a:pt x="525" y="44"/>
                    <a:pt x="526" y="46"/>
                  </a:cubicBezTo>
                  <a:cubicBezTo>
                    <a:pt x="511" y="42"/>
                    <a:pt x="506" y="43"/>
                    <a:pt x="488" y="40"/>
                  </a:cubicBezTo>
                  <a:cubicBezTo>
                    <a:pt x="484" y="40"/>
                    <a:pt x="490" y="41"/>
                    <a:pt x="495" y="41"/>
                  </a:cubicBezTo>
                  <a:cubicBezTo>
                    <a:pt x="486" y="40"/>
                    <a:pt x="486" y="43"/>
                    <a:pt x="474" y="40"/>
                  </a:cubicBezTo>
                  <a:cubicBezTo>
                    <a:pt x="468" y="40"/>
                    <a:pt x="472" y="42"/>
                    <a:pt x="482" y="43"/>
                  </a:cubicBezTo>
                  <a:cubicBezTo>
                    <a:pt x="473" y="42"/>
                    <a:pt x="465" y="42"/>
                    <a:pt x="455" y="41"/>
                  </a:cubicBezTo>
                  <a:cubicBezTo>
                    <a:pt x="465" y="43"/>
                    <a:pt x="465" y="43"/>
                    <a:pt x="465" y="43"/>
                  </a:cubicBezTo>
                  <a:cubicBezTo>
                    <a:pt x="454" y="42"/>
                    <a:pt x="454" y="42"/>
                    <a:pt x="454" y="42"/>
                  </a:cubicBezTo>
                  <a:cubicBezTo>
                    <a:pt x="463" y="44"/>
                    <a:pt x="463" y="44"/>
                    <a:pt x="463" y="44"/>
                  </a:cubicBezTo>
                  <a:cubicBezTo>
                    <a:pt x="443" y="43"/>
                    <a:pt x="420" y="42"/>
                    <a:pt x="409" y="40"/>
                  </a:cubicBezTo>
                  <a:cubicBezTo>
                    <a:pt x="427" y="38"/>
                    <a:pt x="456" y="40"/>
                    <a:pt x="466" y="38"/>
                  </a:cubicBezTo>
                  <a:cubicBezTo>
                    <a:pt x="462" y="37"/>
                    <a:pt x="452" y="39"/>
                    <a:pt x="447" y="37"/>
                  </a:cubicBezTo>
                  <a:cubicBezTo>
                    <a:pt x="442" y="38"/>
                    <a:pt x="442" y="38"/>
                    <a:pt x="442" y="38"/>
                  </a:cubicBezTo>
                  <a:cubicBezTo>
                    <a:pt x="436" y="38"/>
                    <a:pt x="421" y="38"/>
                    <a:pt x="420" y="37"/>
                  </a:cubicBezTo>
                  <a:cubicBezTo>
                    <a:pt x="437" y="37"/>
                    <a:pt x="442" y="35"/>
                    <a:pt x="450" y="35"/>
                  </a:cubicBezTo>
                  <a:cubicBezTo>
                    <a:pt x="450" y="34"/>
                    <a:pt x="452" y="34"/>
                    <a:pt x="454" y="34"/>
                  </a:cubicBezTo>
                  <a:cubicBezTo>
                    <a:pt x="455" y="34"/>
                    <a:pt x="455" y="34"/>
                    <a:pt x="455" y="34"/>
                  </a:cubicBezTo>
                  <a:cubicBezTo>
                    <a:pt x="455" y="34"/>
                    <a:pt x="455" y="34"/>
                    <a:pt x="455" y="34"/>
                  </a:cubicBezTo>
                  <a:cubicBezTo>
                    <a:pt x="460" y="34"/>
                    <a:pt x="468" y="35"/>
                    <a:pt x="472" y="35"/>
                  </a:cubicBezTo>
                  <a:cubicBezTo>
                    <a:pt x="478" y="36"/>
                    <a:pt x="474" y="36"/>
                    <a:pt x="474" y="37"/>
                  </a:cubicBezTo>
                  <a:cubicBezTo>
                    <a:pt x="494" y="40"/>
                    <a:pt x="508" y="37"/>
                    <a:pt x="529" y="41"/>
                  </a:cubicBezTo>
                  <a:cubicBezTo>
                    <a:pt x="529" y="42"/>
                    <a:pt x="546" y="45"/>
                    <a:pt x="541" y="44"/>
                  </a:cubicBezTo>
                  <a:cubicBezTo>
                    <a:pt x="553" y="46"/>
                    <a:pt x="560" y="46"/>
                    <a:pt x="568" y="47"/>
                  </a:cubicBezTo>
                  <a:cubicBezTo>
                    <a:pt x="570" y="48"/>
                    <a:pt x="587" y="50"/>
                    <a:pt x="581" y="50"/>
                  </a:cubicBezTo>
                  <a:cubicBezTo>
                    <a:pt x="593" y="51"/>
                    <a:pt x="593" y="51"/>
                    <a:pt x="593" y="51"/>
                  </a:cubicBezTo>
                  <a:cubicBezTo>
                    <a:pt x="600" y="53"/>
                    <a:pt x="616" y="55"/>
                    <a:pt x="619" y="57"/>
                  </a:cubicBezTo>
                  <a:cubicBezTo>
                    <a:pt x="628" y="58"/>
                    <a:pt x="622" y="56"/>
                    <a:pt x="633" y="59"/>
                  </a:cubicBezTo>
                  <a:cubicBezTo>
                    <a:pt x="633" y="59"/>
                    <a:pt x="634" y="60"/>
                    <a:pt x="631" y="59"/>
                  </a:cubicBezTo>
                  <a:cubicBezTo>
                    <a:pt x="636" y="61"/>
                    <a:pt x="649" y="64"/>
                    <a:pt x="655" y="64"/>
                  </a:cubicBezTo>
                  <a:cubicBezTo>
                    <a:pt x="647" y="62"/>
                    <a:pt x="653" y="63"/>
                    <a:pt x="643" y="61"/>
                  </a:cubicBezTo>
                  <a:cubicBezTo>
                    <a:pt x="644" y="60"/>
                    <a:pt x="655" y="62"/>
                    <a:pt x="666" y="66"/>
                  </a:cubicBezTo>
                  <a:cubicBezTo>
                    <a:pt x="650" y="63"/>
                    <a:pt x="677" y="70"/>
                    <a:pt x="670" y="70"/>
                  </a:cubicBezTo>
                  <a:cubicBezTo>
                    <a:pt x="694" y="76"/>
                    <a:pt x="708" y="78"/>
                    <a:pt x="728" y="82"/>
                  </a:cubicBezTo>
                  <a:cubicBezTo>
                    <a:pt x="752" y="90"/>
                    <a:pt x="779" y="102"/>
                    <a:pt x="796" y="110"/>
                  </a:cubicBezTo>
                  <a:cubicBezTo>
                    <a:pt x="794" y="109"/>
                    <a:pt x="794" y="109"/>
                    <a:pt x="794" y="109"/>
                  </a:cubicBezTo>
                  <a:cubicBezTo>
                    <a:pt x="804" y="113"/>
                    <a:pt x="804" y="113"/>
                    <a:pt x="804" y="113"/>
                  </a:cubicBezTo>
                  <a:cubicBezTo>
                    <a:pt x="810" y="116"/>
                    <a:pt x="803" y="115"/>
                    <a:pt x="812" y="120"/>
                  </a:cubicBezTo>
                  <a:cubicBezTo>
                    <a:pt x="808" y="119"/>
                    <a:pt x="797" y="111"/>
                    <a:pt x="787" y="107"/>
                  </a:cubicBezTo>
                  <a:cubicBezTo>
                    <a:pt x="802" y="117"/>
                    <a:pt x="772" y="102"/>
                    <a:pt x="782" y="108"/>
                  </a:cubicBezTo>
                  <a:cubicBezTo>
                    <a:pt x="790" y="108"/>
                    <a:pt x="815" y="125"/>
                    <a:pt x="828" y="133"/>
                  </a:cubicBezTo>
                  <a:cubicBezTo>
                    <a:pt x="839" y="143"/>
                    <a:pt x="822" y="130"/>
                    <a:pt x="827" y="135"/>
                  </a:cubicBezTo>
                  <a:cubicBezTo>
                    <a:pt x="832" y="137"/>
                    <a:pt x="832" y="137"/>
                    <a:pt x="832" y="137"/>
                  </a:cubicBezTo>
                  <a:cubicBezTo>
                    <a:pt x="836" y="141"/>
                    <a:pt x="837" y="142"/>
                    <a:pt x="837" y="143"/>
                  </a:cubicBezTo>
                  <a:cubicBezTo>
                    <a:pt x="848" y="153"/>
                    <a:pt x="860" y="166"/>
                    <a:pt x="868" y="176"/>
                  </a:cubicBezTo>
                  <a:cubicBezTo>
                    <a:pt x="858" y="163"/>
                    <a:pt x="873" y="179"/>
                    <a:pt x="863" y="166"/>
                  </a:cubicBezTo>
                  <a:cubicBezTo>
                    <a:pt x="867" y="169"/>
                    <a:pt x="874" y="178"/>
                    <a:pt x="878" y="188"/>
                  </a:cubicBezTo>
                  <a:cubicBezTo>
                    <a:pt x="873" y="179"/>
                    <a:pt x="883" y="200"/>
                    <a:pt x="873" y="181"/>
                  </a:cubicBezTo>
                  <a:cubicBezTo>
                    <a:pt x="873" y="184"/>
                    <a:pt x="878" y="190"/>
                    <a:pt x="882" y="199"/>
                  </a:cubicBezTo>
                  <a:cubicBezTo>
                    <a:pt x="881" y="197"/>
                    <a:pt x="879" y="194"/>
                    <a:pt x="877" y="192"/>
                  </a:cubicBezTo>
                  <a:cubicBezTo>
                    <a:pt x="885" y="206"/>
                    <a:pt x="888" y="232"/>
                    <a:pt x="889" y="236"/>
                  </a:cubicBezTo>
                  <a:cubicBezTo>
                    <a:pt x="891" y="247"/>
                    <a:pt x="891" y="264"/>
                    <a:pt x="889" y="277"/>
                  </a:cubicBezTo>
                  <a:cubicBezTo>
                    <a:pt x="885" y="290"/>
                    <a:pt x="880" y="305"/>
                    <a:pt x="873" y="318"/>
                  </a:cubicBezTo>
                  <a:cubicBezTo>
                    <a:pt x="873" y="315"/>
                    <a:pt x="873" y="315"/>
                    <a:pt x="873" y="315"/>
                  </a:cubicBezTo>
                  <a:cubicBezTo>
                    <a:pt x="869" y="323"/>
                    <a:pt x="863" y="335"/>
                    <a:pt x="855" y="345"/>
                  </a:cubicBezTo>
                  <a:cubicBezTo>
                    <a:pt x="853" y="347"/>
                    <a:pt x="853" y="347"/>
                    <a:pt x="853" y="347"/>
                  </a:cubicBezTo>
                  <a:cubicBezTo>
                    <a:pt x="848" y="354"/>
                    <a:pt x="837" y="367"/>
                    <a:pt x="828" y="377"/>
                  </a:cubicBezTo>
                  <a:cubicBezTo>
                    <a:pt x="828" y="378"/>
                    <a:pt x="837" y="368"/>
                    <a:pt x="833" y="373"/>
                  </a:cubicBezTo>
                  <a:cubicBezTo>
                    <a:pt x="838" y="368"/>
                    <a:pt x="842" y="364"/>
                    <a:pt x="839" y="365"/>
                  </a:cubicBezTo>
                  <a:cubicBezTo>
                    <a:pt x="844" y="360"/>
                    <a:pt x="845" y="361"/>
                    <a:pt x="849" y="357"/>
                  </a:cubicBezTo>
                  <a:cubicBezTo>
                    <a:pt x="843" y="364"/>
                    <a:pt x="838" y="371"/>
                    <a:pt x="832" y="377"/>
                  </a:cubicBezTo>
                  <a:cubicBezTo>
                    <a:pt x="831" y="379"/>
                    <a:pt x="830" y="379"/>
                    <a:pt x="830" y="379"/>
                  </a:cubicBezTo>
                  <a:cubicBezTo>
                    <a:pt x="829" y="381"/>
                    <a:pt x="829" y="381"/>
                    <a:pt x="829" y="381"/>
                  </a:cubicBezTo>
                  <a:cubicBezTo>
                    <a:pt x="825" y="386"/>
                    <a:pt x="823" y="387"/>
                    <a:pt x="823" y="386"/>
                  </a:cubicBezTo>
                  <a:cubicBezTo>
                    <a:pt x="813" y="397"/>
                    <a:pt x="810" y="402"/>
                    <a:pt x="798" y="411"/>
                  </a:cubicBezTo>
                  <a:cubicBezTo>
                    <a:pt x="803" y="406"/>
                    <a:pt x="805" y="403"/>
                    <a:pt x="814" y="395"/>
                  </a:cubicBezTo>
                  <a:cubicBezTo>
                    <a:pt x="809" y="399"/>
                    <a:pt x="805" y="403"/>
                    <a:pt x="800" y="407"/>
                  </a:cubicBezTo>
                  <a:cubicBezTo>
                    <a:pt x="806" y="401"/>
                    <a:pt x="828" y="380"/>
                    <a:pt x="823" y="382"/>
                  </a:cubicBezTo>
                  <a:cubicBezTo>
                    <a:pt x="810" y="397"/>
                    <a:pt x="789" y="416"/>
                    <a:pt x="775" y="427"/>
                  </a:cubicBezTo>
                  <a:cubicBezTo>
                    <a:pt x="767" y="430"/>
                    <a:pt x="757" y="439"/>
                    <a:pt x="744" y="446"/>
                  </a:cubicBezTo>
                  <a:cubicBezTo>
                    <a:pt x="742" y="447"/>
                    <a:pt x="738" y="448"/>
                    <a:pt x="740" y="447"/>
                  </a:cubicBezTo>
                  <a:cubicBezTo>
                    <a:pt x="743" y="444"/>
                    <a:pt x="743" y="444"/>
                    <a:pt x="743" y="444"/>
                  </a:cubicBezTo>
                  <a:cubicBezTo>
                    <a:pt x="726" y="454"/>
                    <a:pt x="706" y="464"/>
                    <a:pt x="691" y="471"/>
                  </a:cubicBezTo>
                  <a:cubicBezTo>
                    <a:pt x="682" y="473"/>
                    <a:pt x="682" y="473"/>
                    <a:pt x="682" y="473"/>
                  </a:cubicBezTo>
                  <a:cubicBezTo>
                    <a:pt x="654" y="482"/>
                    <a:pt x="688" y="474"/>
                    <a:pt x="659" y="484"/>
                  </a:cubicBezTo>
                  <a:cubicBezTo>
                    <a:pt x="652" y="485"/>
                    <a:pt x="623" y="492"/>
                    <a:pt x="621" y="491"/>
                  </a:cubicBezTo>
                  <a:cubicBezTo>
                    <a:pt x="616" y="492"/>
                    <a:pt x="613" y="492"/>
                    <a:pt x="613" y="493"/>
                  </a:cubicBezTo>
                  <a:cubicBezTo>
                    <a:pt x="618" y="493"/>
                    <a:pt x="629" y="490"/>
                    <a:pt x="623" y="493"/>
                  </a:cubicBezTo>
                  <a:cubicBezTo>
                    <a:pt x="613" y="495"/>
                    <a:pt x="608" y="495"/>
                    <a:pt x="600" y="496"/>
                  </a:cubicBezTo>
                  <a:cubicBezTo>
                    <a:pt x="600" y="496"/>
                    <a:pt x="606" y="494"/>
                    <a:pt x="603" y="495"/>
                  </a:cubicBezTo>
                  <a:cubicBezTo>
                    <a:pt x="583" y="499"/>
                    <a:pt x="546" y="500"/>
                    <a:pt x="527" y="501"/>
                  </a:cubicBezTo>
                  <a:cubicBezTo>
                    <a:pt x="534" y="501"/>
                    <a:pt x="535" y="500"/>
                    <a:pt x="544" y="501"/>
                  </a:cubicBezTo>
                  <a:cubicBezTo>
                    <a:pt x="544" y="502"/>
                    <a:pt x="539" y="502"/>
                    <a:pt x="537" y="502"/>
                  </a:cubicBezTo>
                  <a:cubicBezTo>
                    <a:pt x="538" y="503"/>
                    <a:pt x="547" y="501"/>
                    <a:pt x="557" y="502"/>
                  </a:cubicBezTo>
                  <a:cubicBezTo>
                    <a:pt x="551" y="503"/>
                    <a:pt x="546" y="503"/>
                    <a:pt x="540" y="504"/>
                  </a:cubicBezTo>
                  <a:cubicBezTo>
                    <a:pt x="549" y="505"/>
                    <a:pt x="549" y="505"/>
                    <a:pt x="549" y="505"/>
                  </a:cubicBezTo>
                  <a:cubicBezTo>
                    <a:pt x="537" y="506"/>
                    <a:pt x="524" y="507"/>
                    <a:pt x="511" y="507"/>
                  </a:cubicBezTo>
                  <a:cubicBezTo>
                    <a:pt x="517" y="507"/>
                    <a:pt x="522" y="508"/>
                    <a:pt x="527" y="508"/>
                  </a:cubicBezTo>
                  <a:cubicBezTo>
                    <a:pt x="526" y="509"/>
                    <a:pt x="523" y="510"/>
                    <a:pt x="531" y="511"/>
                  </a:cubicBezTo>
                  <a:cubicBezTo>
                    <a:pt x="510" y="512"/>
                    <a:pt x="512" y="516"/>
                    <a:pt x="489" y="51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752184" y="2587315"/>
              <a:ext cx="334243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 b="1">
                  <a:blipFill>
                    <a:blip r:embed="rId4"/>
                    <a:stretch>
                      <a:fillRect/>
                    </a:stretch>
                  </a:blipFill>
                </a:defRPr>
              </a:lvl1pPr>
            </a:lstStyle>
            <a:p>
              <a:pPr/>
              <a:r>
                <a:rPr lang="zh-CN" altLang="en-US" b="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b="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7" name="Freeform 21"/>
          <p:cNvSpPr>
            <a:spLocks noEditPoints="1"/>
          </p:cNvSpPr>
          <p:nvPr/>
        </p:nvSpPr>
        <p:spPr bwMode="auto">
          <a:xfrm>
            <a:off x="5960906" y="4924832"/>
            <a:ext cx="823913" cy="512763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22"/>
          <p:cNvSpPr>
            <a:spLocks noEditPoints="1"/>
          </p:cNvSpPr>
          <p:nvPr/>
        </p:nvSpPr>
        <p:spPr bwMode="auto">
          <a:xfrm>
            <a:off x="5921218" y="4456519"/>
            <a:ext cx="774700" cy="444500"/>
          </a:xfrm>
          <a:custGeom>
            <a:avLst/>
            <a:gdLst>
              <a:gd name="T0" fmla="*/ 179 w 237"/>
              <a:gd name="T1" fmla="*/ 97 h 136"/>
              <a:gd name="T2" fmla="*/ 7 w 237"/>
              <a:gd name="T3" fmla="*/ 89 h 136"/>
              <a:gd name="T4" fmla="*/ 77 w 237"/>
              <a:gd name="T5" fmla="*/ 21 h 136"/>
              <a:gd name="T6" fmla="*/ 124 w 237"/>
              <a:gd name="T7" fmla="*/ 94 h 136"/>
              <a:gd name="T8" fmla="*/ 62 w 237"/>
              <a:gd name="T9" fmla="*/ 74 h 136"/>
              <a:gd name="T10" fmla="*/ 32 w 237"/>
              <a:gd name="T11" fmla="*/ 48 h 136"/>
              <a:gd name="T12" fmla="*/ 206 w 237"/>
              <a:gd name="T13" fmla="*/ 59 h 136"/>
              <a:gd name="T14" fmla="*/ 33 w 237"/>
              <a:gd name="T15" fmla="*/ 63 h 136"/>
              <a:gd name="T16" fmla="*/ 80 w 237"/>
              <a:gd name="T17" fmla="*/ 61 h 136"/>
              <a:gd name="T18" fmla="*/ 7 w 237"/>
              <a:gd name="T19" fmla="*/ 85 h 136"/>
              <a:gd name="T20" fmla="*/ 90 w 237"/>
              <a:gd name="T21" fmla="*/ 69 h 136"/>
              <a:gd name="T22" fmla="*/ 158 w 237"/>
              <a:gd name="T23" fmla="*/ 55 h 136"/>
              <a:gd name="T24" fmla="*/ 191 w 237"/>
              <a:gd name="T25" fmla="*/ 71 h 136"/>
              <a:gd name="T26" fmla="*/ 194 w 237"/>
              <a:gd name="T27" fmla="*/ 63 h 136"/>
              <a:gd name="T28" fmla="*/ 13 w 237"/>
              <a:gd name="T29" fmla="*/ 77 h 136"/>
              <a:gd name="T30" fmla="*/ 33 w 237"/>
              <a:gd name="T31" fmla="*/ 75 h 136"/>
              <a:gd name="T32" fmla="*/ 75 w 237"/>
              <a:gd name="T33" fmla="*/ 102 h 136"/>
              <a:gd name="T34" fmla="*/ 55 w 237"/>
              <a:gd name="T35" fmla="*/ 98 h 136"/>
              <a:gd name="T36" fmla="*/ 59 w 237"/>
              <a:gd name="T37" fmla="*/ 67 h 136"/>
              <a:gd name="T38" fmla="*/ 223 w 237"/>
              <a:gd name="T39" fmla="*/ 71 h 136"/>
              <a:gd name="T40" fmla="*/ 74 w 237"/>
              <a:gd name="T41" fmla="*/ 72 h 136"/>
              <a:gd name="T42" fmla="*/ 55 w 237"/>
              <a:gd name="T43" fmla="*/ 53 h 136"/>
              <a:gd name="T44" fmla="*/ 71 w 237"/>
              <a:gd name="T45" fmla="*/ 6 h 136"/>
              <a:gd name="T46" fmla="*/ 42 w 237"/>
              <a:gd name="T47" fmla="*/ 58 h 136"/>
              <a:gd name="T48" fmla="*/ 41 w 237"/>
              <a:gd name="T49" fmla="*/ 54 h 136"/>
              <a:gd name="T50" fmla="*/ 74 w 237"/>
              <a:gd name="T51" fmla="*/ 129 h 136"/>
              <a:gd name="T52" fmla="*/ 42 w 237"/>
              <a:gd name="T53" fmla="*/ 31 h 136"/>
              <a:gd name="T54" fmla="*/ 132 w 237"/>
              <a:gd name="T55" fmla="*/ 70 h 136"/>
              <a:gd name="T56" fmla="*/ 235 w 237"/>
              <a:gd name="T57" fmla="*/ 84 h 136"/>
              <a:gd name="T58" fmla="*/ 213 w 237"/>
              <a:gd name="T59" fmla="*/ 47 h 136"/>
              <a:gd name="T60" fmla="*/ 166 w 237"/>
              <a:gd name="T61" fmla="*/ 67 h 136"/>
              <a:gd name="T62" fmla="*/ 122 w 237"/>
              <a:gd name="T63" fmla="*/ 62 h 136"/>
              <a:gd name="T64" fmla="*/ 51 w 237"/>
              <a:gd name="T65" fmla="*/ 89 h 136"/>
              <a:gd name="T66" fmla="*/ 164 w 237"/>
              <a:gd name="T67" fmla="*/ 73 h 136"/>
              <a:gd name="T68" fmla="*/ 137 w 237"/>
              <a:gd name="T69" fmla="*/ 73 h 136"/>
              <a:gd name="T70" fmla="*/ 72 w 237"/>
              <a:gd name="T71" fmla="*/ 84 h 136"/>
              <a:gd name="T72" fmla="*/ 94 w 237"/>
              <a:gd name="T73" fmla="*/ 84 h 136"/>
              <a:gd name="T74" fmla="*/ 98 w 237"/>
              <a:gd name="T75" fmla="*/ 67 h 136"/>
              <a:gd name="T76" fmla="*/ 39 w 237"/>
              <a:gd name="T77" fmla="*/ 78 h 136"/>
              <a:gd name="T78" fmla="*/ 231 w 237"/>
              <a:gd name="T79" fmla="*/ 87 h 136"/>
              <a:gd name="T80" fmla="*/ 110 w 237"/>
              <a:gd name="T81" fmla="*/ 71 h 136"/>
              <a:gd name="T82" fmla="*/ 57 w 237"/>
              <a:gd name="T83" fmla="*/ 87 h 136"/>
              <a:gd name="T84" fmla="*/ 31 w 237"/>
              <a:gd name="T85" fmla="*/ 72 h 136"/>
              <a:gd name="T86" fmla="*/ 126 w 237"/>
              <a:gd name="T87" fmla="*/ 75 h 136"/>
              <a:gd name="T88" fmla="*/ 185 w 237"/>
              <a:gd name="T89" fmla="*/ 85 h 136"/>
              <a:gd name="T90" fmla="*/ 40 w 237"/>
              <a:gd name="T91" fmla="*/ 67 h 136"/>
              <a:gd name="T92" fmla="*/ 41 w 237"/>
              <a:gd name="T93" fmla="*/ 81 h 136"/>
              <a:gd name="T94" fmla="*/ 42 w 237"/>
              <a:gd name="T95" fmla="*/ 85 h 136"/>
              <a:gd name="T96" fmla="*/ 41 w 237"/>
              <a:gd name="T97" fmla="*/ 88 h 136"/>
              <a:gd name="T98" fmla="*/ 71 w 237"/>
              <a:gd name="T99" fmla="*/ 75 h 136"/>
              <a:gd name="T100" fmla="*/ 125 w 237"/>
              <a:gd name="T101" fmla="*/ 69 h 136"/>
              <a:gd name="T102" fmla="*/ 163 w 237"/>
              <a:gd name="T103" fmla="*/ 76 h 136"/>
              <a:gd name="T104" fmla="*/ 71 w 237"/>
              <a:gd name="T105" fmla="*/ 47 h 136"/>
              <a:gd name="T106" fmla="*/ 104 w 237"/>
              <a:gd name="T107" fmla="*/ 72 h 136"/>
              <a:gd name="T108" fmla="*/ 4 w 237"/>
              <a:gd name="T109" fmla="*/ 78 h 136"/>
              <a:gd name="T110" fmla="*/ 33 w 237"/>
              <a:gd name="T111" fmla="*/ 93 h 136"/>
              <a:gd name="T112" fmla="*/ 138 w 237"/>
              <a:gd name="T113" fmla="*/ 46 h 136"/>
              <a:gd name="T114" fmla="*/ 139 w 237"/>
              <a:gd name="T115" fmla="*/ 89 h 136"/>
              <a:gd name="T116" fmla="*/ 218 w 237"/>
              <a:gd name="T117" fmla="*/ 74 h 136"/>
              <a:gd name="T118" fmla="*/ 153 w 237"/>
              <a:gd name="T119" fmla="*/ 63 h 136"/>
              <a:gd name="T120" fmla="*/ 211 w 237"/>
              <a:gd name="T121" fmla="*/ 77 h 136"/>
              <a:gd name="T122" fmla="*/ 67 w 237"/>
              <a:gd name="T123" fmla="*/ 39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7" h="136">
                <a:moveTo>
                  <a:pt x="236" y="43"/>
                </a:moveTo>
                <a:cubicBezTo>
                  <a:pt x="235" y="44"/>
                  <a:pt x="235" y="44"/>
                  <a:pt x="235" y="45"/>
                </a:cubicBezTo>
                <a:cubicBezTo>
                  <a:pt x="234" y="45"/>
                  <a:pt x="234" y="45"/>
                  <a:pt x="234" y="46"/>
                </a:cubicBezTo>
                <a:cubicBezTo>
                  <a:pt x="234" y="47"/>
                  <a:pt x="234" y="47"/>
                  <a:pt x="234" y="48"/>
                </a:cubicBezTo>
                <a:cubicBezTo>
                  <a:pt x="234" y="48"/>
                  <a:pt x="234" y="49"/>
                  <a:pt x="235" y="49"/>
                </a:cubicBezTo>
                <a:cubicBezTo>
                  <a:pt x="235" y="50"/>
                  <a:pt x="235" y="50"/>
                  <a:pt x="235" y="51"/>
                </a:cubicBezTo>
                <a:cubicBezTo>
                  <a:pt x="235" y="51"/>
                  <a:pt x="235" y="52"/>
                  <a:pt x="235" y="53"/>
                </a:cubicBezTo>
                <a:cubicBezTo>
                  <a:pt x="235" y="53"/>
                  <a:pt x="235" y="53"/>
                  <a:pt x="236" y="53"/>
                </a:cubicBezTo>
                <a:cubicBezTo>
                  <a:pt x="236" y="54"/>
                  <a:pt x="236" y="55"/>
                  <a:pt x="236" y="55"/>
                </a:cubicBezTo>
                <a:cubicBezTo>
                  <a:pt x="235" y="56"/>
                  <a:pt x="235" y="57"/>
                  <a:pt x="235" y="57"/>
                </a:cubicBezTo>
                <a:cubicBezTo>
                  <a:pt x="235" y="60"/>
                  <a:pt x="235" y="63"/>
                  <a:pt x="235" y="66"/>
                </a:cubicBezTo>
                <a:cubicBezTo>
                  <a:pt x="235" y="67"/>
                  <a:pt x="236" y="69"/>
                  <a:pt x="236" y="70"/>
                </a:cubicBezTo>
                <a:cubicBezTo>
                  <a:pt x="236" y="77"/>
                  <a:pt x="237" y="84"/>
                  <a:pt x="237" y="91"/>
                </a:cubicBezTo>
                <a:cubicBezTo>
                  <a:pt x="237" y="92"/>
                  <a:pt x="237" y="92"/>
                  <a:pt x="237" y="93"/>
                </a:cubicBezTo>
                <a:cubicBezTo>
                  <a:pt x="237" y="96"/>
                  <a:pt x="236" y="98"/>
                  <a:pt x="233" y="97"/>
                </a:cubicBezTo>
                <a:cubicBezTo>
                  <a:pt x="231" y="97"/>
                  <a:pt x="230" y="97"/>
                  <a:pt x="228" y="97"/>
                </a:cubicBezTo>
                <a:cubicBezTo>
                  <a:pt x="226" y="96"/>
                  <a:pt x="223" y="96"/>
                  <a:pt x="221" y="95"/>
                </a:cubicBezTo>
                <a:cubicBezTo>
                  <a:pt x="217" y="95"/>
                  <a:pt x="214" y="95"/>
                  <a:pt x="210" y="95"/>
                </a:cubicBezTo>
                <a:cubicBezTo>
                  <a:pt x="200" y="96"/>
                  <a:pt x="189" y="97"/>
                  <a:pt x="179" y="97"/>
                </a:cubicBezTo>
                <a:cubicBezTo>
                  <a:pt x="159" y="97"/>
                  <a:pt x="138" y="97"/>
                  <a:pt x="118" y="96"/>
                </a:cubicBezTo>
                <a:cubicBezTo>
                  <a:pt x="108" y="96"/>
                  <a:pt x="99" y="96"/>
                  <a:pt x="89" y="95"/>
                </a:cubicBezTo>
                <a:cubicBezTo>
                  <a:pt x="87" y="95"/>
                  <a:pt x="86" y="95"/>
                  <a:pt x="84" y="95"/>
                </a:cubicBezTo>
                <a:cubicBezTo>
                  <a:pt x="83" y="95"/>
                  <a:pt x="83" y="95"/>
                  <a:pt x="82" y="96"/>
                </a:cubicBezTo>
                <a:cubicBezTo>
                  <a:pt x="81" y="98"/>
                  <a:pt x="81" y="100"/>
                  <a:pt x="81" y="102"/>
                </a:cubicBezTo>
                <a:cubicBezTo>
                  <a:pt x="81" y="106"/>
                  <a:pt x="80" y="110"/>
                  <a:pt x="80" y="115"/>
                </a:cubicBezTo>
                <a:cubicBezTo>
                  <a:pt x="80" y="119"/>
                  <a:pt x="80" y="123"/>
                  <a:pt x="80" y="128"/>
                </a:cubicBezTo>
                <a:cubicBezTo>
                  <a:pt x="80" y="129"/>
                  <a:pt x="80" y="131"/>
                  <a:pt x="80" y="133"/>
                </a:cubicBezTo>
                <a:cubicBezTo>
                  <a:pt x="80" y="133"/>
                  <a:pt x="80" y="134"/>
                  <a:pt x="80" y="134"/>
                </a:cubicBezTo>
                <a:cubicBezTo>
                  <a:pt x="79" y="136"/>
                  <a:pt x="78" y="136"/>
                  <a:pt x="77" y="136"/>
                </a:cubicBezTo>
                <a:cubicBezTo>
                  <a:pt x="76" y="135"/>
                  <a:pt x="76" y="135"/>
                  <a:pt x="75" y="135"/>
                </a:cubicBezTo>
                <a:cubicBezTo>
                  <a:pt x="75" y="135"/>
                  <a:pt x="74" y="135"/>
                  <a:pt x="74" y="134"/>
                </a:cubicBezTo>
                <a:cubicBezTo>
                  <a:pt x="72" y="132"/>
                  <a:pt x="69" y="131"/>
                  <a:pt x="67" y="129"/>
                </a:cubicBezTo>
                <a:cubicBezTo>
                  <a:pt x="67" y="129"/>
                  <a:pt x="66" y="129"/>
                  <a:pt x="66" y="128"/>
                </a:cubicBezTo>
                <a:cubicBezTo>
                  <a:pt x="65" y="128"/>
                  <a:pt x="65" y="128"/>
                  <a:pt x="64" y="128"/>
                </a:cubicBezTo>
                <a:cubicBezTo>
                  <a:pt x="60" y="124"/>
                  <a:pt x="56" y="122"/>
                  <a:pt x="52" y="119"/>
                </a:cubicBezTo>
                <a:cubicBezTo>
                  <a:pt x="45" y="116"/>
                  <a:pt x="39" y="111"/>
                  <a:pt x="33" y="107"/>
                </a:cubicBezTo>
                <a:cubicBezTo>
                  <a:pt x="26" y="102"/>
                  <a:pt x="18" y="96"/>
                  <a:pt x="11" y="91"/>
                </a:cubicBezTo>
                <a:cubicBezTo>
                  <a:pt x="10" y="90"/>
                  <a:pt x="8" y="89"/>
                  <a:pt x="7" y="89"/>
                </a:cubicBezTo>
                <a:cubicBezTo>
                  <a:pt x="6" y="88"/>
                  <a:pt x="5" y="87"/>
                  <a:pt x="4" y="86"/>
                </a:cubicBezTo>
                <a:cubicBezTo>
                  <a:pt x="4" y="85"/>
                  <a:pt x="4" y="84"/>
                  <a:pt x="4" y="83"/>
                </a:cubicBezTo>
                <a:cubicBezTo>
                  <a:pt x="4" y="82"/>
                  <a:pt x="3" y="82"/>
                  <a:pt x="3" y="81"/>
                </a:cubicBezTo>
                <a:cubicBezTo>
                  <a:pt x="2" y="80"/>
                  <a:pt x="2" y="79"/>
                  <a:pt x="1" y="78"/>
                </a:cubicBezTo>
                <a:cubicBezTo>
                  <a:pt x="0" y="78"/>
                  <a:pt x="1" y="77"/>
                  <a:pt x="1" y="76"/>
                </a:cubicBezTo>
                <a:cubicBezTo>
                  <a:pt x="2" y="76"/>
                  <a:pt x="2" y="76"/>
                  <a:pt x="2" y="76"/>
                </a:cubicBezTo>
                <a:cubicBezTo>
                  <a:pt x="5" y="72"/>
                  <a:pt x="8" y="68"/>
                  <a:pt x="11" y="65"/>
                </a:cubicBezTo>
                <a:cubicBezTo>
                  <a:pt x="13" y="62"/>
                  <a:pt x="16" y="59"/>
                  <a:pt x="18" y="56"/>
                </a:cubicBezTo>
                <a:cubicBezTo>
                  <a:pt x="23" y="50"/>
                  <a:pt x="27" y="44"/>
                  <a:pt x="31" y="38"/>
                </a:cubicBezTo>
                <a:cubicBezTo>
                  <a:pt x="38" y="30"/>
                  <a:pt x="45" y="21"/>
                  <a:pt x="52" y="13"/>
                </a:cubicBezTo>
                <a:cubicBezTo>
                  <a:pt x="54" y="11"/>
                  <a:pt x="56" y="9"/>
                  <a:pt x="58" y="8"/>
                </a:cubicBezTo>
                <a:cubicBezTo>
                  <a:pt x="59" y="8"/>
                  <a:pt x="59" y="8"/>
                  <a:pt x="59" y="7"/>
                </a:cubicBezTo>
                <a:cubicBezTo>
                  <a:pt x="61" y="6"/>
                  <a:pt x="62" y="4"/>
                  <a:pt x="64" y="3"/>
                </a:cubicBezTo>
                <a:cubicBezTo>
                  <a:pt x="66" y="1"/>
                  <a:pt x="68" y="0"/>
                  <a:pt x="70" y="1"/>
                </a:cubicBezTo>
                <a:cubicBezTo>
                  <a:pt x="71" y="1"/>
                  <a:pt x="72" y="1"/>
                  <a:pt x="73" y="1"/>
                </a:cubicBezTo>
                <a:cubicBezTo>
                  <a:pt x="75" y="2"/>
                  <a:pt x="76" y="3"/>
                  <a:pt x="76" y="5"/>
                </a:cubicBezTo>
                <a:cubicBezTo>
                  <a:pt x="76" y="5"/>
                  <a:pt x="76" y="5"/>
                  <a:pt x="76" y="5"/>
                </a:cubicBezTo>
                <a:cubicBezTo>
                  <a:pt x="76" y="10"/>
                  <a:pt x="76" y="15"/>
                  <a:pt x="77" y="20"/>
                </a:cubicBezTo>
                <a:cubicBezTo>
                  <a:pt x="77" y="21"/>
                  <a:pt x="77" y="21"/>
                  <a:pt x="77" y="21"/>
                </a:cubicBezTo>
                <a:cubicBezTo>
                  <a:pt x="77" y="22"/>
                  <a:pt x="77" y="23"/>
                  <a:pt x="77" y="24"/>
                </a:cubicBezTo>
                <a:cubicBezTo>
                  <a:pt x="78" y="27"/>
                  <a:pt x="78" y="31"/>
                  <a:pt x="78" y="35"/>
                </a:cubicBezTo>
                <a:cubicBezTo>
                  <a:pt x="78" y="37"/>
                  <a:pt x="78" y="39"/>
                  <a:pt x="78" y="41"/>
                </a:cubicBezTo>
                <a:cubicBezTo>
                  <a:pt x="78" y="41"/>
                  <a:pt x="79" y="42"/>
                  <a:pt x="79" y="42"/>
                </a:cubicBezTo>
                <a:cubicBezTo>
                  <a:pt x="83" y="42"/>
                  <a:pt x="87" y="42"/>
                  <a:pt x="91" y="43"/>
                </a:cubicBezTo>
                <a:cubicBezTo>
                  <a:pt x="105" y="43"/>
                  <a:pt x="118" y="43"/>
                  <a:pt x="132" y="44"/>
                </a:cubicBezTo>
                <a:cubicBezTo>
                  <a:pt x="139" y="44"/>
                  <a:pt x="145" y="44"/>
                  <a:pt x="152" y="44"/>
                </a:cubicBezTo>
                <a:cubicBezTo>
                  <a:pt x="161" y="45"/>
                  <a:pt x="169" y="45"/>
                  <a:pt x="178" y="45"/>
                </a:cubicBezTo>
                <a:cubicBezTo>
                  <a:pt x="183" y="45"/>
                  <a:pt x="187" y="44"/>
                  <a:pt x="192" y="44"/>
                </a:cubicBezTo>
                <a:cubicBezTo>
                  <a:pt x="199" y="43"/>
                  <a:pt x="207" y="42"/>
                  <a:pt x="214" y="42"/>
                </a:cubicBezTo>
                <a:cubicBezTo>
                  <a:pt x="217" y="42"/>
                  <a:pt x="221" y="43"/>
                  <a:pt x="225" y="43"/>
                </a:cubicBezTo>
                <a:cubicBezTo>
                  <a:pt x="226" y="43"/>
                  <a:pt x="228" y="43"/>
                  <a:pt x="229" y="43"/>
                </a:cubicBezTo>
                <a:cubicBezTo>
                  <a:pt x="230" y="43"/>
                  <a:pt x="230" y="43"/>
                  <a:pt x="231" y="43"/>
                </a:cubicBezTo>
                <a:cubicBezTo>
                  <a:pt x="231" y="42"/>
                  <a:pt x="231" y="42"/>
                  <a:pt x="232" y="42"/>
                </a:cubicBezTo>
                <a:cubicBezTo>
                  <a:pt x="233" y="42"/>
                  <a:pt x="233" y="42"/>
                  <a:pt x="234" y="42"/>
                </a:cubicBezTo>
                <a:cubicBezTo>
                  <a:pt x="235" y="42"/>
                  <a:pt x="235" y="43"/>
                  <a:pt x="236" y="43"/>
                </a:cubicBezTo>
                <a:close/>
                <a:moveTo>
                  <a:pt x="110" y="94"/>
                </a:moveTo>
                <a:cubicBezTo>
                  <a:pt x="110" y="94"/>
                  <a:pt x="110" y="94"/>
                  <a:pt x="110" y="94"/>
                </a:cubicBezTo>
                <a:cubicBezTo>
                  <a:pt x="115" y="94"/>
                  <a:pt x="119" y="94"/>
                  <a:pt x="124" y="94"/>
                </a:cubicBezTo>
                <a:cubicBezTo>
                  <a:pt x="143" y="94"/>
                  <a:pt x="161" y="94"/>
                  <a:pt x="179" y="94"/>
                </a:cubicBezTo>
                <a:cubicBezTo>
                  <a:pt x="183" y="94"/>
                  <a:pt x="187" y="94"/>
                  <a:pt x="191" y="94"/>
                </a:cubicBezTo>
                <a:cubicBezTo>
                  <a:pt x="191" y="94"/>
                  <a:pt x="191" y="94"/>
                  <a:pt x="191" y="94"/>
                </a:cubicBezTo>
                <a:cubicBezTo>
                  <a:pt x="192" y="94"/>
                  <a:pt x="192" y="94"/>
                  <a:pt x="192" y="94"/>
                </a:cubicBezTo>
                <a:cubicBezTo>
                  <a:pt x="189" y="93"/>
                  <a:pt x="187" y="93"/>
                  <a:pt x="184" y="93"/>
                </a:cubicBezTo>
                <a:cubicBezTo>
                  <a:pt x="173" y="94"/>
                  <a:pt x="163" y="93"/>
                  <a:pt x="152" y="93"/>
                </a:cubicBezTo>
                <a:cubicBezTo>
                  <a:pt x="150" y="93"/>
                  <a:pt x="148" y="93"/>
                  <a:pt x="146" y="93"/>
                </a:cubicBezTo>
                <a:cubicBezTo>
                  <a:pt x="138" y="93"/>
                  <a:pt x="130" y="93"/>
                  <a:pt x="122" y="93"/>
                </a:cubicBezTo>
                <a:cubicBezTo>
                  <a:pt x="118" y="94"/>
                  <a:pt x="114" y="94"/>
                  <a:pt x="110" y="94"/>
                </a:cubicBezTo>
                <a:close/>
                <a:moveTo>
                  <a:pt x="65" y="83"/>
                </a:moveTo>
                <a:cubicBezTo>
                  <a:pt x="65" y="83"/>
                  <a:pt x="65" y="83"/>
                  <a:pt x="65" y="83"/>
                </a:cubicBezTo>
                <a:cubicBezTo>
                  <a:pt x="66" y="81"/>
                  <a:pt x="66" y="80"/>
                  <a:pt x="67" y="78"/>
                </a:cubicBezTo>
                <a:cubicBezTo>
                  <a:pt x="67" y="76"/>
                  <a:pt x="68" y="73"/>
                  <a:pt x="68" y="70"/>
                </a:cubicBezTo>
                <a:cubicBezTo>
                  <a:pt x="68" y="70"/>
                  <a:pt x="68" y="70"/>
                  <a:pt x="68" y="69"/>
                </a:cubicBezTo>
                <a:cubicBezTo>
                  <a:pt x="66" y="69"/>
                  <a:pt x="66" y="67"/>
                  <a:pt x="65" y="66"/>
                </a:cubicBezTo>
                <a:cubicBezTo>
                  <a:pt x="64" y="67"/>
                  <a:pt x="63" y="69"/>
                  <a:pt x="62" y="70"/>
                </a:cubicBezTo>
                <a:cubicBezTo>
                  <a:pt x="61" y="72"/>
                  <a:pt x="61" y="72"/>
                  <a:pt x="61" y="74"/>
                </a:cubicBezTo>
                <a:cubicBezTo>
                  <a:pt x="61" y="74"/>
                  <a:pt x="62" y="74"/>
                  <a:pt x="62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3" y="74"/>
                  <a:pt x="63" y="74"/>
                  <a:pt x="64" y="74"/>
                </a:cubicBezTo>
                <a:cubicBezTo>
                  <a:pt x="64" y="75"/>
                  <a:pt x="64" y="75"/>
                  <a:pt x="64" y="76"/>
                </a:cubicBezTo>
                <a:cubicBezTo>
                  <a:pt x="64" y="77"/>
                  <a:pt x="64" y="77"/>
                  <a:pt x="63" y="78"/>
                </a:cubicBezTo>
                <a:cubicBezTo>
                  <a:pt x="63" y="78"/>
                  <a:pt x="63" y="79"/>
                  <a:pt x="63" y="79"/>
                </a:cubicBezTo>
                <a:cubicBezTo>
                  <a:pt x="64" y="80"/>
                  <a:pt x="64" y="81"/>
                  <a:pt x="65" y="83"/>
                </a:cubicBezTo>
                <a:close/>
                <a:moveTo>
                  <a:pt x="156" y="85"/>
                </a:moveTo>
                <a:cubicBezTo>
                  <a:pt x="158" y="85"/>
                  <a:pt x="175" y="85"/>
                  <a:pt x="176" y="85"/>
                </a:cubicBezTo>
                <a:cubicBezTo>
                  <a:pt x="176" y="84"/>
                  <a:pt x="176" y="83"/>
                  <a:pt x="176" y="82"/>
                </a:cubicBezTo>
                <a:cubicBezTo>
                  <a:pt x="176" y="82"/>
                  <a:pt x="175" y="82"/>
                  <a:pt x="174" y="82"/>
                </a:cubicBezTo>
                <a:cubicBezTo>
                  <a:pt x="173" y="81"/>
                  <a:pt x="171" y="81"/>
                  <a:pt x="169" y="81"/>
                </a:cubicBezTo>
                <a:cubicBezTo>
                  <a:pt x="168" y="81"/>
                  <a:pt x="167" y="81"/>
                  <a:pt x="167" y="82"/>
                </a:cubicBezTo>
                <a:cubicBezTo>
                  <a:pt x="166" y="83"/>
                  <a:pt x="165" y="83"/>
                  <a:pt x="165" y="83"/>
                </a:cubicBezTo>
                <a:cubicBezTo>
                  <a:pt x="164" y="84"/>
                  <a:pt x="163" y="83"/>
                  <a:pt x="162" y="82"/>
                </a:cubicBezTo>
                <a:cubicBezTo>
                  <a:pt x="162" y="82"/>
                  <a:pt x="162" y="82"/>
                  <a:pt x="162" y="81"/>
                </a:cubicBezTo>
                <a:cubicBezTo>
                  <a:pt x="160" y="82"/>
                  <a:pt x="158" y="82"/>
                  <a:pt x="157" y="82"/>
                </a:cubicBezTo>
                <a:cubicBezTo>
                  <a:pt x="156" y="83"/>
                  <a:pt x="156" y="84"/>
                  <a:pt x="156" y="85"/>
                </a:cubicBezTo>
                <a:close/>
                <a:moveTo>
                  <a:pt x="50" y="28"/>
                </a:moveTo>
                <a:cubicBezTo>
                  <a:pt x="48" y="28"/>
                  <a:pt x="47" y="29"/>
                  <a:pt x="46" y="30"/>
                </a:cubicBezTo>
                <a:cubicBezTo>
                  <a:pt x="42" y="36"/>
                  <a:pt x="37" y="42"/>
                  <a:pt x="32" y="48"/>
                </a:cubicBezTo>
                <a:cubicBezTo>
                  <a:pt x="32" y="48"/>
                  <a:pt x="32" y="48"/>
                  <a:pt x="31" y="49"/>
                </a:cubicBezTo>
                <a:cubicBezTo>
                  <a:pt x="32" y="49"/>
                  <a:pt x="32" y="48"/>
                  <a:pt x="33" y="48"/>
                </a:cubicBezTo>
                <a:cubicBezTo>
                  <a:pt x="37" y="43"/>
                  <a:pt x="42" y="39"/>
                  <a:pt x="47" y="34"/>
                </a:cubicBezTo>
                <a:cubicBezTo>
                  <a:pt x="47" y="34"/>
                  <a:pt x="48" y="33"/>
                  <a:pt x="48" y="33"/>
                </a:cubicBezTo>
                <a:cubicBezTo>
                  <a:pt x="48" y="31"/>
                  <a:pt x="49" y="30"/>
                  <a:pt x="50" y="28"/>
                </a:cubicBezTo>
                <a:close/>
                <a:moveTo>
                  <a:pt x="109" y="90"/>
                </a:moveTo>
                <a:cubicBezTo>
                  <a:pt x="109" y="90"/>
                  <a:pt x="109" y="90"/>
                  <a:pt x="109" y="90"/>
                </a:cubicBezTo>
                <a:cubicBezTo>
                  <a:pt x="105" y="89"/>
                  <a:pt x="101" y="89"/>
                  <a:pt x="97" y="88"/>
                </a:cubicBezTo>
                <a:cubicBezTo>
                  <a:pt x="96" y="88"/>
                  <a:pt x="95" y="88"/>
                  <a:pt x="94" y="88"/>
                </a:cubicBezTo>
                <a:cubicBezTo>
                  <a:pt x="93" y="87"/>
                  <a:pt x="92" y="87"/>
                  <a:pt x="91" y="87"/>
                </a:cubicBezTo>
                <a:cubicBezTo>
                  <a:pt x="90" y="87"/>
                  <a:pt x="89" y="87"/>
                  <a:pt x="89" y="88"/>
                </a:cubicBezTo>
                <a:cubicBezTo>
                  <a:pt x="88" y="88"/>
                  <a:pt x="87" y="88"/>
                  <a:pt x="87" y="87"/>
                </a:cubicBezTo>
                <a:cubicBezTo>
                  <a:pt x="87" y="87"/>
                  <a:pt x="86" y="87"/>
                  <a:pt x="86" y="87"/>
                </a:cubicBezTo>
                <a:cubicBezTo>
                  <a:pt x="85" y="87"/>
                  <a:pt x="83" y="87"/>
                  <a:pt x="82" y="87"/>
                </a:cubicBezTo>
                <a:cubicBezTo>
                  <a:pt x="81" y="87"/>
                  <a:pt x="80" y="87"/>
                  <a:pt x="80" y="88"/>
                </a:cubicBezTo>
                <a:cubicBezTo>
                  <a:pt x="80" y="89"/>
                  <a:pt x="81" y="89"/>
                  <a:pt x="81" y="90"/>
                </a:cubicBezTo>
                <a:cubicBezTo>
                  <a:pt x="90" y="90"/>
                  <a:pt x="99" y="90"/>
                  <a:pt x="109" y="90"/>
                </a:cubicBezTo>
                <a:close/>
                <a:moveTo>
                  <a:pt x="206" y="59"/>
                </a:moveTo>
                <a:cubicBezTo>
                  <a:pt x="206" y="59"/>
                  <a:pt x="206" y="59"/>
                  <a:pt x="206" y="59"/>
                </a:cubicBezTo>
                <a:cubicBezTo>
                  <a:pt x="203" y="63"/>
                  <a:pt x="201" y="67"/>
                  <a:pt x="198" y="71"/>
                </a:cubicBezTo>
                <a:cubicBezTo>
                  <a:pt x="198" y="71"/>
                  <a:pt x="198" y="71"/>
                  <a:pt x="198" y="72"/>
                </a:cubicBezTo>
                <a:cubicBezTo>
                  <a:pt x="199" y="73"/>
                  <a:pt x="200" y="73"/>
                  <a:pt x="201" y="72"/>
                </a:cubicBezTo>
                <a:cubicBezTo>
                  <a:pt x="203" y="70"/>
                  <a:pt x="204" y="68"/>
                  <a:pt x="205" y="67"/>
                </a:cubicBezTo>
                <a:cubicBezTo>
                  <a:pt x="206" y="66"/>
                  <a:pt x="206" y="66"/>
                  <a:pt x="206" y="65"/>
                </a:cubicBezTo>
                <a:cubicBezTo>
                  <a:pt x="206" y="63"/>
                  <a:pt x="206" y="61"/>
                  <a:pt x="206" y="59"/>
                </a:cubicBezTo>
                <a:close/>
                <a:moveTo>
                  <a:pt x="71" y="95"/>
                </a:moveTo>
                <a:cubicBezTo>
                  <a:pt x="71" y="95"/>
                  <a:pt x="71" y="96"/>
                  <a:pt x="71" y="96"/>
                </a:cubicBezTo>
                <a:cubicBezTo>
                  <a:pt x="71" y="98"/>
                  <a:pt x="71" y="101"/>
                  <a:pt x="72" y="104"/>
                </a:cubicBezTo>
                <a:cubicBezTo>
                  <a:pt x="72" y="109"/>
                  <a:pt x="72" y="114"/>
                  <a:pt x="72" y="118"/>
                </a:cubicBezTo>
                <a:cubicBezTo>
                  <a:pt x="72" y="119"/>
                  <a:pt x="71" y="120"/>
                  <a:pt x="71" y="121"/>
                </a:cubicBezTo>
                <a:cubicBezTo>
                  <a:pt x="72" y="121"/>
                  <a:pt x="73" y="121"/>
                  <a:pt x="74" y="122"/>
                </a:cubicBezTo>
                <a:cubicBezTo>
                  <a:pt x="74" y="113"/>
                  <a:pt x="73" y="104"/>
                  <a:pt x="71" y="95"/>
                </a:cubicBezTo>
                <a:close/>
                <a:moveTo>
                  <a:pt x="35" y="58"/>
                </a:moveTo>
                <a:cubicBezTo>
                  <a:pt x="33" y="60"/>
                  <a:pt x="22" y="75"/>
                  <a:pt x="21" y="77"/>
                </a:cubicBezTo>
                <a:cubicBezTo>
                  <a:pt x="22" y="76"/>
                  <a:pt x="22" y="76"/>
                  <a:pt x="22" y="76"/>
                </a:cubicBezTo>
                <a:cubicBezTo>
                  <a:pt x="25" y="72"/>
                  <a:pt x="28" y="69"/>
                  <a:pt x="32" y="65"/>
                </a:cubicBezTo>
                <a:cubicBezTo>
                  <a:pt x="32" y="65"/>
                  <a:pt x="32" y="65"/>
                  <a:pt x="32" y="64"/>
                </a:cubicBezTo>
                <a:cubicBezTo>
                  <a:pt x="32" y="63"/>
                  <a:pt x="32" y="63"/>
                  <a:pt x="33" y="63"/>
                </a:cubicBezTo>
                <a:cubicBezTo>
                  <a:pt x="35" y="62"/>
                  <a:pt x="35" y="62"/>
                  <a:pt x="35" y="61"/>
                </a:cubicBezTo>
                <a:cubicBezTo>
                  <a:pt x="35" y="60"/>
                  <a:pt x="35" y="59"/>
                  <a:pt x="35" y="58"/>
                </a:cubicBezTo>
                <a:close/>
                <a:moveTo>
                  <a:pt x="33" y="51"/>
                </a:moveTo>
                <a:cubicBezTo>
                  <a:pt x="30" y="53"/>
                  <a:pt x="28" y="55"/>
                  <a:pt x="26" y="58"/>
                </a:cubicBezTo>
                <a:cubicBezTo>
                  <a:pt x="26" y="58"/>
                  <a:pt x="25" y="59"/>
                  <a:pt x="25" y="60"/>
                </a:cubicBezTo>
                <a:cubicBezTo>
                  <a:pt x="25" y="61"/>
                  <a:pt x="24" y="63"/>
                  <a:pt x="23" y="64"/>
                </a:cubicBezTo>
                <a:cubicBezTo>
                  <a:pt x="23" y="64"/>
                  <a:pt x="23" y="64"/>
                  <a:pt x="23" y="65"/>
                </a:cubicBezTo>
                <a:cubicBezTo>
                  <a:pt x="24" y="64"/>
                  <a:pt x="24" y="64"/>
                  <a:pt x="24" y="64"/>
                </a:cubicBezTo>
                <a:cubicBezTo>
                  <a:pt x="27" y="61"/>
                  <a:pt x="30" y="58"/>
                  <a:pt x="33" y="54"/>
                </a:cubicBezTo>
                <a:cubicBezTo>
                  <a:pt x="34" y="53"/>
                  <a:pt x="34" y="53"/>
                  <a:pt x="33" y="52"/>
                </a:cubicBezTo>
                <a:cubicBezTo>
                  <a:pt x="33" y="52"/>
                  <a:pt x="33" y="52"/>
                  <a:pt x="33" y="51"/>
                </a:cubicBezTo>
                <a:close/>
                <a:moveTo>
                  <a:pt x="85" y="55"/>
                </a:moveTo>
                <a:cubicBezTo>
                  <a:pt x="83" y="54"/>
                  <a:pt x="82" y="54"/>
                  <a:pt x="82" y="54"/>
                </a:cubicBezTo>
                <a:cubicBezTo>
                  <a:pt x="82" y="54"/>
                  <a:pt x="82" y="54"/>
                  <a:pt x="81" y="54"/>
                </a:cubicBezTo>
                <a:cubicBezTo>
                  <a:pt x="81" y="54"/>
                  <a:pt x="80" y="54"/>
                  <a:pt x="79" y="54"/>
                </a:cubicBezTo>
                <a:cubicBezTo>
                  <a:pt x="79" y="55"/>
                  <a:pt x="79" y="57"/>
                  <a:pt x="78" y="58"/>
                </a:cubicBezTo>
                <a:cubicBezTo>
                  <a:pt x="78" y="59"/>
                  <a:pt x="78" y="59"/>
                  <a:pt x="78" y="60"/>
                </a:cubicBezTo>
                <a:cubicBezTo>
                  <a:pt x="77" y="60"/>
                  <a:pt x="77" y="61"/>
                  <a:pt x="78" y="61"/>
                </a:cubicBezTo>
                <a:cubicBezTo>
                  <a:pt x="79" y="61"/>
                  <a:pt x="80" y="61"/>
                  <a:pt x="80" y="61"/>
                </a:cubicBezTo>
                <a:cubicBezTo>
                  <a:pt x="82" y="59"/>
                  <a:pt x="83" y="57"/>
                  <a:pt x="85" y="55"/>
                </a:cubicBezTo>
                <a:close/>
                <a:moveTo>
                  <a:pt x="62" y="109"/>
                </a:moveTo>
                <a:cubicBezTo>
                  <a:pt x="62" y="109"/>
                  <a:pt x="62" y="108"/>
                  <a:pt x="62" y="108"/>
                </a:cubicBezTo>
                <a:cubicBezTo>
                  <a:pt x="62" y="104"/>
                  <a:pt x="62" y="100"/>
                  <a:pt x="62" y="96"/>
                </a:cubicBezTo>
                <a:cubicBezTo>
                  <a:pt x="62" y="95"/>
                  <a:pt x="61" y="94"/>
                  <a:pt x="60" y="94"/>
                </a:cubicBezTo>
                <a:cubicBezTo>
                  <a:pt x="60" y="97"/>
                  <a:pt x="59" y="100"/>
                  <a:pt x="58" y="102"/>
                </a:cubicBezTo>
                <a:cubicBezTo>
                  <a:pt x="58" y="103"/>
                  <a:pt x="59" y="103"/>
                  <a:pt x="59" y="104"/>
                </a:cubicBezTo>
                <a:cubicBezTo>
                  <a:pt x="59" y="105"/>
                  <a:pt x="60" y="106"/>
                  <a:pt x="61" y="107"/>
                </a:cubicBezTo>
                <a:cubicBezTo>
                  <a:pt x="61" y="107"/>
                  <a:pt x="61" y="108"/>
                  <a:pt x="62" y="109"/>
                </a:cubicBezTo>
                <a:close/>
                <a:moveTo>
                  <a:pt x="52" y="41"/>
                </a:moveTo>
                <a:cubicBezTo>
                  <a:pt x="53" y="41"/>
                  <a:pt x="53" y="41"/>
                  <a:pt x="53" y="41"/>
                </a:cubicBezTo>
                <a:cubicBezTo>
                  <a:pt x="55" y="38"/>
                  <a:pt x="57" y="35"/>
                  <a:pt x="60" y="33"/>
                </a:cubicBezTo>
                <a:cubicBezTo>
                  <a:pt x="60" y="32"/>
                  <a:pt x="60" y="32"/>
                  <a:pt x="60" y="32"/>
                </a:cubicBezTo>
                <a:cubicBezTo>
                  <a:pt x="60" y="31"/>
                  <a:pt x="60" y="30"/>
                  <a:pt x="59" y="29"/>
                </a:cubicBezTo>
                <a:cubicBezTo>
                  <a:pt x="59" y="29"/>
                  <a:pt x="59" y="29"/>
                  <a:pt x="59" y="29"/>
                </a:cubicBezTo>
                <a:cubicBezTo>
                  <a:pt x="58" y="30"/>
                  <a:pt x="57" y="32"/>
                  <a:pt x="55" y="33"/>
                </a:cubicBezTo>
                <a:cubicBezTo>
                  <a:pt x="54" y="35"/>
                  <a:pt x="53" y="36"/>
                  <a:pt x="53" y="39"/>
                </a:cubicBezTo>
                <a:cubicBezTo>
                  <a:pt x="53" y="39"/>
                  <a:pt x="52" y="40"/>
                  <a:pt x="52" y="41"/>
                </a:cubicBezTo>
                <a:close/>
                <a:moveTo>
                  <a:pt x="7" y="85"/>
                </a:moveTo>
                <a:cubicBezTo>
                  <a:pt x="7" y="85"/>
                  <a:pt x="8" y="86"/>
                  <a:pt x="8" y="86"/>
                </a:cubicBezTo>
                <a:cubicBezTo>
                  <a:pt x="10" y="87"/>
                  <a:pt x="11" y="88"/>
                  <a:pt x="12" y="89"/>
                </a:cubicBezTo>
                <a:cubicBezTo>
                  <a:pt x="20" y="95"/>
                  <a:pt x="28" y="100"/>
                  <a:pt x="36" y="106"/>
                </a:cubicBezTo>
                <a:cubicBezTo>
                  <a:pt x="40" y="108"/>
                  <a:pt x="44" y="111"/>
                  <a:pt x="48" y="114"/>
                </a:cubicBezTo>
                <a:cubicBezTo>
                  <a:pt x="48" y="114"/>
                  <a:pt x="48" y="114"/>
                  <a:pt x="49" y="114"/>
                </a:cubicBezTo>
                <a:cubicBezTo>
                  <a:pt x="47" y="113"/>
                  <a:pt x="45" y="111"/>
                  <a:pt x="42" y="109"/>
                </a:cubicBezTo>
                <a:cubicBezTo>
                  <a:pt x="36" y="105"/>
                  <a:pt x="30" y="101"/>
                  <a:pt x="24" y="97"/>
                </a:cubicBezTo>
                <a:cubicBezTo>
                  <a:pt x="18" y="93"/>
                  <a:pt x="13" y="88"/>
                  <a:pt x="7" y="85"/>
                </a:cubicBezTo>
                <a:close/>
                <a:moveTo>
                  <a:pt x="144" y="69"/>
                </a:moveTo>
                <a:cubicBezTo>
                  <a:pt x="143" y="69"/>
                  <a:pt x="142" y="68"/>
                  <a:pt x="142" y="69"/>
                </a:cubicBezTo>
                <a:cubicBezTo>
                  <a:pt x="141" y="71"/>
                  <a:pt x="140" y="73"/>
                  <a:pt x="139" y="75"/>
                </a:cubicBezTo>
                <a:cubicBezTo>
                  <a:pt x="139" y="75"/>
                  <a:pt x="139" y="75"/>
                  <a:pt x="139" y="76"/>
                </a:cubicBezTo>
                <a:cubicBezTo>
                  <a:pt x="139" y="76"/>
                  <a:pt x="140" y="77"/>
                  <a:pt x="140" y="78"/>
                </a:cubicBezTo>
                <a:cubicBezTo>
                  <a:pt x="142" y="77"/>
                  <a:pt x="143" y="75"/>
                  <a:pt x="144" y="74"/>
                </a:cubicBezTo>
                <a:cubicBezTo>
                  <a:pt x="144" y="74"/>
                  <a:pt x="144" y="73"/>
                  <a:pt x="144" y="73"/>
                </a:cubicBezTo>
                <a:cubicBezTo>
                  <a:pt x="144" y="72"/>
                  <a:pt x="144" y="70"/>
                  <a:pt x="144" y="69"/>
                </a:cubicBezTo>
                <a:close/>
                <a:moveTo>
                  <a:pt x="86" y="76"/>
                </a:moveTo>
                <a:cubicBezTo>
                  <a:pt x="86" y="75"/>
                  <a:pt x="86" y="75"/>
                  <a:pt x="86" y="75"/>
                </a:cubicBezTo>
                <a:cubicBezTo>
                  <a:pt x="88" y="73"/>
                  <a:pt x="89" y="71"/>
                  <a:pt x="90" y="69"/>
                </a:cubicBezTo>
                <a:cubicBezTo>
                  <a:pt x="91" y="69"/>
                  <a:pt x="91" y="68"/>
                  <a:pt x="90" y="67"/>
                </a:cubicBezTo>
                <a:cubicBezTo>
                  <a:pt x="89" y="67"/>
                  <a:pt x="88" y="67"/>
                  <a:pt x="87" y="66"/>
                </a:cubicBezTo>
                <a:cubicBezTo>
                  <a:pt x="87" y="68"/>
                  <a:pt x="86" y="69"/>
                  <a:pt x="85" y="71"/>
                </a:cubicBezTo>
                <a:cubicBezTo>
                  <a:pt x="84" y="73"/>
                  <a:pt x="84" y="73"/>
                  <a:pt x="85" y="75"/>
                </a:cubicBezTo>
                <a:cubicBezTo>
                  <a:pt x="85" y="75"/>
                  <a:pt x="86" y="75"/>
                  <a:pt x="86" y="76"/>
                </a:cubicBezTo>
                <a:close/>
                <a:moveTo>
                  <a:pt x="178" y="78"/>
                </a:moveTo>
                <a:cubicBezTo>
                  <a:pt x="178" y="78"/>
                  <a:pt x="179" y="77"/>
                  <a:pt x="179" y="76"/>
                </a:cubicBezTo>
                <a:cubicBezTo>
                  <a:pt x="179" y="75"/>
                  <a:pt x="178" y="74"/>
                  <a:pt x="178" y="74"/>
                </a:cubicBezTo>
                <a:cubicBezTo>
                  <a:pt x="177" y="74"/>
                  <a:pt x="176" y="74"/>
                  <a:pt x="175" y="74"/>
                </a:cubicBezTo>
                <a:cubicBezTo>
                  <a:pt x="174" y="74"/>
                  <a:pt x="174" y="74"/>
                  <a:pt x="174" y="74"/>
                </a:cubicBezTo>
                <a:cubicBezTo>
                  <a:pt x="173" y="76"/>
                  <a:pt x="172" y="77"/>
                  <a:pt x="171" y="78"/>
                </a:cubicBezTo>
                <a:cubicBezTo>
                  <a:pt x="171" y="78"/>
                  <a:pt x="171" y="78"/>
                  <a:pt x="171" y="78"/>
                </a:cubicBezTo>
                <a:cubicBezTo>
                  <a:pt x="173" y="78"/>
                  <a:pt x="175" y="78"/>
                  <a:pt x="178" y="78"/>
                </a:cubicBezTo>
                <a:close/>
                <a:moveTo>
                  <a:pt x="149" y="57"/>
                </a:moveTo>
                <a:cubicBezTo>
                  <a:pt x="151" y="58"/>
                  <a:pt x="154" y="58"/>
                  <a:pt x="157" y="58"/>
                </a:cubicBezTo>
                <a:cubicBezTo>
                  <a:pt x="157" y="58"/>
                  <a:pt x="158" y="58"/>
                  <a:pt x="158" y="58"/>
                </a:cubicBezTo>
                <a:cubicBezTo>
                  <a:pt x="159" y="57"/>
                  <a:pt x="159" y="56"/>
                  <a:pt x="160" y="55"/>
                </a:cubicBezTo>
                <a:cubicBezTo>
                  <a:pt x="160" y="55"/>
                  <a:pt x="160" y="55"/>
                  <a:pt x="160" y="55"/>
                </a:cubicBezTo>
                <a:cubicBezTo>
                  <a:pt x="159" y="55"/>
                  <a:pt x="158" y="55"/>
                  <a:pt x="158" y="55"/>
                </a:cubicBezTo>
                <a:cubicBezTo>
                  <a:pt x="155" y="55"/>
                  <a:pt x="153" y="55"/>
                  <a:pt x="150" y="56"/>
                </a:cubicBezTo>
                <a:cubicBezTo>
                  <a:pt x="150" y="56"/>
                  <a:pt x="149" y="56"/>
                  <a:pt x="149" y="56"/>
                </a:cubicBezTo>
                <a:cubicBezTo>
                  <a:pt x="149" y="57"/>
                  <a:pt x="149" y="57"/>
                  <a:pt x="149" y="57"/>
                </a:cubicBezTo>
                <a:close/>
                <a:moveTo>
                  <a:pt x="188" y="85"/>
                </a:moveTo>
                <a:cubicBezTo>
                  <a:pt x="193" y="85"/>
                  <a:pt x="197" y="85"/>
                  <a:pt x="201" y="86"/>
                </a:cubicBezTo>
                <a:cubicBezTo>
                  <a:pt x="201" y="85"/>
                  <a:pt x="201" y="84"/>
                  <a:pt x="201" y="83"/>
                </a:cubicBezTo>
                <a:cubicBezTo>
                  <a:pt x="200" y="83"/>
                  <a:pt x="198" y="83"/>
                  <a:pt x="197" y="83"/>
                </a:cubicBezTo>
                <a:cubicBezTo>
                  <a:pt x="195" y="83"/>
                  <a:pt x="194" y="83"/>
                  <a:pt x="193" y="84"/>
                </a:cubicBezTo>
                <a:cubicBezTo>
                  <a:pt x="193" y="84"/>
                  <a:pt x="192" y="84"/>
                  <a:pt x="191" y="83"/>
                </a:cubicBezTo>
                <a:cubicBezTo>
                  <a:pt x="191" y="83"/>
                  <a:pt x="190" y="83"/>
                  <a:pt x="189" y="83"/>
                </a:cubicBezTo>
                <a:cubicBezTo>
                  <a:pt x="189" y="83"/>
                  <a:pt x="189" y="84"/>
                  <a:pt x="188" y="85"/>
                </a:cubicBezTo>
                <a:close/>
                <a:moveTo>
                  <a:pt x="194" y="68"/>
                </a:moveTo>
                <a:cubicBezTo>
                  <a:pt x="193" y="67"/>
                  <a:pt x="192" y="65"/>
                  <a:pt x="191" y="64"/>
                </a:cubicBezTo>
                <a:cubicBezTo>
                  <a:pt x="191" y="63"/>
                  <a:pt x="190" y="63"/>
                  <a:pt x="189" y="63"/>
                </a:cubicBezTo>
                <a:cubicBezTo>
                  <a:pt x="189" y="63"/>
                  <a:pt x="188" y="64"/>
                  <a:pt x="188" y="65"/>
                </a:cubicBezTo>
                <a:cubicBezTo>
                  <a:pt x="188" y="65"/>
                  <a:pt x="188" y="65"/>
                  <a:pt x="188" y="65"/>
                </a:cubicBezTo>
                <a:cubicBezTo>
                  <a:pt x="188" y="66"/>
                  <a:pt x="188" y="67"/>
                  <a:pt x="188" y="67"/>
                </a:cubicBezTo>
                <a:cubicBezTo>
                  <a:pt x="189" y="68"/>
                  <a:pt x="190" y="68"/>
                  <a:pt x="190" y="69"/>
                </a:cubicBezTo>
                <a:cubicBezTo>
                  <a:pt x="191" y="70"/>
                  <a:pt x="191" y="71"/>
                  <a:pt x="191" y="71"/>
                </a:cubicBezTo>
                <a:cubicBezTo>
                  <a:pt x="192" y="70"/>
                  <a:pt x="193" y="69"/>
                  <a:pt x="194" y="68"/>
                </a:cubicBezTo>
                <a:close/>
                <a:moveTo>
                  <a:pt x="207" y="86"/>
                </a:moveTo>
                <a:cubicBezTo>
                  <a:pt x="207" y="86"/>
                  <a:pt x="208" y="86"/>
                  <a:pt x="209" y="86"/>
                </a:cubicBezTo>
                <a:cubicBezTo>
                  <a:pt x="210" y="86"/>
                  <a:pt x="211" y="86"/>
                  <a:pt x="211" y="85"/>
                </a:cubicBezTo>
                <a:cubicBezTo>
                  <a:pt x="212" y="84"/>
                  <a:pt x="212" y="82"/>
                  <a:pt x="212" y="81"/>
                </a:cubicBezTo>
                <a:cubicBezTo>
                  <a:pt x="212" y="81"/>
                  <a:pt x="212" y="80"/>
                  <a:pt x="212" y="80"/>
                </a:cubicBezTo>
                <a:cubicBezTo>
                  <a:pt x="211" y="80"/>
                  <a:pt x="210" y="80"/>
                  <a:pt x="209" y="80"/>
                </a:cubicBezTo>
                <a:cubicBezTo>
                  <a:pt x="209" y="80"/>
                  <a:pt x="209" y="81"/>
                  <a:pt x="208" y="81"/>
                </a:cubicBezTo>
                <a:cubicBezTo>
                  <a:pt x="208" y="82"/>
                  <a:pt x="207" y="82"/>
                  <a:pt x="207" y="83"/>
                </a:cubicBezTo>
                <a:cubicBezTo>
                  <a:pt x="207" y="84"/>
                  <a:pt x="207" y="85"/>
                  <a:pt x="207" y="86"/>
                </a:cubicBezTo>
                <a:close/>
                <a:moveTo>
                  <a:pt x="195" y="66"/>
                </a:moveTo>
                <a:cubicBezTo>
                  <a:pt x="198" y="63"/>
                  <a:pt x="200" y="60"/>
                  <a:pt x="203" y="57"/>
                </a:cubicBezTo>
                <a:cubicBezTo>
                  <a:pt x="201" y="57"/>
                  <a:pt x="199" y="57"/>
                  <a:pt x="197" y="57"/>
                </a:cubicBezTo>
                <a:cubicBezTo>
                  <a:pt x="197" y="58"/>
                  <a:pt x="197" y="59"/>
                  <a:pt x="197" y="59"/>
                </a:cubicBezTo>
                <a:cubicBezTo>
                  <a:pt x="197" y="59"/>
                  <a:pt x="197" y="60"/>
                  <a:pt x="197" y="60"/>
                </a:cubicBezTo>
                <a:cubicBezTo>
                  <a:pt x="198" y="60"/>
                  <a:pt x="198" y="61"/>
                  <a:pt x="198" y="62"/>
                </a:cubicBezTo>
                <a:cubicBezTo>
                  <a:pt x="198" y="63"/>
                  <a:pt x="197" y="63"/>
                  <a:pt x="196" y="63"/>
                </a:cubicBezTo>
                <a:cubicBezTo>
                  <a:pt x="195" y="63"/>
                  <a:pt x="195" y="63"/>
                  <a:pt x="195" y="63"/>
                </a:cubicBezTo>
                <a:cubicBezTo>
                  <a:pt x="194" y="63"/>
                  <a:pt x="194" y="63"/>
                  <a:pt x="194" y="63"/>
                </a:cubicBezTo>
                <a:cubicBezTo>
                  <a:pt x="194" y="64"/>
                  <a:pt x="195" y="65"/>
                  <a:pt x="195" y="66"/>
                </a:cubicBezTo>
                <a:close/>
                <a:moveTo>
                  <a:pt x="95" y="62"/>
                </a:moveTo>
                <a:cubicBezTo>
                  <a:pt x="97" y="60"/>
                  <a:pt x="98" y="58"/>
                  <a:pt x="100" y="56"/>
                </a:cubicBezTo>
                <a:cubicBezTo>
                  <a:pt x="100" y="55"/>
                  <a:pt x="100" y="55"/>
                  <a:pt x="100" y="55"/>
                </a:cubicBezTo>
                <a:cubicBezTo>
                  <a:pt x="98" y="55"/>
                  <a:pt x="96" y="55"/>
                  <a:pt x="94" y="55"/>
                </a:cubicBezTo>
                <a:cubicBezTo>
                  <a:pt x="93" y="55"/>
                  <a:pt x="93" y="56"/>
                  <a:pt x="93" y="56"/>
                </a:cubicBezTo>
                <a:cubicBezTo>
                  <a:pt x="94" y="58"/>
                  <a:pt x="94" y="60"/>
                  <a:pt x="95" y="62"/>
                </a:cubicBezTo>
                <a:close/>
                <a:moveTo>
                  <a:pt x="120" y="82"/>
                </a:moveTo>
                <a:cubicBezTo>
                  <a:pt x="118" y="81"/>
                  <a:pt x="115" y="81"/>
                  <a:pt x="113" y="81"/>
                </a:cubicBezTo>
                <a:cubicBezTo>
                  <a:pt x="113" y="81"/>
                  <a:pt x="113" y="81"/>
                  <a:pt x="113" y="81"/>
                </a:cubicBezTo>
                <a:cubicBezTo>
                  <a:pt x="112" y="82"/>
                  <a:pt x="111" y="83"/>
                  <a:pt x="110" y="84"/>
                </a:cubicBezTo>
                <a:cubicBezTo>
                  <a:pt x="112" y="85"/>
                  <a:pt x="118" y="85"/>
                  <a:pt x="119" y="84"/>
                </a:cubicBezTo>
                <a:cubicBezTo>
                  <a:pt x="119" y="83"/>
                  <a:pt x="119" y="83"/>
                  <a:pt x="120" y="82"/>
                </a:cubicBezTo>
                <a:close/>
                <a:moveTo>
                  <a:pt x="134" y="73"/>
                </a:moveTo>
                <a:cubicBezTo>
                  <a:pt x="131" y="75"/>
                  <a:pt x="129" y="78"/>
                  <a:pt x="128" y="79"/>
                </a:cubicBezTo>
                <a:cubicBezTo>
                  <a:pt x="130" y="79"/>
                  <a:pt x="132" y="79"/>
                  <a:pt x="134" y="79"/>
                </a:cubicBezTo>
                <a:cubicBezTo>
                  <a:pt x="134" y="78"/>
                  <a:pt x="135" y="77"/>
                  <a:pt x="136" y="76"/>
                </a:cubicBezTo>
                <a:cubicBezTo>
                  <a:pt x="135" y="75"/>
                  <a:pt x="134" y="74"/>
                  <a:pt x="134" y="73"/>
                </a:cubicBezTo>
                <a:close/>
                <a:moveTo>
                  <a:pt x="13" y="77"/>
                </a:moveTo>
                <a:cubicBezTo>
                  <a:pt x="14" y="78"/>
                  <a:pt x="15" y="79"/>
                  <a:pt x="16" y="80"/>
                </a:cubicBezTo>
                <a:cubicBezTo>
                  <a:pt x="19" y="76"/>
                  <a:pt x="22" y="72"/>
                  <a:pt x="24" y="68"/>
                </a:cubicBezTo>
                <a:cubicBezTo>
                  <a:pt x="24" y="68"/>
                  <a:pt x="24" y="68"/>
                  <a:pt x="23" y="68"/>
                </a:cubicBezTo>
                <a:cubicBezTo>
                  <a:pt x="22" y="70"/>
                  <a:pt x="20" y="72"/>
                  <a:pt x="18" y="73"/>
                </a:cubicBezTo>
                <a:cubicBezTo>
                  <a:pt x="17" y="75"/>
                  <a:pt x="15" y="76"/>
                  <a:pt x="13" y="77"/>
                </a:cubicBezTo>
                <a:close/>
                <a:moveTo>
                  <a:pt x="43" y="52"/>
                </a:moveTo>
                <a:cubicBezTo>
                  <a:pt x="45" y="50"/>
                  <a:pt x="46" y="49"/>
                  <a:pt x="47" y="47"/>
                </a:cubicBezTo>
                <a:cubicBezTo>
                  <a:pt x="48" y="47"/>
                  <a:pt x="48" y="47"/>
                  <a:pt x="48" y="46"/>
                </a:cubicBezTo>
                <a:cubicBezTo>
                  <a:pt x="48" y="46"/>
                  <a:pt x="47" y="45"/>
                  <a:pt x="47" y="44"/>
                </a:cubicBezTo>
                <a:cubicBezTo>
                  <a:pt x="47" y="44"/>
                  <a:pt x="47" y="43"/>
                  <a:pt x="47" y="43"/>
                </a:cubicBezTo>
                <a:cubicBezTo>
                  <a:pt x="45" y="45"/>
                  <a:pt x="44" y="46"/>
                  <a:pt x="42" y="48"/>
                </a:cubicBezTo>
                <a:cubicBezTo>
                  <a:pt x="42" y="49"/>
                  <a:pt x="43" y="51"/>
                  <a:pt x="43" y="52"/>
                </a:cubicBezTo>
                <a:close/>
                <a:moveTo>
                  <a:pt x="121" y="78"/>
                </a:moveTo>
                <a:cubicBezTo>
                  <a:pt x="122" y="76"/>
                  <a:pt x="123" y="74"/>
                  <a:pt x="125" y="71"/>
                </a:cubicBezTo>
                <a:cubicBezTo>
                  <a:pt x="123" y="71"/>
                  <a:pt x="122" y="71"/>
                  <a:pt x="120" y="72"/>
                </a:cubicBezTo>
                <a:cubicBezTo>
                  <a:pt x="120" y="72"/>
                  <a:pt x="120" y="72"/>
                  <a:pt x="119" y="72"/>
                </a:cubicBezTo>
                <a:cubicBezTo>
                  <a:pt x="119" y="73"/>
                  <a:pt x="119" y="73"/>
                  <a:pt x="118" y="74"/>
                </a:cubicBezTo>
                <a:cubicBezTo>
                  <a:pt x="119" y="75"/>
                  <a:pt x="120" y="77"/>
                  <a:pt x="121" y="78"/>
                </a:cubicBezTo>
                <a:close/>
                <a:moveTo>
                  <a:pt x="33" y="75"/>
                </a:moveTo>
                <a:cubicBezTo>
                  <a:pt x="30" y="78"/>
                  <a:pt x="28" y="80"/>
                  <a:pt x="26" y="83"/>
                </a:cubicBezTo>
                <a:cubicBezTo>
                  <a:pt x="27" y="83"/>
                  <a:pt x="28" y="84"/>
                  <a:pt x="29" y="84"/>
                </a:cubicBezTo>
                <a:cubicBezTo>
                  <a:pt x="30" y="82"/>
                  <a:pt x="32" y="80"/>
                  <a:pt x="33" y="78"/>
                </a:cubicBezTo>
                <a:cubicBezTo>
                  <a:pt x="33" y="77"/>
                  <a:pt x="34" y="77"/>
                  <a:pt x="33" y="77"/>
                </a:cubicBezTo>
                <a:cubicBezTo>
                  <a:pt x="33" y="76"/>
                  <a:pt x="33" y="76"/>
                  <a:pt x="33" y="75"/>
                </a:cubicBezTo>
                <a:close/>
                <a:moveTo>
                  <a:pt x="56" y="46"/>
                </a:moveTo>
                <a:cubicBezTo>
                  <a:pt x="57" y="44"/>
                  <a:pt x="59" y="42"/>
                  <a:pt x="60" y="40"/>
                </a:cubicBezTo>
                <a:cubicBezTo>
                  <a:pt x="60" y="40"/>
                  <a:pt x="61" y="40"/>
                  <a:pt x="61" y="40"/>
                </a:cubicBezTo>
                <a:cubicBezTo>
                  <a:pt x="61" y="40"/>
                  <a:pt x="60" y="37"/>
                  <a:pt x="60" y="36"/>
                </a:cubicBezTo>
                <a:cubicBezTo>
                  <a:pt x="58" y="39"/>
                  <a:pt x="56" y="41"/>
                  <a:pt x="54" y="44"/>
                </a:cubicBezTo>
                <a:cubicBezTo>
                  <a:pt x="55" y="44"/>
                  <a:pt x="55" y="45"/>
                  <a:pt x="56" y="46"/>
                </a:cubicBezTo>
                <a:close/>
                <a:moveTo>
                  <a:pt x="77" y="94"/>
                </a:moveTo>
                <a:cubicBezTo>
                  <a:pt x="77" y="94"/>
                  <a:pt x="76" y="94"/>
                  <a:pt x="75" y="93"/>
                </a:cubicBezTo>
                <a:cubicBezTo>
                  <a:pt x="74" y="93"/>
                  <a:pt x="74" y="93"/>
                  <a:pt x="74" y="92"/>
                </a:cubicBezTo>
                <a:cubicBezTo>
                  <a:pt x="74" y="91"/>
                  <a:pt x="74" y="91"/>
                  <a:pt x="74" y="90"/>
                </a:cubicBezTo>
                <a:cubicBezTo>
                  <a:pt x="74" y="91"/>
                  <a:pt x="73" y="91"/>
                  <a:pt x="73" y="92"/>
                </a:cubicBezTo>
                <a:cubicBezTo>
                  <a:pt x="73" y="92"/>
                  <a:pt x="73" y="93"/>
                  <a:pt x="73" y="94"/>
                </a:cubicBezTo>
                <a:cubicBezTo>
                  <a:pt x="74" y="96"/>
                  <a:pt x="74" y="98"/>
                  <a:pt x="75" y="101"/>
                </a:cubicBezTo>
                <a:cubicBezTo>
                  <a:pt x="75" y="101"/>
                  <a:pt x="75" y="101"/>
                  <a:pt x="75" y="102"/>
                </a:cubicBezTo>
                <a:cubicBezTo>
                  <a:pt x="75" y="101"/>
                  <a:pt x="75" y="100"/>
                  <a:pt x="75" y="99"/>
                </a:cubicBezTo>
                <a:cubicBezTo>
                  <a:pt x="76" y="99"/>
                  <a:pt x="76" y="98"/>
                  <a:pt x="76" y="98"/>
                </a:cubicBezTo>
                <a:cubicBezTo>
                  <a:pt x="77" y="98"/>
                  <a:pt x="77" y="97"/>
                  <a:pt x="77" y="97"/>
                </a:cubicBezTo>
                <a:cubicBezTo>
                  <a:pt x="77" y="96"/>
                  <a:pt x="77" y="95"/>
                  <a:pt x="77" y="94"/>
                </a:cubicBezTo>
                <a:close/>
                <a:moveTo>
                  <a:pt x="139" y="62"/>
                </a:moveTo>
                <a:cubicBezTo>
                  <a:pt x="139" y="62"/>
                  <a:pt x="139" y="62"/>
                  <a:pt x="139" y="62"/>
                </a:cubicBezTo>
                <a:cubicBezTo>
                  <a:pt x="137" y="62"/>
                  <a:pt x="135" y="62"/>
                  <a:pt x="133" y="62"/>
                </a:cubicBezTo>
                <a:cubicBezTo>
                  <a:pt x="132" y="62"/>
                  <a:pt x="131" y="63"/>
                  <a:pt x="131" y="64"/>
                </a:cubicBezTo>
                <a:cubicBezTo>
                  <a:pt x="132" y="65"/>
                  <a:pt x="132" y="65"/>
                  <a:pt x="133" y="65"/>
                </a:cubicBezTo>
                <a:cubicBezTo>
                  <a:pt x="134" y="65"/>
                  <a:pt x="135" y="65"/>
                  <a:pt x="135" y="65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7" y="64"/>
                  <a:pt x="138" y="63"/>
                  <a:pt x="139" y="62"/>
                </a:cubicBezTo>
                <a:close/>
                <a:moveTo>
                  <a:pt x="55" y="98"/>
                </a:moveTo>
                <a:cubicBezTo>
                  <a:pt x="55" y="98"/>
                  <a:pt x="55" y="98"/>
                  <a:pt x="55" y="98"/>
                </a:cubicBezTo>
                <a:cubicBezTo>
                  <a:pt x="56" y="96"/>
                  <a:pt x="57" y="93"/>
                  <a:pt x="57" y="91"/>
                </a:cubicBezTo>
                <a:cubicBezTo>
                  <a:pt x="57" y="91"/>
                  <a:pt x="57" y="91"/>
                  <a:pt x="57" y="90"/>
                </a:cubicBezTo>
                <a:cubicBezTo>
                  <a:pt x="56" y="90"/>
                  <a:pt x="56" y="89"/>
                  <a:pt x="55" y="89"/>
                </a:cubicBezTo>
                <a:cubicBezTo>
                  <a:pt x="54" y="91"/>
                  <a:pt x="54" y="92"/>
                  <a:pt x="53" y="94"/>
                </a:cubicBezTo>
                <a:cubicBezTo>
                  <a:pt x="53" y="95"/>
                  <a:pt x="54" y="97"/>
                  <a:pt x="55" y="98"/>
                </a:cubicBezTo>
                <a:close/>
                <a:moveTo>
                  <a:pt x="58" y="49"/>
                </a:moveTo>
                <a:cubicBezTo>
                  <a:pt x="59" y="51"/>
                  <a:pt x="60" y="52"/>
                  <a:pt x="61" y="53"/>
                </a:cubicBezTo>
                <a:cubicBezTo>
                  <a:pt x="62" y="53"/>
                  <a:pt x="63" y="52"/>
                  <a:pt x="64" y="51"/>
                </a:cubicBezTo>
                <a:cubicBezTo>
                  <a:pt x="64" y="51"/>
                  <a:pt x="64" y="50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49"/>
                  <a:pt x="63" y="49"/>
                </a:cubicBezTo>
                <a:cubicBezTo>
                  <a:pt x="63" y="50"/>
                  <a:pt x="62" y="50"/>
                  <a:pt x="61" y="49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7"/>
                  <a:pt x="61" y="46"/>
                  <a:pt x="61" y="46"/>
                </a:cubicBezTo>
                <a:cubicBezTo>
                  <a:pt x="60" y="47"/>
                  <a:pt x="59" y="48"/>
                  <a:pt x="58" y="49"/>
                </a:cubicBezTo>
                <a:close/>
                <a:moveTo>
                  <a:pt x="8" y="80"/>
                </a:moveTo>
                <a:cubicBezTo>
                  <a:pt x="13" y="84"/>
                  <a:pt x="18" y="87"/>
                  <a:pt x="23" y="91"/>
                </a:cubicBezTo>
                <a:cubicBezTo>
                  <a:pt x="23" y="91"/>
                  <a:pt x="23" y="91"/>
                  <a:pt x="23" y="91"/>
                </a:cubicBezTo>
                <a:cubicBezTo>
                  <a:pt x="18" y="87"/>
                  <a:pt x="14" y="82"/>
                  <a:pt x="9" y="78"/>
                </a:cubicBezTo>
                <a:cubicBezTo>
                  <a:pt x="8" y="79"/>
                  <a:pt x="8" y="79"/>
                  <a:pt x="8" y="80"/>
                </a:cubicBezTo>
                <a:close/>
                <a:moveTo>
                  <a:pt x="61" y="59"/>
                </a:moveTo>
                <a:cubicBezTo>
                  <a:pt x="60" y="61"/>
                  <a:pt x="59" y="62"/>
                  <a:pt x="58" y="63"/>
                </a:cubicBezTo>
                <a:cubicBezTo>
                  <a:pt x="58" y="63"/>
                  <a:pt x="58" y="64"/>
                  <a:pt x="58" y="64"/>
                </a:cubicBezTo>
                <a:cubicBezTo>
                  <a:pt x="58" y="65"/>
                  <a:pt x="59" y="66"/>
                  <a:pt x="59" y="67"/>
                </a:cubicBezTo>
                <a:cubicBezTo>
                  <a:pt x="60" y="66"/>
                  <a:pt x="62" y="64"/>
                  <a:pt x="63" y="63"/>
                </a:cubicBezTo>
                <a:cubicBezTo>
                  <a:pt x="62" y="61"/>
                  <a:pt x="62" y="60"/>
                  <a:pt x="61" y="59"/>
                </a:cubicBezTo>
                <a:close/>
                <a:moveTo>
                  <a:pt x="118" y="47"/>
                </a:moveTo>
                <a:cubicBezTo>
                  <a:pt x="110" y="46"/>
                  <a:pt x="103" y="46"/>
                  <a:pt x="95" y="46"/>
                </a:cubicBezTo>
                <a:cubicBezTo>
                  <a:pt x="103" y="48"/>
                  <a:pt x="110" y="47"/>
                  <a:pt x="118" y="47"/>
                </a:cubicBezTo>
                <a:close/>
                <a:moveTo>
                  <a:pt x="152" y="68"/>
                </a:moveTo>
                <a:cubicBezTo>
                  <a:pt x="150" y="70"/>
                  <a:pt x="149" y="72"/>
                  <a:pt x="147" y="74"/>
                </a:cubicBezTo>
                <a:cubicBezTo>
                  <a:pt x="147" y="74"/>
                  <a:pt x="147" y="75"/>
                  <a:pt x="147" y="75"/>
                </a:cubicBezTo>
                <a:cubicBezTo>
                  <a:pt x="147" y="76"/>
                  <a:pt x="147" y="77"/>
                  <a:pt x="147" y="78"/>
                </a:cubicBezTo>
                <a:cubicBezTo>
                  <a:pt x="147" y="79"/>
                  <a:pt x="147" y="79"/>
                  <a:pt x="147" y="79"/>
                </a:cubicBezTo>
                <a:cubicBezTo>
                  <a:pt x="149" y="76"/>
                  <a:pt x="150" y="73"/>
                  <a:pt x="152" y="70"/>
                </a:cubicBezTo>
                <a:cubicBezTo>
                  <a:pt x="152" y="69"/>
                  <a:pt x="152" y="69"/>
                  <a:pt x="152" y="68"/>
                </a:cubicBezTo>
                <a:close/>
                <a:moveTo>
                  <a:pt x="185" y="58"/>
                </a:moveTo>
                <a:cubicBezTo>
                  <a:pt x="183" y="58"/>
                  <a:pt x="181" y="57"/>
                  <a:pt x="179" y="57"/>
                </a:cubicBezTo>
                <a:cubicBezTo>
                  <a:pt x="177" y="59"/>
                  <a:pt x="177" y="59"/>
                  <a:pt x="177" y="60"/>
                </a:cubicBezTo>
                <a:cubicBezTo>
                  <a:pt x="179" y="60"/>
                  <a:pt x="181" y="60"/>
                  <a:pt x="183" y="60"/>
                </a:cubicBezTo>
                <a:cubicBezTo>
                  <a:pt x="184" y="60"/>
                  <a:pt x="184" y="60"/>
                  <a:pt x="185" y="58"/>
                </a:cubicBezTo>
                <a:close/>
                <a:moveTo>
                  <a:pt x="221" y="76"/>
                </a:moveTo>
                <a:cubicBezTo>
                  <a:pt x="223" y="74"/>
                  <a:pt x="223" y="74"/>
                  <a:pt x="223" y="71"/>
                </a:cubicBezTo>
                <a:cubicBezTo>
                  <a:pt x="223" y="71"/>
                  <a:pt x="223" y="70"/>
                  <a:pt x="223" y="70"/>
                </a:cubicBezTo>
                <a:cubicBezTo>
                  <a:pt x="223" y="69"/>
                  <a:pt x="222" y="67"/>
                  <a:pt x="222" y="66"/>
                </a:cubicBezTo>
                <a:cubicBezTo>
                  <a:pt x="222" y="66"/>
                  <a:pt x="222" y="66"/>
                  <a:pt x="222" y="66"/>
                </a:cubicBezTo>
                <a:cubicBezTo>
                  <a:pt x="221" y="67"/>
                  <a:pt x="221" y="68"/>
                  <a:pt x="221" y="69"/>
                </a:cubicBezTo>
                <a:cubicBezTo>
                  <a:pt x="221" y="71"/>
                  <a:pt x="221" y="74"/>
                  <a:pt x="221" y="76"/>
                </a:cubicBezTo>
                <a:close/>
                <a:moveTo>
                  <a:pt x="150" y="80"/>
                </a:moveTo>
                <a:cubicBezTo>
                  <a:pt x="151" y="80"/>
                  <a:pt x="152" y="80"/>
                  <a:pt x="153" y="79"/>
                </a:cubicBezTo>
                <a:cubicBezTo>
                  <a:pt x="153" y="78"/>
                  <a:pt x="153" y="78"/>
                  <a:pt x="153" y="77"/>
                </a:cubicBezTo>
                <a:cubicBezTo>
                  <a:pt x="153" y="77"/>
                  <a:pt x="154" y="76"/>
                  <a:pt x="154" y="76"/>
                </a:cubicBezTo>
                <a:cubicBezTo>
                  <a:pt x="155" y="75"/>
                  <a:pt x="155" y="75"/>
                  <a:pt x="156" y="75"/>
                </a:cubicBezTo>
                <a:cubicBezTo>
                  <a:pt x="155" y="74"/>
                  <a:pt x="154" y="73"/>
                  <a:pt x="154" y="72"/>
                </a:cubicBezTo>
                <a:cubicBezTo>
                  <a:pt x="152" y="75"/>
                  <a:pt x="151" y="77"/>
                  <a:pt x="150" y="80"/>
                </a:cubicBezTo>
                <a:close/>
                <a:moveTo>
                  <a:pt x="74" y="72"/>
                </a:moveTo>
                <a:cubicBezTo>
                  <a:pt x="74" y="72"/>
                  <a:pt x="74" y="72"/>
                  <a:pt x="74" y="72"/>
                </a:cubicBezTo>
                <a:cubicBezTo>
                  <a:pt x="75" y="70"/>
                  <a:pt x="76" y="68"/>
                  <a:pt x="77" y="66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5"/>
                  <a:pt x="77" y="64"/>
                  <a:pt x="76" y="63"/>
                </a:cubicBezTo>
                <a:cubicBezTo>
                  <a:pt x="75" y="65"/>
                  <a:pt x="75" y="66"/>
                  <a:pt x="74" y="68"/>
                </a:cubicBezTo>
                <a:cubicBezTo>
                  <a:pt x="73" y="69"/>
                  <a:pt x="73" y="71"/>
                  <a:pt x="74" y="72"/>
                </a:cubicBezTo>
                <a:close/>
                <a:moveTo>
                  <a:pt x="69" y="27"/>
                </a:moveTo>
                <a:cubicBezTo>
                  <a:pt x="68" y="28"/>
                  <a:pt x="69" y="29"/>
                  <a:pt x="69" y="30"/>
                </a:cubicBezTo>
                <a:cubicBezTo>
                  <a:pt x="69" y="32"/>
                  <a:pt x="69" y="34"/>
                  <a:pt x="69" y="36"/>
                </a:cubicBezTo>
                <a:cubicBezTo>
                  <a:pt x="70" y="37"/>
                  <a:pt x="70" y="39"/>
                  <a:pt x="70" y="40"/>
                </a:cubicBezTo>
                <a:cubicBezTo>
                  <a:pt x="71" y="40"/>
                  <a:pt x="71" y="40"/>
                  <a:pt x="72" y="40"/>
                </a:cubicBezTo>
                <a:cubicBezTo>
                  <a:pt x="71" y="35"/>
                  <a:pt x="70" y="31"/>
                  <a:pt x="69" y="27"/>
                </a:cubicBezTo>
                <a:close/>
                <a:moveTo>
                  <a:pt x="50" y="74"/>
                </a:moveTo>
                <a:cubicBezTo>
                  <a:pt x="51" y="74"/>
                  <a:pt x="52" y="74"/>
                  <a:pt x="52" y="75"/>
                </a:cubicBezTo>
                <a:cubicBezTo>
                  <a:pt x="53" y="74"/>
                  <a:pt x="54" y="73"/>
                  <a:pt x="55" y="72"/>
                </a:cubicBezTo>
                <a:cubicBezTo>
                  <a:pt x="55" y="70"/>
                  <a:pt x="54" y="69"/>
                  <a:pt x="54" y="68"/>
                </a:cubicBezTo>
                <a:cubicBezTo>
                  <a:pt x="53" y="70"/>
                  <a:pt x="51" y="72"/>
                  <a:pt x="50" y="74"/>
                </a:cubicBezTo>
                <a:close/>
                <a:moveTo>
                  <a:pt x="114" y="56"/>
                </a:moveTo>
                <a:cubicBezTo>
                  <a:pt x="113" y="58"/>
                  <a:pt x="112" y="59"/>
                  <a:pt x="111" y="60"/>
                </a:cubicBezTo>
                <a:cubicBezTo>
                  <a:pt x="113" y="60"/>
                  <a:pt x="114" y="60"/>
                  <a:pt x="116" y="60"/>
                </a:cubicBezTo>
                <a:cubicBezTo>
                  <a:pt x="116" y="60"/>
                  <a:pt x="116" y="60"/>
                  <a:pt x="116" y="60"/>
                </a:cubicBezTo>
                <a:cubicBezTo>
                  <a:pt x="117" y="59"/>
                  <a:pt x="118" y="58"/>
                  <a:pt x="118" y="57"/>
                </a:cubicBezTo>
                <a:cubicBezTo>
                  <a:pt x="117" y="57"/>
                  <a:pt x="115" y="56"/>
                  <a:pt x="114" y="56"/>
                </a:cubicBezTo>
                <a:close/>
                <a:moveTo>
                  <a:pt x="56" y="52"/>
                </a:moveTo>
                <a:cubicBezTo>
                  <a:pt x="56" y="52"/>
                  <a:pt x="55" y="53"/>
                  <a:pt x="55" y="53"/>
                </a:cubicBezTo>
                <a:cubicBezTo>
                  <a:pt x="55" y="55"/>
                  <a:pt x="56" y="57"/>
                  <a:pt x="56" y="59"/>
                </a:cubicBezTo>
                <a:cubicBezTo>
                  <a:pt x="57" y="58"/>
                  <a:pt x="58" y="57"/>
                  <a:pt x="59" y="56"/>
                </a:cubicBezTo>
                <a:cubicBezTo>
                  <a:pt x="58" y="54"/>
                  <a:pt x="57" y="53"/>
                  <a:pt x="56" y="52"/>
                </a:cubicBezTo>
                <a:close/>
                <a:moveTo>
                  <a:pt x="86" y="63"/>
                </a:moveTo>
                <a:cubicBezTo>
                  <a:pt x="87" y="62"/>
                  <a:pt x="88" y="60"/>
                  <a:pt x="88" y="58"/>
                </a:cubicBezTo>
                <a:cubicBezTo>
                  <a:pt x="89" y="57"/>
                  <a:pt x="89" y="57"/>
                  <a:pt x="89" y="56"/>
                </a:cubicBezTo>
                <a:cubicBezTo>
                  <a:pt x="89" y="55"/>
                  <a:pt x="89" y="55"/>
                  <a:pt x="88" y="55"/>
                </a:cubicBezTo>
                <a:cubicBezTo>
                  <a:pt x="88" y="55"/>
                  <a:pt x="88" y="55"/>
                  <a:pt x="88" y="55"/>
                </a:cubicBezTo>
                <a:cubicBezTo>
                  <a:pt x="87" y="57"/>
                  <a:pt x="86" y="59"/>
                  <a:pt x="85" y="61"/>
                </a:cubicBezTo>
                <a:cubicBezTo>
                  <a:pt x="85" y="61"/>
                  <a:pt x="84" y="62"/>
                  <a:pt x="84" y="63"/>
                </a:cubicBezTo>
                <a:cubicBezTo>
                  <a:pt x="85" y="63"/>
                  <a:pt x="85" y="63"/>
                  <a:pt x="86" y="63"/>
                </a:cubicBezTo>
                <a:close/>
                <a:moveTo>
                  <a:pt x="73" y="4"/>
                </a:moveTo>
                <a:cubicBezTo>
                  <a:pt x="71" y="3"/>
                  <a:pt x="69" y="3"/>
                  <a:pt x="68" y="3"/>
                </a:cubicBezTo>
                <a:cubicBezTo>
                  <a:pt x="67" y="3"/>
                  <a:pt x="66" y="4"/>
                  <a:pt x="65" y="5"/>
                </a:cubicBezTo>
                <a:cubicBezTo>
                  <a:pt x="66" y="4"/>
                  <a:pt x="67" y="5"/>
                  <a:pt x="68" y="6"/>
                </a:cubicBezTo>
                <a:cubicBezTo>
                  <a:pt x="68" y="5"/>
                  <a:pt x="68" y="5"/>
                  <a:pt x="68" y="5"/>
                </a:cubicBezTo>
                <a:cubicBezTo>
                  <a:pt x="68" y="4"/>
                  <a:pt x="69" y="3"/>
                  <a:pt x="69" y="3"/>
                </a:cubicBezTo>
                <a:cubicBezTo>
                  <a:pt x="70" y="3"/>
                  <a:pt x="71" y="4"/>
                  <a:pt x="71" y="5"/>
                </a:cubicBezTo>
                <a:cubicBezTo>
                  <a:pt x="71" y="5"/>
                  <a:pt x="71" y="5"/>
                  <a:pt x="71" y="6"/>
                </a:cubicBezTo>
                <a:cubicBezTo>
                  <a:pt x="71" y="7"/>
                  <a:pt x="71" y="9"/>
                  <a:pt x="71" y="11"/>
                </a:cubicBezTo>
                <a:cubicBezTo>
                  <a:pt x="71" y="11"/>
                  <a:pt x="71" y="12"/>
                  <a:pt x="71" y="13"/>
                </a:cubicBezTo>
                <a:cubicBezTo>
                  <a:pt x="71" y="11"/>
                  <a:pt x="71" y="10"/>
                  <a:pt x="71" y="9"/>
                </a:cubicBezTo>
                <a:cubicBezTo>
                  <a:pt x="71" y="7"/>
                  <a:pt x="71" y="7"/>
                  <a:pt x="73" y="6"/>
                </a:cubicBezTo>
                <a:cubicBezTo>
                  <a:pt x="73" y="5"/>
                  <a:pt x="73" y="5"/>
                  <a:pt x="73" y="4"/>
                </a:cubicBezTo>
                <a:close/>
                <a:moveTo>
                  <a:pt x="184" y="79"/>
                </a:moveTo>
                <a:cubicBezTo>
                  <a:pt x="185" y="78"/>
                  <a:pt x="185" y="78"/>
                  <a:pt x="186" y="77"/>
                </a:cubicBezTo>
                <a:cubicBezTo>
                  <a:pt x="186" y="77"/>
                  <a:pt x="187" y="76"/>
                  <a:pt x="186" y="75"/>
                </a:cubicBezTo>
                <a:cubicBezTo>
                  <a:pt x="186" y="75"/>
                  <a:pt x="186" y="74"/>
                  <a:pt x="186" y="74"/>
                </a:cubicBezTo>
                <a:cubicBezTo>
                  <a:pt x="185" y="74"/>
                  <a:pt x="184" y="74"/>
                  <a:pt x="182" y="74"/>
                </a:cubicBezTo>
                <a:cubicBezTo>
                  <a:pt x="182" y="74"/>
                  <a:pt x="182" y="75"/>
                  <a:pt x="182" y="76"/>
                </a:cubicBezTo>
                <a:cubicBezTo>
                  <a:pt x="183" y="77"/>
                  <a:pt x="183" y="78"/>
                  <a:pt x="184" y="79"/>
                </a:cubicBezTo>
                <a:close/>
                <a:moveTo>
                  <a:pt x="54" y="104"/>
                </a:moveTo>
                <a:cubicBezTo>
                  <a:pt x="52" y="103"/>
                  <a:pt x="50" y="102"/>
                  <a:pt x="48" y="100"/>
                </a:cubicBezTo>
                <a:cubicBezTo>
                  <a:pt x="48" y="101"/>
                  <a:pt x="48" y="101"/>
                  <a:pt x="47" y="101"/>
                </a:cubicBezTo>
                <a:cubicBezTo>
                  <a:pt x="49" y="104"/>
                  <a:pt x="53" y="106"/>
                  <a:pt x="54" y="106"/>
                </a:cubicBezTo>
                <a:cubicBezTo>
                  <a:pt x="54" y="106"/>
                  <a:pt x="54" y="105"/>
                  <a:pt x="54" y="104"/>
                </a:cubicBezTo>
                <a:close/>
                <a:moveTo>
                  <a:pt x="42" y="58"/>
                </a:moveTo>
                <a:cubicBezTo>
                  <a:pt x="42" y="58"/>
                  <a:pt x="42" y="58"/>
                  <a:pt x="42" y="58"/>
                </a:cubicBezTo>
                <a:cubicBezTo>
                  <a:pt x="41" y="60"/>
                  <a:pt x="40" y="61"/>
                  <a:pt x="39" y="62"/>
                </a:cubicBezTo>
                <a:cubicBezTo>
                  <a:pt x="38" y="63"/>
                  <a:pt x="38" y="64"/>
                  <a:pt x="38" y="66"/>
                </a:cubicBezTo>
                <a:cubicBezTo>
                  <a:pt x="39" y="64"/>
                  <a:pt x="41" y="63"/>
                  <a:pt x="42" y="61"/>
                </a:cubicBezTo>
                <a:cubicBezTo>
                  <a:pt x="43" y="60"/>
                  <a:pt x="43" y="60"/>
                  <a:pt x="42" y="58"/>
                </a:cubicBezTo>
                <a:cubicBezTo>
                  <a:pt x="42" y="58"/>
                  <a:pt x="42" y="58"/>
                  <a:pt x="42" y="58"/>
                </a:cubicBezTo>
                <a:close/>
                <a:moveTo>
                  <a:pt x="181" y="63"/>
                </a:moveTo>
                <a:cubicBezTo>
                  <a:pt x="181" y="63"/>
                  <a:pt x="181" y="63"/>
                  <a:pt x="181" y="63"/>
                </a:cubicBezTo>
                <a:cubicBezTo>
                  <a:pt x="179" y="63"/>
                  <a:pt x="177" y="63"/>
                  <a:pt x="174" y="64"/>
                </a:cubicBezTo>
                <a:cubicBezTo>
                  <a:pt x="175" y="65"/>
                  <a:pt x="176" y="66"/>
                  <a:pt x="177" y="68"/>
                </a:cubicBezTo>
                <a:cubicBezTo>
                  <a:pt x="178" y="66"/>
                  <a:pt x="180" y="65"/>
                  <a:pt x="181" y="63"/>
                </a:cubicBezTo>
                <a:close/>
                <a:moveTo>
                  <a:pt x="55" y="85"/>
                </a:moveTo>
                <a:cubicBezTo>
                  <a:pt x="55" y="85"/>
                  <a:pt x="55" y="84"/>
                  <a:pt x="56" y="84"/>
                </a:cubicBezTo>
                <a:cubicBezTo>
                  <a:pt x="56" y="83"/>
                  <a:pt x="57" y="82"/>
                  <a:pt x="58" y="80"/>
                </a:cubicBezTo>
                <a:cubicBezTo>
                  <a:pt x="59" y="79"/>
                  <a:pt x="58" y="79"/>
                  <a:pt x="57" y="77"/>
                </a:cubicBezTo>
                <a:cubicBezTo>
                  <a:pt x="56" y="79"/>
                  <a:pt x="55" y="81"/>
                  <a:pt x="54" y="83"/>
                </a:cubicBezTo>
                <a:cubicBezTo>
                  <a:pt x="54" y="84"/>
                  <a:pt x="55" y="84"/>
                  <a:pt x="55" y="85"/>
                </a:cubicBezTo>
                <a:close/>
                <a:moveTo>
                  <a:pt x="38" y="57"/>
                </a:moveTo>
                <a:cubicBezTo>
                  <a:pt x="38" y="58"/>
                  <a:pt x="38" y="58"/>
                  <a:pt x="38" y="58"/>
                </a:cubicBezTo>
                <a:cubicBezTo>
                  <a:pt x="39" y="57"/>
                  <a:pt x="40" y="55"/>
                  <a:pt x="41" y="54"/>
                </a:cubicBezTo>
                <a:cubicBezTo>
                  <a:pt x="41" y="54"/>
                  <a:pt x="41" y="54"/>
                  <a:pt x="41" y="54"/>
                </a:cubicBezTo>
                <a:cubicBezTo>
                  <a:pt x="41" y="53"/>
                  <a:pt x="41" y="52"/>
                  <a:pt x="40" y="50"/>
                </a:cubicBezTo>
                <a:cubicBezTo>
                  <a:pt x="39" y="51"/>
                  <a:pt x="39" y="52"/>
                  <a:pt x="38" y="53"/>
                </a:cubicBezTo>
                <a:cubicBezTo>
                  <a:pt x="38" y="54"/>
                  <a:pt x="38" y="56"/>
                  <a:pt x="38" y="57"/>
                </a:cubicBezTo>
                <a:close/>
                <a:moveTo>
                  <a:pt x="224" y="77"/>
                </a:moveTo>
                <a:cubicBezTo>
                  <a:pt x="224" y="77"/>
                  <a:pt x="223" y="77"/>
                  <a:pt x="223" y="77"/>
                </a:cubicBezTo>
                <a:cubicBezTo>
                  <a:pt x="223" y="78"/>
                  <a:pt x="222" y="79"/>
                  <a:pt x="221" y="80"/>
                </a:cubicBezTo>
                <a:cubicBezTo>
                  <a:pt x="221" y="80"/>
                  <a:pt x="221" y="80"/>
                  <a:pt x="221" y="80"/>
                </a:cubicBezTo>
                <a:cubicBezTo>
                  <a:pt x="220" y="83"/>
                  <a:pt x="221" y="84"/>
                  <a:pt x="223" y="86"/>
                </a:cubicBezTo>
                <a:cubicBezTo>
                  <a:pt x="223" y="85"/>
                  <a:pt x="224" y="84"/>
                  <a:pt x="223" y="83"/>
                </a:cubicBezTo>
                <a:cubicBezTo>
                  <a:pt x="222" y="82"/>
                  <a:pt x="222" y="81"/>
                  <a:pt x="223" y="81"/>
                </a:cubicBezTo>
                <a:cubicBezTo>
                  <a:pt x="223" y="80"/>
                  <a:pt x="223" y="79"/>
                  <a:pt x="223" y="78"/>
                </a:cubicBezTo>
                <a:cubicBezTo>
                  <a:pt x="223" y="78"/>
                  <a:pt x="224" y="78"/>
                  <a:pt x="224" y="77"/>
                </a:cubicBezTo>
                <a:close/>
                <a:moveTo>
                  <a:pt x="74" y="129"/>
                </a:moveTo>
                <a:cubicBezTo>
                  <a:pt x="74" y="129"/>
                  <a:pt x="74" y="129"/>
                  <a:pt x="74" y="129"/>
                </a:cubicBezTo>
                <a:cubicBezTo>
                  <a:pt x="74" y="128"/>
                  <a:pt x="74" y="127"/>
                  <a:pt x="74" y="126"/>
                </a:cubicBezTo>
                <a:cubicBezTo>
                  <a:pt x="72" y="124"/>
                  <a:pt x="70" y="123"/>
                  <a:pt x="68" y="121"/>
                </a:cubicBezTo>
                <a:cubicBezTo>
                  <a:pt x="68" y="121"/>
                  <a:pt x="68" y="121"/>
                  <a:pt x="67" y="121"/>
                </a:cubicBezTo>
                <a:cubicBezTo>
                  <a:pt x="70" y="124"/>
                  <a:pt x="72" y="126"/>
                  <a:pt x="74" y="129"/>
                </a:cubicBezTo>
                <a:close/>
                <a:moveTo>
                  <a:pt x="193" y="75"/>
                </a:moveTo>
                <a:cubicBezTo>
                  <a:pt x="192" y="74"/>
                  <a:pt x="192" y="74"/>
                  <a:pt x="191" y="75"/>
                </a:cubicBezTo>
                <a:cubicBezTo>
                  <a:pt x="190" y="75"/>
                  <a:pt x="190" y="76"/>
                  <a:pt x="190" y="76"/>
                </a:cubicBezTo>
                <a:cubicBezTo>
                  <a:pt x="189" y="77"/>
                  <a:pt x="189" y="78"/>
                  <a:pt x="189" y="79"/>
                </a:cubicBezTo>
                <a:cubicBezTo>
                  <a:pt x="190" y="79"/>
                  <a:pt x="191" y="79"/>
                  <a:pt x="191" y="79"/>
                </a:cubicBezTo>
                <a:cubicBezTo>
                  <a:pt x="192" y="77"/>
                  <a:pt x="193" y="76"/>
                  <a:pt x="193" y="75"/>
                </a:cubicBezTo>
                <a:close/>
                <a:moveTo>
                  <a:pt x="36" y="89"/>
                </a:moveTo>
                <a:cubicBezTo>
                  <a:pt x="37" y="88"/>
                  <a:pt x="38" y="86"/>
                  <a:pt x="39" y="85"/>
                </a:cubicBezTo>
                <a:cubicBezTo>
                  <a:pt x="38" y="85"/>
                  <a:pt x="38" y="84"/>
                  <a:pt x="38" y="84"/>
                </a:cubicBezTo>
                <a:cubicBezTo>
                  <a:pt x="36" y="85"/>
                  <a:pt x="35" y="86"/>
                  <a:pt x="34" y="87"/>
                </a:cubicBezTo>
                <a:cubicBezTo>
                  <a:pt x="34" y="88"/>
                  <a:pt x="35" y="88"/>
                  <a:pt x="36" y="89"/>
                </a:cubicBezTo>
                <a:close/>
                <a:moveTo>
                  <a:pt x="161" y="69"/>
                </a:moveTo>
                <a:cubicBezTo>
                  <a:pt x="159" y="69"/>
                  <a:pt x="158" y="69"/>
                  <a:pt x="156" y="69"/>
                </a:cubicBezTo>
                <a:cubicBezTo>
                  <a:pt x="155" y="69"/>
                  <a:pt x="155" y="69"/>
                  <a:pt x="156" y="70"/>
                </a:cubicBezTo>
                <a:cubicBezTo>
                  <a:pt x="156" y="71"/>
                  <a:pt x="157" y="72"/>
                  <a:pt x="158" y="73"/>
                </a:cubicBezTo>
                <a:cubicBezTo>
                  <a:pt x="159" y="72"/>
                  <a:pt x="160" y="71"/>
                  <a:pt x="161" y="69"/>
                </a:cubicBezTo>
                <a:close/>
                <a:moveTo>
                  <a:pt x="41" y="31"/>
                </a:moveTo>
                <a:cubicBezTo>
                  <a:pt x="41" y="31"/>
                  <a:pt x="42" y="31"/>
                  <a:pt x="42" y="31"/>
                </a:cubicBezTo>
                <a:cubicBezTo>
                  <a:pt x="42" y="31"/>
                  <a:pt x="42" y="31"/>
                  <a:pt x="42" y="31"/>
                </a:cubicBezTo>
                <a:cubicBezTo>
                  <a:pt x="46" y="28"/>
                  <a:pt x="49" y="23"/>
                  <a:pt x="53" y="19"/>
                </a:cubicBezTo>
                <a:cubicBezTo>
                  <a:pt x="53" y="19"/>
                  <a:pt x="53" y="19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49" y="22"/>
                  <a:pt x="45" y="27"/>
                  <a:pt x="41" y="31"/>
                </a:cubicBezTo>
                <a:close/>
                <a:moveTo>
                  <a:pt x="185" y="63"/>
                </a:moveTo>
                <a:cubicBezTo>
                  <a:pt x="184" y="63"/>
                  <a:pt x="180" y="67"/>
                  <a:pt x="180" y="68"/>
                </a:cubicBezTo>
                <a:cubicBezTo>
                  <a:pt x="181" y="68"/>
                  <a:pt x="181" y="68"/>
                  <a:pt x="182" y="68"/>
                </a:cubicBezTo>
                <a:cubicBezTo>
                  <a:pt x="183" y="68"/>
                  <a:pt x="183" y="68"/>
                  <a:pt x="183" y="68"/>
                </a:cubicBezTo>
                <a:cubicBezTo>
                  <a:pt x="184" y="66"/>
                  <a:pt x="184" y="65"/>
                  <a:pt x="185" y="64"/>
                </a:cubicBezTo>
                <a:cubicBezTo>
                  <a:pt x="185" y="64"/>
                  <a:pt x="185" y="63"/>
                  <a:pt x="185" y="63"/>
                </a:cubicBezTo>
                <a:close/>
                <a:moveTo>
                  <a:pt x="45" y="58"/>
                </a:moveTo>
                <a:cubicBezTo>
                  <a:pt x="48" y="56"/>
                  <a:pt x="48" y="53"/>
                  <a:pt x="48" y="51"/>
                </a:cubicBezTo>
                <a:cubicBezTo>
                  <a:pt x="48" y="51"/>
                  <a:pt x="48" y="51"/>
                  <a:pt x="48" y="51"/>
                </a:cubicBezTo>
                <a:cubicBezTo>
                  <a:pt x="47" y="52"/>
                  <a:pt x="46" y="53"/>
                  <a:pt x="46" y="54"/>
                </a:cubicBezTo>
                <a:cubicBezTo>
                  <a:pt x="44" y="55"/>
                  <a:pt x="44" y="55"/>
                  <a:pt x="45" y="57"/>
                </a:cubicBezTo>
                <a:cubicBezTo>
                  <a:pt x="45" y="57"/>
                  <a:pt x="45" y="57"/>
                  <a:pt x="45" y="58"/>
                </a:cubicBezTo>
                <a:close/>
                <a:moveTo>
                  <a:pt x="128" y="71"/>
                </a:moveTo>
                <a:cubicBezTo>
                  <a:pt x="128" y="72"/>
                  <a:pt x="128" y="74"/>
                  <a:pt x="128" y="75"/>
                </a:cubicBezTo>
                <a:cubicBezTo>
                  <a:pt x="130" y="73"/>
                  <a:pt x="132" y="71"/>
                  <a:pt x="132" y="70"/>
                </a:cubicBezTo>
                <a:cubicBezTo>
                  <a:pt x="131" y="70"/>
                  <a:pt x="129" y="70"/>
                  <a:pt x="128" y="71"/>
                </a:cubicBezTo>
                <a:close/>
                <a:moveTo>
                  <a:pt x="93" y="78"/>
                </a:moveTo>
                <a:cubicBezTo>
                  <a:pt x="93" y="78"/>
                  <a:pt x="93" y="78"/>
                  <a:pt x="93" y="78"/>
                </a:cubicBezTo>
                <a:cubicBezTo>
                  <a:pt x="94" y="77"/>
                  <a:pt x="96" y="75"/>
                  <a:pt x="97" y="73"/>
                </a:cubicBezTo>
                <a:cubicBezTo>
                  <a:pt x="97" y="73"/>
                  <a:pt x="97" y="72"/>
                  <a:pt x="97" y="72"/>
                </a:cubicBezTo>
                <a:cubicBezTo>
                  <a:pt x="97" y="72"/>
                  <a:pt x="97" y="71"/>
                  <a:pt x="96" y="70"/>
                </a:cubicBezTo>
                <a:cubicBezTo>
                  <a:pt x="95" y="72"/>
                  <a:pt x="94" y="74"/>
                  <a:pt x="94" y="76"/>
                </a:cubicBezTo>
                <a:cubicBezTo>
                  <a:pt x="93" y="77"/>
                  <a:pt x="93" y="77"/>
                  <a:pt x="93" y="78"/>
                </a:cubicBezTo>
                <a:close/>
                <a:moveTo>
                  <a:pt x="67" y="118"/>
                </a:moveTo>
                <a:cubicBezTo>
                  <a:pt x="67" y="115"/>
                  <a:pt x="66" y="112"/>
                  <a:pt x="66" y="109"/>
                </a:cubicBezTo>
                <a:cubicBezTo>
                  <a:pt x="66" y="111"/>
                  <a:pt x="66" y="114"/>
                  <a:pt x="65" y="116"/>
                </a:cubicBezTo>
                <a:cubicBezTo>
                  <a:pt x="65" y="117"/>
                  <a:pt x="66" y="117"/>
                  <a:pt x="67" y="118"/>
                </a:cubicBezTo>
                <a:close/>
                <a:moveTo>
                  <a:pt x="220" y="87"/>
                </a:moveTo>
                <a:cubicBezTo>
                  <a:pt x="218" y="87"/>
                  <a:pt x="218" y="87"/>
                  <a:pt x="217" y="86"/>
                </a:cubicBezTo>
                <a:cubicBezTo>
                  <a:pt x="217" y="85"/>
                  <a:pt x="217" y="85"/>
                  <a:pt x="217" y="84"/>
                </a:cubicBezTo>
                <a:cubicBezTo>
                  <a:pt x="216" y="85"/>
                  <a:pt x="214" y="86"/>
                  <a:pt x="213" y="87"/>
                </a:cubicBezTo>
                <a:cubicBezTo>
                  <a:pt x="216" y="87"/>
                  <a:pt x="218" y="88"/>
                  <a:pt x="221" y="88"/>
                </a:cubicBezTo>
                <a:cubicBezTo>
                  <a:pt x="221" y="88"/>
                  <a:pt x="220" y="87"/>
                  <a:pt x="220" y="87"/>
                </a:cubicBezTo>
                <a:close/>
                <a:moveTo>
                  <a:pt x="235" y="84"/>
                </a:moveTo>
                <a:cubicBezTo>
                  <a:pt x="234" y="84"/>
                  <a:pt x="234" y="84"/>
                  <a:pt x="234" y="84"/>
                </a:cubicBezTo>
                <a:cubicBezTo>
                  <a:pt x="234" y="85"/>
                  <a:pt x="234" y="86"/>
                  <a:pt x="234" y="86"/>
                </a:cubicBezTo>
                <a:cubicBezTo>
                  <a:pt x="234" y="87"/>
                  <a:pt x="234" y="88"/>
                  <a:pt x="234" y="89"/>
                </a:cubicBezTo>
                <a:cubicBezTo>
                  <a:pt x="234" y="90"/>
                  <a:pt x="234" y="90"/>
                  <a:pt x="234" y="91"/>
                </a:cubicBezTo>
                <a:cubicBezTo>
                  <a:pt x="233" y="93"/>
                  <a:pt x="234" y="94"/>
                  <a:pt x="232" y="95"/>
                </a:cubicBezTo>
                <a:cubicBezTo>
                  <a:pt x="234" y="95"/>
                  <a:pt x="235" y="95"/>
                  <a:pt x="235" y="93"/>
                </a:cubicBezTo>
                <a:cubicBezTo>
                  <a:pt x="235" y="90"/>
                  <a:pt x="235" y="87"/>
                  <a:pt x="235" y="84"/>
                </a:cubicBezTo>
                <a:close/>
                <a:moveTo>
                  <a:pt x="89" y="80"/>
                </a:moveTo>
                <a:cubicBezTo>
                  <a:pt x="91" y="77"/>
                  <a:pt x="91" y="75"/>
                  <a:pt x="91" y="73"/>
                </a:cubicBezTo>
                <a:cubicBezTo>
                  <a:pt x="89" y="75"/>
                  <a:pt x="88" y="76"/>
                  <a:pt x="87" y="78"/>
                </a:cubicBezTo>
                <a:cubicBezTo>
                  <a:pt x="88" y="79"/>
                  <a:pt x="88" y="79"/>
                  <a:pt x="89" y="80"/>
                </a:cubicBezTo>
                <a:close/>
                <a:moveTo>
                  <a:pt x="150" y="65"/>
                </a:moveTo>
                <a:cubicBezTo>
                  <a:pt x="150" y="64"/>
                  <a:pt x="149" y="64"/>
                  <a:pt x="149" y="63"/>
                </a:cubicBezTo>
                <a:cubicBezTo>
                  <a:pt x="149" y="63"/>
                  <a:pt x="149" y="63"/>
                  <a:pt x="149" y="63"/>
                </a:cubicBezTo>
                <a:cubicBezTo>
                  <a:pt x="148" y="63"/>
                  <a:pt x="147" y="63"/>
                  <a:pt x="145" y="63"/>
                </a:cubicBezTo>
                <a:cubicBezTo>
                  <a:pt x="146" y="64"/>
                  <a:pt x="146" y="65"/>
                  <a:pt x="146" y="66"/>
                </a:cubicBezTo>
                <a:cubicBezTo>
                  <a:pt x="147" y="65"/>
                  <a:pt x="149" y="65"/>
                  <a:pt x="150" y="65"/>
                </a:cubicBezTo>
                <a:close/>
                <a:moveTo>
                  <a:pt x="213" y="47"/>
                </a:moveTo>
                <a:cubicBezTo>
                  <a:pt x="213" y="47"/>
                  <a:pt x="213" y="47"/>
                  <a:pt x="213" y="47"/>
                </a:cubicBezTo>
                <a:cubicBezTo>
                  <a:pt x="214" y="47"/>
                  <a:pt x="216" y="47"/>
                  <a:pt x="217" y="47"/>
                </a:cubicBezTo>
                <a:cubicBezTo>
                  <a:pt x="217" y="47"/>
                  <a:pt x="218" y="47"/>
                  <a:pt x="218" y="47"/>
                </a:cubicBezTo>
                <a:cubicBezTo>
                  <a:pt x="219" y="48"/>
                  <a:pt x="220" y="48"/>
                  <a:pt x="221" y="47"/>
                </a:cubicBezTo>
                <a:cubicBezTo>
                  <a:pt x="221" y="47"/>
                  <a:pt x="222" y="47"/>
                  <a:pt x="222" y="47"/>
                </a:cubicBezTo>
                <a:cubicBezTo>
                  <a:pt x="223" y="47"/>
                  <a:pt x="223" y="47"/>
                  <a:pt x="224" y="47"/>
                </a:cubicBezTo>
                <a:cubicBezTo>
                  <a:pt x="225" y="47"/>
                  <a:pt x="225" y="47"/>
                  <a:pt x="225" y="46"/>
                </a:cubicBezTo>
                <a:cubicBezTo>
                  <a:pt x="221" y="46"/>
                  <a:pt x="217" y="47"/>
                  <a:pt x="213" y="47"/>
                </a:cubicBezTo>
                <a:close/>
                <a:moveTo>
                  <a:pt x="80" y="81"/>
                </a:moveTo>
                <a:cubicBezTo>
                  <a:pt x="81" y="81"/>
                  <a:pt x="82" y="81"/>
                  <a:pt x="82" y="81"/>
                </a:cubicBezTo>
                <a:cubicBezTo>
                  <a:pt x="83" y="80"/>
                  <a:pt x="84" y="79"/>
                  <a:pt x="84" y="78"/>
                </a:cubicBezTo>
                <a:cubicBezTo>
                  <a:pt x="84" y="77"/>
                  <a:pt x="83" y="77"/>
                  <a:pt x="83" y="76"/>
                </a:cubicBezTo>
                <a:cubicBezTo>
                  <a:pt x="82" y="78"/>
                  <a:pt x="81" y="79"/>
                  <a:pt x="80" y="81"/>
                </a:cubicBezTo>
                <a:close/>
                <a:moveTo>
                  <a:pt x="74" y="49"/>
                </a:moveTo>
                <a:cubicBezTo>
                  <a:pt x="74" y="51"/>
                  <a:pt x="74" y="53"/>
                  <a:pt x="74" y="55"/>
                </a:cubicBezTo>
                <a:cubicBezTo>
                  <a:pt x="74" y="55"/>
                  <a:pt x="74" y="55"/>
                  <a:pt x="74" y="56"/>
                </a:cubicBezTo>
                <a:cubicBezTo>
                  <a:pt x="75" y="55"/>
                  <a:pt x="76" y="54"/>
                  <a:pt x="77" y="52"/>
                </a:cubicBezTo>
                <a:cubicBezTo>
                  <a:pt x="75" y="52"/>
                  <a:pt x="75" y="51"/>
                  <a:pt x="74" y="49"/>
                </a:cubicBezTo>
                <a:close/>
                <a:moveTo>
                  <a:pt x="166" y="67"/>
                </a:moveTo>
                <a:cubicBezTo>
                  <a:pt x="166" y="67"/>
                  <a:pt x="166" y="67"/>
                  <a:pt x="166" y="67"/>
                </a:cubicBezTo>
                <a:cubicBezTo>
                  <a:pt x="167" y="67"/>
                  <a:pt x="168" y="68"/>
                  <a:pt x="169" y="68"/>
                </a:cubicBezTo>
                <a:cubicBezTo>
                  <a:pt x="169" y="68"/>
                  <a:pt x="169" y="67"/>
                  <a:pt x="169" y="67"/>
                </a:cubicBezTo>
                <a:cubicBezTo>
                  <a:pt x="170" y="66"/>
                  <a:pt x="171" y="65"/>
                  <a:pt x="171" y="64"/>
                </a:cubicBezTo>
                <a:cubicBezTo>
                  <a:pt x="170" y="64"/>
                  <a:pt x="169" y="64"/>
                  <a:pt x="168" y="65"/>
                </a:cubicBezTo>
                <a:cubicBezTo>
                  <a:pt x="167" y="66"/>
                  <a:pt x="167" y="66"/>
                  <a:pt x="166" y="67"/>
                </a:cubicBezTo>
                <a:close/>
                <a:moveTo>
                  <a:pt x="31" y="86"/>
                </a:moveTo>
                <a:cubicBezTo>
                  <a:pt x="32" y="86"/>
                  <a:pt x="35" y="83"/>
                  <a:pt x="36" y="81"/>
                </a:cubicBezTo>
                <a:cubicBezTo>
                  <a:pt x="36" y="81"/>
                  <a:pt x="35" y="80"/>
                  <a:pt x="35" y="80"/>
                </a:cubicBezTo>
                <a:cubicBezTo>
                  <a:pt x="33" y="82"/>
                  <a:pt x="32" y="84"/>
                  <a:pt x="31" y="86"/>
                </a:cubicBezTo>
                <a:close/>
                <a:moveTo>
                  <a:pt x="78" y="70"/>
                </a:moveTo>
                <a:cubicBezTo>
                  <a:pt x="78" y="70"/>
                  <a:pt x="78" y="70"/>
                  <a:pt x="78" y="70"/>
                </a:cubicBezTo>
                <a:cubicBezTo>
                  <a:pt x="78" y="70"/>
                  <a:pt x="78" y="71"/>
                  <a:pt x="77" y="71"/>
                </a:cubicBezTo>
                <a:cubicBezTo>
                  <a:pt x="76" y="73"/>
                  <a:pt x="75" y="74"/>
                  <a:pt x="74" y="76"/>
                </a:cubicBezTo>
                <a:cubicBezTo>
                  <a:pt x="74" y="77"/>
                  <a:pt x="74" y="78"/>
                  <a:pt x="74" y="79"/>
                </a:cubicBezTo>
                <a:cubicBezTo>
                  <a:pt x="76" y="76"/>
                  <a:pt x="77" y="73"/>
                  <a:pt x="78" y="70"/>
                </a:cubicBezTo>
                <a:close/>
                <a:moveTo>
                  <a:pt x="119" y="65"/>
                </a:moveTo>
                <a:cubicBezTo>
                  <a:pt x="121" y="66"/>
                  <a:pt x="122" y="65"/>
                  <a:pt x="123" y="64"/>
                </a:cubicBezTo>
                <a:cubicBezTo>
                  <a:pt x="123" y="63"/>
                  <a:pt x="124" y="63"/>
                  <a:pt x="123" y="62"/>
                </a:cubicBezTo>
                <a:cubicBezTo>
                  <a:pt x="123" y="62"/>
                  <a:pt x="122" y="62"/>
                  <a:pt x="122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0" y="63"/>
                  <a:pt x="120" y="64"/>
                  <a:pt x="119" y="65"/>
                </a:cubicBezTo>
                <a:close/>
                <a:moveTo>
                  <a:pt x="100" y="84"/>
                </a:moveTo>
                <a:cubicBezTo>
                  <a:pt x="101" y="85"/>
                  <a:pt x="104" y="85"/>
                  <a:pt x="105" y="84"/>
                </a:cubicBezTo>
                <a:cubicBezTo>
                  <a:pt x="104" y="83"/>
                  <a:pt x="103" y="83"/>
                  <a:pt x="103" y="82"/>
                </a:cubicBezTo>
                <a:cubicBezTo>
                  <a:pt x="102" y="81"/>
                  <a:pt x="102" y="81"/>
                  <a:pt x="101" y="82"/>
                </a:cubicBezTo>
                <a:cubicBezTo>
                  <a:pt x="101" y="83"/>
                  <a:pt x="100" y="83"/>
                  <a:pt x="100" y="84"/>
                </a:cubicBezTo>
                <a:close/>
                <a:moveTo>
                  <a:pt x="41" y="92"/>
                </a:moveTo>
                <a:cubicBezTo>
                  <a:pt x="42" y="93"/>
                  <a:pt x="43" y="94"/>
                  <a:pt x="44" y="95"/>
                </a:cubicBezTo>
                <a:cubicBezTo>
                  <a:pt x="45" y="94"/>
                  <a:pt x="45" y="93"/>
                  <a:pt x="45" y="93"/>
                </a:cubicBezTo>
                <a:cubicBezTo>
                  <a:pt x="44" y="92"/>
                  <a:pt x="43" y="91"/>
                  <a:pt x="42" y="90"/>
                </a:cubicBezTo>
                <a:cubicBezTo>
                  <a:pt x="42" y="91"/>
                  <a:pt x="41" y="91"/>
                  <a:pt x="41" y="92"/>
                </a:cubicBezTo>
                <a:close/>
                <a:moveTo>
                  <a:pt x="179" y="48"/>
                </a:moveTo>
                <a:cubicBezTo>
                  <a:pt x="181" y="48"/>
                  <a:pt x="182" y="48"/>
                  <a:pt x="184" y="48"/>
                </a:cubicBezTo>
                <a:cubicBezTo>
                  <a:pt x="186" y="48"/>
                  <a:pt x="189" y="48"/>
                  <a:pt x="191" y="48"/>
                </a:cubicBezTo>
                <a:cubicBezTo>
                  <a:pt x="192" y="48"/>
                  <a:pt x="192" y="48"/>
                  <a:pt x="192" y="47"/>
                </a:cubicBezTo>
                <a:cubicBezTo>
                  <a:pt x="188" y="47"/>
                  <a:pt x="183" y="47"/>
                  <a:pt x="179" y="48"/>
                </a:cubicBezTo>
                <a:close/>
                <a:moveTo>
                  <a:pt x="52" y="86"/>
                </a:moveTo>
                <a:cubicBezTo>
                  <a:pt x="52" y="87"/>
                  <a:pt x="51" y="88"/>
                  <a:pt x="51" y="89"/>
                </a:cubicBezTo>
                <a:cubicBezTo>
                  <a:pt x="50" y="90"/>
                  <a:pt x="50" y="90"/>
                  <a:pt x="51" y="91"/>
                </a:cubicBezTo>
                <a:cubicBezTo>
                  <a:pt x="52" y="90"/>
                  <a:pt x="53" y="89"/>
                  <a:pt x="54" y="87"/>
                </a:cubicBezTo>
                <a:cubicBezTo>
                  <a:pt x="53" y="87"/>
                  <a:pt x="53" y="86"/>
                  <a:pt x="52" y="86"/>
                </a:cubicBezTo>
                <a:close/>
                <a:moveTo>
                  <a:pt x="41" y="45"/>
                </a:moveTo>
                <a:cubicBezTo>
                  <a:pt x="43" y="43"/>
                  <a:pt x="45" y="41"/>
                  <a:pt x="47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44" y="40"/>
                  <a:pt x="42" y="42"/>
                  <a:pt x="40" y="44"/>
                </a:cubicBezTo>
                <a:cubicBezTo>
                  <a:pt x="40" y="45"/>
                  <a:pt x="40" y="45"/>
                  <a:pt x="40" y="45"/>
                </a:cubicBezTo>
                <a:cubicBezTo>
                  <a:pt x="41" y="45"/>
                  <a:pt x="41" y="45"/>
                  <a:pt x="41" y="45"/>
                </a:cubicBezTo>
                <a:close/>
                <a:moveTo>
                  <a:pt x="52" y="29"/>
                </a:moveTo>
                <a:cubicBezTo>
                  <a:pt x="52" y="29"/>
                  <a:pt x="52" y="29"/>
                  <a:pt x="52" y="29"/>
                </a:cubicBezTo>
                <a:cubicBezTo>
                  <a:pt x="54" y="27"/>
                  <a:pt x="55" y="25"/>
                  <a:pt x="56" y="23"/>
                </a:cubicBezTo>
                <a:cubicBezTo>
                  <a:pt x="55" y="23"/>
                  <a:pt x="54" y="24"/>
                  <a:pt x="53" y="25"/>
                </a:cubicBezTo>
                <a:cubicBezTo>
                  <a:pt x="53" y="26"/>
                  <a:pt x="52" y="28"/>
                  <a:pt x="52" y="29"/>
                </a:cubicBezTo>
                <a:close/>
                <a:moveTo>
                  <a:pt x="164" y="73"/>
                </a:moveTo>
                <a:cubicBezTo>
                  <a:pt x="165" y="73"/>
                  <a:pt x="166" y="73"/>
                  <a:pt x="167" y="72"/>
                </a:cubicBezTo>
                <a:cubicBezTo>
                  <a:pt x="167" y="72"/>
                  <a:pt x="167" y="71"/>
                  <a:pt x="168" y="70"/>
                </a:cubicBezTo>
                <a:cubicBezTo>
                  <a:pt x="167" y="70"/>
                  <a:pt x="166" y="70"/>
                  <a:pt x="165" y="70"/>
                </a:cubicBezTo>
                <a:cubicBezTo>
                  <a:pt x="165" y="71"/>
                  <a:pt x="164" y="72"/>
                  <a:pt x="164" y="73"/>
                </a:cubicBezTo>
                <a:close/>
                <a:moveTo>
                  <a:pt x="71" y="26"/>
                </a:moveTo>
                <a:cubicBezTo>
                  <a:pt x="72" y="23"/>
                  <a:pt x="71" y="21"/>
                  <a:pt x="70" y="18"/>
                </a:cubicBezTo>
                <a:cubicBezTo>
                  <a:pt x="70" y="19"/>
                  <a:pt x="70" y="20"/>
                  <a:pt x="70" y="21"/>
                </a:cubicBezTo>
                <a:cubicBezTo>
                  <a:pt x="70" y="23"/>
                  <a:pt x="71" y="24"/>
                  <a:pt x="71" y="26"/>
                </a:cubicBezTo>
                <a:close/>
                <a:moveTo>
                  <a:pt x="51" y="60"/>
                </a:moveTo>
                <a:cubicBezTo>
                  <a:pt x="50" y="62"/>
                  <a:pt x="50" y="64"/>
                  <a:pt x="50" y="66"/>
                </a:cubicBezTo>
                <a:cubicBezTo>
                  <a:pt x="51" y="65"/>
                  <a:pt x="51" y="64"/>
                  <a:pt x="52" y="64"/>
                </a:cubicBezTo>
                <a:cubicBezTo>
                  <a:pt x="52" y="64"/>
                  <a:pt x="52" y="63"/>
                  <a:pt x="52" y="63"/>
                </a:cubicBezTo>
                <a:cubicBezTo>
                  <a:pt x="52" y="62"/>
                  <a:pt x="51" y="61"/>
                  <a:pt x="51" y="60"/>
                </a:cubicBezTo>
                <a:close/>
                <a:moveTo>
                  <a:pt x="141" y="59"/>
                </a:moveTo>
                <a:cubicBezTo>
                  <a:pt x="141" y="59"/>
                  <a:pt x="141" y="59"/>
                  <a:pt x="141" y="59"/>
                </a:cubicBezTo>
                <a:cubicBezTo>
                  <a:pt x="139" y="59"/>
                  <a:pt x="137" y="58"/>
                  <a:pt x="135" y="58"/>
                </a:cubicBezTo>
                <a:cubicBezTo>
                  <a:pt x="134" y="58"/>
                  <a:pt x="134" y="59"/>
                  <a:pt x="134" y="59"/>
                </a:cubicBezTo>
                <a:cubicBezTo>
                  <a:pt x="136" y="59"/>
                  <a:pt x="138" y="60"/>
                  <a:pt x="141" y="60"/>
                </a:cubicBezTo>
                <a:cubicBezTo>
                  <a:pt x="141" y="60"/>
                  <a:pt x="141" y="60"/>
                  <a:pt x="141" y="59"/>
                </a:cubicBezTo>
                <a:close/>
                <a:moveTo>
                  <a:pt x="137" y="73"/>
                </a:moveTo>
                <a:cubicBezTo>
                  <a:pt x="138" y="72"/>
                  <a:pt x="138" y="71"/>
                  <a:pt x="139" y="69"/>
                </a:cubicBezTo>
                <a:cubicBezTo>
                  <a:pt x="136" y="69"/>
                  <a:pt x="136" y="69"/>
                  <a:pt x="135" y="71"/>
                </a:cubicBezTo>
                <a:cubicBezTo>
                  <a:pt x="136" y="71"/>
                  <a:pt x="136" y="72"/>
                  <a:pt x="137" y="73"/>
                </a:cubicBezTo>
                <a:close/>
                <a:moveTo>
                  <a:pt x="104" y="57"/>
                </a:moveTo>
                <a:cubicBezTo>
                  <a:pt x="103" y="57"/>
                  <a:pt x="103" y="57"/>
                  <a:pt x="103" y="57"/>
                </a:cubicBezTo>
                <a:cubicBezTo>
                  <a:pt x="102" y="59"/>
                  <a:pt x="102" y="60"/>
                  <a:pt x="101" y="62"/>
                </a:cubicBezTo>
                <a:cubicBezTo>
                  <a:pt x="102" y="61"/>
                  <a:pt x="103" y="61"/>
                  <a:pt x="104" y="61"/>
                </a:cubicBezTo>
                <a:cubicBezTo>
                  <a:pt x="104" y="60"/>
                  <a:pt x="104" y="59"/>
                  <a:pt x="104" y="57"/>
                </a:cubicBezTo>
                <a:close/>
                <a:moveTo>
                  <a:pt x="49" y="82"/>
                </a:moveTo>
                <a:cubicBezTo>
                  <a:pt x="49" y="83"/>
                  <a:pt x="49" y="83"/>
                  <a:pt x="48" y="86"/>
                </a:cubicBezTo>
                <a:cubicBezTo>
                  <a:pt x="48" y="87"/>
                  <a:pt x="48" y="87"/>
                  <a:pt x="48" y="87"/>
                </a:cubicBezTo>
                <a:cubicBezTo>
                  <a:pt x="49" y="87"/>
                  <a:pt x="49" y="87"/>
                  <a:pt x="49" y="88"/>
                </a:cubicBezTo>
                <a:cubicBezTo>
                  <a:pt x="49" y="86"/>
                  <a:pt x="50" y="85"/>
                  <a:pt x="51" y="84"/>
                </a:cubicBezTo>
                <a:cubicBezTo>
                  <a:pt x="50" y="83"/>
                  <a:pt x="50" y="83"/>
                  <a:pt x="49" y="82"/>
                </a:cubicBezTo>
                <a:close/>
                <a:moveTo>
                  <a:pt x="60" y="112"/>
                </a:moveTo>
                <a:cubicBezTo>
                  <a:pt x="60" y="112"/>
                  <a:pt x="60" y="112"/>
                  <a:pt x="60" y="112"/>
                </a:cubicBezTo>
                <a:cubicBezTo>
                  <a:pt x="60" y="110"/>
                  <a:pt x="59" y="108"/>
                  <a:pt x="57" y="106"/>
                </a:cubicBezTo>
                <a:cubicBezTo>
                  <a:pt x="57" y="107"/>
                  <a:pt x="57" y="108"/>
                  <a:pt x="57" y="109"/>
                </a:cubicBezTo>
                <a:cubicBezTo>
                  <a:pt x="57" y="109"/>
                  <a:pt x="57" y="109"/>
                  <a:pt x="57" y="109"/>
                </a:cubicBezTo>
                <a:cubicBezTo>
                  <a:pt x="58" y="110"/>
                  <a:pt x="59" y="111"/>
                  <a:pt x="60" y="112"/>
                </a:cubicBezTo>
                <a:close/>
                <a:moveTo>
                  <a:pt x="70" y="86"/>
                </a:moveTo>
                <a:cubicBezTo>
                  <a:pt x="72" y="85"/>
                  <a:pt x="72" y="85"/>
                  <a:pt x="72" y="84"/>
                </a:cubicBezTo>
                <a:cubicBezTo>
                  <a:pt x="72" y="83"/>
                  <a:pt x="72" y="82"/>
                  <a:pt x="72" y="82"/>
                </a:cubicBezTo>
                <a:cubicBezTo>
                  <a:pt x="72" y="81"/>
                  <a:pt x="72" y="81"/>
                  <a:pt x="72" y="81"/>
                </a:cubicBezTo>
                <a:cubicBezTo>
                  <a:pt x="70" y="82"/>
                  <a:pt x="69" y="84"/>
                  <a:pt x="70" y="86"/>
                </a:cubicBezTo>
                <a:close/>
                <a:moveTo>
                  <a:pt x="112" y="74"/>
                </a:moveTo>
                <a:cubicBezTo>
                  <a:pt x="112" y="73"/>
                  <a:pt x="112" y="73"/>
                  <a:pt x="111" y="73"/>
                </a:cubicBezTo>
                <a:cubicBezTo>
                  <a:pt x="110" y="73"/>
                  <a:pt x="109" y="74"/>
                  <a:pt x="108" y="74"/>
                </a:cubicBezTo>
                <a:cubicBezTo>
                  <a:pt x="108" y="75"/>
                  <a:pt x="109" y="76"/>
                  <a:pt x="109" y="76"/>
                </a:cubicBezTo>
                <a:cubicBezTo>
                  <a:pt x="109" y="76"/>
                  <a:pt x="109" y="77"/>
                  <a:pt x="110" y="77"/>
                </a:cubicBezTo>
                <a:cubicBezTo>
                  <a:pt x="110" y="76"/>
                  <a:pt x="111" y="75"/>
                  <a:pt x="112" y="74"/>
                </a:cubicBezTo>
                <a:close/>
                <a:moveTo>
                  <a:pt x="196" y="75"/>
                </a:moveTo>
                <a:cubicBezTo>
                  <a:pt x="195" y="76"/>
                  <a:pt x="195" y="78"/>
                  <a:pt x="194" y="79"/>
                </a:cubicBezTo>
                <a:cubicBezTo>
                  <a:pt x="195" y="79"/>
                  <a:pt x="195" y="79"/>
                  <a:pt x="195" y="79"/>
                </a:cubicBezTo>
                <a:cubicBezTo>
                  <a:pt x="196" y="78"/>
                  <a:pt x="197" y="77"/>
                  <a:pt x="197" y="77"/>
                </a:cubicBezTo>
                <a:cubicBezTo>
                  <a:pt x="197" y="76"/>
                  <a:pt x="198" y="76"/>
                  <a:pt x="198" y="76"/>
                </a:cubicBezTo>
                <a:cubicBezTo>
                  <a:pt x="198" y="75"/>
                  <a:pt x="197" y="75"/>
                  <a:pt x="197" y="75"/>
                </a:cubicBezTo>
                <a:cubicBezTo>
                  <a:pt x="196" y="75"/>
                  <a:pt x="196" y="75"/>
                  <a:pt x="196" y="75"/>
                </a:cubicBezTo>
                <a:close/>
                <a:moveTo>
                  <a:pt x="96" y="82"/>
                </a:moveTo>
                <a:cubicBezTo>
                  <a:pt x="94" y="82"/>
                  <a:pt x="93" y="82"/>
                  <a:pt x="92" y="84"/>
                </a:cubicBezTo>
                <a:cubicBezTo>
                  <a:pt x="93" y="84"/>
                  <a:pt x="93" y="84"/>
                  <a:pt x="94" y="84"/>
                </a:cubicBezTo>
                <a:cubicBezTo>
                  <a:pt x="94" y="84"/>
                  <a:pt x="95" y="84"/>
                  <a:pt x="95" y="84"/>
                </a:cubicBezTo>
                <a:cubicBezTo>
                  <a:pt x="95" y="83"/>
                  <a:pt x="96" y="83"/>
                  <a:pt x="96" y="82"/>
                </a:cubicBezTo>
                <a:close/>
                <a:moveTo>
                  <a:pt x="14" y="69"/>
                </a:moveTo>
                <a:cubicBezTo>
                  <a:pt x="12" y="69"/>
                  <a:pt x="12" y="71"/>
                  <a:pt x="11" y="72"/>
                </a:cubicBezTo>
                <a:cubicBezTo>
                  <a:pt x="10" y="73"/>
                  <a:pt x="10" y="74"/>
                  <a:pt x="11" y="75"/>
                </a:cubicBezTo>
                <a:cubicBezTo>
                  <a:pt x="12" y="73"/>
                  <a:pt x="13" y="71"/>
                  <a:pt x="14" y="69"/>
                </a:cubicBezTo>
                <a:close/>
                <a:moveTo>
                  <a:pt x="131" y="54"/>
                </a:moveTo>
                <a:cubicBezTo>
                  <a:pt x="131" y="54"/>
                  <a:pt x="131" y="54"/>
                  <a:pt x="131" y="54"/>
                </a:cubicBezTo>
                <a:cubicBezTo>
                  <a:pt x="129" y="54"/>
                  <a:pt x="128" y="54"/>
                  <a:pt x="127" y="54"/>
                </a:cubicBezTo>
                <a:cubicBezTo>
                  <a:pt x="126" y="54"/>
                  <a:pt x="126" y="54"/>
                  <a:pt x="126" y="55"/>
                </a:cubicBezTo>
                <a:cubicBezTo>
                  <a:pt x="126" y="55"/>
                  <a:pt x="127" y="55"/>
                  <a:pt x="127" y="55"/>
                </a:cubicBezTo>
                <a:cubicBezTo>
                  <a:pt x="128" y="55"/>
                  <a:pt x="128" y="55"/>
                  <a:pt x="129" y="55"/>
                </a:cubicBezTo>
                <a:cubicBezTo>
                  <a:pt x="130" y="55"/>
                  <a:pt x="130" y="55"/>
                  <a:pt x="130" y="55"/>
                </a:cubicBezTo>
                <a:cubicBezTo>
                  <a:pt x="130" y="54"/>
                  <a:pt x="131" y="54"/>
                  <a:pt x="131" y="54"/>
                </a:cubicBezTo>
                <a:close/>
                <a:moveTo>
                  <a:pt x="46" y="71"/>
                </a:moveTo>
                <a:cubicBezTo>
                  <a:pt x="44" y="70"/>
                  <a:pt x="45" y="68"/>
                  <a:pt x="44" y="67"/>
                </a:cubicBezTo>
                <a:cubicBezTo>
                  <a:pt x="43" y="68"/>
                  <a:pt x="43" y="69"/>
                  <a:pt x="42" y="70"/>
                </a:cubicBezTo>
                <a:cubicBezTo>
                  <a:pt x="45" y="71"/>
                  <a:pt x="45" y="71"/>
                  <a:pt x="46" y="71"/>
                </a:cubicBezTo>
                <a:close/>
                <a:moveTo>
                  <a:pt x="98" y="67"/>
                </a:moveTo>
                <a:cubicBezTo>
                  <a:pt x="98" y="68"/>
                  <a:pt x="99" y="69"/>
                  <a:pt x="99" y="70"/>
                </a:cubicBezTo>
                <a:cubicBezTo>
                  <a:pt x="100" y="69"/>
                  <a:pt x="101" y="68"/>
                  <a:pt x="101" y="67"/>
                </a:cubicBezTo>
                <a:cubicBezTo>
                  <a:pt x="100" y="67"/>
                  <a:pt x="99" y="67"/>
                  <a:pt x="98" y="67"/>
                </a:cubicBezTo>
                <a:close/>
                <a:moveTo>
                  <a:pt x="203" y="80"/>
                </a:moveTo>
                <a:cubicBezTo>
                  <a:pt x="203" y="79"/>
                  <a:pt x="204" y="78"/>
                  <a:pt x="204" y="77"/>
                </a:cubicBezTo>
                <a:cubicBezTo>
                  <a:pt x="203" y="76"/>
                  <a:pt x="202" y="76"/>
                  <a:pt x="201" y="76"/>
                </a:cubicBezTo>
                <a:cubicBezTo>
                  <a:pt x="201" y="77"/>
                  <a:pt x="202" y="79"/>
                  <a:pt x="203" y="80"/>
                </a:cubicBezTo>
                <a:close/>
                <a:moveTo>
                  <a:pt x="64" y="27"/>
                </a:moveTo>
                <a:cubicBezTo>
                  <a:pt x="64" y="27"/>
                  <a:pt x="64" y="27"/>
                  <a:pt x="64" y="27"/>
                </a:cubicBezTo>
                <a:cubicBezTo>
                  <a:pt x="64" y="25"/>
                  <a:pt x="64" y="22"/>
                  <a:pt x="64" y="20"/>
                </a:cubicBezTo>
                <a:cubicBezTo>
                  <a:pt x="64" y="21"/>
                  <a:pt x="63" y="21"/>
                  <a:pt x="63" y="21"/>
                </a:cubicBezTo>
                <a:cubicBezTo>
                  <a:pt x="63" y="22"/>
                  <a:pt x="63" y="22"/>
                  <a:pt x="63" y="22"/>
                </a:cubicBezTo>
                <a:cubicBezTo>
                  <a:pt x="63" y="24"/>
                  <a:pt x="64" y="25"/>
                  <a:pt x="64" y="27"/>
                </a:cubicBezTo>
                <a:close/>
                <a:moveTo>
                  <a:pt x="166" y="79"/>
                </a:moveTo>
                <a:cubicBezTo>
                  <a:pt x="167" y="78"/>
                  <a:pt x="170" y="76"/>
                  <a:pt x="170" y="75"/>
                </a:cubicBezTo>
                <a:cubicBezTo>
                  <a:pt x="170" y="75"/>
                  <a:pt x="169" y="75"/>
                  <a:pt x="169" y="75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6"/>
                  <a:pt x="167" y="77"/>
                  <a:pt x="166" y="79"/>
                </a:cubicBezTo>
                <a:close/>
                <a:moveTo>
                  <a:pt x="39" y="78"/>
                </a:moveTo>
                <a:cubicBezTo>
                  <a:pt x="39" y="77"/>
                  <a:pt x="38" y="76"/>
                  <a:pt x="38" y="75"/>
                </a:cubicBezTo>
                <a:cubicBezTo>
                  <a:pt x="37" y="76"/>
                  <a:pt x="37" y="77"/>
                  <a:pt x="36" y="77"/>
                </a:cubicBezTo>
                <a:cubicBezTo>
                  <a:pt x="37" y="78"/>
                  <a:pt x="37" y="79"/>
                  <a:pt x="38" y="79"/>
                </a:cubicBezTo>
                <a:cubicBezTo>
                  <a:pt x="38" y="79"/>
                  <a:pt x="39" y="78"/>
                  <a:pt x="39" y="78"/>
                </a:cubicBezTo>
                <a:close/>
                <a:moveTo>
                  <a:pt x="82" y="70"/>
                </a:moveTo>
                <a:cubicBezTo>
                  <a:pt x="83" y="68"/>
                  <a:pt x="84" y="67"/>
                  <a:pt x="85" y="65"/>
                </a:cubicBezTo>
                <a:cubicBezTo>
                  <a:pt x="84" y="65"/>
                  <a:pt x="84" y="65"/>
                  <a:pt x="83" y="65"/>
                </a:cubicBezTo>
                <a:cubicBezTo>
                  <a:pt x="83" y="66"/>
                  <a:pt x="82" y="67"/>
                  <a:pt x="82" y="68"/>
                </a:cubicBezTo>
                <a:cubicBezTo>
                  <a:pt x="82" y="68"/>
                  <a:pt x="82" y="69"/>
                  <a:pt x="82" y="70"/>
                </a:cubicBezTo>
                <a:close/>
                <a:moveTo>
                  <a:pt x="18" y="61"/>
                </a:moveTo>
                <a:cubicBezTo>
                  <a:pt x="18" y="61"/>
                  <a:pt x="18" y="61"/>
                  <a:pt x="18" y="61"/>
                </a:cubicBezTo>
                <a:cubicBezTo>
                  <a:pt x="19" y="61"/>
                  <a:pt x="20" y="60"/>
                  <a:pt x="21" y="59"/>
                </a:cubicBezTo>
                <a:cubicBezTo>
                  <a:pt x="22" y="57"/>
                  <a:pt x="23" y="56"/>
                  <a:pt x="24" y="54"/>
                </a:cubicBezTo>
                <a:cubicBezTo>
                  <a:pt x="25" y="54"/>
                  <a:pt x="25" y="53"/>
                  <a:pt x="25" y="53"/>
                </a:cubicBezTo>
                <a:cubicBezTo>
                  <a:pt x="25" y="53"/>
                  <a:pt x="25" y="53"/>
                  <a:pt x="25" y="53"/>
                </a:cubicBezTo>
                <a:cubicBezTo>
                  <a:pt x="22" y="56"/>
                  <a:pt x="20" y="58"/>
                  <a:pt x="18" y="61"/>
                </a:cubicBezTo>
                <a:close/>
                <a:moveTo>
                  <a:pt x="232" y="74"/>
                </a:moveTo>
                <a:cubicBezTo>
                  <a:pt x="231" y="78"/>
                  <a:pt x="231" y="82"/>
                  <a:pt x="231" y="86"/>
                </a:cubicBezTo>
                <a:cubicBezTo>
                  <a:pt x="231" y="86"/>
                  <a:pt x="231" y="86"/>
                  <a:pt x="231" y="87"/>
                </a:cubicBezTo>
                <a:cubicBezTo>
                  <a:pt x="231" y="86"/>
                  <a:pt x="232" y="76"/>
                  <a:pt x="232" y="74"/>
                </a:cubicBezTo>
                <a:close/>
                <a:moveTo>
                  <a:pt x="224" y="92"/>
                </a:moveTo>
                <a:cubicBezTo>
                  <a:pt x="222" y="91"/>
                  <a:pt x="215" y="90"/>
                  <a:pt x="214" y="90"/>
                </a:cubicBezTo>
                <a:cubicBezTo>
                  <a:pt x="214" y="90"/>
                  <a:pt x="214" y="90"/>
                  <a:pt x="215" y="90"/>
                </a:cubicBezTo>
                <a:cubicBezTo>
                  <a:pt x="218" y="91"/>
                  <a:pt x="221" y="91"/>
                  <a:pt x="224" y="92"/>
                </a:cubicBezTo>
                <a:close/>
                <a:moveTo>
                  <a:pt x="69" y="114"/>
                </a:moveTo>
                <a:cubicBezTo>
                  <a:pt x="69" y="114"/>
                  <a:pt x="69" y="114"/>
                  <a:pt x="70" y="114"/>
                </a:cubicBezTo>
                <a:cubicBezTo>
                  <a:pt x="70" y="112"/>
                  <a:pt x="69" y="110"/>
                  <a:pt x="69" y="107"/>
                </a:cubicBezTo>
                <a:cubicBezTo>
                  <a:pt x="69" y="107"/>
                  <a:pt x="69" y="107"/>
                  <a:pt x="69" y="107"/>
                </a:cubicBezTo>
                <a:cubicBezTo>
                  <a:pt x="69" y="107"/>
                  <a:pt x="69" y="107"/>
                  <a:pt x="68" y="108"/>
                </a:cubicBezTo>
                <a:cubicBezTo>
                  <a:pt x="69" y="110"/>
                  <a:pt x="69" y="112"/>
                  <a:pt x="69" y="114"/>
                </a:cubicBezTo>
                <a:close/>
                <a:moveTo>
                  <a:pt x="99" y="75"/>
                </a:moveTo>
                <a:cubicBezTo>
                  <a:pt x="97" y="77"/>
                  <a:pt x="96" y="78"/>
                  <a:pt x="96" y="79"/>
                </a:cubicBezTo>
                <a:cubicBezTo>
                  <a:pt x="97" y="79"/>
                  <a:pt x="97" y="79"/>
                  <a:pt x="98" y="78"/>
                </a:cubicBezTo>
                <a:cubicBezTo>
                  <a:pt x="98" y="78"/>
                  <a:pt x="99" y="77"/>
                  <a:pt x="99" y="76"/>
                </a:cubicBezTo>
                <a:cubicBezTo>
                  <a:pt x="99" y="76"/>
                  <a:pt x="99" y="76"/>
                  <a:pt x="99" y="75"/>
                </a:cubicBezTo>
                <a:close/>
                <a:moveTo>
                  <a:pt x="114" y="70"/>
                </a:moveTo>
                <a:cubicBezTo>
                  <a:pt x="113" y="69"/>
                  <a:pt x="113" y="69"/>
                  <a:pt x="112" y="68"/>
                </a:cubicBezTo>
                <a:cubicBezTo>
                  <a:pt x="111" y="69"/>
                  <a:pt x="111" y="70"/>
                  <a:pt x="110" y="71"/>
                </a:cubicBezTo>
                <a:cubicBezTo>
                  <a:pt x="110" y="71"/>
                  <a:pt x="110" y="71"/>
                  <a:pt x="110" y="71"/>
                </a:cubicBezTo>
                <a:cubicBezTo>
                  <a:pt x="111" y="71"/>
                  <a:pt x="112" y="71"/>
                  <a:pt x="114" y="70"/>
                </a:cubicBezTo>
                <a:close/>
                <a:moveTo>
                  <a:pt x="39" y="94"/>
                </a:moveTo>
                <a:cubicBezTo>
                  <a:pt x="39" y="94"/>
                  <a:pt x="39" y="94"/>
                  <a:pt x="39" y="94"/>
                </a:cubicBezTo>
                <a:cubicBezTo>
                  <a:pt x="40" y="95"/>
                  <a:pt x="41" y="96"/>
                  <a:pt x="42" y="98"/>
                </a:cubicBezTo>
                <a:cubicBezTo>
                  <a:pt x="43" y="97"/>
                  <a:pt x="43" y="97"/>
                  <a:pt x="43" y="97"/>
                </a:cubicBezTo>
                <a:cubicBezTo>
                  <a:pt x="42" y="96"/>
                  <a:pt x="41" y="95"/>
                  <a:pt x="39" y="94"/>
                </a:cubicBezTo>
                <a:cubicBezTo>
                  <a:pt x="39" y="94"/>
                  <a:pt x="39" y="94"/>
                  <a:pt x="39" y="94"/>
                </a:cubicBezTo>
                <a:close/>
                <a:moveTo>
                  <a:pt x="173" y="56"/>
                </a:moveTo>
                <a:cubicBezTo>
                  <a:pt x="172" y="56"/>
                  <a:pt x="170" y="55"/>
                  <a:pt x="169" y="56"/>
                </a:cubicBezTo>
                <a:cubicBezTo>
                  <a:pt x="170" y="56"/>
                  <a:pt x="170" y="57"/>
                  <a:pt x="170" y="57"/>
                </a:cubicBezTo>
                <a:cubicBezTo>
                  <a:pt x="171" y="58"/>
                  <a:pt x="171" y="58"/>
                  <a:pt x="172" y="57"/>
                </a:cubicBezTo>
                <a:cubicBezTo>
                  <a:pt x="172" y="57"/>
                  <a:pt x="172" y="57"/>
                  <a:pt x="173" y="56"/>
                </a:cubicBezTo>
                <a:close/>
                <a:moveTo>
                  <a:pt x="69" y="61"/>
                </a:moveTo>
                <a:cubicBezTo>
                  <a:pt x="69" y="62"/>
                  <a:pt x="69" y="64"/>
                  <a:pt x="69" y="66"/>
                </a:cubicBezTo>
                <a:cubicBezTo>
                  <a:pt x="71" y="63"/>
                  <a:pt x="71" y="62"/>
                  <a:pt x="69" y="61"/>
                </a:cubicBezTo>
                <a:close/>
                <a:moveTo>
                  <a:pt x="59" y="83"/>
                </a:moveTo>
                <a:cubicBezTo>
                  <a:pt x="59" y="83"/>
                  <a:pt x="59" y="83"/>
                  <a:pt x="59" y="83"/>
                </a:cubicBezTo>
                <a:cubicBezTo>
                  <a:pt x="58" y="84"/>
                  <a:pt x="58" y="85"/>
                  <a:pt x="57" y="87"/>
                </a:cubicBezTo>
                <a:cubicBezTo>
                  <a:pt x="57" y="87"/>
                  <a:pt x="57" y="87"/>
                  <a:pt x="58" y="88"/>
                </a:cubicBezTo>
                <a:cubicBezTo>
                  <a:pt x="58" y="86"/>
                  <a:pt x="59" y="84"/>
                  <a:pt x="59" y="83"/>
                </a:cubicBezTo>
                <a:close/>
                <a:moveTo>
                  <a:pt x="174" y="71"/>
                </a:moveTo>
                <a:cubicBezTo>
                  <a:pt x="174" y="71"/>
                  <a:pt x="174" y="71"/>
                  <a:pt x="174" y="71"/>
                </a:cubicBezTo>
                <a:cubicBezTo>
                  <a:pt x="173" y="71"/>
                  <a:pt x="171" y="71"/>
                  <a:pt x="170" y="70"/>
                </a:cubicBezTo>
                <a:cubicBezTo>
                  <a:pt x="170" y="71"/>
                  <a:pt x="170" y="71"/>
                  <a:pt x="169" y="72"/>
                </a:cubicBezTo>
                <a:cubicBezTo>
                  <a:pt x="171" y="72"/>
                  <a:pt x="173" y="72"/>
                  <a:pt x="174" y="71"/>
                </a:cubicBezTo>
                <a:close/>
                <a:moveTo>
                  <a:pt x="51" y="80"/>
                </a:moveTo>
                <a:cubicBezTo>
                  <a:pt x="51" y="81"/>
                  <a:pt x="52" y="81"/>
                  <a:pt x="52" y="82"/>
                </a:cubicBezTo>
                <a:cubicBezTo>
                  <a:pt x="53" y="80"/>
                  <a:pt x="53" y="79"/>
                  <a:pt x="54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2" y="79"/>
                  <a:pt x="52" y="80"/>
                  <a:pt x="51" y="80"/>
                </a:cubicBezTo>
                <a:close/>
                <a:moveTo>
                  <a:pt x="46" y="79"/>
                </a:moveTo>
                <a:cubicBezTo>
                  <a:pt x="46" y="79"/>
                  <a:pt x="46" y="79"/>
                  <a:pt x="46" y="79"/>
                </a:cubicBezTo>
                <a:cubicBezTo>
                  <a:pt x="45" y="80"/>
                  <a:pt x="45" y="80"/>
                  <a:pt x="44" y="81"/>
                </a:cubicBezTo>
                <a:cubicBezTo>
                  <a:pt x="45" y="81"/>
                  <a:pt x="45" y="82"/>
                  <a:pt x="45" y="82"/>
                </a:cubicBezTo>
                <a:cubicBezTo>
                  <a:pt x="45" y="82"/>
                  <a:pt x="45" y="82"/>
                  <a:pt x="46" y="83"/>
                </a:cubicBezTo>
                <a:cubicBezTo>
                  <a:pt x="46" y="82"/>
                  <a:pt x="47" y="80"/>
                  <a:pt x="46" y="79"/>
                </a:cubicBezTo>
                <a:close/>
                <a:moveTo>
                  <a:pt x="31" y="72"/>
                </a:moveTo>
                <a:cubicBezTo>
                  <a:pt x="30" y="74"/>
                  <a:pt x="28" y="76"/>
                  <a:pt x="27" y="78"/>
                </a:cubicBezTo>
                <a:cubicBezTo>
                  <a:pt x="28" y="76"/>
                  <a:pt x="30" y="75"/>
                  <a:pt x="31" y="73"/>
                </a:cubicBezTo>
                <a:cubicBezTo>
                  <a:pt x="32" y="73"/>
                  <a:pt x="32" y="73"/>
                  <a:pt x="31" y="72"/>
                </a:cubicBezTo>
                <a:close/>
                <a:moveTo>
                  <a:pt x="106" y="56"/>
                </a:moveTo>
                <a:cubicBezTo>
                  <a:pt x="106" y="56"/>
                  <a:pt x="106" y="56"/>
                  <a:pt x="106" y="56"/>
                </a:cubicBezTo>
                <a:cubicBezTo>
                  <a:pt x="106" y="57"/>
                  <a:pt x="106" y="59"/>
                  <a:pt x="107" y="61"/>
                </a:cubicBezTo>
                <a:cubicBezTo>
                  <a:pt x="107" y="60"/>
                  <a:pt x="107" y="60"/>
                  <a:pt x="107" y="59"/>
                </a:cubicBezTo>
                <a:cubicBezTo>
                  <a:pt x="108" y="59"/>
                  <a:pt x="108" y="59"/>
                  <a:pt x="108" y="59"/>
                </a:cubicBezTo>
                <a:cubicBezTo>
                  <a:pt x="107" y="58"/>
                  <a:pt x="107" y="57"/>
                  <a:pt x="106" y="56"/>
                </a:cubicBezTo>
                <a:close/>
                <a:moveTo>
                  <a:pt x="224" y="89"/>
                </a:moveTo>
                <a:cubicBezTo>
                  <a:pt x="225" y="89"/>
                  <a:pt x="226" y="89"/>
                  <a:pt x="227" y="89"/>
                </a:cubicBezTo>
                <a:cubicBezTo>
                  <a:pt x="226" y="88"/>
                  <a:pt x="226" y="87"/>
                  <a:pt x="226" y="86"/>
                </a:cubicBezTo>
                <a:cubicBezTo>
                  <a:pt x="225" y="87"/>
                  <a:pt x="225" y="88"/>
                  <a:pt x="224" y="89"/>
                </a:cubicBezTo>
                <a:close/>
                <a:moveTo>
                  <a:pt x="83" y="83"/>
                </a:moveTo>
                <a:cubicBezTo>
                  <a:pt x="83" y="84"/>
                  <a:pt x="83" y="84"/>
                  <a:pt x="83" y="84"/>
                </a:cubicBezTo>
                <a:cubicBezTo>
                  <a:pt x="84" y="84"/>
                  <a:pt x="86" y="84"/>
                  <a:pt x="87" y="84"/>
                </a:cubicBezTo>
                <a:cubicBezTo>
                  <a:pt x="87" y="84"/>
                  <a:pt x="87" y="83"/>
                  <a:pt x="88" y="83"/>
                </a:cubicBezTo>
                <a:cubicBezTo>
                  <a:pt x="86" y="83"/>
                  <a:pt x="85" y="83"/>
                  <a:pt x="83" y="83"/>
                </a:cubicBezTo>
                <a:close/>
                <a:moveTo>
                  <a:pt x="126" y="75"/>
                </a:moveTo>
                <a:cubicBezTo>
                  <a:pt x="125" y="76"/>
                  <a:pt x="124" y="77"/>
                  <a:pt x="124" y="79"/>
                </a:cubicBezTo>
                <a:cubicBezTo>
                  <a:pt x="125" y="79"/>
                  <a:pt x="126" y="79"/>
                  <a:pt x="126" y="78"/>
                </a:cubicBezTo>
                <a:cubicBezTo>
                  <a:pt x="126" y="77"/>
                  <a:pt x="126" y="76"/>
                  <a:pt x="126" y="75"/>
                </a:cubicBezTo>
                <a:close/>
                <a:moveTo>
                  <a:pt x="120" y="68"/>
                </a:moveTo>
                <a:cubicBezTo>
                  <a:pt x="118" y="67"/>
                  <a:pt x="117" y="68"/>
                  <a:pt x="117" y="70"/>
                </a:cubicBezTo>
                <a:cubicBezTo>
                  <a:pt x="118" y="70"/>
                  <a:pt x="119" y="69"/>
                  <a:pt x="120" y="68"/>
                </a:cubicBezTo>
                <a:close/>
                <a:moveTo>
                  <a:pt x="14" y="73"/>
                </a:moveTo>
                <a:cubicBezTo>
                  <a:pt x="14" y="73"/>
                  <a:pt x="15" y="73"/>
                  <a:pt x="15" y="74"/>
                </a:cubicBezTo>
                <a:cubicBezTo>
                  <a:pt x="16" y="73"/>
                  <a:pt x="17" y="72"/>
                  <a:pt x="17" y="71"/>
                </a:cubicBezTo>
                <a:cubicBezTo>
                  <a:pt x="17" y="70"/>
                  <a:pt x="17" y="70"/>
                  <a:pt x="17" y="69"/>
                </a:cubicBezTo>
                <a:cubicBezTo>
                  <a:pt x="16" y="71"/>
                  <a:pt x="15" y="72"/>
                  <a:pt x="14" y="73"/>
                </a:cubicBezTo>
                <a:close/>
                <a:moveTo>
                  <a:pt x="143" y="62"/>
                </a:moveTo>
                <a:cubicBezTo>
                  <a:pt x="142" y="62"/>
                  <a:pt x="142" y="62"/>
                  <a:pt x="142" y="62"/>
                </a:cubicBezTo>
                <a:cubicBezTo>
                  <a:pt x="141" y="63"/>
                  <a:pt x="140" y="64"/>
                  <a:pt x="139" y="66"/>
                </a:cubicBezTo>
                <a:cubicBezTo>
                  <a:pt x="140" y="65"/>
                  <a:pt x="141" y="66"/>
                  <a:pt x="141" y="65"/>
                </a:cubicBezTo>
                <a:cubicBezTo>
                  <a:pt x="142" y="64"/>
                  <a:pt x="142" y="63"/>
                  <a:pt x="143" y="62"/>
                </a:cubicBezTo>
                <a:close/>
                <a:moveTo>
                  <a:pt x="184" y="83"/>
                </a:moveTo>
                <a:cubicBezTo>
                  <a:pt x="183" y="84"/>
                  <a:pt x="182" y="84"/>
                  <a:pt x="182" y="85"/>
                </a:cubicBezTo>
                <a:cubicBezTo>
                  <a:pt x="183" y="85"/>
                  <a:pt x="184" y="85"/>
                  <a:pt x="185" y="85"/>
                </a:cubicBezTo>
                <a:cubicBezTo>
                  <a:pt x="185" y="84"/>
                  <a:pt x="184" y="83"/>
                  <a:pt x="184" y="83"/>
                </a:cubicBezTo>
                <a:close/>
                <a:moveTo>
                  <a:pt x="40" y="72"/>
                </a:moveTo>
                <a:cubicBezTo>
                  <a:pt x="40" y="73"/>
                  <a:pt x="40" y="73"/>
                  <a:pt x="40" y="74"/>
                </a:cubicBezTo>
                <a:cubicBezTo>
                  <a:pt x="40" y="74"/>
                  <a:pt x="41" y="75"/>
                  <a:pt x="41" y="76"/>
                </a:cubicBezTo>
                <a:cubicBezTo>
                  <a:pt x="42" y="75"/>
                  <a:pt x="42" y="75"/>
                  <a:pt x="42" y="74"/>
                </a:cubicBezTo>
                <a:cubicBezTo>
                  <a:pt x="42" y="74"/>
                  <a:pt x="41" y="73"/>
                  <a:pt x="40" y="72"/>
                </a:cubicBezTo>
                <a:close/>
                <a:moveTo>
                  <a:pt x="127" y="62"/>
                </a:moveTo>
                <a:cubicBezTo>
                  <a:pt x="126" y="63"/>
                  <a:pt x="126" y="64"/>
                  <a:pt x="127" y="65"/>
                </a:cubicBezTo>
                <a:cubicBezTo>
                  <a:pt x="127" y="65"/>
                  <a:pt x="127" y="65"/>
                  <a:pt x="127" y="65"/>
                </a:cubicBezTo>
                <a:cubicBezTo>
                  <a:pt x="127" y="65"/>
                  <a:pt x="128" y="65"/>
                  <a:pt x="128" y="65"/>
                </a:cubicBezTo>
                <a:cubicBezTo>
                  <a:pt x="128" y="64"/>
                  <a:pt x="129" y="64"/>
                  <a:pt x="127" y="62"/>
                </a:cubicBezTo>
                <a:close/>
                <a:moveTo>
                  <a:pt x="158" y="66"/>
                </a:moveTo>
                <a:cubicBezTo>
                  <a:pt x="158" y="66"/>
                  <a:pt x="158" y="66"/>
                  <a:pt x="158" y="67"/>
                </a:cubicBezTo>
                <a:cubicBezTo>
                  <a:pt x="160" y="67"/>
                  <a:pt x="161" y="67"/>
                  <a:pt x="163" y="67"/>
                </a:cubicBezTo>
                <a:cubicBezTo>
                  <a:pt x="163" y="66"/>
                  <a:pt x="163" y="66"/>
                  <a:pt x="163" y="66"/>
                </a:cubicBezTo>
                <a:cubicBezTo>
                  <a:pt x="161" y="66"/>
                  <a:pt x="160" y="66"/>
                  <a:pt x="158" y="66"/>
                </a:cubicBezTo>
                <a:close/>
                <a:moveTo>
                  <a:pt x="44" y="63"/>
                </a:moveTo>
                <a:cubicBezTo>
                  <a:pt x="44" y="63"/>
                  <a:pt x="44" y="63"/>
                  <a:pt x="43" y="63"/>
                </a:cubicBezTo>
                <a:cubicBezTo>
                  <a:pt x="42" y="65"/>
                  <a:pt x="41" y="66"/>
                  <a:pt x="40" y="67"/>
                </a:cubicBezTo>
                <a:cubicBezTo>
                  <a:pt x="39" y="68"/>
                  <a:pt x="40" y="68"/>
                  <a:pt x="40" y="68"/>
                </a:cubicBezTo>
                <a:cubicBezTo>
                  <a:pt x="41" y="67"/>
                  <a:pt x="43" y="65"/>
                  <a:pt x="44" y="63"/>
                </a:cubicBezTo>
                <a:close/>
                <a:moveTo>
                  <a:pt x="81" y="72"/>
                </a:moveTo>
                <a:cubicBezTo>
                  <a:pt x="81" y="72"/>
                  <a:pt x="80" y="72"/>
                  <a:pt x="80" y="72"/>
                </a:cubicBezTo>
                <a:cubicBezTo>
                  <a:pt x="79" y="74"/>
                  <a:pt x="79" y="76"/>
                  <a:pt x="78" y="78"/>
                </a:cubicBezTo>
                <a:cubicBezTo>
                  <a:pt x="78" y="78"/>
                  <a:pt x="78" y="78"/>
                  <a:pt x="78" y="78"/>
                </a:cubicBezTo>
                <a:cubicBezTo>
                  <a:pt x="79" y="76"/>
                  <a:pt x="80" y="74"/>
                  <a:pt x="81" y="73"/>
                </a:cubicBezTo>
                <a:cubicBezTo>
                  <a:pt x="81" y="72"/>
                  <a:pt x="81" y="72"/>
                  <a:pt x="81" y="72"/>
                </a:cubicBezTo>
                <a:close/>
                <a:moveTo>
                  <a:pt x="198" y="54"/>
                </a:moveTo>
                <a:cubicBezTo>
                  <a:pt x="198" y="54"/>
                  <a:pt x="198" y="54"/>
                  <a:pt x="198" y="54"/>
                </a:cubicBezTo>
                <a:cubicBezTo>
                  <a:pt x="198" y="54"/>
                  <a:pt x="197" y="54"/>
                  <a:pt x="196" y="54"/>
                </a:cubicBezTo>
                <a:cubicBezTo>
                  <a:pt x="196" y="54"/>
                  <a:pt x="195" y="53"/>
                  <a:pt x="195" y="53"/>
                </a:cubicBezTo>
                <a:cubicBezTo>
                  <a:pt x="194" y="53"/>
                  <a:pt x="194" y="53"/>
                  <a:pt x="193" y="54"/>
                </a:cubicBezTo>
                <a:cubicBezTo>
                  <a:pt x="193" y="54"/>
                  <a:pt x="193" y="54"/>
                  <a:pt x="194" y="54"/>
                </a:cubicBezTo>
                <a:cubicBezTo>
                  <a:pt x="195" y="54"/>
                  <a:pt x="197" y="54"/>
                  <a:pt x="198" y="54"/>
                </a:cubicBezTo>
                <a:close/>
                <a:moveTo>
                  <a:pt x="210" y="72"/>
                </a:moveTo>
                <a:cubicBezTo>
                  <a:pt x="209" y="74"/>
                  <a:pt x="208" y="74"/>
                  <a:pt x="209" y="75"/>
                </a:cubicBezTo>
                <a:cubicBezTo>
                  <a:pt x="211" y="74"/>
                  <a:pt x="211" y="74"/>
                  <a:pt x="210" y="72"/>
                </a:cubicBezTo>
                <a:close/>
                <a:moveTo>
                  <a:pt x="41" y="81"/>
                </a:moveTo>
                <a:cubicBezTo>
                  <a:pt x="41" y="81"/>
                  <a:pt x="41" y="80"/>
                  <a:pt x="41" y="80"/>
                </a:cubicBezTo>
                <a:cubicBezTo>
                  <a:pt x="40" y="80"/>
                  <a:pt x="40" y="81"/>
                  <a:pt x="39" y="82"/>
                </a:cubicBezTo>
                <a:cubicBezTo>
                  <a:pt x="39" y="82"/>
                  <a:pt x="40" y="82"/>
                  <a:pt x="40" y="83"/>
                </a:cubicBezTo>
                <a:cubicBezTo>
                  <a:pt x="41" y="82"/>
                  <a:pt x="41" y="82"/>
                  <a:pt x="41" y="81"/>
                </a:cubicBezTo>
                <a:close/>
                <a:moveTo>
                  <a:pt x="214" y="64"/>
                </a:moveTo>
                <a:cubicBezTo>
                  <a:pt x="214" y="65"/>
                  <a:pt x="213" y="66"/>
                  <a:pt x="213" y="66"/>
                </a:cubicBezTo>
                <a:cubicBezTo>
                  <a:pt x="213" y="67"/>
                  <a:pt x="214" y="68"/>
                  <a:pt x="214" y="69"/>
                </a:cubicBezTo>
                <a:cubicBezTo>
                  <a:pt x="214" y="68"/>
                  <a:pt x="214" y="66"/>
                  <a:pt x="214" y="64"/>
                </a:cubicBezTo>
                <a:close/>
                <a:moveTo>
                  <a:pt x="146" y="71"/>
                </a:moveTo>
                <a:cubicBezTo>
                  <a:pt x="148" y="70"/>
                  <a:pt x="148" y="69"/>
                  <a:pt x="148" y="68"/>
                </a:cubicBezTo>
                <a:cubicBezTo>
                  <a:pt x="148" y="68"/>
                  <a:pt x="147" y="68"/>
                  <a:pt x="146" y="68"/>
                </a:cubicBezTo>
                <a:cubicBezTo>
                  <a:pt x="146" y="69"/>
                  <a:pt x="146" y="70"/>
                  <a:pt x="146" y="71"/>
                </a:cubicBezTo>
                <a:close/>
                <a:moveTo>
                  <a:pt x="213" y="57"/>
                </a:moveTo>
                <a:cubicBezTo>
                  <a:pt x="212" y="57"/>
                  <a:pt x="211" y="57"/>
                  <a:pt x="210" y="57"/>
                </a:cubicBezTo>
                <a:cubicBezTo>
                  <a:pt x="210" y="58"/>
                  <a:pt x="210" y="59"/>
                  <a:pt x="211" y="60"/>
                </a:cubicBezTo>
                <a:cubicBezTo>
                  <a:pt x="211" y="59"/>
                  <a:pt x="212" y="58"/>
                  <a:pt x="213" y="57"/>
                </a:cubicBezTo>
                <a:close/>
                <a:moveTo>
                  <a:pt x="44" y="85"/>
                </a:moveTo>
                <a:cubicBezTo>
                  <a:pt x="44" y="84"/>
                  <a:pt x="43" y="84"/>
                  <a:pt x="43" y="83"/>
                </a:cubicBezTo>
                <a:cubicBezTo>
                  <a:pt x="42" y="84"/>
                  <a:pt x="42" y="84"/>
                  <a:pt x="42" y="85"/>
                </a:cubicBezTo>
                <a:cubicBezTo>
                  <a:pt x="42" y="85"/>
                  <a:pt x="42" y="86"/>
                  <a:pt x="42" y="86"/>
                </a:cubicBezTo>
                <a:cubicBezTo>
                  <a:pt x="43" y="86"/>
                  <a:pt x="43" y="85"/>
                  <a:pt x="44" y="85"/>
                </a:cubicBezTo>
                <a:close/>
                <a:moveTo>
                  <a:pt x="118" y="63"/>
                </a:moveTo>
                <a:cubicBezTo>
                  <a:pt x="116" y="63"/>
                  <a:pt x="116" y="64"/>
                  <a:pt x="115" y="65"/>
                </a:cubicBezTo>
                <a:cubicBezTo>
                  <a:pt x="115" y="65"/>
                  <a:pt x="116" y="65"/>
                  <a:pt x="117" y="65"/>
                </a:cubicBezTo>
                <a:cubicBezTo>
                  <a:pt x="117" y="64"/>
                  <a:pt x="117" y="63"/>
                  <a:pt x="118" y="63"/>
                </a:cubicBezTo>
                <a:close/>
                <a:moveTo>
                  <a:pt x="115" y="54"/>
                </a:moveTo>
                <a:cubicBezTo>
                  <a:pt x="115" y="54"/>
                  <a:pt x="115" y="54"/>
                  <a:pt x="115" y="54"/>
                </a:cubicBezTo>
                <a:cubicBezTo>
                  <a:pt x="117" y="54"/>
                  <a:pt x="118" y="54"/>
                  <a:pt x="120" y="54"/>
                </a:cubicBezTo>
                <a:cubicBezTo>
                  <a:pt x="120" y="54"/>
                  <a:pt x="121" y="54"/>
                  <a:pt x="121" y="54"/>
                </a:cubicBezTo>
                <a:cubicBezTo>
                  <a:pt x="119" y="54"/>
                  <a:pt x="117" y="54"/>
                  <a:pt x="115" y="54"/>
                </a:cubicBezTo>
                <a:close/>
                <a:moveTo>
                  <a:pt x="141" y="54"/>
                </a:moveTo>
                <a:cubicBezTo>
                  <a:pt x="141" y="54"/>
                  <a:pt x="141" y="54"/>
                  <a:pt x="141" y="54"/>
                </a:cubicBezTo>
                <a:cubicBezTo>
                  <a:pt x="140" y="54"/>
                  <a:pt x="139" y="54"/>
                  <a:pt x="137" y="54"/>
                </a:cubicBezTo>
                <a:cubicBezTo>
                  <a:pt x="137" y="54"/>
                  <a:pt x="137" y="54"/>
                  <a:pt x="136" y="55"/>
                </a:cubicBezTo>
                <a:cubicBezTo>
                  <a:pt x="138" y="55"/>
                  <a:pt x="139" y="54"/>
                  <a:pt x="141" y="54"/>
                </a:cubicBezTo>
                <a:close/>
                <a:moveTo>
                  <a:pt x="38" y="90"/>
                </a:moveTo>
                <a:cubicBezTo>
                  <a:pt x="38" y="91"/>
                  <a:pt x="39" y="91"/>
                  <a:pt x="39" y="90"/>
                </a:cubicBezTo>
                <a:cubicBezTo>
                  <a:pt x="40" y="90"/>
                  <a:pt x="40" y="89"/>
                  <a:pt x="41" y="88"/>
                </a:cubicBezTo>
                <a:cubicBezTo>
                  <a:pt x="41" y="88"/>
                  <a:pt x="40" y="88"/>
                  <a:pt x="40" y="87"/>
                </a:cubicBezTo>
                <a:cubicBezTo>
                  <a:pt x="39" y="88"/>
                  <a:pt x="39" y="89"/>
                  <a:pt x="38" y="90"/>
                </a:cubicBezTo>
                <a:close/>
                <a:moveTo>
                  <a:pt x="179" y="82"/>
                </a:moveTo>
                <a:cubicBezTo>
                  <a:pt x="179" y="83"/>
                  <a:pt x="178" y="84"/>
                  <a:pt x="178" y="85"/>
                </a:cubicBezTo>
                <a:cubicBezTo>
                  <a:pt x="179" y="84"/>
                  <a:pt x="180" y="83"/>
                  <a:pt x="181" y="82"/>
                </a:cubicBezTo>
                <a:cubicBezTo>
                  <a:pt x="180" y="82"/>
                  <a:pt x="180" y="82"/>
                  <a:pt x="179" y="82"/>
                </a:cubicBezTo>
                <a:close/>
                <a:moveTo>
                  <a:pt x="34" y="50"/>
                </a:moveTo>
                <a:cubicBezTo>
                  <a:pt x="35" y="50"/>
                  <a:pt x="35" y="51"/>
                  <a:pt x="36" y="52"/>
                </a:cubicBezTo>
                <a:cubicBezTo>
                  <a:pt x="36" y="50"/>
                  <a:pt x="36" y="49"/>
                  <a:pt x="36" y="48"/>
                </a:cubicBezTo>
                <a:cubicBezTo>
                  <a:pt x="35" y="49"/>
                  <a:pt x="35" y="49"/>
                  <a:pt x="34" y="50"/>
                </a:cubicBezTo>
                <a:close/>
                <a:moveTo>
                  <a:pt x="115" y="73"/>
                </a:moveTo>
                <a:cubicBezTo>
                  <a:pt x="114" y="74"/>
                  <a:pt x="113" y="75"/>
                  <a:pt x="113" y="77"/>
                </a:cubicBezTo>
                <a:cubicBezTo>
                  <a:pt x="114" y="76"/>
                  <a:pt x="114" y="75"/>
                  <a:pt x="115" y="74"/>
                </a:cubicBezTo>
                <a:cubicBezTo>
                  <a:pt x="115" y="74"/>
                  <a:pt x="115" y="73"/>
                  <a:pt x="115" y="73"/>
                </a:cubicBezTo>
                <a:close/>
                <a:moveTo>
                  <a:pt x="127" y="84"/>
                </a:moveTo>
                <a:cubicBezTo>
                  <a:pt x="129" y="85"/>
                  <a:pt x="131" y="85"/>
                  <a:pt x="131" y="84"/>
                </a:cubicBezTo>
                <a:cubicBezTo>
                  <a:pt x="130" y="84"/>
                  <a:pt x="129" y="84"/>
                  <a:pt x="128" y="83"/>
                </a:cubicBezTo>
                <a:cubicBezTo>
                  <a:pt x="127" y="84"/>
                  <a:pt x="127" y="84"/>
                  <a:pt x="127" y="84"/>
                </a:cubicBezTo>
                <a:close/>
                <a:moveTo>
                  <a:pt x="71" y="75"/>
                </a:moveTo>
                <a:cubicBezTo>
                  <a:pt x="70" y="76"/>
                  <a:pt x="70" y="78"/>
                  <a:pt x="70" y="79"/>
                </a:cubicBezTo>
                <a:cubicBezTo>
                  <a:pt x="70" y="77"/>
                  <a:pt x="72" y="76"/>
                  <a:pt x="71" y="75"/>
                </a:cubicBezTo>
                <a:close/>
                <a:moveTo>
                  <a:pt x="45" y="90"/>
                </a:moveTo>
                <a:cubicBezTo>
                  <a:pt x="45" y="90"/>
                  <a:pt x="45" y="90"/>
                  <a:pt x="45" y="90"/>
                </a:cubicBezTo>
                <a:cubicBezTo>
                  <a:pt x="45" y="89"/>
                  <a:pt x="46" y="88"/>
                  <a:pt x="45" y="87"/>
                </a:cubicBezTo>
                <a:cubicBezTo>
                  <a:pt x="45" y="87"/>
                  <a:pt x="44" y="88"/>
                  <a:pt x="44" y="88"/>
                </a:cubicBezTo>
                <a:cubicBezTo>
                  <a:pt x="44" y="89"/>
                  <a:pt x="45" y="89"/>
                  <a:pt x="45" y="90"/>
                </a:cubicBezTo>
                <a:close/>
                <a:moveTo>
                  <a:pt x="166" y="55"/>
                </a:moveTo>
                <a:cubicBezTo>
                  <a:pt x="166" y="55"/>
                  <a:pt x="166" y="55"/>
                  <a:pt x="166" y="56"/>
                </a:cubicBezTo>
                <a:cubicBezTo>
                  <a:pt x="166" y="56"/>
                  <a:pt x="166" y="57"/>
                  <a:pt x="166" y="58"/>
                </a:cubicBezTo>
                <a:cubicBezTo>
                  <a:pt x="166" y="58"/>
                  <a:pt x="167" y="58"/>
                  <a:pt x="168" y="58"/>
                </a:cubicBezTo>
                <a:cubicBezTo>
                  <a:pt x="167" y="57"/>
                  <a:pt x="166" y="56"/>
                  <a:pt x="166" y="55"/>
                </a:cubicBezTo>
                <a:close/>
                <a:moveTo>
                  <a:pt x="90" y="62"/>
                </a:moveTo>
                <a:cubicBezTo>
                  <a:pt x="90" y="62"/>
                  <a:pt x="90" y="62"/>
                  <a:pt x="90" y="62"/>
                </a:cubicBezTo>
                <a:cubicBezTo>
                  <a:pt x="89" y="63"/>
                  <a:pt x="89" y="63"/>
                  <a:pt x="88" y="64"/>
                </a:cubicBezTo>
                <a:cubicBezTo>
                  <a:pt x="89" y="64"/>
                  <a:pt x="90" y="64"/>
                  <a:pt x="90" y="64"/>
                </a:cubicBezTo>
                <a:cubicBezTo>
                  <a:pt x="90" y="64"/>
                  <a:pt x="90" y="63"/>
                  <a:pt x="90" y="62"/>
                </a:cubicBezTo>
                <a:close/>
                <a:moveTo>
                  <a:pt x="122" y="69"/>
                </a:moveTo>
                <a:cubicBezTo>
                  <a:pt x="123" y="69"/>
                  <a:pt x="124" y="69"/>
                  <a:pt x="125" y="69"/>
                </a:cubicBezTo>
                <a:cubicBezTo>
                  <a:pt x="125" y="68"/>
                  <a:pt x="125" y="68"/>
                  <a:pt x="124" y="68"/>
                </a:cubicBezTo>
                <a:cubicBezTo>
                  <a:pt x="123" y="67"/>
                  <a:pt x="123" y="68"/>
                  <a:pt x="122" y="69"/>
                </a:cubicBezTo>
                <a:close/>
                <a:moveTo>
                  <a:pt x="229" y="46"/>
                </a:moveTo>
                <a:cubicBezTo>
                  <a:pt x="230" y="46"/>
                  <a:pt x="230" y="46"/>
                  <a:pt x="231" y="47"/>
                </a:cubicBezTo>
                <a:cubicBezTo>
                  <a:pt x="231" y="47"/>
                  <a:pt x="231" y="47"/>
                  <a:pt x="231" y="48"/>
                </a:cubicBezTo>
                <a:cubicBezTo>
                  <a:pt x="231" y="48"/>
                  <a:pt x="232" y="48"/>
                  <a:pt x="232" y="48"/>
                </a:cubicBezTo>
                <a:cubicBezTo>
                  <a:pt x="232" y="47"/>
                  <a:pt x="232" y="47"/>
                  <a:pt x="232" y="46"/>
                </a:cubicBezTo>
                <a:cubicBezTo>
                  <a:pt x="231" y="46"/>
                  <a:pt x="230" y="46"/>
                  <a:pt x="229" y="46"/>
                </a:cubicBezTo>
                <a:close/>
                <a:moveTo>
                  <a:pt x="142" y="79"/>
                </a:moveTo>
                <a:cubicBezTo>
                  <a:pt x="143" y="79"/>
                  <a:pt x="144" y="79"/>
                  <a:pt x="144" y="79"/>
                </a:cubicBezTo>
                <a:cubicBezTo>
                  <a:pt x="144" y="79"/>
                  <a:pt x="144" y="78"/>
                  <a:pt x="144" y="77"/>
                </a:cubicBezTo>
                <a:cubicBezTo>
                  <a:pt x="144" y="78"/>
                  <a:pt x="143" y="78"/>
                  <a:pt x="143" y="78"/>
                </a:cubicBezTo>
                <a:cubicBezTo>
                  <a:pt x="143" y="79"/>
                  <a:pt x="143" y="79"/>
                  <a:pt x="142" y="79"/>
                </a:cubicBezTo>
                <a:close/>
                <a:moveTo>
                  <a:pt x="95" y="67"/>
                </a:moveTo>
                <a:cubicBezTo>
                  <a:pt x="93" y="69"/>
                  <a:pt x="93" y="69"/>
                  <a:pt x="93" y="71"/>
                </a:cubicBezTo>
                <a:cubicBezTo>
                  <a:pt x="94" y="69"/>
                  <a:pt x="95" y="68"/>
                  <a:pt x="95" y="67"/>
                </a:cubicBezTo>
                <a:close/>
                <a:moveTo>
                  <a:pt x="163" y="78"/>
                </a:moveTo>
                <a:cubicBezTo>
                  <a:pt x="164" y="78"/>
                  <a:pt x="164" y="77"/>
                  <a:pt x="165" y="76"/>
                </a:cubicBezTo>
                <a:cubicBezTo>
                  <a:pt x="164" y="76"/>
                  <a:pt x="164" y="76"/>
                  <a:pt x="163" y="76"/>
                </a:cubicBezTo>
                <a:cubicBezTo>
                  <a:pt x="163" y="77"/>
                  <a:pt x="163" y="77"/>
                  <a:pt x="163" y="78"/>
                </a:cubicBezTo>
                <a:close/>
                <a:moveTo>
                  <a:pt x="49" y="76"/>
                </a:moveTo>
                <a:cubicBezTo>
                  <a:pt x="49" y="77"/>
                  <a:pt x="49" y="78"/>
                  <a:pt x="49" y="79"/>
                </a:cubicBezTo>
                <a:cubicBezTo>
                  <a:pt x="50" y="78"/>
                  <a:pt x="50" y="77"/>
                  <a:pt x="51" y="77"/>
                </a:cubicBezTo>
                <a:cubicBezTo>
                  <a:pt x="50" y="76"/>
                  <a:pt x="50" y="76"/>
                  <a:pt x="49" y="76"/>
                </a:cubicBezTo>
                <a:close/>
                <a:moveTo>
                  <a:pt x="173" y="66"/>
                </a:moveTo>
                <a:cubicBezTo>
                  <a:pt x="173" y="67"/>
                  <a:pt x="172" y="67"/>
                  <a:pt x="172" y="68"/>
                </a:cubicBezTo>
                <a:cubicBezTo>
                  <a:pt x="173" y="68"/>
                  <a:pt x="173" y="68"/>
                  <a:pt x="174" y="68"/>
                </a:cubicBezTo>
                <a:cubicBezTo>
                  <a:pt x="174" y="67"/>
                  <a:pt x="173" y="67"/>
                  <a:pt x="173" y="66"/>
                </a:cubicBezTo>
                <a:close/>
                <a:moveTo>
                  <a:pt x="206" y="73"/>
                </a:moveTo>
                <a:cubicBezTo>
                  <a:pt x="206" y="72"/>
                  <a:pt x="206" y="71"/>
                  <a:pt x="205" y="70"/>
                </a:cubicBezTo>
                <a:cubicBezTo>
                  <a:pt x="205" y="71"/>
                  <a:pt x="205" y="71"/>
                  <a:pt x="205" y="71"/>
                </a:cubicBezTo>
                <a:cubicBezTo>
                  <a:pt x="204" y="72"/>
                  <a:pt x="204" y="72"/>
                  <a:pt x="204" y="73"/>
                </a:cubicBezTo>
                <a:cubicBezTo>
                  <a:pt x="204" y="73"/>
                  <a:pt x="205" y="73"/>
                  <a:pt x="206" y="73"/>
                </a:cubicBezTo>
                <a:close/>
                <a:moveTo>
                  <a:pt x="71" y="47"/>
                </a:moveTo>
                <a:cubicBezTo>
                  <a:pt x="71" y="47"/>
                  <a:pt x="71" y="48"/>
                  <a:pt x="71" y="48"/>
                </a:cubicBezTo>
                <a:cubicBezTo>
                  <a:pt x="71" y="49"/>
                  <a:pt x="71" y="50"/>
                  <a:pt x="71" y="51"/>
                </a:cubicBezTo>
                <a:cubicBezTo>
                  <a:pt x="71" y="51"/>
                  <a:pt x="71" y="51"/>
                  <a:pt x="71" y="51"/>
                </a:cubicBezTo>
                <a:cubicBezTo>
                  <a:pt x="71" y="49"/>
                  <a:pt x="71" y="48"/>
                  <a:pt x="71" y="47"/>
                </a:cubicBezTo>
                <a:close/>
                <a:moveTo>
                  <a:pt x="64" y="58"/>
                </a:moveTo>
                <a:cubicBezTo>
                  <a:pt x="64" y="58"/>
                  <a:pt x="63" y="58"/>
                  <a:pt x="63" y="58"/>
                </a:cubicBezTo>
                <a:cubicBezTo>
                  <a:pt x="64" y="59"/>
                  <a:pt x="64" y="60"/>
                  <a:pt x="65" y="61"/>
                </a:cubicBezTo>
                <a:cubicBezTo>
                  <a:pt x="65" y="60"/>
                  <a:pt x="65" y="60"/>
                  <a:pt x="66" y="59"/>
                </a:cubicBezTo>
                <a:cubicBezTo>
                  <a:pt x="65" y="59"/>
                  <a:pt x="64" y="59"/>
                  <a:pt x="64" y="58"/>
                </a:cubicBezTo>
                <a:close/>
                <a:moveTo>
                  <a:pt x="57" y="19"/>
                </a:moveTo>
                <a:cubicBezTo>
                  <a:pt x="57" y="19"/>
                  <a:pt x="57" y="19"/>
                  <a:pt x="57" y="19"/>
                </a:cubicBezTo>
                <a:cubicBezTo>
                  <a:pt x="58" y="18"/>
                  <a:pt x="59" y="17"/>
                  <a:pt x="59" y="16"/>
                </a:cubicBezTo>
                <a:cubicBezTo>
                  <a:pt x="58" y="17"/>
                  <a:pt x="57" y="18"/>
                  <a:pt x="57" y="19"/>
                </a:cubicBezTo>
                <a:close/>
                <a:moveTo>
                  <a:pt x="115" y="78"/>
                </a:moveTo>
                <a:cubicBezTo>
                  <a:pt x="116" y="78"/>
                  <a:pt x="117" y="78"/>
                  <a:pt x="118" y="78"/>
                </a:cubicBezTo>
                <a:cubicBezTo>
                  <a:pt x="117" y="77"/>
                  <a:pt x="117" y="77"/>
                  <a:pt x="117" y="76"/>
                </a:cubicBezTo>
                <a:cubicBezTo>
                  <a:pt x="116" y="76"/>
                  <a:pt x="116" y="77"/>
                  <a:pt x="115" y="78"/>
                </a:cubicBezTo>
                <a:close/>
                <a:moveTo>
                  <a:pt x="104" y="72"/>
                </a:moveTo>
                <a:cubicBezTo>
                  <a:pt x="104" y="72"/>
                  <a:pt x="104" y="72"/>
                  <a:pt x="104" y="72"/>
                </a:cubicBezTo>
                <a:cubicBezTo>
                  <a:pt x="105" y="72"/>
                  <a:pt x="105" y="72"/>
                  <a:pt x="106" y="72"/>
                </a:cubicBezTo>
                <a:cubicBezTo>
                  <a:pt x="106" y="71"/>
                  <a:pt x="106" y="71"/>
                  <a:pt x="105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05" y="71"/>
                  <a:pt x="104" y="71"/>
                  <a:pt x="104" y="72"/>
                </a:cubicBezTo>
                <a:close/>
                <a:moveTo>
                  <a:pt x="43" y="79"/>
                </a:moveTo>
                <a:cubicBezTo>
                  <a:pt x="44" y="78"/>
                  <a:pt x="44" y="77"/>
                  <a:pt x="44" y="77"/>
                </a:cubicBezTo>
                <a:cubicBezTo>
                  <a:pt x="44" y="77"/>
                  <a:pt x="44" y="77"/>
                  <a:pt x="44" y="76"/>
                </a:cubicBezTo>
                <a:cubicBezTo>
                  <a:pt x="42" y="78"/>
                  <a:pt x="42" y="78"/>
                  <a:pt x="43" y="79"/>
                </a:cubicBezTo>
                <a:close/>
                <a:moveTo>
                  <a:pt x="51" y="48"/>
                </a:moveTo>
                <a:cubicBezTo>
                  <a:pt x="51" y="49"/>
                  <a:pt x="51" y="50"/>
                  <a:pt x="51" y="51"/>
                </a:cubicBezTo>
                <a:cubicBezTo>
                  <a:pt x="52" y="50"/>
                  <a:pt x="51" y="49"/>
                  <a:pt x="51" y="48"/>
                </a:cubicBezTo>
                <a:close/>
                <a:moveTo>
                  <a:pt x="108" y="69"/>
                </a:moveTo>
                <a:cubicBezTo>
                  <a:pt x="109" y="69"/>
                  <a:pt x="109" y="68"/>
                  <a:pt x="109" y="68"/>
                </a:cubicBezTo>
                <a:cubicBezTo>
                  <a:pt x="109" y="68"/>
                  <a:pt x="108" y="68"/>
                  <a:pt x="108" y="68"/>
                </a:cubicBezTo>
                <a:cubicBezTo>
                  <a:pt x="108" y="68"/>
                  <a:pt x="108" y="69"/>
                  <a:pt x="108" y="69"/>
                </a:cubicBezTo>
                <a:close/>
                <a:moveTo>
                  <a:pt x="198" y="80"/>
                </a:moveTo>
                <a:cubicBezTo>
                  <a:pt x="199" y="80"/>
                  <a:pt x="199" y="80"/>
                  <a:pt x="200" y="80"/>
                </a:cubicBezTo>
                <a:cubicBezTo>
                  <a:pt x="200" y="79"/>
                  <a:pt x="199" y="79"/>
                  <a:pt x="199" y="78"/>
                </a:cubicBezTo>
                <a:cubicBezTo>
                  <a:pt x="199" y="79"/>
                  <a:pt x="198" y="79"/>
                  <a:pt x="198" y="80"/>
                </a:cubicBezTo>
                <a:close/>
                <a:moveTo>
                  <a:pt x="5" y="78"/>
                </a:moveTo>
                <a:cubicBezTo>
                  <a:pt x="5" y="77"/>
                  <a:pt x="6" y="77"/>
                  <a:pt x="6" y="76"/>
                </a:cubicBezTo>
                <a:cubicBezTo>
                  <a:pt x="5" y="76"/>
                  <a:pt x="4" y="77"/>
                  <a:pt x="4" y="77"/>
                </a:cubicBezTo>
                <a:cubicBezTo>
                  <a:pt x="4" y="78"/>
                  <a:pt x="4" y="78"/>
                  <a:pt x="4" y="78"/>
                </a:cubicBezTo>
                <a:cubicBezTo>
                  <a:pt x="5" y="78"/>
                  <a:pt x="5" y="78"/>
                  <a:pt x="5" y="78"/>
                </a:cubicBezTo>
                <a:close/>
                <a:moveTo>
                  <a:pt x="34" y="69"/>
                </a:moveTo>
                <a:cubicBezTo>
                  <a:pt x="33" y="70"/>
                  <a:pt x="33" y="70"/>
                  <a:pt x="34" y="71"/>
                </a:cubicBezTo>
                <a:cubicBezTo>
                  <a:pt x="35" y="70"/>
                  <a:pt x="35" y="69"/>
                  <a:pt x="34" y="69"/>
                </a:cubicBezTo>
                <a:close/>
                <a:moveTo>
                  <a:pt x="194" y="58"/>
                </a:moveTo>
                <a:cubicBezTo>
                  <a:pt x="194" y="58"/>
                  <a:pt x="194" y="58"/>
                  <a:pt x="194" y="58"/>
                </a:cubicBezTo>
                <a:cubicBezTo>
                  <a:pt x="194" y="58"/>
                  <a:pt x="193" y="57"/>
                  <a:pt x="192" y="57"/>
                </a:cubicBezTo>
                <a:cubicBezTo>
                  <a:pt x="192" y="57"/>
                  <a:pt x="192" y="57"/>
                  <a:pt x="192" y="58"/>
                </a:cubicBezTo>
                <a:cubicBezTo>
                  <a:pt x="193" y="58"/>
                  <a:pt x="193" y="58"/>
                  <a:pt x="194" y="58"/>
                </a:cubicBezTo>
                <a:close/>
                <a:moveTo>
                  <a:pt x="106" y="79"/>
                </a:moveTo>
                <a:cubicBezTo>
                  <a:pt x="106" y="79"/>
                  <a:pt x="106" y="79"/>
                  <a:pt x="106" y="78"/>
                </a:cubicBezTo>
                <a:cubicBezTo>
                  <a:pt x="106" y="78"/>
                  <a:pt x="105" y="78"/>
                  <a:pt x="104" y="78"/>
                </a:cubicBezTo>
                <a:cubicBezTo>
                  <a:pt x="104" y="78"/>
                  <a:pt x="104" y="78"/>
                  <a:pt x="104" y="79"/>
                </a:cubicBezTo>
                <a:cubicBezTo>
                  <a:pt x="105" y="79"/>
                  <a:pt x="105" y="79"/>
                  <a:pt x="106" y="79"/>
                </a:cubicBezTo>
                <a:close/>
                <a:moveTo>
                  <a:pt x="195" y="70"/>
                </a:moveTo>
                <a:cubicBezTo>
                  <a:pt x="194" y="71"/>
                  <a:pt x="194" y="71"/>
                  <a:pt x="194" y="72"/>
                </a:cubicBezTo>
                <a:cubicBezTo>
                  <a:pt x="194" y="72"/>
                  <a:pt x="195" y="72"/>
                  <a:pt x="195" y="72"/>
                </a:cubicBezTo>
                <a:cubicBezTo>
                  <a:pt x="195" y="71"/>
                  <a:pt x="195" y="71"/>
                  <a:pt x="195" y="70"/>
                </a:cubicBezTo>
                <a:close/>
                <a:moveTo>
                  <a:pt x="33" y="93"/>
                </a:moveTo>
                <a:cubicBezTo>
                  <a:pt x="33" y="93"/>
                  <a:pt x="33" y="93"/>
                  <a:pt x="33" y="93"/>
                </a:cubicBezTo>
                <a:cubicBezTo>
                  <a:pt x="33" y="93"/>
                  <a:pt x="32" y="92"/>
                  <a:pt x="32" y="92"/>
                </a:cubicBezTo>
                <a:cubicBezTo>
                  <a:pt x="31" y="91"/>
                  <a:pt x="31" y="91"/>
                  <a:pt x="30" y="91"/>
                </a:cubicBezTo>
                <a:cubicBezTo>
                  <a:pt x="31" y="92"/>
                  <a:pt x="32" y="92"/>
                  <a:pt x="33" y="93"/>
                </a:cubicBezTo>
                <a:close/>
                <a:moveTo>
                  <a:pt x="35" y="73"/>
                </a:moveTo>
                <a:cubicBezTo>
                  <a:pt x="34" y="74"/>
                  <a:pt x="34" y="74"/>
                  <a:pt x="35" y="75"/>
                </a:cubicBezTo>
                <a:cubicBezTo>
                  <a:pt x="35" y="74"/>
                  <a:pt x="35" y="73"/>
                  <a:pt x="35" y="73"/>
                </a:cubicBezTo>
                <a:close/>
                <a:moveTo>
                  <a:pt x="162" y="72"/>
                </a:moveTo>
                <a:cubicBezTo>
                  <a:pt x="161" y="73"/>
                  <a:pt x="161" y="73"/>
                  <a:pt x="160" y="74"/>
                </a:cubicBezTo>
                <a:cubicBezTo>
                  <a:pt x="162" y="74"/>
                  <a:pt x="162" y="74"/>
                  <a:pt x="162" y="72"/>
                </a:cubicBezTo>
                <a:close/>
                <a:moveTo>
                  <a:pt x="99" y="52"/>
                </a:moveTo>
                <a:cubicBezTo>
                  <a:pt x="100" y="52"/>
                  <a:pt x="101" y="52"/>
                  <a:pt x="102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1" y="51"/>
                  <a:pt x="100" y="52"/>
                  <a:pt x="99" y="52"/>
                </a:cubicBezTo>
                <a:close/>
                <a:moveTo>
                  <a:pt x="138" y="46"/>
                </a:moveTo>
                <a:cubicBezTo>
                  <a:pt x="138" y="46"/>
                  <a:pt x="138" y="46"/>
                  <a:pt x="138" y="47"/>
                </a:cubicBezTo>
                <a:cubicBezTo>
                  <a:pt x="139" y="47"/>
                  <a:pt x="141" y="47"/>
                  <a:pt x="142" y="47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41" y="46"/>
                  <a:pt x="139" y="46"/>
                  <a:pt x="138" y="46"/>
                </a:cubicBezTo>
                <a:close/>
                <a:moveTo>
                  <a:pt x="93" y="65"/>
                </a:moveTo>
                <a:cubicBezTo>
                  <a:pt x="93" y="64"/>
                  <a:pt x="93" y="63"/>
                  <a:pt x="92" y="62"/>
                </a:cubicBezTo>
                <a:cubicBezTo>
                  <a:pt x="92" y="63"/>
                  <a:pt x="93" y="64"/>
                  <a:pt x="93" y="65"/>
                </a:cubicBezTo>
                <a:close/>
                <a:moveTo>
                  <a:pt x="23" y="79"/>
                </a:moveTo>
                <a:cubicBezTo>
                  <a:pt x="23" y="79"/>
                  <a:pt x="22" y="79"/>
                  <a:pt x="22" y="80"/>
                </a:cubicBezTo>
                <a:cubicBezTo>
                  <a:pt x="22" y="80"/>
                  <a:pt x="22" y="80"/>
                  <a:pt x="23" y="79"/>
                </a:cubicBezTo>
                <a:close/>
                <a:moveTo>
                  <a:pt x="138" y="79"/>
                </a:moveTo>
                <a:cubicBezTo>
                  <a:pt x="138" y="79"/>
                  <a:pt x="138" y="78"/>
                  <a:pt x="137" y="78"/>
                </a:cubicBezTo>
                <a:cubicBezTo>
                  <a:pt x="137" y="78"/>
                  <a:pt x="137" y="79"/>
                  <a:pt x="137" y="79"/>
                </a:cubicBezTo>
                <a:cubicBezTo>
                  <a:pt x="137" y="79"/>
                  <a:pt x="138" y="79"/>
                  <a:pt x="138" y="79"/>
                </a:cubicBezTo>
                <a:close/>
                <a:moveTo>
                  <a:pt x="64" y="56"/>
                </a:moveTo>
                <a:cubicBezTo>
                  <a:pt x="65" y="56"/>
                  <a:pt x="65" y="56"/>
                  <a:pt x="65" y="56"/>
                </a:cubicBezTo>
                <a:cubicBezTo>
                  <a:pt x="65" y="56"/>
                  <a:pt x="65" y="55"/>
                  <a:pt x="65" y="54"/>
                </a:cubicBezTo>
                <a:cubicBezTo>
                  <a:pt x="65" y="55"/>
                  <a:pt x="64" y="55"/>
                  <a:pt x="64" y="56"/>
                </a:cubicBezTo>
                <a:close/>
                <a:moveTo>
                  <a:pt x="49" y="93"/>
                </a:moveTo>
                <a:cubicBezTo>
                  <a:pt x="48" y="94"/>
                  <a:pt x="49" y="94"/>
                  <a:pt x="49" y="94"/>
                </a:cubicBezTo>
                <a:cubicBezTo>
                  <a:pt x="50" y="94"/>
                  <a:pt x="49" y="93"/>
                  <a:pt x="49" y="93"/>
                </a:cubicBezTo>
                <a:close/>
                <a:moveTo>
                  <a:pt x="139" y="89"/>
                </a:moveTo>
                <a:cubicBezTo>
                  <a:pt x="139" y="89"/>
                  <a:pt x="139" y="89"/>
                  <a:pt x="139" y="89"/>
                </a:cubicBezTo>
                <a:cubicBezTo>
                  <a:pt x="139" y="89"/>
                  <a:pt x="140" y="89"/>
                  <a:pt x="141" y="89"/>
                </a:cubicBezTo>
                <a:cubicBezTo>
                  <a:pt x="140" y="89"/>
                  <a:pt x="139" y="88"/>
                  <a:pt x="139" y="89"/>
                </a:cubicBezTo>
                <a:close/>
                <a:moveTo>
                  <a:pt x="107" y="51"/>
                </a:moveTo>
                <a:cubicBezTo>
                  <a:pt x="107" y="51"/>
                  <a:pt x="107" y="51"/>
                  <a:pt x="107" y="52"/>
                </a:cubicBezTo>
                <a:cubicBezTo>
                  <a:pt x="108" y="52"/>
                  <a:pt x="109" y="52"/>
                  <a:pt x="110" y="52"/>
                </a:cubicBezTo>
                <a:cubicBezTo>
                  <a:pt x="110" y="51"/>
                  <a:pt x="110" y="51"/>
                  <a:pt x="110" y="51"/>
                </a:cubicBezTo>
                <a:cubicBezTo>
                  <a:pt x="109" y="51"/>
                  <a:pt x="108" y="51"/>
                  <a:pt x="107" y="51"/>
                </a:cubicBezTo>
                <a:close/>
                <a:moveTo>
                  <a:pt x="66" y="30"/>
                </a:moveTo>
                <a:cubicBezTo>
                  <a:pt x="65" y="31"/>
                  <a:pt x="65" y="31"/>
                  <a:pt x="66" y="32"/>
                </a:cubicBezTo>
                <a:cubicBezTo>
                  <a:pt x="66" y="31"/>
                  <a:pt x="66" y="31"/>
                  <a:pt x="66" y="30"/>
                </a:cubicBezTo>
                <a:close/>
                <a:moveTo>
                  <a:pt x="215" y="81"/>
                </a:moveTo>
                <a:cubicBezTo>
                  <a:pt x="215" y="81"/>
                  <a:pt x="215" y="82"/>
                  <a:pt x="215" y="82"/>
                </a:cubicBezTo>
                <a:cubicBezTo>
                  <a:pt x="216" y="82"/>
                  <a:pt x="215" y="81"/>
                  <a:pt x="215" y="81"/>
                </a:cubicBezTo>
                <a:close/>
                <a:moveTo>
                  <a:pt x="62" y="90"/>
                </a:moveTo>
                <a:cubicBezTo>
                  <a:pt x="61" y="90"/>
                  <a:pt x="61" y="91"/>
                  <a:pt x="62" y="92"/>
                </a:cubicBezTo>
                <a:cubicBezTo>
                  <a:pt x="62" y="91"/>
                  <a:pt x="62" y="90"/>
                  <a:pt x="62" y="90"/>
                </a:cubicBezTo>
                <a:close/>
                <a:moveTo>
                  <a:pt x="218" y="74"/>
                </a:moveTo>
                <a:cubicBezTo>
                  <a:pt x="218" y="74"/>
                  <a:pt x="218" y="74"/>
                  <a:pt x="218" y="75"/>
                </a:cubicBezTo>
                <a:cubicBezTo>
                  <a:pt x="218" y="75"/>
                  <a:pt x="218" y="74"/>
                  <a:pt x="218" y="74"/>
                </a:cubicBezTo>
                <a:close/>
                <a:moveTo>
                  <a:pt x="208" y="63"/>
                </a:moveTo>
                <a:cubicBezTo>
                  <a:pt x="209" y="62"/>
                  <a:pt x="209" y="61"/>
                  <a:pt x="208" y="61"/>
                </a:cubicBezTo>
                <a:cubicBezTo>
                  <a:pt x="208" y="61"/>
                  <a:pt x="208" y="62"/>
                  <a:pt x="208" y="63"/>
                </a:cubicBezTo>
                <a:close/>
                <a:moveTo>
                  <a:pt x="131" y="59"/>
                </a:moveTo>
                <a:cubicBezTo>
                  <a:pt x="131" y="59"/>
                  <a:pt x="130" y="59"/>
                  <a:pt x="130" y="59"/>
                </a:cubicBezTo>
                <a:cubicBezTo>
                  <a:pt x="130" y="59"/>
                  <a:pt x="131" y="59"/>
                  <a:pt x="131" y="59"/>
                </a:cubicBezTo>
                <a:close/>
                <a:moveTo>
                  <a:pt x="212" y="63"/>
                </a:moveTo>
                <a:cubicBezTo>
                  <a:pt x="212" y="63"/>
                  <a:pt x="212" y="63"/>
                  <a:pt x="212" y="63"/>
                </a:cubicBezTo>
                <a:cubicBezTo>
                  <a:pt x="212" y="62"/>
                  <a:pt x="213" y="62"/>
                  <a:pt x="213" y="61"/>
                </a:cubicBezTo>
                <a:cubicBezTo>
                  <a:pt x="212" y="62"/>
                  <a:pt x="212" y="62"/>
                  <a:pt x="212" y="63"/>
                </a:cubicBezTo>
                <a:close/>
                <a:moveTo>
                  <a:pt x="225" y="54"/>
                </a:moveTo>
                <a:cubicBezTo>
                  <a:pt x="225" y="53"/>
                  <a:pt x="225" y="53"/>
                  <a:pt x="225" y="52"/>
                </a:cubicBezTo>
                <a:cubicBezTo>
                  <a:pt x="224" y="53"/>
                  <a:pt x="224" y="53"/>
                  <a:pt x="225" y="54"/>
                </a:cubicBezTo>
                <a:close/>
                <a:moveTo>
                  <a:pt x="25" y="87"/>
                </a:moveTo>
                <a:cubicBezTo>
                  <a:pt x="25" y="87"/>
                  <a:pt x="25" y="87"/>
                  <a:pt x="25" y="87"/>
                </a:cubicBezTo>
                <a:cubicBezTo>
                  <a:pt x="26" y="87"/>
                  <a:pt x="26" y="88"/>
                  <a:pt x="26" y="88"/>
                </a:cubicBezTo>
                <a:cubicBezTo>
                  <a:pt x="26" y="88"/>
                  <a:pt x="27" y="88"/>
                  <a:pt x="27" y="88"/>
                </a:cubicBezTo>
                <a:cubicBezTo>
                  <a:pt x="26" y="87"/>
                  <a:pt x="26" y="87"/>
                  <a:pt x="25" y="87"/>
                </a:cubicBezTo>
                <a:close/>
                <a:moveTo>
                  <a:pt x="153" y="63"/>
                </a:moveTo>
                <a:cubicBezTo>
                  <a:pt x="153" y="63"/>
                  <a:pt x="152" y="63"/>
                  <a:pt x="152" y="63"/>
                </a:cubicBezTo>
                <a:cubicBezTo>
                  <a:pt x="152" y="64"/>
                  <a:pt x="152" y="64"/>
                  <a:pt x="152" y="64"/>
                </a:cubicBezTo>
                <a:cubicBezTo>
                  <a:pt x="153" y="64"/>
                  <a:pt x="153" y="64"/>
                  <a:pt x="153" y="63"/>
                </a:cubicBezTo>
                <a:close/>
                <a:moveTo>
                  <a:pt x="161" y="76"/>
                </a:moveTo>
                <a:cubicBezTo>
                  <a:pt x="161" y="76"/>
                  <a:pt x="160" y="77"/>
                  <a:pt x="160" y="77"/>
                </a:cubicBezTo>
                <a:cubicBezTo>
                  <a:pt x="160" y="77"/>
                  <a:pt x="160" y="77"/>
                  <a:pt x="161" y="77"/>
                </a:cubicBezTo>
                <a:cubicBezTo>
                  <a:pt x="161" y="77"/>
                  <a:pt x="161" y="77"/>
                  <a:pt x="161" y="76"/>
                </a:cubicBezTo>
                <a:close/>
                <a:moveTo>
                  <a:pt x="100" y="73"/>
                </a:moveTo>
                <a:cubicBezTo>
                  <a:pt x="100" y="73"/>
                  <a:pt x="101" y="73"/>
                  <a:pt x="101" y="73"/>
                </a:cubicBezTo>
                <a:cubicBezTo>
                  <a:pt x="101" y="73"/>
                  <a:pt x="101" y="72"/>
                  <a:pt x="101" y="72"/>
                </a:cubicBezTo>
                <a:cubicBezTo>
                  <a:pt x="101" y="72"/>
                  <a:pt x="101" y="72"/>
                  <a:pt x="101" y="72"/>
                </a:cubicBezTo>
                <a:cubicBezTo>
                  <a:pt x="101" y="72"/>
                  <a:pt x="101" y="73"/>
                  <a:pt x="100" y="73"/>
                </a:cubicBezTo>
                <a:close/>
                <a:moveTo>
                  <a:pt x="210" y="65"/>
                </a:moveTo>
                <a:cubicBezTo>
                  <a:pt x="210" y="66"/>
                  <a:pt x="210" y="66"/>
                  <a:pt x="210" y="66"/>
                </a:cubicBezTo>
                <a:cubicBezTo>
                  <a:pt x="210" y="66"/>
                  <a:pt x="210" y="65"/>
                  <a:pt x="210" y="65"/>
                </a:cubicBezTo>
                <a:close/>
                <a:moveTo>
                  <a:pt x="211" y="77"/>
                </a:moveTo>
                <a:cubicBezTo>
                  <a:pt x="211" y="78"/>
                  <a:pt x="212" y="78"/>
                  <a:pt x="212" y="77"/>
                </a:cubicBezTo>
                <a:cubicBezTo>
                  <a:pt x="212" y="77"/>
                  <a:pt x="212" y="77"/>
                  <a:pt x="212" y="77"/>
                </a:cubicBezTo>
                <a:cubicBezTo>
                  <a:pt x="211" y="77"/>
                  <a:pt x="211" y="77"/>
                  <a:pt x="211" y="77"/>
                </a:cubicBezTo>
                <a:close/>
                <a:moveTo>
                  <a:pt x="38" y="97"/>
                </a:moveTo>
                <a:cubicBezTo>
                  <a:pt x="38" y="97"/>
                  <a:pt x="38" y="97"/>
                  <a:pt x="38" y="97"/>
                </a:cubicBezTo>
                <a:cubicBezTo>
                  <a:pt x="38" y="97"/>
                  <a:pt x="37" y="97"/>
                  <a:pt x="37" y="96"/>
                </a:cubicBezTo>
                <a:cubicBezTo>
                  <a:pt x="37" y="96"/>
                  <a:pt x="37" y="97"/>
                  <a:pt x="37" y="97"/>
                </a:cubicBezTo>
                <a:cubicBezTo>
                  <a:pt x="37" y="97"/>
                  <a:pt x="38" y="97"/>
                  <a:pt x="38" y="97"/>
                </a:cubicBezTo>
                <a:close/>
                <a:moveTo>
                  <a:pt x="156" y="80"/>
                </a:moveTo>
                <a:cubicBezTo>
                  <a:pt x="156" y="80"/>
                  <a:pt x="156" y="79"/>
                  <a:pt x="156" y="79"/>
                </a:cubicBezTo>
                <a:cubicBezTo>
                  <a:pt x="156" y="79"/>
                  <a:pt x="155" y="79"/>
                  <a:pt x="155" y="80"/>
                </a:cubicBezTo>
                <a:cubicBezTo>
                  <a:pt x="155" y="80"/>
                  <a:pt x="155" y="80"/>
                  <a:pt x="155" y="80"/>
                </a:cubicBezTo>
                <a:cubicBezTo>
                  <a:pt x="156" y="80"/>
                  <a:pt x="156" y="80"/>
                  <a:pt x="156" y="80"/>
                </a:cubicBezTo>
                <a:close/>
                <a:moveTo>
                  <a:pt x="110" y="56"/>
                </a:moveTo>
                <a:cubicBezTo>
                  <a:pt x="110" y="56"/>
                  <a:pt x="110" y="56"/>
                  <a:pt x="109" y="56"/>
                </a:cubicBezTo>
                <a:cubicBezTo>
                  <a:pt x="109" y="56"/>
                  <a:pt x="109" y="56"/>
                  <a:pt x="109" y="56"/>
                </a:cubicBezTo>
                <a:cubicBezTo>
                  <a:pt x="109" y="56"/>
                  <a:pt x="109" y="57"/>
                  <a:pt x="109" y="57"/>
                </a:cubicBezTo>
                <a:cubicBezTo>
                  <a:pt x="109" y="57"/>
                  <a:pt x="110" y="56"/>
                  <a:pt x="110" y="56"/>
                </a:cubicBezTo>
                <a:close/>
                <a:moveTo>
                  <a:pt x="67" y="38"/>
                </a:moveTo>
                <a:cubicBezTo>
                  <a:pt x="67" y="38"/>
                  <a:pt x="67" y="38"/>
                  <a:pt x="67" y="38"/>
                </a:cubicBezTo>
                <a:cubicBezTo>
                  <a:pt x="67" y="39"/>
                  <a:pt x="67" y="39"/>
                  <a:pt x="67" y="39"/>
                </a:cubicBezTo>
                <a:cubicBezTo>
                  <a:pt x="67" y="39"/>
                  <a:pt x="67" y="39"/>
                  <a:pt x="67" y="39"/>
                </a:cubicBezTo>
                <a:cubicBezTo>
                  <a:pt x="67" y="39"/>
                  <a:pt x="67" y="39"/>
                  <a:pt x="67" y="38"/>
                </a:cubicBezTo>
                <a:close/>
                <a:moveTo>
                  <a:pt x="208" y="68"/>
                </a:moveTo>
                <a:cubicBezTo>
                  <a:pt x="208" y="68"/>
                  <a:pt x="208" y="68"/>
                  <a:pt x="208" y="68"/>
                </a:cubicBezTo>
                <a:cubicBezTo>
                  <a:pt x="208" y="69"/>
                  <a:pt x="208" y="69"/>
                  <a:pt x="208" y="69"/>
                </a:cubicBezTo>
                <a:cubicBezTo>
                  <a:pt x="208" y="69"/>
                  <a:pt x="208" y="69"/>
                  <a:pt x="208" y="69"/>
                </a:cubicBezTo>
                <a:cubicBezTo>
                  <a:pt x="208" y="69"/>
                  <a:pt x="208" y="69"/>
                  <a:pt x="208" y="68"/>
                </a:cubicBezTo>
                <a:close/>
                <a:moveTo>
                  <a:pt x="231" y="92"/>
                </a:moveTo>
                <a:cubicBezTo>
                  <a:pt x="231" y="92"/>
                  <a:pt x="231" y="92"/>
                  <a:pt x="230" y="92"/>
                </a:cubicBezTo>
                <a:cubicBezTo>
                  <a:pt x="231" y="92"/>
                  <a:pt x="231" y="92"/>
                  <a:pt x="231" y="9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 flipH="1">
            <a:off x="1436393" y="1844825"/>
            <a:ext cx="3987781" cy="3298135"/>
            <a:chOff x="7321551" y="1939243"/>
            <a:chExt cx="3987781" cy="3298135"/>
          </a:xfrm>
        </p:grpSpPr>
        <p:sp>
          <p:nvSpPr>
            <p:cNvPr id="10" name="Freeform 690"/>
            <p:cNvSpPr>
              <a:spLocks noEditPoints="1"/>
            </p:cNvSpPr>
            <p:nvPr/>
          </p:nvSpPr>
          <p:spPr bwMode="auto">
            <a:xfrm>
              <a:off x="7321551" y="1939243"/>
              <a:ext cx="3987781" cy="3298135"/>
            </a:xfrm>
            <a:custGeom>
              <a:avLst/>
              <a:gdLst>
                <a:gd name="T0" fmla="*/ 628 w 903"/>
                <a:gd name="T1" fmla="*/ 515 h 627"/>
                <a:gd name="T2" fmla="*/ 545 w 903"/>
                <a:gd name="T3" fmla="*/ 510 h 627"/>
                <a:gd name="T4" fmla="*/ 620 w 903"/>
                <a:gd name="T5" fmla="*/ 500 h 627"/>
                <a:gd name="T6" fmla="*/ 844 w 903"/>
                <a:gd name="T7" fmla="*/ 129 h 627"/>
                <a:gd name="T8" fmla="*/ 483 w 903"/>
                <a:gd name="T9" fmla="*/ 22 h 627"/>
                <a:gd name="T10" fmla="*/ 433 w 903"/>
                <a:gd name="T11" fmla="*/ 4 h 627"/>
                <a:gd name="T12" fmla="*/ 355 w 903"/>
                <a:gd name="T13" fmla="*/ 9 h 627"/>
                <a:gd name="T14" fmla="*/ 222 w 903"/>
                <a:gd name="T15" fmla="*/ 31 h 627"/>
                <a:gd name="T16" fmla="*/ 19 w 903"/>
                <a:gd name="T17" fmla="*/ 200 h 627"/>
                <a:gd name="T18" fmla="*/ 89 w 903"/>
                <a:gd name="T19" fmla="*/ 468 h 627"/>
                <a:gd name="T20" fmla="*/ 58 w 903"/>
                <a:gd name="T21" fmla="*/ 568 h 627"/>
                <a:gd name="T22" fmla="*/ 29 w 903"/>
                <a:gd name="T23" fmla="*/ 582 h 627"/>
                <a:gd name="T24" fmla="*/ 37 w 903"/>
                <a:gd name="T25" fmla="*/ 627 h 627"/>
                <a:gd name="T26" fmla="*/ 60 w 903"/>
                <a:gd name="T27" fmla="*/ 601 h 627"/>
                <a:gd name="T28" fmla="*/ 41 w 903"/>
                <a:gd name="T29" fmla="*/ 621 h 627"/>
                <a:gd name="T30" fmla="*/ 91 w 903"/>
                <a:gd name="T31" fmla="*/ 590 h 627"/>
                <a:gd name="T32" fmla="*/ 151 w 903"/>
                <a:gd name="T33" fmla="*/ 563 h 627"/>
                <a:gd name="T34" fmla="*/ 212 w 903"/>
                <a:gd name="T35" fmla="*/ 547 h 627"/>
                <a:gd name="T36" fmla="*/ 342 w 903"/>
                <a:gd name="T37" fmla="*/ 528 h 627"/>
                <a:gd name="T38" fmla="*/ 558 w 903"/>
                <a:gd name="T39" fmla="*/ 534 h 627"/>
                <a:gd name="T40" fmla="*/ 354 w 903"/>
                <a:gd name="T41" fmla="*/ 21 h 627"/>
                <a:gd name="T42" fmla="*/ 127 w 903"/>
                <a:gd name="T43" fmla="*/ 78 h 627"/>
                <a:gd name="T44" fmla="*/ 63 w 903"/>
                <a:gd name="T45" fmla="*/ 139 h 627"/>
                <a:gd name="T46" fmla="*/ 39 w 903"/>
                <a:gd name="T47" fmla="*/ 315 h 627"/>
                <a:gd name="T48" fmla="*/ 141 w 903"/>
                <a:gd name="T49" fmla="*/ 428 h 627"/>
                <a:gd name="T50" fmla="*/ 87 w 903"/>
                <a:gd name="T51" fmla="*/ 394 h 627"/>
                <a:gd name="T52" fmla="*/ 61 w 903"/>
                <a:gd name="T53" fmla="*/ 591 h 627"/>
                <a:gd name="T54" fmla="*/ 41 w 903"/>
                <a:gd name="T55" fmla="*/ 582 h 627"/>
                <a:gd name="T56" fmla="*/ 35 w 903"/>
                <a:gd name="T57" fmla="*/ 581 h 627"/>
                <a:gd name="T58" fmla="*/ 9 w 903"/>
                <a:gd name="T59" fmla="*/ 601 h 627"/>
                <a:gd name="T60" fmla="*/ 10 w 903"/>
                <a:gd name="T61" fmla="*/ 602 h 627"/>
                <a:gd name="T62" fmla="*/ 35 w 903"/>
                <a:gd name="T63" fmla="*/ 625 h 627"/>
                <a:gd name="T64" fmla="*/ 31 w 903"/>
                <a:gd name="T65" fmla="*/ 621 h 627"/>
                <a:gd name="T66" fmla="*/ 74 w 903"/>
                <a:gd name="T67" fmla="*/ 599 h 627"/>
                <a:gd name="T68" fmla="*/ 86 w 903"/>
                <a:gd name="T69" fmla="*/ 560 h 627"/>
                <a:gd name="T70" fmla="*/ 109 w 903"/>
                <a:gd name="T71" fmla="*/ 548 h 627"/>
                <a:gd name="T72" fmla="*/ 127 w 903"/>
                <a:gd name="T73" fmla="*/ 562 h 627"/>
                <a:gd name="T74" fmla="*/ 159 w 903"/>
                <a:gd name="T75" fmla="*/ 549 h 627"/>
                <a:gd name="T76" fmla="*/ 251 w 903"/>
                <a:gd name="T77" fmla="*/ 530 h 627"/>
                <a:gd name="T78" fmla="*/ 211 w 903"/>
                <a:gd name="T79" fmla="*/ 539 h 627"/>
                <a:gd name="T80" fmla="*/ 260 w 903"/>
                <a:gd name="T81" fmla="*/ 522 h 627"/>
                <a:gd name="T82" fmla="*/ 275 w 903"/>
                <a:gd name="T83" fmla="*/ 514 h 627"/>
                <a:gd name="T84" fmla="*/ 227 w 903"/>
                <a:gd name="T85" fmla="*/ 519 h 627"/>
                <a:gd name="T86" fmla="*/ 159 w 903"/>
                <a:gd name="T87" fmla="*/ 540 h 627"/>
                <a:gd name="T88" fmla="*/ 163 w 903"/>
                <a:gd name="T89" fmla="*/ 529 h 627"/>
                <a:gd name="T90" fmla="*/ 88 w 903"/>
                <a:gd name="T91" fmla="*/ 555 h 627"/>
                <a:gd name="T92" fmla="*/ 95 w 903"/>
                <a:gd name="T93" fmla="*/ 476 h 627"/>
                <a:gd name="T94" fmla="*/ 244 w 903"/>
                <a:gd name="T95" fmla="*/ 488 h 627"/>
                <a:gd name="T96" fmla="*/ 301 w 903"/>
                <a:gd name="T97" fmla="*/ 501 h 627"/>
                <a:gd name="T98" fmla="*/ 365 w 903"/>
                <a:gd name="T99" fmla="*/ 510 h 627"/>
                <a:gd name="T100" fmla="*/ 331 w 903"/>
                <a:gd name="T101" fmla="*/ 516 h 627"/>
                <a:gd name="T102" fmla="*/ 520 w 903"/>
                <a:gd name="T103" fmla="*/ 510 h 627"/>
                <a:gd name="T104" fmla="*/ 217 w 903"/>
                <a:gd name="T105" fmla="*/ 453 h 627"/>
                <a:gd name="T106" fmla="*/ 108 w 903"/>
                <a:gd name="T107" fmla="*/ 381 h 627"/>
                <a:gd name="T108" fmla="*/ 45 w 903"/>
                <a:gd name="T109" fmla="*/ 291 h 627"/>
                <a:gd name="T110" fmla="*/ 88 w 903"/>
                <a:gd name="T111" fmla="*/ 138 h 627"/>
                <a:gd name="T112" fmla="*/ 266 w 903"/>
                <a:gd name="T113" fmla="*/ 52 h 627"/>
                <a:gd name="T114" fmla="*/ 392 w 903"/>
                <a:gd name="T115" fmla="*/ 35 h 627"/>
                <a:gd name="T116" fmla="*/ 566 w 903"/>
                <a:gd name="T117" fmla="*/ 52 h 627"/>
                <a:gd name="T118" fmla="*/ 541 w 903"/>
                <a:gd name="T119" fmla="*/ 44 h 627"/>
                <a:gd name="T120" fmla="*/ 873 w 903"/>
                <a:gd name="T121" fmla="*/ 181 h 627"/>
                <a:gd name="T122" fmla="*/ 691 w 903"/>
                <a:gd name="T123" fmla="*/ 471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03" h="627">
                  <a:moveTo>
                    <a:pt x="668" y="517"/>
                  </a:moveTo>
                  <a:cubicBezTo>
                    <a:pt x="678" y="515"/>
                    <a:pt x="660" y="517"/>
                    <a:pt x="671" y="514"/>
                  </a:cubicBezTo>
                  <a:cubicBezTo>
                    <a:pt x="686" y="511"/>
                    <a:pt x="699" y="511"/>
                    <a:pt x="707" y="507"/>
                  </a:cubicBezTo>
                  <a:cubicBezTo>
                    <a:pt x="693" y="509"/>
                    <a:pt x="674" y="512"/>
                    <a:pt x="668" y="513"/>
                  </a:cubicBezTo>
                  <a:cubicBezTo>
                    <a:pt x="677" y="512"/>
                    <a:pt x="677" y="512"/>
                    <a:pt x="677" y="512"/>
                  </a:cubicBezTo>
                  <a:cubicBezTo>
                    <a:pt x="670" y="514"/>
                    <a:pt x="663" y="516"/>
                    <a:pt x="657" y="518"/>
                  </a:cubicBezTo>
                  <a:cubicBezTo>
                    <a:pt x="656" y="517"/>
                    <a:pt x="638" y="521"/>
                    <a:pt x="638" y="519"/>
                  </a:cubicBezTo>
                  <a:cubicBezTo>
                    <a:pt x="645" y="518"/>
                    <a:pt x="652" y="517"/>
                    <a:pt x="658" y="516"/>
                  </a:cubicBezTo>
                  <a:cubicBezTo>
                    <a:pt x="656" y="516"/>
                    <a:pt x="638" y="518"/>
                    <a:pt x="631" y="519"/>
                  </a:cubicBezTo>
                  <a:cubicBezTo>
                    <a:pt x="640" y="518"/>
                    <a:pt x="640" y="518"/>
                    <a:pt x="640" y="518"/>
                  </a:cubicBezTo>
                  <a:cubicBezTo>
                    <a:pt x="623" y="522"/>
                    <a:pt x="601" y="524"/>
                    <a:pt x="584" y="526"/>
                  </a:cubicBezTo>
                  <a:cubicBezTo>
                    <a:pt x="598" y="524"/>
                    <a:pt x="568" y="526"/>
                    <a:pt x="578" y="524"/>
                  </a:cubicBezTo>
                  <a:cubicBezTo>
                    <a:pt x="582" y="523"/>
                    <a:pt x="589" y="524"/>
                    <a:pt x="587" y="524"/>
                  </a:cubicBezTo>
                  <a:cubicBezTo>
                    <a:pt x="589" y="522"/>
                    <a:pt x="577" y="524"/>
                    <a:pt x="574" y="523"/>
                  </a:cubicBezTo>
                  <a:cubicBezTo>
                    <a:pt x="572" y="524"/>
                    <a:pt x="555" y="526"/>
                    <a:pt x="565" y="526"/>
                  </a:cubicBezTo>
                  <a:cubicBezTo>
                    <a:pt x="560" y="526"/>
                    <a:pt x="547" y="528"/>
                    <a:pt x="540" y="527"/>
                  </a:cubicBezTo>
                  <a:cubicBezTo>
                    <a:pt x="542" y="529"/>
                    <a:pt x="526" y="529"/>
                    <a:pt x="523" y="529"/>
                  </a:cubicBezTo>
                  <a:cubicBezTo>
                    <a:pt x="520" y="529"/>
                    <a:pt x="517" y="529"/>
                    <a:pt x="515" y="529"/>
                  </a:cubicBezTo>
                  <a:cubicBezTo>
                    <a:pt x="522" y="528"/>
                    <a:pt x="530" y="528"/>
                    <a:pt x="539" y="527"/>
                  </a:cubicBezTo>
                  <a:cubicBezTo>
                    <a:pt x="539" y="527"/>
                    <a:pt x="539" y="527"/>
                    <a:pt x="539" y="527"/>
                  </a:cubicBezTo>
                  <a:cubicBezTo>
                    <a:pt x="543" y="527"/>
                    <a:pt x="549" y="526"/>
                    <a:pt x="547" y="526"/>
                  </a:cubicBezTo>
                  <a:cubicBezTo>
                    <a:pt x="547" y="525"/>
                    <a:pt x="547" y="525"/>
                    <a:pt x="547" y="525"/>
                  </a:cubicBezTo>
                  <a:cubicBezTo>
                    <a:pt x="565" y="523"/>
                    <a:pt x="583" y="521"/>
                    <a:pt x="592" y="519"/>
                  </a:cubicBezTo>
                  <a:cubicBezTo>
                    <a:pt x="587" y="520"/>
                    <a:pt x="587" y="520"/>
                    <a:pt x="587" y="520"/>
                  </a:cubicBezTo>
                  <a:cubicBezTo>
                    <a:pt x="601" y="517"/>
                    <a:pt x="614" y="518"/>
                    <a:pt x="628" y="515"/>
                  </a:cubicBezTo>
                  <a:cubicBezTo>
                    <a:pt x="627" y="515"/>
                    <a:pt x="626" y="515"/>
                    <a:pt x="628" y="515"/>
                  </a:cubicBezTo>
                  <a:cubicBezTo>
                    <a:pt x="645" y="513"/>
                    <a:pt x="651" y="510"/>
                    <a:pt x="665" y="509"/>
                  </a:cubicBezTo>
                  <a:cubicBezTo>
                    <a:pt x="663" y="510"/>
                    <a:pt x="663" y="510"/>
                    <a:pt x="663" y="510"/>
                  </a:cubicBezTo>
                  <a:cubicBezTo>
                    <a:pt x="665" y="510"/>
                    <a:pt x="672" y="508"/>
                    <a:pt x="671" y="507"/>
                  </a:cubicBezTo>
                  <a:cubicBezTo>
                    <a:pt x="659" y="509"/>
                    <a:pt x="657" y="510"/>
                    <a:pt x="647" y="511"/>
                  </a:cubicBezTo>
                  <a:cubicBezTo>
                    <a:pt x="651" y="510"/>
                    <a:pt x="660" y="508"/>
                    <a:pt x="667" y="507"/>
                  </a:cubicBezTo>
                  <a:cubicBezTo>
                    <a:pt x="667" y="505"/>
                    <a:pt x="667" y="505"/>
                    <a:pt x="667" y="505"/>
                  </a:cubicBezTo>
                  <a:cubicBezTo>
                    <a:pt x="676" y="502"/>
                    <a:pt x="685" y="503"/>
                    <a:pt x="693" y="500"/>
                  </a:cubicBezTo>
                  <a:cubicBezTo>
                    <a:pt x="683" y="501"/>
                    <a:pt x="683" y="501"/>
                    <a:pt x="683" y="501"/>
                  </a:cubicBezTo>
                  <a:cubicBezTo>
                    <a:pt x="683" y="501"/>
                    <a:pt x="684" y="501"/>
                    <a:pt x="684" y="500"/>
                  </a:cubicBezTo>
                  <a:cubicBezTo>
                    <a:pt x="680" y="501"/>
                    <a:pt x="676" y="502"/>
                    <a:pt x="675" y="503"/>
                  </a:cubicBezTo>
                  <a:cubicBezTo>
                    <a:pt x="660" y="506"/>
                    <a:pt x="652" y="505"/>
                    <a:pt x="650" y="504"/>
                  </a:cubicBezTo>
                  <a:cubicBezTo>
                    <a:pt x="643" y="505"/>
                    <a:pt x="652" y="502"/>
                    <a:pt x="651" y="501"/>
                  </a:cubicBezTo>
                  <a:cubicBezTo>
                    <a:pt x="640" y="503"/>
                    <a:pt x="641" y="505"/>
                    <a:pt x="630" y="506"/>
                  </a:cubicBezTo>
                  <a:cubicBezTo>
                    <a:pt x="627" y="507"/>
                    <a:pt x="628" y="506"/>
                    <a:pt x="629" y="506"/>
                  </a:cubicBezTo>
                  <a:cubicBezTo>
                    <a:pt x="622" y="508"/>
                    <a:pt x="622" y="508"/>
                    <a:pt x="622" y="508"/>
                  </a:cubicBezTo>
                  <a:cubicBezTo>
                    <a:pt x="621" y="507"/>
                    <a:pt x="602" y="509"/>
                    <a:pt x="613" y="506"/>
                  </a:cubicBezTo>
                  <a:cubicBezTo>
                    <a:pt x="615" y="506"/>
                    <a:pt x="618" y="506"/>
                    <a:pt x="621" y="506"/>
                  </a:cubicBezTo>
                  <a:cubicBezTo>
                    <a:pt x="609" y="506"/>
                    <a:pt x="591" y="507"/>
                    <a:pt x="583" y="507"/>
                  </a:cubicBezTo>
                  <a:cubicBezTo>
                    <a:pt x="585" y="506"/>
                    <a:pt x="585" y="506"/>
                    <a:pt x="584" y="506"/>
                  </a:cubicBezTo>
                  <a:cubicBezTo>
                    <a:pt x="583" y="506"/>
                    <a:pt x="582" y="506"/>
                    <a:pt x="582" y="507"/>
                  </a:cubicBezTo>
                  <a:cubicBezTo>
                    <a:pt x="580" y="506"/>
                    <a:pt x="578" y="506"/>
                    <a:pt x="578" y="506"/>
                  </a:cubicBezTo>
                  <a:cubicBezTo>
                    <a:pt x="570" y="506"/>
                    <a:pt x="572" y="507"/>
                    <a:pt x="559" y="507"/>
                  </a:cubicBezTo>
                  <a:cubicBezTo>
                    <a:pt x="554" y="508"/>
                    <a:pt x="556" y="509"/>
                    <a:pt x="553" y="509"/>
                  </a:cubicBezTo>
                  <a:cubicBezTo>
                    <a:pt x="550" y="509"/>
                    <a:pt x="547" y="510"/>
                    <a:pt x="545" y="510"/>
                  </a:cubicBezTo>
                  <a:cubicBezTo>
                    <a:pt x="546" y="510"/>
                    <a:pt x="546" y="510"/>
                    <a:pt x="546" y="510"/>
                  </a:cubicBezTo>
                  <a:cubicBezTo>
                    <a:pt x="538" y="510"/>
                    <a:pt x="538" y="510"/>
                    <a:pt x="538" y="510"/>
                  </a:cubicBezTo>
                  <a:cubicBezTo>
                    <a:pt x="541" y="510"/>
                    <a:pt x="546" y="510"/>
                    <a:pt x="551" y="510"/>
                  </a:cubicBezTo>
                  <a:cubicBezTo>
                    <a:pt x="549" y="510"/>
                    <a:pt x="547" y="511"/>
                    <a:pt x="544" y="511"/>
                  </a:cubicBezTo>
                  <a:cubicBezTo>
                    <a:pt x="556" y="511"/>
                    <a:pt x="556" y="511"/>
                    <a:pt x="556" y="511"/>
                  </a:cubicBezTo>
                  <a:cubicBezTo>
                    <a:pt x="559" y="510"/>
                    <a:pt x="561" y="510"/>
                    <a:pt x="563" y="510"/>
                  </a:cubicBezTo>
                  <a:cubicBezTo>
                    <a:pt x="551" y="511"/>
                    <a:pt x="551" y="511"/>
                    <a:pt x="551" y="511"/>
                  </a:cubicBezTo>
                  <a:cubicBezTo>
                    <a:pt x="553" y="510"/>
                    <a:pt x="554" y="510"/>
                    <a:pt x="555" y="510"/>
                  </a:cubicBezTo>
                  <a:cubicBezTo>
                    <a:pt x="559" y="510"/>
                    <a:pt x="563" y="510"/>
                    <a:pt x="565" y="509"/>
                  </a:cubicBezTo>
                  <a:cubicBezTo>
                    <a:pt x="563" y="509"/>
                    <a:pt x="560" y="509"/>
                    <a:pt x="557" y="509"/>
                  </a:cubicBezTo>
                  <a:cubicBezTo>
                    <a:pt x="558" y="509"/>
                    <a:pt x="558" y="508"/>
                    <a:pt x="560" y="508"/>
                  </a:cubicBezTo>
                  <a:cubicBezTo>
                    <a:pt x="578" y="507"/>
                    <a:pt x="584" y="508"/>
                    <a:pt x="593" y="508"/>
                  </a:cubicBezTo>
                  <a:cubicBezTo>
                    <a:pt x="587" y="509"/>
                    <a:pt x="577" y="510"/>
                    <a:pt x="581" y="511"/>
                  </a:cubicBezTo>
                  <a:cubicBezTo>
                    <a:pt x="572" y="510"/>
                    <a:pt x="571" y="513"/>
                    <a:pt x="560" y="512"/>
                  </a:cubicBezTo>
                  <a:cubicBezTo>
                    <a:pt x="562" y="512"/>
                    <a:pt x="562" y="512"/>
                    <a:pt x="562" y="512"/>
                  </a:cubicBezTo>
                  <a:cubicBezTo>
                    <a:pt x="553" y="514"/>
                    <a:pt x="552" y="512"/>
                    <a:pt x="544" y="514"/>
                  </a:cubicBezTo>
                  <a:cubicBezTo>
                    <a:pt x="545" y="513"/>
                    <a:pt x="544" y="513"/>
                    <a:pt x="543" y="513"/>
                  </a:cubicBezTo>
                  <a:cubicBezTo>
                    <a:pt x="527" y="514"/>
                    <a:pt x="548" y="514"/>
                    <a:pt x="532" y="516"/>
                  </a:cubicBezTo>
                  <a:cubicBezTo>
                    <a:pt x="518" y="516"/>
                    <a:pt x="527" y="513"/>
                    <a:pt x="523" y="513"/>
                  </a:cubicBezTo>
                  <a:cubicBezTo>
                    <a:pt x="547" y="510"/>
                    <a:pt x="523" y="511"/>
                    <a:pt x="548" y="508"/>
                  </a:cubicBezTo>
                  <a:cubicBezTo>
                    <a:pt x="548" y="508"/>
                    <a:pt x="548" y="508"/>
                    <a:pt x="548" y="507"/>
                  </a:cubicBezTo>
                  <a:cubicBezTo>
                    <a:pt x="560" y="507"/>
                    <a:pt x="570" y="505"/>
                    <a:pt x="583" y="505"/>
                  </a:cubicBezTo>
                  <a:cubicBezTo>
                    <a:pt x="579" y="506"/>
                    <a:pt x="583" y="506"/>
                    <a:pt x="584" y="506"/>
                  </a:cubicBezTo>
                  <a:cubicBezTo>
                    <a:pt x="592" y="505"/>
                    <a:pt x="602" y="503"/>
                    <a:pt x="607" y="502"/>
                  </a:cubicBezTo>
                  <a:cubicBezTo>
                    <a:pt x="620" y="500"/>
                    <a:pt x="620" y="500"/>
                    <a:pt x="620" y="500"/>
                  </a:cubicBezTo>
                  <a:cubicBezTo>
                    <a:pt x="620" y="500"/>
                    <a:pt x="615" y="503"/>
                    <a:pt x="602" y="505"/>
                  </a:cubicBezTo>
                  <a:cubicBezTo>
                    <a:pt x="649" y="498"/>
                    <a:pt x="683" y="484"/>
                    <a:pt x="727" y="464"/>
                  </a:cubicBezTo>
                  <a:cubicBezTo>
                    <a:pt x="729" y="464"/>
                    <a:pt x="721" y="467"/>
                    <a:pt x="725" y="466"/>
                  </a:cubicBezTo>
                  <a:cubicBezTo>
                    <a:pt x="730" y="463"/>
                    <a:pt x="737" y="459"/>
                    <a:pt x="739" y="458"/>
                  </a:cubicBezTo>
                  <a:cubicBezTo>
                    <a:pt x="738" y="458"/>
                    <a:pt x="737" y="459"/>
                    <a:pt x="734" y="461"/>
                  </a:cubicBezTo>
                  <a:cubicBezTo>
                    <a:pt x="756" y="449"/>
                    <a:pt x="768" y="443"/>
                    <a:pt x="781" y="433"/>
                  </a:cubicBezTo>
                  <a:cubicBezTo>
                    <a:pt x="782" y="433"/>
                    <a:pt x="771" y="441"/>
                    <a:pt x="773" y="440"/>
                  </a:cubicBezTo>
                  <a:cubicBezTo>
                    <a:pt x="794" y="426"/>
                    <a:pt x="803" y="416"/>
                    <a:pt x="821" y="399"/>
                  </a:cubicBezTo>
                  <a:cubicBezTo>
                    <a:pt x="816" y="406"/>
                    <a:pt x="826" y="397"/>
                    <a:pt x="831" y="392"/>
                  </a:cubicBezTo>
                  <a:cubicBezTo>
                    <a:pt x="846" y="377"/>
                    <a:pt x="874" y="343"/>
                    <a:pt x="886" y="313"/>
                  </a:cubicBezTo>
                  <a:cubicBezTo>
                    <a:pt x="886" y="322"/>
                    <a:pt x="899" y="280"/>
                    <a:pt x="901" y="277"/>
                  </a:cubicBezTo>
                  <a:cubicBezTo>
                    <a:pt x="902" y="270"/>
                    <a:pt x="903" y="259"/>
                    <a:pt x="902" y="258"/>
                  </a:cubicBezTo>
                  <a:cubicBezTo>
                    <a:pt x="903" y="262"/>
                    <a:pt x="900" y="272"/>
                    <a:pt x="900" y="270"/>
                  </a:cubicBezTo>
                  <a:cubicBezTo>
                    <a:pt x="902" y="260"/>
                    <a:pt x="902" y="244"/>
                    <a:pt x="901" y="243"/>
                  </a:cubicBezTo>
                  <a:cubicBezTo>
                    <a:pt x="901" y="238"/>
                    <a:pt x="901" y="234"/>
                    <a:pt x="901" y="230"/>
                  </a:cubicBezTo>
                  <a:cubicBezTo>
                    <a:pt x="900" y="229"/>
                    <a:pt x="899" y="225"/>
                    <a:pt x="897" y="219"/>
                  </a:cubicBezTo>
                  <a:cubicBezTo>
                    <a:pt x="896" y="203"/>
                    <a:pt x="897" y="221"/>
                    <a:pt x="892" y="199"/>
                  </a:cubicBezTo>
                  <a:cubicBezTo>
                    <a:pt x="894" y="204"/>
                    <a:pt x="896" y="208"/>
                    <a:pt x="898" y="209"/>
                  </a:cubicBezTo>
                  <a:cubicBezTo>
                    <a:pt x="895" y="199"/>
                    <a:pt x="894" y="200"/>
                    <a:pt x="892" y="193"/>
                  </a:cubicBezTo>
                  <a:cubicBezTo>
                    <a:pt x="891" y="191"/>
                    <a:pt x="896" y="199"/>
                    <a:pt x="899" y="207"/>
                  </a:cubicBezTo>
                  <a:cubicBezTo>
                    <a:pt x="898" y="203"/>
                    <a:pt x="897" y="198"/>
                    <a:pt x="895" y="194"/>
                  </a:cubicBezTo>
                  <a:cubicBezTo>
                    <a:pt x="889" y="182"/>
                    <a:pt x="876" y="163"/>
                    <a:pt x="862" y="148"/>
                  </a:cubicBezTo>
                  <a:cubicBezTo>
                    <a:pt x="865" y="149"/>
                    <a:pt x="869" y="155"/>
                    <a:pt x="867" y="150"/>
                  </a:cubicBezTo>
                  <a:cubicBezTo>
                    <a:pt x="860" y="143"/>
                    <a:pt x="851" y="136"/>
                    <a:pt x="842" y="128"/>
                  </a:cubicBezTo>
                  <a:cubicBezTo>
                    <a:pt x="843" y="129"/>
                    <a:pt x="843" y="128"/>
                    <a:pt x="844" y="129"/>
                  </a:cubicBezTo>
                  <a:cubicBezTo>
                    <a:pt x="827" y="117"/>
                    <a:pt x="832" y="119"/>
                    <a:pt x="816" y="109"/>
                  </a:cubicBezTo>
                  <a:cubicBezTo>
                    <a:pt x="817" y="109"/>
                    <a:pt x="817" y="109"/>
                    <a:pt x="817" y="109"/>
                  </a:cubicBezTo>
                  <a:cubicBezTo>
                    <a:pt x="814" y="107"/>
                    <a:pt x="811" y="105"/>
                    <a:pt x="807" y="104"/>
                  </a:cubicBezTo>
                  <a:cubicBezTo>
                    <a:pt x="785" y="94"/>
                    <a:pt x="784" y="90"/>
                    <a:pt x="772" y="83"/>
                  </a:cubicBezTo>
                  <a:cubicBezTo>
                    <a:pt x="775" y="84"/>
                    <a:pt x="775" y="84"/>
                    <a:pt x="775" y="84"/>
                  </a:cubicBezTo>
                  <a:cubicBezTo>
                    <a:pt x="767" y="79"/>
                    <a:pt x="740" y="70"/>
                    <a:pt x="732" y="67"/>
                  </a:cubicBezTo>
                  <a:cubicBezTo>
                    <a:pt x="741" y="71"/>
                    <a:pt x="735" y="69"/>
                    <a:pt x="741" y="73"/>
                  </a:cubicBezTo>
                  <a:cubicBezTo>
                    <a:pt x="750" y="76"/>
                    <a:pt x="748" y="73"/>
                    <a:pt x="762" y="79"/>
                  </a:cubicBezTo>
                  <a:cubicBezTo>
                    <a:pt x="759" y="80"/>
                    <a:pt x="742" y="74"/>
                    <a:pt x="737" y="74"/>
                  </a:cubicBezTo>
                  <a:cubicBezTo>
                    <a:pt x="730" y="71"/>
                    <a:pt x="725" y="67"/>
                    <a:pt x="725" y="66"/>
                  </a:cubicBezTo>
                  <a:cubicBezTo>
                    <a:pt x="705" y="60"/>
                    <a:pt x="694" y="56"/>
                    <a:pt x="669" y="50"/>
                  </a:cubicBezTo>
                  <a:cubicBezTo>
                    <a:pt x="660" y="49"/>
                    <a:pt x="653" y="51"/>
                    <a:pt x="633" y="44"/>
                  </a:cubicBezTo>
                  <a:cubicBezTo>
                    <a:pt x="634" y="43"/>
                    <a:pt x="634" y="43"/>
                    <a:pt x="634" y="43"/>
                  </a:cubicBezTo>
                  <a:cubicBezTo>
                    <a:pt x="632" y="44"/>
                    <a:pt x="624" y="41"/>
                    <a:pt x="620" y="41"/>
                  </a:cubicBezTo>
                  <a:cubicBezTo>
                    <a:pt x="627" y="44"/>
                    <a:pt x="611" y="40"/>
                    <a:pt x="619" y="43"/>
                  </a:cubicBezTo>
                  <a:cubicBezTo>
                    <a:pt x="607" y="41"/>
                    <a:pt x="606" y="38"/>
                    <a:pt x="605" y="37"/>
                  </a:cubicBezTo>
                  <a:cubicBezTo>
                    <a:pt x="596" y="37"/>
                    <a:pt x="581" y="31"/>
                    <a:pt x="562" y="29"/>
                  </a:cubicBezTo>
                  <a:cubicBezTo>
                    <a:pt x="566" y="29"/>
                    <a:pt x="586" y="32"/>
                    <a:pt x="578" y="30"/>
                  </a:cubicBezTo>
                  <a:cubicBezTo>
                    <a:pt x="570" y="29"/>
                    <a:pt x="562" y="28"/>
                    <a:pt x="553" y="28"/>
                  </a:cubicBezTo>
                  <a:cubicBezTo>
                    <a:pt x="564" y="30"/>
                    <a:pt x="564" y="30"/>
                    <a:pt x="564" y="30"/>
                  </a:cubicBezTo>
                  <a:cubicBezTo>
                    <a:pt x="546" y="29"/>
                    <a:pt x="541" y="26"/>
                    <a:pt x="530" y="24"/>
                  </a:cubicBezTo>
                  <a:cubicBezTo>
                    <a:pt x="528" y="23"/>
                    <a:pt x="535" y="24"/>
                    <a:pt x="541" y="25"/>
                  </a:cubicBezTo>
                  <a:cubicBezTo>
                    <a:pt x="535" y="24"/>
                    <a:pt x="526" y="23"/>
                    <a:pt x="519" y="22"/>
                  </a:cubicBezTo>
                  <a:cubicBezTo>
                    <a:pt x="513" y="23"/>
                    <a:pt x="494" y="21"/>
                    <a:pt x="486" y="22"/>
                  </a:cubicBezTo>
                  <a:cubicBezTo>
                    <a:pt x="483" y="22"/>
                    <a:pt x="483" y="22"/>
                    <a:pt x="483" y="22"/>
                  </a:cubicBezTo>
                  <a:cubicBezTo>
                    <a:pt x="483" y="22"/>
                    <a:pt x="483" y="21"/>
                    <a:pt x="484" y="21"/>
                  </a:cubicBezTo>
                  <a:cubicBezTo>
                    <a:pt x="483" y="21"/>
                    <a:pt x="481" y="21"/>
                    <a:pt x="480" y="21"/>
                  </a:cubicBezTo>
                  <a:cubicBezTo>
                    <a:pt x="470" y="20"/>
                    <a:pt x="470" y="20"/>
                    <a:pt x="470" y="20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69" y="20"/>
                    <a:pt x="469" y="20"/>
                    <a:pt x="469" y="20"/>
                  </a:cubicBezTo>
                  <a:cubicBezTo>
                    <a:pt x="459" y="19"/>
                    <a:pt x="459" y="19"/>
                    <a:pt x="459" y="19"/>
                  </a:cubicBezTo>
                  <a:cubicBezTo>
                    <a:pt x="453" y="19"/>
                    <a:pt x="453" y="19"/>
                    <a:pt x="453" y="19"/>
                  </a:cubicBezTo>
                  <a:cubicBezTo>
                    <a:pt x="456" y="19"/>
                    <a:pt x="456" y="19"/>
                    <a:pt x="456" y="19"/>
                  </a:cubicBezTo>
                  <a:cubicBezTo>
                    <a:pt x="455" y="21"/>
                    <a:pt x="443" y="22"/>
                    <a:pt x="428" y="21"/>
                  </a:cubicBezTo>
                  <a:cubicBezTo>
                    <a:pt x="429" y="22"/>
                    <a:pt x="437" y="22"/>
                    <a:pt x="448" y="23"/>
                  </a:cubicBezTo>
                  <a:cubicBezTo>
                    <a:pt x="444" y="23"/>
                    <a:pt x="444" y="23"/>
                    <a:pt x="444" y="23"/>
                  </a:cubicBezTo>
                  <a:cubicBezTo>
                    <a:pt x="428" y="22"/>
                    <a:pt x="413" y="21"/>
                    <a:pt x="399" y="21"/>
                  </a:cubicBezTo>
                  <a:cubicBezTo>
                    <a:pt x="404" y="21"/>
                    <a:pt x="409" y="21"/>
                    <a:pt x="416" y="21"/>
                  </a:cubicBezTo>
                  <a:cubicBezTo>
                    <a:pt x="401" y="19"/>
                    <a:pt x="378" y="22"/>
                    <a:pt x="370" y="20"/>
                  </a:cubicBezTo>
                  <a:cubicBezTo>
                    <a:pt x="393" y="17"/>
                    <a:pt x="405" y="18"/>
                    <a:pt x="429" y="18"/>
                  </a:cubicBezTo>
                  <a:cubicBezTo>
                    <a:pt x="441" y="20"/>
                    <a:pt x="413" y="18"/>
                    <a:pt x="412" y="20"/>
                  </a:cubicBezTo>
                  <a:cubicBezTo>
                    <a:pt x="417" y="20"/>
                    <a:pt x="422" y="20"/>
                    <a:pt x="426" y="21"/>
                  </a:cubicBezTo>
                  <a:cubicBezTo>
                    <a:pt x="424" y="19"/>
                    <a:pt x="453" y="21"/>
                    <a:pt x="446" y="18"/>
                  </a:cubicBezTo>
                  <a:cubicBezTo>
                    <a:pt x="416" y="16"/>
                    <a:pt x="386" y="16"/>
                    <a:pt x="359" y="17"/>
                  </a:cubicBezTo>
                  <a:cubicBezTo>
                    <a:pt x="368" y="13"/>
                    <a:pt x="376" y="8"/>
                    <a:pt x="385" y="4"/>
                  </a:cubicBezTo>
                  <a:cubicBezTo>
                    <a:pt x="385" y="4"/>
                    <a:pt x="385" y="3"/>
                    <a:pt x="386" y="3"/>
                  </a:cubicBezTo>
                  <a:cubicBezTo>
                    <a:pt x="385" y="4"/>
                    <a:pt x="385" y="4"/>
                    <a:pt x="385" y="4"/>
                  </a:cubicBezTo>
                  <a:cubicBezTo>
                    <a:pt x="385" y="4"/>
                    <a:pt x="390" y="4"/>
                    <a:pt x="396" y="3"/>
                  </a:cubicBezTo>
                  <a:cubicBezTo>
                    <a:pt x="395" y="4"/>
                    <a:pt x="394" y="5"/>
                    <a:pt x="401" y="4"/>
                  </a:cubicBezTo>
                  <a:cubicBezTo>
                    <a:pt x="415" y="5"/>
                    <a:pt x="423" y="3"/>
                    <a:pt x="433" y="4"/>
                  </a:cubicBezTo>
                  <a:cubicBezTo>
                    <a:pt x="430" y="4"/>
                    <a:pt x="430" y="4"/>
                    <a:pt x="430" y="4"/>
                  </a:cubicBezTo>
                  <a:cubicBezTo>
                    <a:pt x="440" y="5"/>
                    <a:pt x="452" y="5"/>
                    <a:pt x="460" y="4"/>
                  </a:cubicBezTo>
                  <a:cubicBezTo>
                    <a:pt x="468" y="7"/>
                    <a:pt x="432" y="3"/>
                    <a:pt x="447" y="6"/>
                  </a:cubicBezTo>
                  <a:cubicBezTo>
                    <a:pt x="436" y="5"/>
                    <a:pt x="421" y="6"/>
                    <a:pt x="412" y="6"/>
                  </a:cubicBezTo>
                  <a:cubicBezTo>
                    <a:pt x="426" y="6"/>
                    <a:pt x="438" y="9"/>
                    <a:pt x="434" y="10"/>
                  </a:cubicBezTo>
                  <a:cubicBezTo>
                    <a:pt x="464" y="10"/>
                    <a:pt x="434" y="6"/>
                    <a:pt x="461" y="6"/>
                  </a:cubicBezTo>
                  <a:cubicBezTo>
                    <a:pt x="479" y="8"/>
                    <a:pt x="479" y="8"/>
                    <a:pt x="479" y="8"/>
                  </a:cubicBezTo>
                  <a:cubicBezTo>
                    <a:pt x="485" y="6"/>
                    <a:pt x="485" y="6"/>
                    <a:pt x="485" y="6"/>
                  </a:cubicBezTo>
                  <a:cubicBezTo>
                    <a:pt x="496" y="7"/>
                    <a:pt x="478" y="7"/>
                    <a:pt x="495" y="8"/>
                  </a:cubicBezTo>
                  <a:cubicBezTo>
                    <a:pt x="499" y="8"/>
                    <a:pt x="510" y="10"/>
                    <a:pt x="513" y="9"/>
                  </a:cubicBezTo>
                  <a:cubicBezTo>
                    <a:pt x="513" y="10"/>
                    <a:pt x="513" y="10"/>
                    <a:pt x="521" y="11"/>
                  </a:cubicBezTo>
                  <a:cubicBezTo>
                    <a:pt x="522" y="11"/>
                    <a:pt x="521" y="10"/>
                    <a:pt x="528" y="11"/>
                  </a:cubicBezTo>
                  <a:cubicBezTo>
                    <a:pt x="532" y="14"/>
                    <a:pt x="511" y="10"/>
                    <a:pt x="518" y="13"/>
                  </a:cubicBezTo>
                  <a:cubicBezTo>
                    <a:pt x="538" y="15"/>
                    <a:pt x="530" y="12"/>
                    <a:pt x="534" y="11"/>
                  </a:cubicBezTo>
                  <a:cubicBezTo>
                    <a:pt x="533" y="12"/>
                    <a:pt x="532" y="11"/>
                    <a:pt x="530" y="11"/>
                  </a:cubicBezTo>
                  <a:cubicBezTo>
                    <a:pt x="530" y="10"/>
                    <a:pt x="538" y="12"/>
                    <a:pt x="537" y="11"/>
                  </a:cubicBezTo>
                  <a:cubicBezTo>
                    <a:pt x="534" y="10"/>
                    <a:pt x="531" y="10"/>
                    <a:pt x="528" y="10"/>
                  </a:cubicBezTo>
                  <a:cubicBezTo>
                    <a:pt x="534" y="10"/>
                    <a:pt x="519" y="7"/>
                    <a:pt x="513" y="7"/>
                  </a:cubicBezTo>
                  <a:cubicBezTo>
                    <a:pt x="500" y="6"/>
                    <a:pt x="472" y="4"/>
                    <a:pt x="454" y="3"/>
                  </a:cubicBezTo>
                  <a:cubicBezTo>
                    <a:pt x="456" y="3"/>
                    <a:pt x="459" y="3"/>
                    <a:pt x="457" y="2"/>
                  </a:cubicBezTo>
                  <a:cubicBezTo>
                    <a:pt x="431" y="1"/>
                    <a:pt x="420" y="0"/>
                    <a:pt x="390" y="1"/>
                  </a:cubicBezTo>
                  <a:cubicBezTo>
                    <a:pt x="386" y="3"/>
                    <a:pt x="386" y="3"/>
                    <a:pt x="386" y="3"/>
                  </a:cubicBezTo>
                  <a:cubicBezTo>
                    <a:pt x="360" y="4"/>
                    <a:pt x="374" y="8"/>
                    <a:pt x="368" y="9"/>
                  </a:cubicBezTo>
                  <a:cubicBezTo>
                    <a:pt x="362" y="9"/>
                    <a:pt x="357" y="11"/>
                    <a:pt x="352" y="10"/>
                  </a:cubicBezTo>
                  <a:cubicBezTo>
                    <a:pt x="355" y="9"/>
                    <a:pt x="355" y="9"/>
                    <a:pt x="355" y="9"/>
                  </a:cubicBezTo>
                  <a:cubicBezTo>
                    <a:pt x="338" y="11"/>
                    <a:pt x="350" y="11"/>
                    <a:pt x="335" y="13"/>
                  </a:cubicBezTo>
                  <a:cubicBezTo>
                    <a:pt x="323" y="15"/>
                    <a:pt x="345" y="12"/>
                    <a:pt x="338" y="14"/>
                  </a:cubicBezTo>
                  <a:cubicBezTo>
                    <a:pt x="322" y="15"/>
                    <a:pt x="329" y="17"/>
                    <a:pt x="304" y="19"/>
                  </a:cubicBezTo>
                  <a:cubicBezTo>
                    <a:pt x="306" y="19"/>
                    <a:pt x="302" y="17"/>
                    <a:pt x="316" y="15"/>
                  </a:cubicBezTo>
                  <a:cubicBezTo>
                    <a:pt x="311" y="15"/>
                    <a:pt x="306" y="16"/>
                    <a:pt x="302" y="16"/>
                  </a:cubicBezTo>
                  <a:cubicBezTo>
                    <a:pt x="318" y="13"/>
                    <a:pt x="308" y="14"/>
                    <a:pt x="325" y="13"/>
                  </a:cubicBezTo>
                  <a:cubicBezTo>
                    <a:pt x="332" y="10"/>
                    <a:pt x="330" y="9"/>
                    <a:pt x="337" y="7"/>
                  </a:cubicBezTo>
                  <a:cubicBezTo>
                    <a:pt x="331" y="8"/>
                    <a:pt x="333" y="9"/>
                    <a:pt x="323" y="10"/>
                  </a:cubicBezTo>
                  <a:cubicBezTo>
                    <a:pt x="312" y="11"/>
                    <a:pt x="325" y="9"/>
                    <a:pt x="326" y="8"/>
                  </a:cubicBezTo>
                  <a:cubicBezTo>
                    <a:pt x="311" y="12"/>
                    <a:pt x="309" y="8"/>
                    <a:pt x="296" y="12"/>
                  </a:cubicBezTo>
                  <a:cubicBezTo>
                    <a:pt x="298" y="14"/>
                    <a:pt x="296" y="14"/>
                    <a:pt x="306" y="14"/>
                  </a:cubicBezTo>
                  <a:cubicBezTo>
                    <a:pt x="296" y="16"/>
                    <a:pt x="284" y="17"/>
                    <a:pt x="285" y="15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1" y="17"/>
                    <a:pt x="273" y="18"/>
                    <a:pt x="272" y="18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76" y="19"/>
                    <a:pt x="282" y="19"/>
                    <a:pt x="294" y="16"/>
                  </a:cubicBezTo>
                  <a:cubicBezTo>
                    <a:pt x="289" y="18"/>
                    <a:pt x="301" y="18"/>
                    <a:pt x="286" y="21"/>
                  </a:cubicBezTo>
                  <a:cubicBezTo>
                    <a:pt x="279" y="22"/>
                    <a:pt x="285" y="20"/>
                    <a:pt x="284" y="19"/>
                  </a:cubicBezTo>
                  <a:cubicBezTo>
                    <a:pt x="250" y="27"/>
                    <a:pt x="249" y="23"/>
                    <a:pt x="222" y="32"/>
                  </a:cubicBezTo>
                  <a:cubicBezTo>
                    <a:pt x="228" y="30"/>
                    <a:pt x="245" y="26"/>
                    <a:pt x="258" y="22"/>
                  </a:cubicBezTo>
                  <a:cubicBezTo>
                    <a:pt x="250" y="22"/>
                    <a:pt x="241" y="26"/>
                    <a:pt x="233" y="28"/>
                  </a:cubicBezTo>
                  <a:cubicBezTo>
                    <a:pt x="240" y="26"/>
                    <a:pt x="241" y="25"/>
                    <a:pt x="233" y="26"/>
                  </a:cubicBezTo>
                  <a:cubicBezTo>
                    <a:pt x="230" y="28"/>
                    <a:pt x="230" y="28"/>
                    <a:pt x="230" y="28"/>
                  </a:cubicBezTo>
                  <a:cubicBezTo>
                    <a:pt x="225" y="29"/>
                    <a:pt x="216" y="32"/>
                    <a:pt x="215" y="32"/>
                  </a:cubicBezTo>
                  <a:cubicBezTo>
                    <a:pt x="215" y="32"/>
                    <a:pt x="218" y="32"/>
                    <a:pt x="222" y="31"/>
                  </a:cubicBezTo>
                  <a:cubicBezTo>
                    <a:pt x="210" y="35"/>
                    <a:pt x="188" y="44"/>
                    <a:pt x="167" y="51"/>
                  </a:cubicBezTo>
                  <a:cubicBezTo>
                    <a:pt x="168" y="48"/>
                    <a:pt x="196" y="39"/>
                    <a:pt x="181" y="43"/>
                  </a:cubicBezTo>
                  <a:cubicBezTo>
                    <a:pt x="173" y="46"/>
                    <a:pt x="166" y="51"/>
                    <a:pt x="151" y="57"/>
                  </a:cubicBezTo>
                  <a:cubicBezTo>
                    <a:pt x="157" y="53"/>
                    <a:pt x="144" y="59"/>
                    <a:pt x="144" y="58"/>
                  </a:cubicBezTo>
                  <a:cubicBezTo>
                    <a:pt x="138" y="62"/>
                    <a:pt x="131" y="67"/>
                    <a:pt x="125" y="71"/>
                  </a:cubicBezTo>
                  <a:cubicBezTo>
                    <a:pt x="116" y="76"/>
                    <a:pt x="105" y="83"/>
                    <a:pt x="97" y="90"/>
                  </a:cubicBezTo>
                  <a:cubicBezTo>
                    <a:pt x="100" y="88"/>
                    <a:pt x="103" y="85"/>
                    <a:pt x="108" y="82"/>
                  </a:cubicBezTo>
                  <a:cubicBezTo>
                    <a:pt x="97" y="93"/>
                    <a:pt x="84" y="98"/>
                    <a:pt x="71" y="113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66" y="116"/>
                    <a:pt x="58" y="126"/>
                    <a:pt x="51" y="136"/>
                  </a:cubicBezTo>
                  <a:cubicBezTo>
                    <a:pt x="50" y="135"/>
                    <a:pt x="50" y="135"/>
                    <a:pt x="50" y="135"/>
                  </a:cubicBezTo>
                  <a:cubicBezTo>
                    <a:pt x="50" y="137"/>
                    <a:pt x="37" y="160"/>
                    <a:pt x="35" y="166"/>
                  </a:cubicBezTo>
                  <a:cubicBezTo>
                    <a:pt x="53" y="132"/>
                    <a:pt x="52" y="138"/>
                    <a:pt x="75" y="111"/>
                  </a:cubicBezTo>
                  <a:cubicBezTo>
                    <a:pt x="67" y="122"/>
                    <a:pt x="61" y="130"/>
                    <a:pt x="54" y="142"/>
                  </a:cubicBezTo>
                  <a:cubicBezTo>
                    <a:pt x="51" y="147"/>
                    <a:pt x="49" y="148"/>
                    <a:pt x="49" y="148"/>
                  </a:cubicBezTo>
                  <a:cubicBezTo>
                    <a:pt x="47" y="153"/>
                    <a:pt x="47" y="155"/>
                    <a:pt x="43" y="162"/>
                  </a:cubicBezTo>
                  <a:cubicBezTo>
                    <a:pt x="42" y="164"/>
                    <a:pt x="42" y="164"/>
                    <a:pt x="42" y="164"/>
                  </a:cubicBezTo>
                  <a:cubicBezTo>
                    <a:pt x="30" y="186"/>
                    <a:pt x="35" y="185"/>
                    <a:pt x="28" y="207"/>
                  </a:cubicBezTo>
                  <a:cubicBezTo>
                    <a:pt x="25" y="211"/>
                    <a:pt x="30" y="187"/>
                    <a:pt x="36" y="174"/>
                  </a:cubicBezTo>
                  <a:cubicBezTo>
                    <a:pt x="29" y="183"/>
                    <a:pt x="45" y="152"/>
                    <a:pt x="38" y="163"/>
                  </a:cubicBezTo>
                  <a:cubicBezTo>
                    <a:pt x="35" y="170"/>
                    <a:pt x="35" y="170"/>
                    <a:pt x="35" y="170"/>
                  </a:cubicBezTo>
                  <a:cubicBezTo>
                    <a:pt x="32" y="176"/>
                    <a:pt x="32" y="175"/>
                    <a:pt x="33" y="171"/>
                  </a:cubicBezTo>
                  <a:cubicBezTo>
                    <a:pt x="30" y="180"/>
                    <a:pt x="31" y="178"/>
                    <a:pt x="30" y="182"/>
                  </a:cubicBezTo>
                  <a:cubicBezTo>
                    <a:pt x="19" y="218"/>
                    <a:pt x="28" y="176"/>
                    <a:pt x="18" y="212"/>
                  </a:cubicBezTo>
                  <a:cubicBezTo>
                    <a:pt x="18" y="208"/>
                    <a:pt x="21" y="198"/>
                    <a:pt x="19" y="200"/>
                  </a:cubicBezTo>
                  <a:cubicBezTo>
                    <a:pt x="21" y="193"/>
                    <a:pt x="23" y="187"/>
                    <a:pt x="26" y="181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15" y="204"/>
                    <a:pt x="16" y="220"/>
                    <a:pt x="17" y="231"/>
                  </a:cubicBezTo>
                  <a:cubicBezTo>
                    <a:pt x="18" y="209"/>
                    <a:pt x="19" y="229"/>
                    <a:pt x="21" y="217"/>
                  </a:cubicBezTo>
                  <a:cubicBezTo>
                    <a:pt x="21" y="222"/>
                    <a:pt x="20" y="226"/>
                    <a:pt x="19" y="228"/>
                  </a:cubicBezTo>
                  <a:cubicBezTo>
                    <a:pt x="20" y="230"/>
                    <a:pt x="19" y="241"/>
                    <a:pt x="20" y="240"/>
                  </a:cubicBezTo>
                  <a:cubicBezTo>
                    <a:pt x="15" y="245"/>
                    <a:pt x="21" y="294"/>
                    <a:pt x="17" y="284"/>
                  </a:cubicBezTo>
                  <a:cubicBezTo>
                    <a:pt x="17" y="298"/>
                    <a:pt x="34" y="339"/>
                    <a:pt x="51" y="362"/>
                  </a:cubicBezTo>
                  <a:cubicBezTo>
                    <a:pt x="49" y="360"/>
                    <a:pt x="48" y="358"/>
                    <a:pt x="46" y="356"/>
                  </a:cubicBezTo>
                  <a:cubicBezTo>
                    <a:pt x="61" y="384"/>
                    <a:pt x="64" y="377"/>
                    <a:pt x="75" y="389"/>
                  </a:cubicBezTo>
                  <a:cubicBezTo>
                    <a:pt x="65" y="379"/>
                    <a:pt x="81" y="398"/>
                    <a:pt x="87" y="405"/>
                  </a:cubicBezTo>
                  <a:cubicBezTo>
                    <a:pt x="87" y="406"/>
                    <a:pt x="87" y="407"/>
                    <a:pt x="88" y="408"/>
                  </a:cubicBezTo>
                  <a:cubicBezTo>
                    <a:pt x="87" y="408"/>
                    <a:pt x="87" y="406"/>
                    <a:pt x="87" y="405"/>
                  </a:cubicBezTo>
                  <a:cubicBezTo>
                    <a:pt x="87" y="405"/>
                    <a:pt x="87" y="405"/>
                    <a:pt x="87" y="405"/>
                  </a:cubicBezTo>
                  <a:cubicBezTo>
                    <a:pt x="88" y="406"/>
                    <a:pt x="89" y="407"/>
                    <a:pt x="90" y="408"/>
                  </a:cubicBezTo>
                  <a:cubicBezTo>
                    <a:pt x="91" y="409"/>
                    <a:pt x="91" y="411"/>
                    <a:pt x="90" y="413"/>
                  </a:cubicBezTo>
                  <a:cubicBezTo>
                    <a:pt x="90" y="412"/>
                    <a:pt x="90" y="413"/>
                    <a:pt x="89" y="413"/>
                  </a:cubicBezTo>
                  <a:cubicBezTo>
                    <a:pt x="90" y="416"/>
                    <a:pt x="90" y="418"/>
                    <a:pt x="91" y="420"/>
                  </a:cubicBezTo>
                  <a:cubicBezTo>
                    <a:pt x="91" y="423"/>
                    <a:pt x="91" y="423"/>
                    <a:pt x="91" y="423"/>
                  </a:cubicBezTo>
                  <a:cubicBezTo>
                    <a:pt x="90" y="423"/>
                    <a:pt x="88" y="421"/>
                    <a:pt x="88" y="418"/>
                  </a:cubicBezTo>
                  <a:cubicBezTo>
                    <a:pt x="89" y="430"/>
                    <a:pt x="92" y="440"/>
                    <a:pt x="90" y="452"/>
                  </a:cubicBezTo>
                  <a:cubicBezTo>
                    <a:pt x="90" y="453"/>
                    <a:pt x="90" y="451"/>
                    <a:pt x="90" y="452"/>
                  </a:cubicBezTo>
                  <a:cubicBezTo>
                    <a:pt x="90" y="453"/>
                    <a:pt x="90" y="455"/>
                    <a:pt x="91" y="456"/>
                  </a:cubicBezTo>
                  <a:cubicBezTo>
                    <a:pt x="90" y="456"/>
                    <a:pt x="90" y="455"/>
                    <a:pt x="90" y="454"/>
                  </a:cubicBezTo>
                  <a:cubicBezTo>
                    <a:pt x="90" y="461"/>
                    <a:pt x="88" y="464"/>
                    <a:pt x="89" y="468"/>
                  </a:cubicBezTo>
                  <a:cubicBezTo>
                    <a:pt x="88" y="468"/>
                    <a:pt x="88" y="465"/>
                    <a:pt x="88" y="465"/>
                  </a:cubicBezTo>
                  <a:cubicBezTo>
                    <a:pt x="87" y="471"/>
                    <a:pt x="89" y="475"/>
                    <a:pt x="88" y="481"/>
                  </a:cubicBezTo>
                  <a:cubicBezTo>
                    <a:pt x="87" y="479"/>
                    <a:pt x="87" y="483"/>
                    <a:pt x="86" y="484"/>
                  </a:cubicBezTo>
                  <a:cubicBezTo>
                    <a:pt x="86" y="489"/>
                    <a:pt x="85" y="500"/>
                    <a:pt x="84" y="508"/>
                  </a:cubicBezTo>
                  <a:cubicBezTo>
                    <a:pt x="82" y="505"/>
                    <a:pt x="83" y="517"/>
                    <a:pt x="80" y="516"/>
                  </a:cubicBezTo>
                  <a:cubicBezTo>
                    <a:pt x="79" y="518"/>
                    <a:pt x="79" y="521"/>
                    <a:pt x="80" y="521"/>
                  </a:cubicBezTo>
                  <a:cubicBezTo>
                    <a:pt x="80" y="520"/>
                    <a:pt x="81" y="518"/>
                    <a:pt x="82" y="519"/>
                  </a:cubicBezTo>
                  <a:cubicBezTo>
                    <a:pt x="81" y="521"/>
                    <a:pt x="80" y="525"/>
                    <a:pt x="81" y="525"/>
                  </a:cubicBezTo>
                  <a:cubicBezTo>
                    <a:pt x="79" y="528"/>
                    <a:pt x="79" y="528"/>
                    <a:pt x="79" y="528"/>
                  </a:cubicBezTo>
                  <a:cubicBezTo>
                    <a:pt x="80" y="529"/>
                    <a:pt x="81" y="530"/>
                    <a:pt x="81" y="532"/>
                  </a:cubicBezTo>
                  <a:cubicBezTo>
                    <a:pt x="77" y="534"/>
                    <a:pt x="83" y="532"/>
                    <a:pt x="80" y="536"/>
                  </a:cubicBezTo>
                  <a:cubicBezTo>
                    <a:pt x="79" y="535"/>
                    <a:pt x="78" y="534"/>
                    <a:pt x="78" y="533"/>
                  </a:cubicBezTo>
                  <a:cubicBezTo>
                    <a:pt x="77" y="535"/>
                    <a:pt x="77" y="535"/>
                    <a:pt x="77" y="537"/>
                  </a:cubicBezTo>
                  <a:cubicBezTo>
                    <a:pt x="76" y="537"/>
                    <a:pt x="76" y="535"/>
                    <a:pt x="76" y="533"/>
                  </a:cubicBezTo>
                  <a:cubicBezTo>
                    <a:pt x="74" y="535"/>
                    <a:pt x="74" y="535"/>
                    <a:pt x="74" y="535"/>
                  </a:cubicBezTo>
                  <a:cubicBezTo>
                    <a:pt x="74" y="539"/>
                    <a:pt x="75" y="545"/>
                    <a:pt x="72" y="550"/>
                  </a:cubicBezTo>
                  <a:cubicBezTo>
                    <a:pt x="72" y="549"/>
                    <a:pt x="72" y="547"/>
                    <a:pt x="71" y="548"/>
                  </a:cubicBezTo>
                  <a:cubicBezTo>
                    <a:pt x="70" y="550"/>
                    <a:pt x="71" y="554"/>
                    <a:pt x="69" y="556"/>
                  </a:cubicBezTo>
                  <a:cubicBezTo>
                    <a:pt x="69" y="556"/>
                    <a:pt x="68" y="556"/>
                    <a:pt x="68" y="555"/>
                  </a:cubicBezTo>
                  <a:cubicBezTo>
                    <a:pt x="68" y="561"/>
                    <a:pt x="66" y="559"/>
                    <a:pt x="64" y="563"/>
                  </a:cubicBezTo>
                  <a:cubicBezTo>
                    <a:pt x="64" y="562"/>
                    <a:pt x="64" y="562"/>
                    <a:pt x="64" y="562"/>
                  </a:cubicBezTo>
                  <a:cubicBezTo>
                    <a:pt x="63" y="565"/>
                    <a:pt x="63" y="565"/>
                    <a:pt x="63" y="565"/>
                  </a:cubicBezTo>
                  <a:cubicBezTo>
                    <a:pt x="63" y="570"/>
                    <a:pt x="61" y="571"/>
                    <a:pt x="58" y="571"/>
                  </a:cubicBezTo>
                  <a:cubicBezTo>
                    <a:pt x="61" y="570"/>
                    <a:pt x="63" y="567"/>
                    <a:pt x="62" y="566"/>
                  </a:cubicBezTo>
                  <a:cubicBezTo>
                    <a:pt x="62" y="568"/>
                    <a:pt x="59" y="568"/>
                    <a:pt x="58" y="568"/>
                  </a:cubicBezTo>
                  <a:cubicBezTo>
                    <a:pt x="59" y="568"/>
                    <a:pt x="61" y="566"/>
                    <a:pt x="59" y="566"/>
                  </a:cubicBezTo>
                  <a:cubicBezTo>
                    <a:pt x="58" y="567"/>
                    <a:pt x="53" y="571"/>
                    <a:pt x="58" y="569"/>
                  </a:cubicBezTo>
                  <a:cubicBezTo>
                    <a:pt x="56" y="570"/>
                    <a:pt x="55" y="572"/>
                    <a:pt x="52" y="573"/>
                  </a:cubicBezTo>
                  <a:cubicBezTo>
                    <a:pt x="54" y="571"/>
                    <a:pt x="52" y="571"/>
                    <a:pt x="52" y="570"/>
                  </a:cubicBezTo>
                  <a:cubicBezTo>
                    <a:pt x="51" y="572"/>
                    <a:pt x="52" y="573"/>
                    <a:pt x="52" y="573"/>
                  </a:cubicBezTo>
                  <a:cubicBezTo>
                    <a:pt x="50" y="574"/>
                    <a:pt x="49" y="574"/>
                    <a:pt x="47" y="574"/>
                  </a:cubicBezTo>
                  <a:cubicBezTo>
                    <a:pt x="47" y="574"/>
                    <a:pt x="47" y="574"/>
                    <a:pt x="47" y="574"/>
                  </a:cubicBezTo>
                  <a:cubicBezTo>
                    <a:pt x="47" y="574"/>
                    <a:pt x="47" y="574"/>
                    <a:pt x="47" y="575"/>
                  </a:cubicBezTo>
                  <a:cubicBezTo>
                    <a:pt x="43" y="575"/>
                    <a:pt x="41" y="576"/>
                    <a:pt x="38" y="577"/>
                  </a:cubicBezTo>
                  <a:cubicBezTo>
                    <a:pt x="38" y="577"/>
                    <a:pt x="38" y="577"/>
                    <a:pt x="38" y="577"/>
                  </a:cubicBezTo>
                  <a:cubicBezTo>
                    <a:pt x="41" y="574"/>
                    <a:pt x="41" y="568"/>
                    <a:pt x="44" y="567"/>
                  </a:cubicBezTo>
                  <a:cubicBezTo>
                    <a:pt x="46" y="565"/>
                    <a:pt x="45" y="564"/>
                    <a:pt x="45" y="562"/>
                  </a:cubicBezTo>
                  <a:cubicBezTo>
                    <a:pt x="43" y="561"/>
                    <a:pt x="41" y="566"/>
                    <a:pt x="39" y="566"/>
                  </a:cubicBezTo>
                  <a:cubicBezTo>
                    <a:pt x="40" y="566"/>
                    <a:pt x="40" y="566"/>
                    <a:pt x="40" y="566"/>
                  </a:cubicBezTo>
                  <a:cubicBezTo>
                    <a:pt x="39" y="568"/>
                    <a:pt x="39" y="568"/>
                    <a:pt x="39" y="568"/>
                  </a:cubicBezTo>
                  <a:cubicBezTo>
                    <a:pt x="41" y="566"/>
                    <a:pt x="40" y="569"/>
                    <a:pt x="40" y="570"/>
                  </a:cubicBezTo>
                  <a:cubicBezTo>
                    <a:pt x="39" y="571"/>
                    <a:pt x="38" y="573"/>
                    <a:pt x="38" y="572"/>
                  </a:cubicBezTo>
                  <a:cubicBezTo>
                    <a:pt x="38" y="571"/>
                    <a:pt x="38" y="571"/>
                    <a:pt x="38" y="571"/>
                  </a:cubicBezTo>
                  <a:cubicBezTo>
                    <a:pt x="37" y="572"/>
                    <a:pt x="37" y="575"/>
                    <a:pt x="35" y="576"/>
                  </a:cubicBezTo>
                  <a:cubicBezTo>
                    <a:pt x="34" y="576"/>
                    <a:pt x="35" y="575"/>
                    <a:pt x="34" y="575"/>
                  </a:cubicBezTo>
                  <a:cubicBezTo>
                    <a:pt x="34" y="577"/>
                    <a:pt x="33" y="578"/>
                    <a:pt x="32" y="581"/>
                  </a:cubicBezTo>
                  <a:cubicBezTo>
                    <a:pt x="32" y="581"/>
                    <a:pt x="31" y="581"/>
                    <a:pt x="31" y="581"/>
                  </a:cubicBezTo>
                  <a:cubicBezTo>
                    <a:pt x="31" y="579"/>
                    <a:pt x="31" y="579"/>
                    <a:pt x="31" y="579"/>
                  </a:cubicBezTo>
                  <a:cubicBezTo>
                    <a:pt x="31" y="580"/>
                    <a:pt x="31" y="581"/>
                    <a:pt x="30" y="581"/>
                  </a:cubicBezTo>
                  <a:cubicBezTo>
                    <a:pt x="30" y="582"/>
                    <a:pt x="29" y="582"/>
                    <a:pt x="29" y="582"/>
                  </a:cubicBezTo>
                  <a:cubicBezTo>
                    <a:pt x="30" y="583"/>
                    <a:pt x="30" y="583"/>
                    <a:pt x="30" y="583"/>
                  </a:cubicBezTo>
                  <a:cubicBezTo>
                    <a:pt x="29" y="584"/>
                    <a:pt x="27" y="586"/>
                    <a:pt x="24" y="587"/>
                  </a:cubicBezTo>
                  <a:cubicBezTo>
                    <a:pt x="23" y="588"/>
                    <a:pt x="22" y="588"/>
                    <a:pt x="23" y="586"/>
                  </a:cubicBezTo>
                  <a:cubicBezTo>
                    <a:pt x="20" y="588"/>
                    <a:pt x="19" y="590"/>
                    <a:pt x="18" y="591"/>
                  </a:cubicBezTo>
                  <a:cubicBezTo>
                    <a:pt x="16" y="593"/>
                    <a:pt x="11" y="595"/>
                    <a:pt x="10" y="597"/>
                  </a:cubicBezTo>
                  <a:cubicBezTo>
                    <a:pt x="10" y="598"/>
                    <a:pt x="10" y="598"/>
                    <a:pt x="10" y="598"/>
                  </a:cubicBezTo>
                  <a:cubicBezTo>
                    <a:pt x="9" y="598"/>
                    <a:pt x="9" y="598"/>
                    <a:pt x="9" y="598"/>
                  </a:cubicBezTo>
                  <a:cubicBezTo>
                    <a:pt x="9" y="599"/>
                    <a:pt x="9" y="599"/>
                    <a:pt x="9" y="599"/>
                  </a:cubicBezTo>
                  <a:cubicBezTo>
                    <a:pt x="0" y="591"/>
                    <a:pt x="3" y="593"/>
                    <a:pt x="9" y="599"/>
                  </a:cubicBezTo>
                  <a:cubicBezTo>
                    <a:pt x="8" y="599"/>
                    <a:pt x="8" y="599"/>
                    <a:pt x="8" y="599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599"/>
                    <a:pt x="7" y="599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599"/>
                    <a:pt x="6" y="598"/>
                    <a:pt x="5" y="598"/>
                  </a:cubicBezTo>
                  <a:cubicBezTo>
                    <a:pt x="6" y="598"/>
                    <a:pt x="7" y="599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17" y="609"/>
                    <a:pt x="34" y="624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8" y="626"/>
                    <a:pt x="38" y="626"/>
                    <a:pt x="38" y="626"/>
                  </a:cubicBezTo>
                  <a:cubicBezTo>
                    <a:pt x="38" y="626"/>
                    <a:pt x="38" y="625"/>
                    <a:pt x="38" y="625"/>
                  </a:cubicBezTo>
                  <a:cubicBezTo>
                    <a:pt x="38" y="626"/>
                    <a:pt x="39" y="626"/>
                    <a:pt x="38" y="625"/>
                  </a:cubicBezTo>
                  <a:cubicBezTo>
                    <a:pt x="38" y="625"/>
                    <a:pt x="38" y="625"/>
                    <a:pt x="38" y="625"/>
                  </a:cubicBezTo>
                  <a:cubicBezTo>
                    <a:pt x="38" y="625"/>
                    <a:pt x="38" y="625"/>
                    <a:pt x="38" y="625"/>
                  </a:cubicBezTo>
                  <a:cubicBezTo>
                    <a:pt x="38" y="625"/>
                    <a:pt x="38" y="625"/>
                    <a:pt x="38" y="625"/>
                  </a:cubicBezTo>
                  <a:cubicBezTo>
                    <a:pt x="39" y="623"/>
                    <a:pt x="39" y="623"/>
                    <a:pt x="39" y="623"/>
                  </a:cubicBezTo>
                  <a:cubicBezTo>
                    <a:pt x="40" y="619"/>
                    <a:pt x="40" y="619"/>
                    <a:pt x="40" y="619"/>
                  </a:cubicBezTo>
                  <a:cubicBezTo>
                    <a:pt x="41" y="617"/>
                    <a:pt x="41" y="616"/>
                    <a:pt x="42" y="614"/>
                  </a:cubicBezTo>
                  <a:cubicBezTo>
                    <a:pt x="42" y="614"/>
                    <a:pt x="42" y="614"/>
                    <a:pt x="42" y="614"/>
                  </a:cubicBezTo>
                  <a:cubicBezTo>
                    <a:pt x="44" y="612"/>
                    <a:pt x="42" y="612"/>
                    <a:pt x="45" y="610"/>
                  </a:cubicBezTo>
                  <a:cubicBezTo>
                    <a:pt x="45" y="611"/>
                    <a:pt x="45" y="611"/>
                    <a:pt x="45" y="611"/>
                  </a:cubicBezTo>
                  <a:cubicBezTo>
                    <a:pt x="46" y="610"/>
                    <a:pt x="49" y="608"/>
                    <a:pt x="50" y="606"/>
                  </a:cubicBezTo>
                  <a:cubicBezTo>
                    <a:pt x="47" y="608"/>
                    <a:pt x="49" y="606"/>
                    <a:pt x="47" y="608"/>
                  </a:cubicBezTo>
                  <a:cubicBezTo>
                    <a:pt x="46" y="608"/>
                    <a:pt x="48" y="605"/>
                    <a:pt x="51" y="603"/>
                  </a:cubicBezTo>
                  <a:cubicBezTo>
                    <a:pt x="49" y="607"/>
                    <a:pt x="55" y="602"/>
                    <a:pt x="54" y="604"/>
                  </a:cubicBezTo>
                  <a:cubicBezTo>
                    <a:pt x="58" y="600"/>
                    <a:pt x="59" y="596"/>
                    <a:pt x="61" y="592"/>
                  </a:cubicBezTo>
                  <a:cubicBezTo>
                    <a:pt x="64" y="590"/>
                    <a:pt x="68" y="589"/>
                    <a:pt x="71" y="587"/>
                  </a:cubicBezTo>
                  <a:cubicBezTo>
                    <a:pt x="71" y="588"/>
                    <a:pt x="70" y="589"/>
                    <a:pt x="70" y="590"/>
                  </a:cubicBezTo>
                  <a:cubicBezTo>
                    <a:pt x="70" y="589"/>
                    <a:pt x="70" y="589"/>
                    <a:pt x="70" y="589"/>
                  </a:cubicBezTo>
                  <a:cubicBezTo>
                    <a:pt x="67" y="596"/>
                    <a:pt x="67" y="594"/>
                    <a:pt x="64" y="598"/>
                  </a:cubicBezTo>
                  <a:cubicBezTo>
                    <a:pt x="64" y="598"/>
                    <a:pt x="64" y="598"/>
                    <a:pt x="64" y="597"/>
                  </a:cubicBezTo>
                  <a:cubicBezTo>
                    <a:pt x="63" y="598"/>
                    <a:pt x="63" y="598"/>
                    <a:pt x="63" y="598"/>
                  </a:cubicBezTo>
                  <a:cubicBezTo>
                    <a:pt x="63" y="596"/>
                    <a:pt x="63" y="596"/>
                    <a:pt x="63" y="596"/>
                  </a:cubicBezTo>
                  <a:cubicBezTo>
                    <a:pt x="61" y="598"/>
                    <a:pt x="62" y="600"/>
                    <a:pt x="60" y="601"/>
                  </a:cubicBezTo>
                  <a:cubicBezTo>
                    <a:pt x="60" y="601"/>
                    <a:pt x="59" y="601"/>
                    <a:pt x="60" y="599"/>
                  </a:cubicBezTo>
                  <a:cubicBezTo>
                    <a:pt x="59" y="602"/>
                    <a:pt x="57" y="605"/>
                    <a:pt x="54" y="608"/>
                  </a:cubicBezTo>
                  <a:cubicBezTo>
                    <a:pt x="54" y="609"/>
                    <a:pt x="54" y="609"/>
                    <a:pt x="54" y="609"/>
                  </a:cubicBezTo>
                  <a:cubicBezTo>
                    <a:pt x="54" y="609"/>
                    <a:pt x="54" y="609"/>
                    <a:pt x="53" y="610"/>
                  </a:cubicBezTo>
                  <a:cubicBezTo>
                    <a:pt x="53" y="610"/>
                    <a:pt x="53" y="610"/>
                    <a:pt x="52" y="611"/>
                  </a:cubicBezTo>
                  <a:cubicBezTo>
                    <a:pt x="53" y="610"/>
                    <a:pt x="53" y="610"/>
                    <a:pt x="52" y="611"/>
                  </a:cubicBezTo>
                  <a:cubicBezTo>
                    <a:pt x="52" y="611"/>
                    <a:pt x="52" y="611"/>
                    <a:pt x="52" y="611"/>
                  </a:cubicBezTo>
                  <a:cubicBezTo>
                    <a:pt x="51" y="612"/>
                    <a:pt x="50" y="612"/>
                    <a:pt x="50" y="613"/>
                  </a:cubicBezTo>
                  <a:cubicBezTo>
                    <a:pt x="50" y="613"/>
                    <a:pt x="50" y="613"/>
                    <a:pt x="50" y="612"/>
                  </a:cubicBezTo>
                  <a:cubicBezTo>
                    <a:pt x="51" y="611"/>
                    <a:pt x="52" y="609"/>
                    <a:pt x="52" y="608"/>
                  </a:cubicBezTo>
                  <a:cubicBezTo>
                    <a:pt x="50" y="610"/>
                    <a:pt x="49" y="611"/>
                    <a:pt x="48" y="613"/>
                  </a:cubicBezTo>
                  <a:cubicBezTo>
                    <a:pt x="48" y="613"/>
                    <a:pt x="48" y="613"/>
                    <a:pt x="47" y="613"/>
                  </a:cubicBezTo>
                  <a:cubicBezTo>
                    <a:pt x="47" y="613"/>
                    <a:pt x="47" y="613"/>
                    <a:pt x="48" y="613"/>
                  </a:cubicBezTo>
                  <a:cubicBezTo>
                    <a:pt x="47" y="614"/>
                    <a:pt x="47" y="614"/>
                    <a:pt x="46" y="615"/>
                  </a:cubicBezTo>
                  <a:cubicBezTo>
                    <a:pt x="45" y="614"/>
                    <a:pt x="50" y="612"/>
                    <a:pt x="47" y="612"/>
                  </a:cubicBezTo>
                  <a:cubicBezTo>
                    <a:pt x="44" y="614"/>
                    <a:pt x="45" y="615"/>
                    <a:pt x="46" y="615"/>
                  </a:cubicBezTo>
                  <a:cubicBezTo>
                    <a:pt x="45" y="616"/>
                    <a:pt x="45" y="616"/>
                    <a:pt x="44" y="616"/>
                  </a:cubicBezTo>
                  <a:cubicBezTo>
                    <a:pt x="45" y="616"/>
                    <a:pt x="45" y="616"/>
                    <a:pt x="46" y="616"/>
                  </a:cubicBezTo>
                  <a:cubicBezTo>
                    <a:pt x="46" y="616"/>
                    <a:pt x="46" y="616"/>
                    <a:pt x="46" y="616"/>
                  </a:cubicBezTo>
                  <a:cubicBezTo>
                    <a:pt x="46" y="616"/>
                    <a:pt x="46" y="616"/>
                    <a:pt x="46" y="616"/>
                  </a:cubicBezTo>
                  <a:cubicBezTo>
                    <a:pt x="47" y="616"/>
                    <a:pt x="47" y="616"/>
                    <a:pt x="47" y="616"/>
                  </a:cubicBezTo>
                  <a:cubicBezTo>
                    <a:pt x="47" y="616"/>
                    <a:pt x="45" y="617"/>
                    <a:pt x="46" y="617"/>
                  </a:cubicBezTo>
                  <a:cubicBezTo>
                    <a:pt x="46" y="617"/>
                    <a:pt x="47" y="616"/>
                    <a:pt x="47" y="616"/>
                  </a:cubicBezTo>
                  <a:cubicBezTo>
                    <a:pt x="47" y="616"/>
                    <a:pt x="48" y="616"/>
                    <a:pt x="48" y="616"/>
                  </a:cubicBezTo>
                  <a:cubicBezTo>
                    <a:pt x="47" y="617"/>
                    <a:pt x="44" y="619"/>
                    <a:pt x="41" y="621"/>
                  </a:cubicBezTo>
                  <a:cubicBezTo>
                    <a:pt x="44" y="620"/>
                    <a:pt x="43" y="621"/>
                    <a:pt x="42" y="623"/>
                  </a:cubicBezTo>
                  <a:cubicBezTo>
                    <a:pt x="42" y="623"/>
                    <a:pt x="42" y="623"/>
                    <a:pt x="42" y="623"/>
                  </a:cubicBezTo>
                  <a:cubicBezTo>
                    <a:pt x="41" y="624"/>
                    <a:pt x="41" y="624"/>
                    <a:pt x="41" y="624"/>
                  </a:cubicBezTo>
                  <a:cubicBezTo>
                    <a:pt x="42" y="624"/>
                    <a:pt x="42" y="624"/>
                    <a:pt x="42" y="624"/>
                  </a:cubicBezTo>
                  <a:cubicBezTo>
                    <a:pt x="42" y="624"/>
                    <a:pt x="42" y="624"/>
                    <a:pt x="43" y="624"/>
                  </a:cubicBezTo>
                  <a:cubicBezTo>
                    <a:pt x="45" y="622"/>
                    <a:pt x="48" y="621"/>
                    <a:pt x="50" y="620"/>
                  </a:cubicBezTo>
                  <a:cubicBezTo>
                    <a:pt x="46" y="620"/>
                    <a:pt x="55" y="615"/>
                    <a:pt x="56" y="613"/>
                  </a:cubicBezTo>
                  <a:cubicBezTo>
                    <a:pt x="58" y="611"/>
                    <a:pt x="58" y="611"/>
                    <a:pt x="58" y="611"/>
                  </a:cubicBezTo>
                  <a:cubicBezTo>
                    <a:pt x="59" y="610"/>
                    <a:pt x="59" y="610"/>
                    <a:pt x="59" y="610"/>
                  </a:cubicBezTo>
                  <a:cubicBezTo>
                    <a:pt x="59" y="610"/>
                    <a:pt x="59" y="610"/>
                    <a:pt x="58" y="612"/>
                  </a:cubicBezTo>
                  <a:cubicBezTo>
                    <a:pt x="59" y="611"/>
                    <a:pt x="62" y="608"/>
                    <a:pt x="62" y="607"/>
                  </a:cubicBezTo>
                  <a:cubicBezTo>
                    <a:pt x="63" y="607"/>
                    <a:pt x="64" y="606"/>
                    <a:pt x="64" y="606"/>
                  </a:cubicBezTo>
                  <a:cubicBezTo>
                    <a:pt x="64" y="606"/>
                    <a:pt x="64" y="606"/>
                    <a:pt x="64" y="606"/>
                  </a:cubicBezTo>
                  <a:cubicBezTo>
                    <a:pt x="70" y="603"/>
                    <a:pt x="73" y="602"/>
                    <a:pt x="80" y="598"/>
                  </a:cubicBezTo>
                  <a:cubicBezTo>
                    <a:pt x="80" y="596"/>
                    <a:pt x="80" y="596"/>
                    <a:pt x="80" y="596"/>
                  </a:cubicBezTo>
                  <a:cubicBezTo>
                    <a:pt x="86" y="593"/>
                    <a:pt x="80" y="591"/>
                    <a:pt x="81" y="590"/>
                  </a:cubicBezTo>
                  <a:cubicBezTo>
                    <a:pt x="82" y="589"/>
                    <a:pt x="83" y="588"/>
                    <a:pt x="85" y="588"/>
                  </a:cubicBezTo>
                  <a:cubicBezTo>
                    <a:pt x="84" y="589"/>
                    <a:pt x="84" y="589"/>
                    <a:pt x="84" y="589"/>
                  </a:cubicBezTo>
                  <a:cubicBezTo>
                    <a:pt x="88" y="587"/>
                    <a:pt x="85" y="587"/>
                    <a:pt x="88" y="585"/>
                  </a:cubicBezTo>
                  <a:cubicBezTo>
                    <a:pt x="91" y="583"/>
                    <a:pt x="86" y="587"/>
                    <a:pt x="87" y="585"/>
                  </a:cubicBezTo>
                  <a:cubicBezTo>
                    <a:pt x="91" y="583"/>
                    <a:pt x="87" y="581"/>
                    <a:pt x="94" y="580"/>
                  </a:cubicBezTo>
                  <a:cubicBezTo>
                    <a:pt x="95" y="580"/>
                    <a:pt x="96" y="581"/>
                    <a:pt x="93" y="583"/>
                  </a:cubicBezTo>
                  <a:cubicBezTo>
                    <a:pt x="97" y="582"/>
                    <a:pt x="97" y="582"/>
                    <a:pt x="97" y="582"/>
                  </a:cubicBezTo>
                  <a:cubicBezTo>
                    <a:pt x="93" y="584"/>
                    <a:pt x="96" y="583"/>
                    <a:pt x="92" y="585"/>
                  </a:cubicBezTo>
                  <a:cubicBezTo>
                    <a:pt x="91" y="587"/>
                    <a:pt x="92" y="588"/>
                    <a:pt x="91" y="590"/>
                  </a:cubicBezTo>
                  <a:cubicBezTo>
                    <a:pt x="92" y="589"/>
                    <a:pt x="91" y="588"/>
                    <a:pt x="94" y="587"/>
                  </a:cubicBezTo>
                  <a:cubicBezTo>
                    <a:pt x="97" y="586"/>
                    <a:pt x="94" y="587"/>
                    <a:pt x="94" y="588"/>
                  </a:cubicBezTo>
                  <a:cubicBezTo>
                    <a:pt x="96" y="585"/>
                    <a:pt x="99" y="587"/>
                    <a:pt x="101" y="584"/>
                  </a:cubicBezTo>
                  <a:cubicBezTo>
                    <a:pt x="99" y="583"/>
                    <a:pt x="100" y="583"/>
                    <a:pt x="97" y="583"/>
                  </a:cubicBezTo>
                  <a:cubicBezTo>
                    <a:pt x="99" y="582"/>
                    <a:pt x="103" y="581"/>
                    <a:pt x="104" y="583"/>
                  </a:cubicBezTo>
                  <a:cubicBezTo>
                    <a:pt x="103" y="581"/>
                    <a:pt x="103" y="581"/>
                    <a:pt x="103" y="581"/>
                  </a:cubicBezTo>
                  <a:cubicBezTo>
                    <a:pt x="104" y="581"/>
                    <a:pt x="106" y="581"/>
                    <a:pt x="106" y="581"/>
                  </a:cubicBezTo>
                  <a:cubicBezTo>
                    <a:pt x="107" y="580"/>
                    <a:pt x="107" y="580"/>
                    <a:pt x="107" y="580"/>
                  </a:cubicBezTo>
                  <a:cubicBezTo>
                    <a:pt x="104" y="580"/>
                    <a:pt x="102" y="580"/>
                    <a:pt x="100" y="582"/>
                  </a:cubicBezTo>
                  <a:cubicBezTo>
                    <a:pt x="100" y="580"/>
                    <a:pt x="96" y="580"/>
                    <a:pt x="100" y="578"/>
                  </a:cubicBezTo>
                  <a:cubicBezTo>
                    <a:pt x="102" y="578"/>
                    <a:pt x="101" y="579"/>
                    <a:pt x="101" y="579"/>
                  </a:cubicBezTo>
                  <a:cubicBezTo>
                    <a:pt x="110" y="575"/>
                    <a:pt x="112" y="577"/>
                    <a:pt x="119" y="574"/>
                  </a:cubicBezTo>
                  <a:cubicBezTo>
                    <a:pt x="117" y="575"/>
                    <a:pt x="112" y="576"/>
                    <a:pt x="109" y="578"/>
                  </a:cubicBezTo>
                  <a:cubicBezTo>
                    <a:pt x="112" y="579"/>
                    <a:pt x="114" y="576"/>
                    <a:pt x="116" y="576"/>
                  </a:cubicBezTo>
                  <a:cubicBezTo>
                    <a:pt x="114" y="577"/>
                    <a:pt x="114" y="577"/>
                    <a:pt x="117" y="577"/>
                  </a:cubicBezTo>
                  <a:cubicBezTo>
                    <a:pt x="117" y="576"/>
                    <a:pt x="117" y="576"/>
                    <a:pt x="117" y="576"/>
                  </a:cubicBezTo>
                  <a:cubicBezTo>
                    <a:pt x="119" y="575"/>
                    <a:pt x="121" y="574"/>
                    <a:pt x="121" y="575"/>
                  </a:cubicBezTo>
                  <a:cubicBezTo>
                    <a:pt x="121" y="574"/>
                    <a:pt x="120" y="574"/>
                    <a:pt x="119" y="575"/>
                  </a:cubicBezTo>
                  <a:cubicBezTo>
                    <a:pt x="122" y="572"/>
                    <a:pt x="127" y="570"/>
                    <a:pt x="134" y="568"/>
                  </a:cubicBezTo>
                  <a:cubicBezTo>
                    <a:pt x="134" y="570"/>
                    <a:pt x="126" y="572"/>
                    <a:pt x="131" y="572"/>
                  </a:cubicBezTo>
                  <a:cubicBezTo>
                    <a:pt x="133" y="570"/>
                    <a:pt x="134" y="568"/>
                    <a:pt x="139" y="567"/>
                  </a:cubicBezTo>
                  <a:cubicBezTo>
                    <a:pt x="138" y="569"/>
                    <a:pt x="141" y="568"/>
                    <a:pt x="142" y="568"/>
                  </a:cubicBezTo>
                  <a:cubicBezTo>
                    <a:pt x="146" y="564"/>
                    <a:pt x="146" y="564"/>
                    <a:pt x="146" y="564"/>
                  </a:cubicBezTo>
                  <a:cubicBezTo>
                    <a:pt x="149" y="564"/>
                    <a:pt x="152" y="563"/>
                    <a:pt x="155" y="561"/>
                  </a:cubicBezTo>
                  <a:cubicBezTo>
                    <a:pt x="154" y="562"/>
                    <a:pt x="153" y="562"/>
                    <a:pt x="151" y="563"/>
                  </a:cubicBezTo>
                  <a:cubicBezTo>
                    <a:pt x="154" y="559"/>
                    <a:pt x="159" y="561"/>
                    <a:pt x="164" y="559"/>
                  </a:cubicBezTo>
                  <a:cubicBezTo>
                    <a:pt x="162" y="560"/>
                    <a:pt x="162" y="560"/>
                    <a:pt x="162" y="560"/>
                  </a:cubicBezTo>
                  <a:cubicBezTo>
                    <a:pt x="166" y="559"/>
                    <a:pt x="169" y="558"/>
                    <a:pt x="172" y="556"/>
                  </a:cubicBezTo>
                  <a:cubicBezTo>
                    <a:pt x="172" y="557"/>
                    <a:pt x="172" y="557"/>
                    <a:pt x="172" y="557"/>
                  </a:cubicBezTo>
                  <a:cubicBezTo>
                    <a:pt x="172" y="556"/>
                    <a:pt x="178" y="553"/>
                    <a:pt x="179" y="552"/>
                  </a:cubicBezTo>
                  <a:cubicBezTo>
                    <a:pt x="170" y="556"/>
                    <a:pt x="170" y="553"/>
                    <a:pt x="162" y="557"/>
                  </a:cubicBezTo>
                  <a:cubicBezTo>
                    <a:pt x="164" y="555"/>
                    <a:pt x="167" y="554"/>
                    <a:pt x="170" y="551"/>
                  </a:cubicBezTo>
                  <a:cubicBezTo>
                    <a:pt x="171" y="551"/>
                    <a:pt x="172" y="551"/>
                    <a:pt x="172" y="551"/>
                  </a:cubicBezTo>
                  <a:cubicBezTo>
                    <a:pt x="173" y="550"/>
                    <a:pt x="173" y="549"/>
                    <a:pt x="175" y="548"/>
                  </a:cubicBezTo>
                  <a:cubicBezTo>
                    <a:pt x="176" y="549"/>
                    <a:pt x="176" y="549"/>
                    <a:pt x="176" y="549"/>
                  </a:cubicBezTo>
                  <a:cubicBezTo>
                    <a:pt x="183" y="548"/>
                    <a:pt x="180" y="545"/>
                    <a:pt x="187" y="543"/>
                  </a:cubicBezTo>
                  <a:cubicBezTo>
                    <a:pt x="189" y="545"/>
                    <a:pt x="182" y="547"/>
                    <a:pt x="179" y="549"/>
                  </a:cubicBezTo>
                  <a:cubicBezTo>
                    <a:pt x="183" y="549"/>
                    <a:pt x="173" y="551"/>
                    <a:pt x="178" y="552"/>
                  </a:cubicBezTo>
                  <a:cubicBezTo>
                    <a:pt x="179" y="551"/>
                    <a:pt x="179" y="551"/>
                    <a:pt x="179" y="551"/>
                  </a:cubicBezTo>
                  <a:cubicBezTo>
                    <a:pt x="181" y="550"/>
                    <a:pt x="181" y="551"/>
                    <a:pt x="180" y="551"/>
                  </a:cubicBezTo>
                  <a:cubicBezTo>
                    <a:pt x="183" y="550"/>
                    <a:pt x="182" y="551"/>
                    <a:pt x="183" y="550"/>
                  </a:cubicBezTo>
                  <a:cubicBezTo>
                    <a:pt x="192" y="547"/>
                    <a:pt x="183" y="552"/>
                    <a:pt x="193" y="550"/>
                  </a:cubicBezTo>
                  <a:cubicBezTo>
                    <a:pt x="192" y="551"/>
                    <a:pt x="189" y="551"/>
                    <a:pt x="190" y="552"/>
                  </a:cubicBezTo>
                  <a:cubicBezTo>
                    <a:pt x="185" y="553"/>
                    <a:pt x="185" y="553"/>
                    <a:pt x="185" y="553"/>
                  </a:cubicBezTo>
                  <a:cubicBezTo>
                    <a:pt x="185" y="554"/>
                    <a:pt x="185" y="554"/>
                    <a:pt x="185" y="554"/>
                  </a:cubicBezTo>
                  <a:cubicBezTo>
                    <a:pt x="192" y="553"/>
                    <a:pt x="195" y="550"/>
                    <a:pt x="197" y="547"/>
                  </a:cubicBezTo>
                  <a:cubicBezTo>
                    <a:pt x="192" y="550"/>
                    <a:pt x="196" y="546"/>
                    <a:pt x="192" y="547"/>
                  </a:cubicBezTo>
                  <a:cubicBezTo>
                    <a:pt x="193" y="546"/>
                    <a:pt x="194" y="546"/>
                    <a:pt x="195" y="546"/>
                  </a:cubicBezTo>
                  <a:cubicBezTo>
                    <a:pt x="195" y="546"/>
                    <a:pt x="198" y="545"/>
                    <a:pt x="198" y="544"/>
                  </a:cubicBezTo>
                  <a:cubicBezTo>
                    <a:pt x="200" y="547"/>
                    <a:pt x="213" y="543"/>
                    <a:pt x="212" y="547"/>
                  </a:cubicBezTo>
                  <a:cubicBezTo>
                    <a:pt x="216" y="547"/>
                    <a:pt x="227" y="543"/>
                    <a:pt x="235" y="541"/>
                  </a:cubicBezTo>
                  <a:cubicBezTo>
                    <a:pt x="233" y="542"/>
                    <a:pt x="233" y="542"/>
                    <a:pt x="233" y="542"/>
                  </a:cubicBezTo>
                  <a:cubicBezTo>
                    <a:pt x="243" y="543"/>
                    <a:pt x="240" y="539"/>
                    <a:pt x="244" y="537"/>
                  </a:cubicBezTo>
                  <a:cubicBezTo>
                    <a:pt x="240" y="539"/>
                    <a:pt x="249" y="538"/>
                    <a:pt x="251" y="538"/>
                  </a:cubicBezTo>
                  <a:cubicBezTo>
                    <a:pt x="254" y="537"/>
                    <a:pt x="257" y="535"/>
                    <a:pt x="263" y="534"/>
                  </a:cubicBezTo>
                  <a:cubicBezTo>
                    <a:pt x="264" y="535"/>
                    <a:pt x="265" y="537"/>
                    <a:pt x="269" y="536"/>
                  </a:cubicBezTo>
                  <a:cubicBezTo>
                    <a:pt x="271" y="535"/>
                    <a:pt x="271" y="535"/>
                    <a:pt x="271" y="535"/>
                  </a:cubicBezTo>
                  <a:cubicBezTo>
                    <a:pt x="274" y="535"/>
                    <a:pt x="279" y="533"/>
                    <a:pt x="281" y="533"/>
                  </a:cubicBezTo>
                  <a:cubicBezTo>
                    <a:pt x="281" y="534"/>
                    <a:pt x="281" y="534"/>
                    <a:pt x="281" y="534"/>
                  </a:cubicBezTo>
                  <a:cubicBezTo>
                    <a:pt x="285" y="534"/>
                    <a:pt x="285" y="532"/>
                    <a:pt x="281" y="532"/>
                  </a:cubicBezTo>
                  <a:cubicBezTo>
                    <a:pt x="285" y="531"/>
                    <a:pt x="285" y="531"/>
                    <a:pt x="285" y="531"/>
                  </a:cubicBezTo>
                  <a:cubicBezTo>
                    <a:pt x="285" y="531"/>
                    <a:pt x="285" y="531"/>
                    <a:pt x="285" y="531"/>
                  </a:cubicBezTo>
                  <a:cubicBezTo>
                    <a:pt x="290" y="530"/>
                    <a:pt x="294" y="527"/>
                    <a:pt x="302" y="526"/>
                  </a:cubicBezTo>
                  <a:cubicBezTo>
                    <a:pt x="301" y="528"/>
                    <a:pt x="309" y="528"/>
                    <a:pt x="302" y="529"/>
                  </a:cubicBezTo>
                  <a:cubicBezTo>
                    <a:pt x="304" y="528"/>
                    <a:pt x="300" y="528"/>
                    <a:pt x="300" y="528"/>
                  </a:cubicBezTo>
                  <a:cubicBezTo>
                    <a:pt x="297" y="528"/>
                    <a:pt x="295" y="529"/>
                    <a:pt x="294" y="529"/>
                  </a:cubicBezTo>
                  <a:cubicBezTo>
                    <a:pt x="295" y="530"/>
                    <a:pt x="295" y="531"/>
                    <a:pt x="294" y="533"/>
                  </a:cubicBezTo>
                  <a:cubicBezTo>
                    <a:pt x="298" y="530"/>
                    <a:pt x="314" y="530"/>
                    <a:pt x="314" y="527"/>
                  </a:cubicBezTo>
                  <a:cubicBezTo>
                    <a:pt x="321" y="527"/>
                    <a:pt x="329" y="525"/>
                    <a:pt x="337" y="526"/>
                  </a:cubicBezTo>
                  <a:cubicBezTo>
                    <a:pt x="336" y="525"/>
                    <a:pt x="336" y="525"/>
                    <a:pt x="336" y="525"/>
                  </a:cubicBezTo>
                  <a:cubicBezTo>
                    <a:pt x="343" y="526"/>
                    <a:pt x="343" y="526"/>
                    <a:pt x="343" y="526"/>
                  </a:cubicBezTo>
                  <a:cubicBezTo>
                    <a:pt x="341" y="526"/>
                    <a:pt x="341" y="526"/>
                    <a:pt x="341" y="526"/>
                  </a:cubicBezTo>
                  <a:cubicBezTo>
                    <a:pt x="346" y="527"/>
                    <a:pt x="346" y="527"/>
                    <a:pt x="346" y="527"/>
                  </a:cubicBezTo>
                  <a:cubicBezTo>
                    <a:pt x="346" y="528"/>
                    <a:pt x="345" y="528"/>
                    <a:pt x="343" y="528"/>
                  </a:cubicBezTo>
                  <a:cubicBezTo>
                    <a:pt x="342" y="529"/>
                    <a:pt x="341" y="528"/>
                    <a:pt x="342" y="528"/>
                  </a:cubicBezTo>
                  <a:cubicBezTo>
                    <a:pt x="338" y="529"/>
                    <a:pt x="346" y="528"/>
                    <a:pt x="343" y="530"/>
                  </a:cubicBezTo>
                  <a:cubicBezTo>
                    <a:pt x="342" y="529"/>
                    <a:pt x="341" y="530"/>
                    <a:pt x="340" y="530"/>
                  </a:cubicBezTo>
                  <a:cubicBezTo>
                    <a:pt x="345" y="530"/>
                    <a:pt x="347" y="528"/>
                    <a:pt x="351" y="530"/>
                  </a:cubicBezTo>
                  <a:cubicBezTo>
                    <a:pt x="353" y="529"/>
                    <a:pt x="358" y="527"/>
                    <a:pt x="363" y="528"/>
                  </a:cubicBezTo>
                  <a:cubicBezTo>
                    <a:pt x="361" y="529"/>
                    <a:pt x="368" y="528"/>
                    <a:pt x="366" y="530"/>
                  </a:cubicBezTo>
                  <a:cubicBezTo>
                    <a:pt x="368" y="529"/>
                    <a:pt x="372" y="530"/>
                    <a:pt x="373" y="529"/>
                  </a:cubicBezTo>
                  <a:cubicBezTo>
                    <a:pt x="372" y="529"/>
                    <a:pt x="370" y="529"/>
                    <a:pt x="369" y="529"/>
                  </a:cubicBezTo>
                  <a:cubicBezTo>
                    <a:pt x="370" y="529"/>
                    <a:pt x="370" y="528"/>
                    <a:pt x="371" y="528"/>
                  </a:cubicBezTo>
                  <a:cubicBezTo>
                    <a:pt x="377" y="529"/>
                    <a:pt x="383" y="529"/>
                    <a:pt x="388" y="531"/>
                  </a:cubicBezTo>
                  <a:cubicBezTo>
                    <a:pt x="396" y="531"/>
                    <a:pt x="413" y="532"/>
                    <a:pt x="428" y="534"/>
                  </a:cubicBezTo>
                  <a:cubicBezTo>
                    <a:pt x="422" y="535"/>
                    <a:pt x="445" y="535"/>
                    <a:pt x="437" y="536"/>
                  </a:cubicBezTo>
                  <a:cubicBezTo>
                    <a:pt x="443" y="536"/>
                    <a:pt x="457" y="538"/>
                    <a:pt x="459" y="537"/>
                  </a:cubicBezTo>
                  <a:cubicBezTo>
                    <a:pt x="457" y="537"/>
                    <a:pt x="450" y="537"/>
                    <a:pt x="446" y="536"/>
                  </a:cubicBezTo>
                  <a:cubicBezTo>
                    <a:pt x="452" y="537"/>
                    <a:pt x="453" y="535"/>
                    <a:pt x="460" y="536"/>
                  </a:cubicBezTo>
                  <a:cubicBezTo>
                    <a:pt x="461" y="536"/>
                    <a:pt x="461" y="536"/>
                    <a:pt x="461" y="536"/>
                  </a:cubicBezTo>
                  <a:cubicBezTo>
                    <a:pt x="471" y="536"/>
                    <a:pt x="465" y="533"/>
                    <a:pt x="482" y="533"/>
                  </a:cubicBezTo>
                  <a:cubicBezTo>
                    <a:pt x="528" y="534"/>
                    <a:pt x="475" y="537"/>
                    <a:pt x="482" y="538"/>
                  </a:cubicBezTo>
                  <a:cubicBezTo>
                    <a:pt x="484" y="538"/>
                    <a:pt x="504" y="537"/>
                    <a:pt x="513" y="538"/>
                  </a:cubicBezTo>
                  <a:cubicBezTo>
                    <a:pt x="511" y="538"/>
                    <a:pt x="511" y="538"/>
                    <a:pt x="511" y="538"/>
                  </a:cubicBezTo>
                  <a:cubicBezTo>
                    <a:pt x="516" y="538"/>
                    <a:pt x="523" y="537"/>
                    <a:pt x="528" y="538"/>
                  </a:cubicBezTo>
                  <a:cubicBezTo>
                    <a:pt x="531" y="536"/>
                    <a:pt x="536" y="535"/>
                    <a:pt x="540" y="534"/>
                  </a:cubicBezTo>
                  <a:cubicBezTo>
                    <a:pt x="560" y="532"/>
                    <a:pt x="560" y="532"/>
                    <a:pt x="560" y="532"/>
                  </a:cubicBezTo>
                  <a:cubicBezTo>
                    <a:pt x="556" y="533"/>
                    <a:pt x="556" y="533"/>
                    <a:pt x="556" y="533"/>
                  </a:cubicBezTo>
                  <a:cubicBezTo>
                    <a:pt x="561" y="533"/>
                    <a:pt x="565" y="532"/>
                    <a:pt x="569" y="532"/>
                  </a:cubicBezTo>
                  <a:cubicBezTo>
                    <a:pt x="571" y="533"/>
                    <a:pt x="565" y="533"/>
                    <a:pt x="558" y="534"/>
                  </a:cubicBezTo>
                  <a:cubicBezTo>
                    <a:pt x="562" y="535"/>
                    <a:pt x="566" y="535"/>
                    <a:pt x="571" y="533"/>
                  </a:cubicBezTo>
                  <a:cubicBezTo>
                    <a:pt x="568" y="533"/>
                    <a:pt x="568" y="533"/>
                    <a:pt x="568" y="533"/>
                  </a:cubicBezTo>
                  <a:cubicBezTo>
                    <a:pt x="574" y="533"/>
                    <a:pt x="593" y="529"/>
                    <a:pt x="578" y="530"/>
                  </a:cubicBezTo>
                  <a:cubicBezTo>
                    <a:pt x="589" y="528"/>
                    <a:pt x="593" y="530"/>
                    <a:pt x="601" y="529"/>
                  </a:cubicBezTo>
                  <a:cubicBezTo>
                    <a:pt x="602" y="530"/>
                    <a:pt x="594" y="530"/>
                    <a:pt x="598" y="531"/>
                  </a:cubicBezTo>
                  <a:cubicBezTo>
                    <a:pt x="606" y="530"/>
                    <a:pt x="611" y="530"/>
                    <a:pt x="618" y="529"/>
                  </a:cubicBezTo>
                  <a:cubicBezTo>
                    <a:pt x="611" y="529"/>
                    <a:pt x="619" y="528"/>
                    <a:pt x="610" y="528"/>
                  </a:cubicBezTo>
                  <a:cubicBezTo>
                    <a:pt x="613" y="527"/>
                    <a:pt x="623" y="526"/>
                    <a:pt x="623" y="526"/>
                  </a:cubicBezTo>
                  <a:cubicBezTo>
                    <a:pt x="620" y="526"/>
                    <a:pt x="617" y="527"/>
                    <a:pt x="612" y="527"/>
                  </a:cubicBezTo>
                  <a:cubicBezTo>
                    <a:pt x="622" y="526"/>
                    <a:pt x="633" y="524"/>
                    <a:pt x="644" y="523"/>
                  </a:cubicBezTo>
                  <a:cubicBezTo>
                    <a:pt x="643" y="524"/>
                    <a:pt x="642" y="524"/>
                    <a:pt x="641" y="524"/>
                  </a:cubicBezTo>
                  <a:cubicBezTo>
                    <a:pt x="655" y="521"/>
                    <a:pt x="676" y="518"/>
                    <a:pt x="685" y="515"/>
                  </a:cubicBezTo>
                  <a:cubicBezTo>
                    <a:pt x="680" y="515"/>
                    <a:pt x="680" y="515"/>
                    <a:pt x="680" y="515"/>
                  </a:cubicBezTo>
                  <a:cubicBezTo>
                    <a:pt x="677" y="516"/>
                    <a:pt x="670" y="517"/>
                    <a:pt x="668" y="517"/>
                  </a:cubicBezTo>
                  <a:close/>
                  <a:moveTo>
                    <a:pt x="410" y="3"/>
                  </a:moveTo>
                  <a:cubicBezTo>
                    <a:pt x="400" y="3"/>
                    <a:pt x="400" y="3"/>
                    <a:pt x="400" y="3"/>
                  </a:cubicBezTo>
                  <a:cubicBezTo>
                    <a:pt x="404" y="3"/>
                    <a:pt x="408" y="3"/>
                    <a:pt x="410" y="3"/>
                  </a:cubicBezTo>
                  <a:close/>
                  <a:moveTo>
                    <a:pt x="376" y="21"/>
                  </a:moveTo>
                  <a:cubicBezTo>
                    <a:pt x="379" y="21"/>
                    <a:pt x="381" y="21"/>
                    <a:pt x="382" y="21"/>
                  </a:cubicBezTo>
                  <a:cubicBezTo>
                    <a:pt x="375" y="21"/>
                    <a:pt x="375" y="21"/>
                    <a:pt x="375" y="21"/>
                  </a:cubicBezTo>
                  <a:lnTo>
                    <a:pt x="376" y="21"/>
                  </a:lnTo>
                  <a:close/>
                  <a:moveTo>
                    <a:pt x="354" y="21"/>
                  </a:moveTo>
                  <a:cubicBezTo>
                    <a:pt x="357" y="21"/>
                    <a:pt x="358" y="21"/>
                    <a:pt x="358" y="22"/>
                  </a:cubicBezTo>
                  <a:cubicBezTo>
                    <a:pt x="351" y="22"/>
                    <a:pt x="351" y="22"/>
                    <a:pt x="351" y="22"/>
                  </a:cubicBezTo>
                  <a:lnTo>
                    <a:pt x="354" y="21"/>
                  </a:lnTo>
                  <a:close/>
                  <a:moveTo>
                    <a:pt x="263" y="32"/>
                  </a:moveTo>
                  <a:cubicBezTo>
                    <a:pt x="264" y="30"/>
                    <a:pt x="278" y="27"/>
                    <a:pt x="283" y="25"/>
                  </a:cubicBezTo>
                  <a:cubicBezTo>
                    <a:pt x="286" y="24"/>
                    <a:pt x="304" y="21"/>
                    <a:pt x="300" y="23"/>
                  </a:cubicBezTo>
                  <a:cubicBezTo>
                    <a:pt x="288" y="24"/>
                    <a:pt x="289" y="28"/>
                    <a:pt x="278" y="27"/>
                  </a:cubicBezTo>
                  <a:cubicBezTo>
                    <a:pt x="276" y="29"/>
                    <a:pt x="279" y="29"/>
                    <a:pt x="284" y="28"/>
                  </a:cubicBezTo>
                  <a:cubicBezTo>
                    <a:pt x="282" y="29"/>
                    <a:pt x="281" y="29"/>
                    <a:pt x="281" y="29"/>
                  </a:cubicBezTo>
                  <a:cubicBezTo>
                    <a:pt x="277" y="30"/>
                    <a:pt x="273" y="31"/>
                    <a:pt x="269" y="32"/>
                  </a:cubicBezTo>
                  <a:cubicBezTo>
                    <a:pt x="265" y="32"/>
                    <a:pt x="262" y="33"/>
                    <a:pt x="263" y="32"/>
                  </a:cubicBezTo>
                  <a:close/>
                  <a:moveTo>
                    <a:pt x="217" y="44"/>
                  </a:moveTo>
                  <a:cubicBezTo>
                    <a:pt x="228" y="41"/>
                    <a:pt x="241" y="37"/>
                    <a:pt x="248" y="36"/>
                  </a:cubicBezTo>
                  <a:cubicBezTo>
                    <a:pt x="244" y="37"/>
                    <a:pt x="244" y="37"/>
                    <a:pt x="244" y="37"/>
                  </a:cubicBezTo>
                  <a:cubicBezTo>
                    <a:pt x="190" y="52"/>
                    <a:pt x="214" y="48"/>
                    <a:pt x="247" y="43"/>
                  </a:cubicBezTo>
                  <a:cubicBezTo>
                    <a:pt x="229" y="47"/>
                    <a:pt x="210" y="52"/>
                    <a:pt x="192" y="58"/>
                  </a:cubicBezTo>
                  <a:cubicBezTo>
                    <a:pt x="194" y="58"/>
                    <a:pt x="194" y="58"/>
                    <a:pt x="194" y="58"/>
                  </a:cubicBezTo>
                  <a:cubicBezTo>
                    <a:pt x="189" y="60"/>
                    <a:pt x="184" y="63"/>
                    <a:pt x="181" y="63"/>
                  </a:cubicBezTo>
                  <a:cubicBezTo>
                    <a:pt x="180" y="63"/>
                    <a:pt x="208" y="48"/>
                    <a:pt x="217" y="44"/>
                  </a:cubicBezTo>
                  <a:close/>
                  <a:moveTo>
                    <a:pt x="177" y="58"/>
                  </a:moveTo>
                  <a:cubicBezTo>
                    <a:pt x="177" y="58"/>
                    <a:pt x="177" y="58"/>
                    <a:pt x="179" y="58"/>
                  </a:cubicBezTo>
                  <a:cubicBezTo>
                    <a:pt x="168" y="62"/>
                    <a:pt x="168" y="62"/>
                    <a:pt x="168" y="62"/>
                  </a:cubicBezTo>
                  <a:cubicBezTo>
                    <a:pt x="169" y="61"/>
                    <a:pt x="167" y="61"/>
                    <a:pt x="177" y="58"/>
                  </a:cubicBezTo>
                  <a:close/>
                  <a:moveTo>
                    <a:pt x="63" y="133"/>
                  </a:moveTo>
                  <a:cubicBezTo>
                    <a:pt x="67" y="127"/>
                    <a:pt x="77" y="117"/>
                    <a:pt x="78" y="117"/>
                  </a:cubicBezTo>
                  <a:cubicBezTo>
                    <a:pt x="79" y="114"/>
                    <a:pt x="96" y="99"/>
                    <a:pt x="103" y="93"/>
                  </a:cubicBezTo>
                  <a:cubicBezTo>
                    <a:pt x="122" y="80"/>
                    <a:pt x="117" y="87"/>
                    <a:pt x="134" y="76"/>
                  </a:cubicBezTo>
                  <a:cubicBezTo>
                    <a:pt x="127" y="78"/>
                    <a:pt x="127" y="78"/>
                    <a:pt x="127" y="78"/>
                  </a:cubicBezTo>
                  <a:cubicBezTo>
                    <a:pt x="142" y="69"/>
                    <a:pt x="149" y="65"/>
                    <a:pt x="167" y="58"/>
                  </a:cubicBezTo>
                  <a:cubicBezTo>
                    <a:pt x="170" y="59"/>
                    <a:pt x="159" y="61"/>
                    <a:pt x="155" y="64"/>
                  </a:cubicBezTo>
                  <a:cubicBezTo>
                    <a:pt x="158" y="63"/>
                    <a:pt x="161" y="62"/>
                    <a:pt x="164" y="62"/>
                  </a:cubicBezTo>
                  <a:cubicBezTo>
                    <a:pt x="160" y="63"/>
                    <a:pt x="153" y="68"/>
                    <a:pt x="153" y="67"/>
                  </a:cubicBezTo>
                  <a:cubicBezTo>
                    <a:pt x="153" y="67"/>
                    <a:pt x="147" y="71"/>
                    <a:pt x="158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2" y="70"/>
                    <a:pt x="152" y="70"/>
                    <a:pt x="152" y="70"/>
                  </a:cubicBezTo>
                  <a:cubicBezTo>
                    <a:pt x="145" y="74"/>
                    <a:pt x="145" y="74"/>
                    <a:pt x="145" y="74"/>
                  </a:cubicBezTo>
                  <a:cubicBezTo>
                    <a:pt x="142" y="75"/>
                    <a:pt x="136" y="78"/>
                    <a:pt x="131" y="80"/>
                  </a:cubicBezTo>
                  <a:cubicBezTo>
                    <a:pt x="131" y="79"/>
                    <a:pt x="136" y="76"/>
                    <a:pt x="138" y="75"/>
                  </a:cubicBezTo>
                  <a:cubicBezTo>
                    <a:pt x="131" y="78"/>
                    <a:pt x="124" y="82"/>
                    <a:pt x="120" y="85"/>
                  </a:cubicBezTo>
                  <a:cubicBezTo>
                    <a:pt x="132" y="78"/>
                    <a:pt x="126" y="83"/>
                    <a:pt x="129" y="82"/>
                  </a:cubicBezTo>
                  <a:cubicBezTo>
                    <a:pt x="123" y="87"/>
                    <a:pt x="111" y="94"/>
                    <a:pt x="108" y="97"/>
                  </a:cubicBezTo>
                  <a:cubicBezTo>
                    <a:pt x="98" y="103"/>
                    <a:pt x="91" y="108"/>
                    <a:pt x="96" y="102"/>
                  </a:cubicBezTo>
                  <a:cubicBezTo>
                    <a:pt x="91" y="108"/>
                    <a:pt x="84" y="112"/>
                    <a:pt x="80" y="119"/>
                  </a:cubicBezTo>
                  <a:cubicBezTo>
                    <a:pt x="89" y="108"/>
                    <a:pt x="82" y="120"/>
                    <a:pt x="94" y="107"/>
                  </a:cubicBezTo>
                  <a:cubicBezTo>
                    <a:pt x="99" y="105"/>
                    <a:pt x="83" y="118"/>
                    <a:pt x="76" y="124"/>
                  </a:cubicBezTo>
                  <a:cubicBezTo>
                    <a:pt x="80" y="120"/>
                    <a:pt x="76" y="123"/>
                    <a:pt x="77" y="122"/>
                  </a:cubicBezTo>
                  <a:cubicBezTo>
                    <a:pt x="68" y="133"/>
                    <a:pt x="73" y="128"/>
                    <a:pt x="80" y="122"/>
                  </a:cubicBezTo>
                  <a:cubicBezTo>
                    <a:pt x="77" y="126"/>
                    <a:pt x="74" y="130"/>
                    <a:pt x="70" y="134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68" y="137"/>
                    <a:pt x="65" y="142"/>
                    <a:pt x="61" y="146"/>
                  </a:cubicBezTo>
                  <a:cubicBezTo>
                    <a:pt x="59" y="147"/>
                    <a:pt x="58" y="147"/>
                    <a:pt x="61" y="143"/>
                  </a:cubicBezTo>
                  <a:cubicBezTo>
                    <a:pt x="59" y="146"/>
                    <a:pt x="57" y="148"/>
                    <a:pt x="55" y="150"/>
                  </a:cubicBezTo>
                  <a:cubicBezTo>
                    <a:pt x="57" y="146"/>
                    <a:pt x="60" y="142"/>
                    <a:pt x="63" y="139"/>
                  </a:cubicBezTo>
                  <a:cubicBezTo>
                    <a:pt x="58" y="142"/>
                    <a:pt x="53" y="151"/>
                    <a:pt x="50" y="157"/>
                  </a:cubicBezTo>
                  <a:cubicBezTo>
                    <a:pt x="45" y="163"/>
                    <a:pt x="58" y="141"/>
                    <a:pt x="63" y="133"/>
                  </a:cubicBezTo>
                  <a:close/>
                  <a:moveTo>
                    <a:pt x="60" y="359"/>
                  </a:moveTo>
                  <a:cubicBezTo>
                    <a:pt x="53" y="347"/>
                    <a:pt x="55" y="353"/>
                    <a:pt x="52" y="351"/>
                  </a:cubicBezTo>
                  <a:cubicBezTo>
                    <a:pt x="47" y="344"/>
                    <a:pt x="45" y="336"/>
                    <a:pt x="40" y="329"/>
                  </a:cubicBezTo>
                  <a:cubicBezTo>
                    <a:pt x="39" y="330"/>
                    <a:pt x="36" y="321"/>
                    <a:pt x="34" y="322"/>
                  </a:cubicBezTo>
                  <a:cubicBezTo>
                    <a:pt x="32" y="317"/>
                    <a:pt x="31" y="313"/>
                    <a:pt x="30" y="309"/>
                  </a:cubicBezTo>
                  <a:cubicBezTo>
                    <a:pt x="25" y="302"/>
                    <a:pt x="35" y="324"/>
                    <a:pt x="36" y="328"/>
                  </a:cubicBezTo>
                  <a:cubicBezTo>
                    <a:pt x="37" y="336"/>
                    <a:pt x="31" y="319"/>
                    <a:pt x="32" y="324"/>
                  </a:cubicBezTo>
                  <a:cubicBezTo>
                    <a:pt x="36" y="333"/>
                    <a:pt x="38" y="333"/>
                    <a:pt x="40" y="338"/>
                  </a:cubicBezTo>
                  <a:cubicBezTo>
                    <a:pt x="43" y="343"/>
                    <a:pt x="44" y="346"/>
                    <a:pt x="44" y="346"/>
                  </a:cubicBezTo>
                  <a:cubicBezTo>
                    <a:pt x="37" y="331"/>
                    <a:pt x="38" y="339"/>
                    <a:pt x="32" y="326"/>
                  </a:cubicBezTo>
                  <a:cubicBezTo>
                    <a:pt x="33" y="326"/>
                    <a:pt x="33" y="326"/>
                    <a:pt x="33" y="326"/>
                  </a:cubicBezTo>
                  <a:cubicBezTo>
                    <a:pt x="31" y="326"/>
                    <a:pt x="24" y="307"/>
                    <a:pt x="22" y="300"/>
                  </a:cubicBezTo>
                  <a:cubicBezTo>
                    <a:pt x="19" y="285"/>
                    <a:pt x="27" y="311"/>
                    <a:pt x="28" y="311"/>
                  </a:cubicBezTo>
                  <a:cubicBezTo>
                    <a:pt x="26" y="305"/>
                    <a:pt x="24" y="299"/>
                    <a:pt x="22" y="293"/>
                  </a:cubicBezTo>
                  <a:cubicBezTo>
                    <a:pt x="25" y="300"/>
                    <a:pt x="24" y="292"/>
                    <a:pt x="28" y="302"/>
                  </a:cubicBezTo>
                  <a:cubicBezTo>
                    <a:pt x="24" y="292"/>
                    <a:pt x="25" y="290"/>
                    <a:pt x="22" y="280"/>
                  </a:cubicBezTo>
                  <a:cubicBezTo>
                    <a:pt x="26" y="291"/>
                    <a:pt x="21" y="264"/>
                    <a:pt x="23" y="263"/>
                  </a:cubicBezTo>
                  <a:cubicBezTo>
                    <a:pt x="24" y="275"/>
                    <a:pt x="27" y="296"/>
                    <a:pt x="27" y="296"/>
                  </a:cubicBezTo>
                  <a:cubicBezTo>
                    <a:pt x="28" y="298"/>
                    <a:pt x="32" y="311"/>
                    <a:pt x="33" y="316"/>
                  </a:cubicBezTo>
                  <a:cubicBezTo>
                    <a:pt x="38" y="323"/>
                    <a:pt x="38" y="323"/>
                    <a:pt x="38" y="323"/>
                  </a:cubicBezTo>
                  <a:cubicBezTo>
                    <a:pt x="34" y="314"/>
                    <a:pt x="30" y="302"/>
                    <a:pt x="32" y="305"/>
                  </a:cubicBezTo>
                  <a:cubicBezTo>
                    <a:pt x="30" y="300"/>
                    <a:pt x="29" y="296"/>
                    <a:pt x="28" y="292"/>
                  </a:cubicBezTo>
                  <a:cubicBezTo>
                    <a:pt x="34" y="304"/>
                    <a:pt x="34" y="304"/>
                    <a:pt x="39" y="315"/>
                  </a:cubicBezTo>
                  <a:cubicBezTo>
                    <a:pt x="32" y="291"/>
                    <a:pt x="24" y="272"/>
                    <a:pt x="25" y="251"/>
                  </a:cubicBezTo>
                  <a:cubicBezTo>
                    <a:pt x="25" y="254"/>
                    <a:pt x="25" y="254"/>
                    <a:pt x="25" y="254"/>
                  </a:cubicBezTo>
                  <a:cubicBezTo>
                    <a:pt x="24" y="212"/>
                    <a:pt x="33" y="203"/>
                    <a:pt x="38" y="196"/>
                  </a:cubicBezTo>
                  <a:cubicBezTo>
                    <a:pt x="36" y="202"/>
                    <a:pt x="35" y="208"/>
                    <a:pt x="34" y="213"/>
                  </a:cubicBezTo>
                  <a:cubicBezTo>
                    <a:pt x="33" y="214"/>
                    <a:pt x="33" y="214"/>
                    <a:pt x="33" y="214"/>
                  </a:cubicBezTo>
                  <a:cubicBezTo>
                    <a:pt x="27" y="241"/>
                    <a:pt x="31" y="261"/>
                    <a:pt x="37" y="289"/>
                  </a:cubicBezTo>
                  <a:cubicBezTo>
                    <a:pt x="35" y="285"/>
                    <a:pt x="34" y="275"/>
                    <a:pt x="33" y="276"/>
                  </a:cubicBezTo>
                  <a:cubicBezTo>
                    <a:pt x="37" y="293"/>
                    <a:pt x="39" y="290"/>
                    <a:pt x="43" y="306"/>
                  </a:cubicBezTo>
                  <a:cubicBezTo>
                    <a:pt x="35" y="284"/>
                    <a:pt x="47" y="320"/>
                    <a:pt x="39" y="300"/>
                  </a:cubicBezTo>
                  <a:cubicBezTo>
                    <a:pt x="50" y="328"/>
                    <a:pt x="65" y="356"/>
                    <a:pt x="78" y="371"/>
                  </a:cubicBezTo>
                  <a:cubicBezTo>
                    <a:pt x="76" y="367"/>
                    <a:pt x="84" y="377"/>
                    <a:pt x="85" y="377"/>
                  </a:cubicBezTo>
                  <a:cubicBezTo>
                    <a:pt x="88" y="381"/>
                    <a:pt x="87" y="380"/>
                    <a:pt x="84" y="377"/>
                  </a:cubicBezTo>
                  <a:cubicBezTo>
                    <a:pt x="90" y="385"/>
                    <a:pt x="90" y="387"/>
                    <a:pt x="88" y="387"/>
                  </a:cubicBezTo>
                  <a:cubicBezTo>
                    <a:pt x="84" y="382"/>
                    <a:pt x="79" y="377"/>
                    <a:pt x="75" y="371"/>
                  </a:cubicBezTo>
                  <a:cubicBezTo>
                    <a:pt x="79" y="377"/>
                    <a:pt x="80" y="380"/>
                    <a:pt x="84" y="384"/>
                  </a:cubicBezTo>
                  <a:cubicBezTo>
                    <a:pt x="84" y="384"/>
                    <a:pt x="84" y="384"/>
                    <a:pt x="84" y="384"/>
                  </a:cubicBezTo>
                  <a:cubicBezTo>
                    <a:pt x="84" y="384"/>
                    <a:pt x="84" y="384"/>
                    <a:pt x="84" y="384"/>
                  </a:cubicBezTo>
                  <a:cubicBezTo>
                    <a:pt x="86" y="386"/>
                    <a:pt x="87" y="388"/>
                    <a:pt x="90" y="390"/>
                  </a:cubicBezTo>
                  <a:cubicBezTo>
                    <a:pt x="93" y="393"/>
                    <a:pt x="93" y="392"/>
                    <a:pt x="93" y="391"/>
                  </a:cubicBezTo>
                  <a:cubicBezTo>
                    <a:pt x="98" y="395"/>
                    <a:pt x="105" y="400"/>
                    <a:pt x="114" y="406"/>
                  </a:cubicBezTo>
                  <a:cubicBezTo>
                    <a:pt x="113" y="406"/>
                    <a:pt x="113" y="406"/>
                    <a:pt x="113" y="406"/>
                  </a:cubicBezTo>
                  <a:cubicBezTo>
                    <a:pt x="119" y="411"/>
                    <a:pt x="125" y="415"/>
                    <a:pt x="131" y="419"/>
                  </a:cubicBezTo>
                  <a:cubicBezTo>
                    <a:pt x="128" y="418"/>
                    <a:pt x="128" y="418"/>
                    <a:pt x="128" y="418"/>
                  </a:cubicBezTo>
                  <a:cubicBezTo>
                    <a:pt x="132" y="420"/>
                    <a:pt x="136" y="423"/>
                    <a:pt x="139" y="425"/>
                  </a:cubicBezTo>
                  <a:cubicBezTo>
                    <a:pt x="138" y="426"/>
                    <a:pt x="142" y="427"/>
                    <a:pt x="141" y="428"/>
                  </a:cubicBezTo>
                  <a:cubicBezTo>
                    <a:pt x="146" y="435"/>
                    <a:pt x="166" y="442"/>
                    <a:pt x="181" y="450"/>
                  </a:cubicBezTo>
                  <a:cubicBezTo>
                    <a:pt x="179" y="450"/>
                    <a:pt x="179" y="450"/>
                    <a:pt x="179" y="450"/>
                  </a:cubicBezTo>
                  <a:cubicBezTo>
                    <a:pt x="188" y="453"/>
                    <a:pt x="209" y="464"/>
                    <a:pt x="223" y="470"/>
                  </a:cubicBezTo>
                  <a:cubicBezTo>
                    <a:pt x="222" y="470"/>
                    <a:pt x="222" y="470"/>
                    <a:pt x="222" y="470"/>
                  </a:cubicBezTo>
                  <a:cubicBezTo>
                    <a:pt x="213" y="467"/>
                    <a:pt x="211" y="467"/>
                    <a:pt x="215" y="469"/>
                  </a:cubicBezTo>
                  <a:cubicBezTo>
                    <a:pt x="212" y="468"/>
                    <a:pt x="207" y="467"/>
                    <a:pt x="204" y="466"/>
                  </a:cubicBezTo>
                  <a:cubicBezTo>
                    <a:pt x="200" y="464"/>
                    <a:pt x="186" y="458"/>
                    <a:pt x="186" y="456"/>
                  </a:cubicBezTo>
                  <a:cubicBezTo>
                    <a:pt x="196" y="461"/>
                    <a:pt x="195" y="460"/>
                    <a:pt x="191" y="457"/>
                  </a:cubicBezTo>
                  <a:cubicBezTo>
                    <a:pt x="181" y="454"/>
                    <a:pt x="163" y="445"/>
                    <a:pt x="163" y="447"/>
                  </a:cubicBezTo>
                  <a:cubicBezTo>
                    <a:pt x="150" y="440"/>
                    <a:pt x="159" y="445"/>
                    <a:pt x="150" y="438"/>
                  </a:cubicBezTo>
                  <a:cubicBezTo>
                    <a:pt x="150" y="437"/>
                    <a:pt x="153" y="439"/>
                    <a:pt x="156" y="440"/>
                  </a:cubicBezTo>
                  <a:cubicBezTo>
                    <a:pt x="144" y="433"/>
                    <a:pt x="132" y="425"/>
                    <a:pt x="120" y="417"/>
                  </a:cubicBezTo>
                  <a:cubicBezTo>
                    <a:pt x="117" y="417"/>
                    <a:pt x="142" y="434"/>
                    <a:pt x="129" y="427"/>
                  </a:cubicBezTo>
                  <a:cubicBezTo>
                    <a:pt x="125" y="426"/>
                    <a:pt x="124" y="428"/>
                    <a:pt x="113" y="418"/>
                  </a:cubicBezTo>
                  <a:cubicBezTo>
                    <a:pt x="113" y="418"/>
                    <a:pt x="114" y="419"/>
                    <a:pt x="115" y="419"/>
                  </a:cubicBezTo>
                  <a:cubicBezTo>
                    <a:pt x="110" y="415"/>
                    <a:pt x="109" y="414"/>
                    <a:pt x="104" y="409"/>
                  </a:cubicBezTo>
                  <a:cubicBezTo>
                    <a:pt x="103" y="406"/>
                    <a:pt x="111" y="414"/>
                    <a:pt x="116" y="416"/>
                  </a:cubicBezTo>
                  <a:cubicBezTo>
                    <a:pt x="112" y="414"/>
                    <a:pt x="107" y="411"/>
                    <a:pt x="104" y="407"/>
                  </a:cubicBezTo>
                  <a:cubicBezTo>
                    <a:pt x="105" y="407"/>
                    <a:pt x="105" y="407"/>
                    <a:pt x="105" y="407"/>
                  </a:cubicBezTo>
                  <a:cubicBezTo>
                    <a:pt x="101" y="404"/>
                    <a:pt x="97" y="401"/>
                    <a:pt x="93" y="397"/>
                  </a:cubicBezTo>
                  <a:cubicBezTo>
                    <a:pt x="91" y="395"/>
                    <a:pt x="92" y="397"/>
                    <a:pt x="94" y="399"/>
                  </a:cubicBezTo>
                  <a:cubicBezTo>
                    <a:pt x="95" y="400"/>
                    <a:pt x="95" y="401"/>
                    <a:pt x="95" y="402"/>
                  </a:cubicBezTo>
                  <a:cubicBezTo>
                    <a:pt x="95" y="401"/>
                    <a:pt x="94" y="401"/>
                    <a:pt x="94" y="400"/>
                  </a:cubicBezTo>
                  <a:cubicBezTo>
                    <a:pt x="92" y="399"/>
                    <a:pt x="90" y="397"/>
                    <a:pt x="88" y="395"/>
                  </a:cubicBezTo>
                  <a:cubicBezTo>
                    <a:pt x="87" y="394"/>
                    <a:pt x="87" y="394"/>
                    <a:pt x="87" y="394"/>
                  </a:cubicBezTo>
                  <a:cubicBezTo>
                    <a:pt x="87" y="394"/>
                    <a:pt x="87" y="394"/>
                    <a:pt x="87" y="395"/>
                  </a:cubicBezTo>
                  <a:cubicBezTo>
                    <a:pt x="77" y="384"/>
                    <a:pt x="63" y="367"/>
                    <a:pt x="60" y="359"/>
                  </a:cubicBezTo>
                  <a:close/>
                  <a:moveTo>
                    <a:pt x="102" y="407"/>
                  </a:moveTo>
                  <a:cubicBezTo>
                    <a:pt x="100" y="405"/>
                    <a:pt x="98" y="404"/>
                    <a:pt x="95" y="402"/>
                  </a:cubicBezTo>
                  <a:cubicBezTo>
                    <a:pt x="95" y="401"/>
                    <a:pt x="95" y="400"/>
                    <a:pt x="94" y="399"/>
                  </a:cubicBezTo>
                  <a:cubicBezTo>
                    <a:pt x="97" y="402"/>
                    <a:pt x="102" y="406"/>
                    <a:pt x="102" y="407"/>
                  </a:cubicBezTo>
                  <a:close/>
                  <a:moveTo>
                    <a:pt x="33" y="588"/>
                  </a:moveTo>
                  <a:cubicBezTo>
                    <a:pt x="33" y="587"/>
                    <a:pt x="31" y="588"/>
                    <a:pt x="30" y="589"/>
                  </a:cubicBezTo>
                  <a:cubicBezTo>
                    <a:pt x="32" y="588"/>
                    <a:pt x="32" y="586"/>
                    <a:pt x="34" y="585"/>
                  </a:cubicBezTo>
                  <a:cubicBezTo>
                    <a:pt x="34" y="586"/>
                    <a:pt x="33" y="587"/>
                    <a:pt x="33" y="588"/>
                  </a:cubicBezTo>
                  <a:close/>
                  <a:moveTo>
                    <a:pt x="72" y="582"/>
                  </a:moveTo>
                  <a:cubicBezTo>
                    <a:pt x="71" y="582"/>
                    <a:pt x="71" y="582"/>
                    <a:pt x="71" y="582"/>
                  </a:cubicBezTo>
                  <a:cubicBezTo>
                    <a:pt x="70" y="583"/>
                    <a:pt x="70" y="583"/>
                    <a:pt x="70" y="583"/>
                  </a:cubicBezTo>
                  <a:lnTo>
                    <a:pt x="72" y="582"/>
                  </a:lnTo>
                  <a:close/>
                  <a:moveTo>
                    <a:pt x="65" y="585"/>
                  </a:moveTo>
                  <a:cubicBezTo>
                    <a:pt x="65" y="585"/>
                    <a:pt x="64" y="586"/>
                    <a:pt x="64" y="586"/>
                  </a:cubicBezTo>
                  <a:cubicBezTo>
                    <a:pt x="64" y="586"/>
                    <a:pt x="64" y="586"/>
                    <a:pt x="64" y="585"/>
                  </a:cubicBezTo>
                  <a:cubicBezTo>
                    <a:pt x="65" y="585"/>
                    <a:pt x="65" y="585"/>
                    <a:pt x="65" y="585"/>
                  </a:cubicBezTo>
                  <a:close/>
                  <a:moveTo>
                    <a:pt x="62" y="589"/>
                  </a:moveTo>
                  <a:cubicBezTo>
                    <a:pt x="62" y="589"/>
                    <a:pt x="62" y="589"/>
                    <a:pt x="62" y="588"/>
                  </a:cubicBezTo>
                  <a:cubicBezTo>
                    <a:pt x="63" y="588"/>
                    <a:pt x="63" y="588"/>
                    <a:pt x="63" y="588"/>
                  </a:cubicBezTo>
                  <a:cubicBezTo>
                    <a:pt x="63" y="588"/>
                    <a:pt x="63" y="587"/>
                    <a:pt x="63" y="587"/>
                  </a:cubicBezTo>
                  <a:cubicBezTo>
                    <a:pt x="67" y="586"/>
                    <a:pt x="71" y="582"/>
                    <a:pt x="74" y="583"/>
                  </a:cubicBezTo>
                  <a:cubicBezTo>
                    <a:pt x="73" y="583"/>
                    <a:pt x="73" y="583"/>
                    <a:pt x="73" y="583"/>
                  </a:cubicBezTo>
                  <a:cubicBezTo>
                    <a:pt x="69" y="587"/>
                    <a:pt x="66" y="588"/>
                    <a:pt x="61" y="591"/>
                  </a:cubicBezTo>
                  <a:cubicBezTo>
                    <a:pt x="61" y="590"/>
                    <a:pt x="62" y="590"/>
                    <a:pt x="62" y="589"/>
                  </a:cubicBezTo>
                  <a:close/>
                  <a:moveTo>
                    <a:pt x="43" y="585"/>
                  </a:moveTo>
                  <a:cubicBezTo>
                    <a:pt x="43" y="585"/>
                    <a:pt x="43" y="585"/>
                    <a:pt x="43" y="585"/>
                  </a:cubicBezTo>
                  <a:cubicBezTo>
                    <a:pt x="43" y="585"/>
                    <a:pt x="43" y="585"/>
                    <a:pt x="43" y="585"/>
                  </a:cubicBezTo>
                  <a:cubicBezTo>
                    <a:pt x="42" y="586"/>
                    <a:pt x="40" y="587"/>
                    <a:pt x="39" y="588"/>
                  </a:cubicBezTo>
                  <a:cubicBezTo>
                    <a:pt x="38" y="588"/>
                    <a:pt x="38" y="588"/>
                    <a:pt x="38" y="588"/>
                  </a:cubicBezTo>
                  <a:cubicBezTo>
                    <a:pt x="39" y="587"/>
                    <a:pt x="39" y="587"/>
                    <a:pt x="40" y="587"/>
                  </a:cubicBezTo>
                  <a:cubicBezTo>
                    <a:pt x="40" y="585"/>
                    <a:pt x="41" y="584"/>
                    <a:pt x="43" y="582"/>
                  </a:cubicBezTo>
                  <a:cubicBezTo>
                    <a:pt x="43" y="582"/>
                    <a:pt x="43" y="582"/>
                    <a:pt x="43" y="582"/>
                  </a:cubicBezTo>
                  <a:cubicBezTo>
                    <a:pt x="44" y="581"/>
                    <a:pt x="44" y="581"/>
                    <a:pt x="44" y="581"/>
                  </a:cubicBezTo>
                  <a:cubicBezTo>
                    <a:pt x="44" y="580"/>
                    <a:pt x="45" y="580"/>
                    <a:pt x="45" y="579"/>
                  </a:cubicBezTo>
                  <a:cubicBezTo>
                    <a:pt x="47" y="578"/>
                    <a:pt x="49" y="577"/>
                    <a:pt x="50" y="577"/>
                  </a:cubicBezTo>
                  <a:cubicBezTo>
                    <a:pt x="46" y="581"/>
                    <a:pt x="46" y="582"/>
                    <a:pt x="44" y="584"/>
                  </a:cubicBezTo>
                  <a:cubicBezTo>
                    <a:pt x="44" y="584"/>
                    <a:pt x="44" y="585"/>
                    <a:pt x="43" y="585"/>
                  </a:cubicBezTo>
                  <a:close/>
                  <a:moveTo>
                    <a:pt x="51" y="574"/>
                  </a:moveTo>
                  <a:cubicBezTo>
                    <a:pt x="50" y="575"/>
                    <a:pt x="48" y="576"/>
                    <a:pt x="47" y="577"/>
                  </a:cubicBezTo>
                  <a:cubicBezTo>
                    <a:pt x="48" y="576"/>
                    <a:pt x="48" y="575"/>
                    <a:pt x="47" y="575"/>
                  </a:cubicBezTo>
                  <a:cubicBezTo>
                    <a:pt x="49" y="574"/>
                    <a:pt x="50" y="574"/>
                    <a:pt x="51" y="574"/>
                  </a:cubicBezTo>
                  <a:close/>
                  <a:moveTo>
                    <a:pt x="46" y="575"/>
                  </a:moveTo>
                  <a:cubicBezTo>
                    <a:pt x="46" y="576"/>
                    <a:pt x="45" y="577"/>
                    <a:pt x="44" y="579"/>
                  </a:cubicBezTo>
                  <a:cubicBezTo>
                    <a:pt x="44" y="579"/>
                    <a:pt x="44" y="579"/>
                    <a:pt x="44" y="579"/>
                  </a:cubicBezTo>
                  <a:cubicBezTo>
                    <a:pt x="42" y="578"/>
                    <a:pt x="42" y="578"/>
                    <a:pt x="42" y="578"/>
                  </a:cubicBezTo>
                  <a:cubicBezTo>
                    <a:pt x="41" y="580"/>
                    <a:pt x="42" y="580"/>
                    <a:pt x="42" y="581"/>
                  </a:cubicBezTo>
                  <a:cubicBezTo>
                    <a:pt x="40" y="582"/>
                    <a:pt x="39" y="583"/>
                    <a:pt x="38" y="585"/>
                  </a:cubicBezTo>
                  <a:cubicBezTo>
                    <a:pt x="39" y="585"/>
                    <a:pt x="40" y="583"/>
                    <a:pt x="41" y="582"/>
                  </a:cubicBezTo>
                  <a:cubicBezTo>
                    <a:pt x="40" y="584"/>
                    <a:pt x="39" y="586"/>
                    <a:pt x="37" y="587"/>
                  </a:cubicBezTo>
                  <a:cubicBezTo>
                    <a:pt x="35" y="588"/>
                    <a:pt x="33" y="590"/>
                    <a:pt x="32" y="591"/>
                  </a:cubicBezTo>
                  <a:cubicBezTo>
                    <a:pt x="32" y="591"/>
                    <a:pt x="31" y="591"/>
                    <a:pt x="31" y="591"/>
                  </a:cubicBezTo>
                  <a:cubicBezTo>
                    <a:pt x="29" y="593"/>
                    <a:pt x="28" y="594"/>
                    <a:pt x="27" y="596"/>
                  </a:cubicBezTo>
                  <a:cubicBezTo>
                    <a:pt x="27" y="596"/>
                    <a:pt x="26" y="597"/>
                    <a:pt x="25" y="597"/>
                  </a:cubicBezTo>
                  <a:cubicBezTo>
                    <a:pt x="25" y="597"/>
                    <a:pt x="23" y="597"/>
                    <a:pt x="22" y="598"/>
                  </a:cubicBezTo>
                  <a:cubicBezTo>
                    <a:pt x="23" y="596"/>
                    <a:pt x="24" y="594"/>
                    <a:pt x="25" y="592"/>
                  </a:cubicBezTo>
                  <a:cubicBezTo>
                    <a:pt x="27" y="591"/>
                    <a:pt x="29" y="590"/>
                    <a:pt x="33" y="588"/>
                  </a:cubicBezTo>
                  <a:cubicBezTo>
                    <a:pt x="32" y="589"/>
                    <a:pt x="32" y="590"/>
                    <a:pt x="31" y="590"/>
                  </a:cubicBezTo>
                  <a:cubicBezTo>
                    <a:pt x="32" y="589"/>
                    <a:pt x="34" y="588"/>
                    <a:pt x="36" y="586"/>
                  </a:cubicBezTo>
                  <a:cubicBezTo>
                    <a:pt x="35" y="585"/>
                    <a:pt x="35" y="585"/>
                    <a:pt x="35" y="585"/>
                  </a:cubicBezTo>
                  <a:cubicBezTo>
                    <a:pt x="35" y="585"/>
                    <a:pt x="35" y="585"/>
                    <a:pt x="35" y="585"/>
                  </a:cubicBezTo>
                  <a:cubicBezTo>
                    <a:pt x="37" y="584"/>
                    <a:pt x="36" y="584"/>
                    <a:pt x="34" y="584"/>
                  </a:cubicBezTo>
                  <a:cubicBezTo>
                    <a:pt x="34" y="584"/>
                    <a:pt x="34" y="584"/>
                    <a:pt x="34" y="584"/>
                  </a:cubicBezTo>
                  <a:cubicBezTo>
                    <a:pt x="35" y="584"/>
                    <a:pt x="36" y="583"/>
                    <a:pt x="36" y="582"/>
                  </a:cubicBezTo>
                  <a:cubicBezTo>
                    <a:pt x="36" y="584"/>
                    <a:pt x="36" y="586"/>
                    <a:pt x="37" y="584"/>
                  </a:cubicBezTo>
                  <a:cubicBezTo>
                    <a:pt x="38" y="583"/>
                    <a:pt x="38" y="582"/>
                    <a:pt x="38" y="581"/>
                  </a:cubicBezTo>
                  <a:cubicBezTo>
                    <a:pt x="39" y="581"/>
                    <a:pt x="39" y="581"/>
                    <a:pt x="39" y="581"/>
                  </a:cubicBezTo>
                  <a:cubicBezTo>
                    <a:pt x="39" y="581"/>
                    <a:pt x="39" y="581"/>
                    <a:pt x="39" y="581"/>
                  </a:cubicBezTo>
                  <a:cubicBezTo>
                    <a:pt x="39" y="581"/>
                    <a:pt x="39" y="580"/>
                    <a:pt x="39" y="580"/>
                  </a:cubicBezTo>
                  <a:cubicBezTo>
                    <a:pt x="39" y="580"/>
                    <a:pt x="38" y="581"/>
                    <a:pt x="38" y="581"/>
                  </a:cubicBezTo>
                  <a:cubicBezTo>
                    <a:pt x="36" y="581"/>
                    <a:pt x="36" y="581"/>
                    <a:pt x="36" y="581"/>
                  </a:cubicBezTo>
                  <a:cubicBezTo>
                    <a:pt x="36" y="581"/>
                    <a:pt x="36" y="581"/>
                    <a:pt x="36" y="581"/>
                  </a:cubicBezTo>
                  <a:cubicBezTo>
                    <a:pt x="38" y="580"/>
                    <a:pt x="38" y="580"/>
                    <a:pt x="38" y="580"/>
                  </a:cubicBezTo>
                  <a:cubicBezTo>
                    <a:pt x="35" y="581"/>
                    <a:pt x="35" y="581"/>
                    <a:pt x="35" y="581"/>
                  </a:cubicBezTo>
                  <a:cubicBezTo>
                    <a:pt x="35" y="581"/>
                    <a:pt x="35" y="581"/>
                    <a:pt x="35" y="581"/>
                  </a:cubicBezTo>
                  <a:cubicBezTo>
                    <a:pt x="36" y="580"/>
                    <a:pt x="36" y="580"/>
                    <a:pt x="37" y="580"/>
                  </a:cubicBezTo>
                  <a:cubicBezTo>
                    <a:pt x="37" y="580"/>
                    <a:pt x="37" y="580"/>
                    <a:pt x="37" y="580"/>
                  </a:cubicBezTo>
                  <a:cubicBezTo>
                    <a:pt x="37" y="580"/>
                    <a:pt x="37" y="580"/>
                    <a:pt x="37" y="579"/>
                  </a:cubicBezTo>
                  <a:cubicBezTo>
                    <a:pt x="40" y="578"/>
                    <a:pt x="43" y="576"/>
                    <a:pt x="46" y="575"/>
                  </a:cubicBezTo>
                  <a:close/>
                  <a:moveTo>
                    <a:pt x="39" y="577"/>
                  </a:moveTo>
                  <a:cubicBezTo>
                    <a:pt x="39" y="578"/>
                    <a:pt x="38" y="579"/>
                    <a:pt x="37" y="579"/>
                  </a:cubicBezTo>
                  <a:cubicBezTo>
                    <a:pt x="38" y="578"/>
                    <a:pt x="38" y="578"/>
                    <a:pt x="38" y="578"/>
                  </a:cubicBezTo>
                  <a:cubicBezTo>
                    <a:pt x="39" y="577"/>
                    <a:pt x="39" y="577"/>
                    <a:pt x="39" y="577"/>
                  </a:cubicBezTo>
                  <a:close/>
                  <a:moveTo>
                    <a:pt x="36" y="576"/>
                  </a:moveTo>
                  <a:cubicBezTo>
                    <a:pt x="38" y="576"/>
                    <a:pt x="37" y="577"/>
                    <a:pt x="37" y="578"/>
                  </a:cubicBezTo>
                  <a:cubicBezTo>
                    <a:pt x="36" y="578"/>
                    <a:pt x="36" y="579"/>
                    <a:pt x="36" y="579"/>
                  </a:cubicBezTo>
                  <a:cubicBezTo>
                    <a:pt x="36" y="579"/>
                    <a:pt x="36" y="579"/>
                    <a:pt x="37" y="578"/>
                  </a:cubicBezTo>
                  <a:cubicBezTo>
                    <a:pt x="37" y="579"/>
                    <a:pt x="37" y="579"/>
                    <a:pt x="37" y="580"/>
                  </a:cubicBezTo>
                  <a:cubicBezTo>
                    <a:pt x="35" y="580"/>
                    <a:pt x="34" y="580"/>
                    <a:pt x="33" y="581"/>
                  </a:cubicBezTo>
                  <a:cubicBezTo>
                    <a:pt x="33" y="579"/>
                    <a:pt x="35" y="577"/>
                    <a:pt x="36" y="576"/>
                  </a:cubicBezTo>
                  <a:close/>
                  <a:moveTo>
                    <a:pt x="9" y="601"/>
                  </a:moveTo>
                  <a:cubicBezTo>
                    <a:pt x="9" y="600"/>
                    <a:pt x="9" y="600"/>
                    <a:pt x="9" y="600"/>
                  </a:cubicBezTo>
                  <a:cubicBezTo>
                    <a:pt x="10" y="600"/>
                    <a:pt x="10" y="600"/>
                    <a:pt x="10" y="600"/>
                  </a:cubicBezTo>
                  <a:cubicBezTo>
                    <a:pt x="10" y="600"/>
                    <a:pt x="10" y="600"/>
                    <a:pt x="11" y="600"/>
                  </a:cubicBezTo>
                  <a:cubicBezTo>
                    <a:pt x="10" y="601"/>
                    <a:pt x="10" y="601"/>
                    <a:pt x="10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14" y="606"/>
                    <a:pt x="11" y="603"/>
                    <a:pt x="9" y="601"/>
                  </a:cubicBezTo>
                  <a:close/>
                  <a:moveTo>
                    <a:pt x="36" y="626"/>
                  </a:moveTo>
                  <a:cubicBezTo>
                    <a:pt x="36" y="626"/>
                    <a:pt x="36" y="626"/>
                    <a:pt x="36" y="626"/>
                  </a:cubicBezTo>
                  <a:close/>
                  <a:moveTo>
                    <a:pt x="36" y="626"/>
                  </a:move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3" y="623"/>
                    <a:pt x="30" y="621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1" y="622"/>
                    <a:pt x="24" y="615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25" y="615"/>
                    <a:pt x="32" y="622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0" y="621"/>
                    <a:pt x="33" y="623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3" y="623"/>
                    <a:pt x="17" y="609"/>
                    <a:pt x="8" y="601"/>
                  </a:cubicBezTo>
                  <a:cubicBezTo>
                    <a:pt x="8" y="601"/>
                    <a:pt x="8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12" y="603"/>
                    <a:pt x="19" y="610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2" y="622"/>
                    <a:pt x="25" y="616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9" y="601"/>
                    <a:pt x="9" y="601"/>
                    <a:pt x="10" y="602"/>
                  </a:cubicBezTo>
                  <a:cubicBezTo>
                    <a:pt x="11" y="601"/>
                    <a:pt x="11" y="601"/>
                    <a:pt x="11" y="601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1" y="602"/>
                    <a:pt x="11" y="602"/>
                    <a:pt x="11" y="602"/>
                  </a:cubicBezTo>
                  <a:cubicBezTo>
                    <a:pt x="12" y="601"/>
                    <a:pt x="12" y="601"/>
                    <a:pt x="12" y="601"/>
                  </a:cubicBezTo>
                  <a:cubicBezTo>
                    <a:pt x="13" y="602"/>
                    <a:pt x="14" y="603"/>
                    <a:pt x="15" y="604"/>
                  </a:cubicBezTo>
                  <a:cubicBezTo>
                    <a:pt x="15" y="604"/>
                    <a:pt x="15" y="604"/>
                    <a:pt x="15" y="604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20" y="611"/>
                    <a:pt x="34" y="624"/>
                    <a:pt x="31" y="621"/>
                  </a:cubicBezTo>
                  <a:cubicBezTo>
                    <a:pt x="31" y="621"/>
                    <a:pt x="31" y="621"/>
                    <a:pt x="31" y="621"/>
                  </a:cubicBezTo>
                  <a:cubicBezTo>
                    <a:pt x="31" y="621"/>
                    <a:pt x="31" y="621"/>
                    <a:pt x="31" y="621"/>
                  </a:cubicBezTo>
                  <a:cubicBezTo>
                    <a:pt x="31" y="621"/>
                    <a:pt x="31" y="621"/>
                    <a:pt x="31" y="621"/>
                  </a:cubicBezTo>
                  <a:cubicBezTo>
                    <a:pt x="32" y="621"/>
                    <a:pt x="32" y="621"/>
                    <a:pt x="32" y="621"/>
                  </a:cubicBezTo>
                  <a:cubicBezTo>
                    <a:pt x="32" y="621"/>
                    <a:pt x="33" y="621"/>
                    <a:pt x="33" y="621"/>
                  </a:cubicBezTo>
                  <a:cubicBezTo>
                    <a:pt x="33" y="621"/>
                    <a:pt x="33" y="621"/>
                    <a:pt x="33" y="621"/>
                  </a:cubicBezTo>
                  <a:cubicBezTo>
                    <a:pt x="33" y="621"/>
                    <a:pt x="33" y="621"/>
                    <a:pt x="33" y="621"/>
                  </a:cubicBezTo>
                  <a:cubicBezTo>
                    <a:pt x="33" y="621"/>
                    <a:pt x="33" y="621"/>
                    <a:pt x="33" y="621"/>
                  </a:cubicBezTo>
                  <a:cubicBezTo>
                    <a:pt x="34" y="622"/>
                    <a:pt x="35" y="622"/>
                    <a:pt x="35" y="623"/>
                  </a:cubicBezTo>
                  <a:cubicBezTo>
                    <a:pt x="35" y="623"/>
                    <a:pt x="35" y="624"/>
                    <a:pt x="35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0" y="621"/>
                    <a:pt x="32" y="623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5" y="624"/>
                    <a:pt x="35" y="624"/>
                    <a:pt x="35" y="624"/>
                  </a:cubicBezTo>
                  <a:cubicBezTo>
                    <a:pt x="36" y="623"/>
                    <a:pt x="36" y="623"/>
                    <a:pt x="36" y="623"/>
                  </a:cubicBezTo>
                  <a:cubicBezTo>
                    <a:pt x="36" y="623"/>
                    <a:pt x="36" y="623"/>
                    <a:pt x="36" y="623"/>
                  </a:cubicBezTo>
                  <a:cubicBezTo>
                    <a:pt x="36" y="624"/>
                    <a:pt x="37" y="624"/>
                    <a:pt x="37" y="625"/>
                  </a:cubicBezTo>
                  <a:lnTo>
                    <a:pt x="36" y="626"/>
                  </a:lnTo>
                  <a:close/>
                  <a:moveTo>
                    <a:pt x="57" y="609"/>
                  </a:moveTo>
                  <a:cubicBezTo>
                    <a:pt x="57" y="609"/>
                    <a:pt x="56" y="609"/>
                    <a:pt x="56" y="610"/>
                  </a:cubicBezTo>
                  <a:cubicBezTo>
                    <a:pt x="56" y="610"/>
                    <a:pt x="56" y="609"/>
                    <a:pt x="56" y="609"/>
                  </a:cubicBezTo>
                  <a:cubicBezTo>
                    <a:pt x="56" y="609"/>
                    <a:pt x="56" y="609"/>
                    <a:pt x="57" y="609"/>
                  </a:cubicBezTo>
                  <a:close/>
                  <a:moveTo>
                    <a:pt x="74" y="599"/>
                  </a:moveTo>
                  <a:cubicBezTo>
                    <a:pt x="76" y="598"/>
                    <a:pt x="76" y="598"/>
                    <a:pt x="76" y="598"/>
                  </a:cubicBezTo>
                  <a:cubicBezTo>
                    <a:pt x="75" y="598"/>
                    <a:pt x="74" y="599"/>
                    <a:pt x="74" y="599"/>
                  </a:cubicBezTo>
                  <a:close/>
                  <a:moveTo>
                    <a:pt x="80" y="595"/>
                  </a:moveTo>
                  <a:cubicBezTo>
                    <a:pt x="80" y="596"/>
                    <a:pt x="80" y="596"/>
                    <a:pt x="80" y="596"/>
                  </a:cubicBezTo>
                  <a:cubicBezTo>
                    <a:pt x="80" y="595"/>
                    <a:pt x="80" y="595"/>
                    <a:pt x="80" y="595"/>
                  </a:cubicBezTo>
                  <a:cubicBezTo>
                    <a:pt x="79" y="595"/>
                    <a:pt x="78" y="596"/>
                    <a:pt x="77" y="597"/>
                  </a:cubicBezTo>
                  <a:cubicBezTo>
                    <a:pt x="77" y="597"/>
                    <a:pt x="77" y="596"/>
                    <a:pt x="75" y="597"/>
                  </a:cubicBezTo>
                  <a:cubicBezTo>
                    <a:pt x="71" y="598"/>
                    <a:pt x="71" y="601"/>
                    <a:pt x="68" y="602"/>
                  </a:cubicBezTo>
                  <a:cubicBezTo>
                    <a:pt x="69" y="601"/>
                    <a:pt x="69" y="601"/>
                    <a:pt x="69" y="601"/>
                  </a:cubicBezTo>
                  <a:cubicBezTo>
                    <a:pt x="68" y="602"/>
                    <a:pt x="67" y="602"/>
                    <a:pt x="65" y="603"/>
                  </a:cubicBezTo>
                  <a:cubicBezTo>
                    <a:pt x="66" y="602"/>
                    <a:pt x="67" y="601"/>
                    <a:pt x="68" y="600"/>
                  </a:cubicBezTo>
                  <a:cubicBezTo>
                    <a:pt x="69" y="599"/>
                    <a:pt x="69" y="599"/>
                    <a:pt x="69" y="599"/>
                  </a:cubicBezTo>
                  <a:cubicBezTo>
                    <a:pt x="69" y="599"/>
                    <a:pt x="69" y="599"/>
                    <a:pt x="69" y="599"/>
                  </a:cubicBezTo>
                  <a:cubicBezTo>
                    <a:pt x="70" y="598"/>
                    <a:pt x="71" y="598"/>
                    <a:pt x="71" y="597"/>
                  </a:cubicBezTo>
                  <a:cubicBezTo>
                    <a:pt x="71" y="597"/>
                    <a:pt x="70" y="598"/>
                    <a:pt x="70" y="598"/>
                  </a:cubicBezTo>
                  <a:cubicBezTo>
                    <a:pt x="73" y="594"/>
                    <a:pt x="76" y="590"/>
                    <a:pt x="79" y="586"/>
                  </a:cubicBezTo>
                  <a:lnTo>
                    <a:pt x="80" y="595"/>
                  </a:lnTo>
                  <a:close/>
                  <a:moveTo>
                    <a:pt x="101" y="557"/>
                  </a:moveTo>
                  <a:cubicBezTo>
                    <a:pt x="98" y="558"/>
                    <a:pt x="95" y="561"/>
                    <a:pt x="94" y="560"/>
                  </a:cubicBezTo>
                  <a:cubicBezTo>
                    <a:pt x="92" y="561"/>
                    <a:pt x="89" y="562"/>
                    <a:pt x="93" y="561"/>
                  </a:cubicBezTo>
                  <a:cubicBezTo>
                    <a:pt x="91" y="563"/>
                    <a:pt x="91" y="563"/>
                    <a:pt x="91" y="563"/>
                  </a:cubicBezTo>
                  <a:cubicBezTo>
                    <a:pt x="91" y="562"/>
                    <a:pt x="91" y="562"/>
                    <a:pt x="91" y="562"/>
                  </a:cubicBezTo>
                  <a:cubicBezTo>
                    <a:pt x="91" y="562"/>
                    <a:pt x="91" y="563"/>
                    <a:pt x="90" y="563"/>
                  </a:cubicBezTo>
                  <a:cubicBezTo>
                    <a:pt x="88" y="565"/>
                    <a:pt x="88" y="565"/>
                    <a:pt x="88" y="565"/>
                  </a:cubicBezTo>
                  <a:cubicBezTo>
                    <a:pt x="87" y="562"/>
                    <a:pt x="81" y="564"/>
                    <a:pt x="86" y="560"/>
                  </a:cubicBezTo>
                  <a:cubicBezTo>
                    <a:pt x="86" y="561"/>
                    <a:pt x="84" y="562"/>
                    <a:pt x="81" y="563"/>
                  </a:cubicBezTo>
                  <a:cubicBezTo>
                    <a:pt x="81" y="563"/>
                    <a:pt x="81" y="563"/>
                    <a:pt x="81" y="563"/>
                  </a:cubicBezTo>
                  <a:cubicBezTo>
                    <a:pt x="81" y="563"/>
                    <a:pt x="81" y="563"/>
                    <a:pt x="81" y="563"/>
                  </a:cubicBezTo>
                  <a:cubicBezTo>
                    <a:pt x="82" y="562"/>
                    <a:pt x="82" y="562"/>
                    <a:pt x="83" y="563"/>
                  </a:cubicBezTo>
                  <a:cubicBezTo>
                    <a:pt x="83" y="561"/>
                    <a:pt x="82" y="561"/>
                    <a:pt x="81" y="561"/>
                  </a:cubicBezTo>
                  <a:cubicBezTo>
                    <a:pt x="82" y="561"/>
                    <a:pt x="82" y="560"/>
                    <a:pt x="83" y="561"/>
                  </a:cubicBezTo>
                  <a:cubicBezTo>
                    <a:pt x="83" y="560"/>
                    <a:pt x="83" y="560"/>
                    <a:pt x="83" y="559"/>
                  </a:cubicBezTo>
                  <a:cubicBezTo>
                    <a:pt x="84" y="559"/>
                    <a:pt x="85" y="559"/>
                    <a:pt x="85" y="559"/>
                  </a:cubicBezTo>
                  <a:cubicBezTo>
                    <a:pt x="85" y="558"/>
                    <a:pt x="85" y="558"/>
                    <a:pt x="85" y="558"/>
                  </a:cubicBezTo>
                  <a:cubicBezTo>
                    <a:pt x="86" y="557"/>
                    <a:pt x="87" y="557"/>
                    <a:pt x="88" y="556"/>
                  </a:cubicBezTo>
                  <a:cubicBezTo>
                    <a:pt x="88" y="557"/>
                    <a:pt x="88" y="558"/>
                    <a:pt x="87" y="559"/>
                  </a:cubicBezTo>
                  <a:cubicBezTo>
                    <a:pt x="87" y="560"/>
                    <a:pt x="87" y="560"/>
                    <a:pt x="87" y="560"/>
                  </a:cubicBezTo>
                  <a:cubicBezTo>
                    <a:pt x="87" y="559"/>
                    <a:pt x="87" y="559"/>
                    <a:pt x="87" y="559"/>
                  </a:cubicBezTo>
                  <a:cubicBezTo>
                    <a:pt x="87" y="559"/>
                    <a:pt x="87" y="560"/>
                    <a:pt x="87" y="560"/>
                  </a:cubicBezTo>
                  <a:cubicBezTo>
                    <a:pt x="88" y="559"/>
                    <a:pt x="88" y="559"/>
                    <a:pt x="88" y="558"/>
                  </a:cubicBezTo>
                  <a:cubicBezTo>
                    <a:pt x="89" y="558"/>
                    <a:pt x="89" y="558"/>
                    <a:pt x="89" y="558"/>
                  </a:cubicBezTo>
                  <a:cubicBezTo>
                    <a:pt x="90" y="558"/>
                    <a:pt x="87" y="564"/>
                    <a:pt x="90" y="563"/>
                  </a:cubicBezTo>
                  <a:cubicBezTo>
                    <a:pt x="90" y="560"/>
                    <a:pt x="90" y="560"/>
                    <a:pt x="90" y="560"/>
                  </a:cubicBezTo>
                  <a:cubicBezTo>
                    <a:pt x="91" y="560"/>
                    <a:pt x="91" y="560"/>
                    <a:pt x="91" y="560"/>
                  </a:cubicBezTo>
                  <a:cubicBezTo>
                    <a:pt x="92" y="557"/>
                    <a:pt x="92" y="557"/>
                    <a:pt x="92" y="557"/>
                  </a:cubicBezTo>
                  <a:cubicBezTo>
                    <a:pt x="94" y="557"/>
                    <a:pt x="94" y="557"/>
                    <a:pt x="94" y="557"/>
                  </a:cubicBezTo>
                  <a:cubicBezTo>
                    <a:pt x="97" y="555"/>
                    <a:pt x="100" y="554"/>
                    <a:pt x="102" y="553"/>
                  </a:cubicBezTo>
                  <a:cubicBezTo>
                    <a:pt x="100" y="553"/>
                    <a:pt x="100" y="554"/>
                    <a:pt x="98" y="554"/>
                  </a:cubicBezTo>
                  <a:cubicBezTo>
                    <a:pt x="99" y="552"/>
                    <a:pt x="103" y="550"/>
                    <a:pt x="108" y="548"/>
                  </a:cubicBezTo>
                  <a:cubicBezTo>
                    <a:pt x="108" y="548"/>
                    <a:pt x="109" y="548"/>
                    <a:pt x="109" y="548"/>
                  </a:cubicBezTo>
                  <a:cubicBezTo>
                    <a:pt x="109" y="549"/>
                    <a:pt x="108" y="549"/>
                    <a:pt x="108" y="549"/>
                  </a:cubicBezTo>
                  <a:cubicBezTo>
                    <a:pt x="109" y="549"/>
                    <a:pt x="106" y="551"/>
                    <a:pt x="111" y="550"/>
                  </a:cubicBezTo>
                  <a:cubicBezTo>
                    <a:pt x="110" y="551"/>
                    <a:pt x="108" y="554"/>
                    <a:pt x="108" y="554"/>
                  </a:cubicBezTo>
                  <a:cubicBezTo>
                    <a:pt x="106" y="556"/>
                    <a:pt x="103" y="557"/>
                    <a:pt x="101" y="557"/>
                  </a:cubicBezTo>
                  <a:close/>
                  <a:moveTo>
                    <a:pt x="92" y="555"/>
                  </a:moveTo>
                  <a:cubicBezTo>
                    <a:pt x="91" y="555"/>
                    <a:pt x="91" y="556"/>
                    <a:pt x="90" y="556"/>
                  </a:cubicBezTo>
                  <a:cubicBezTo>
                    <a:pt x="90" y="556"/>
                    <a:pt x="90" y="555"/>
                    <a:pt x="91" y="555"/>
                  </a:cubicBezTo>
                  <a:cubicBezTo>
                    <a:pt x="91" y="555"/>
                    <a:pt x="91" y="555"/>
                    <a:pt x="92" y="555"/>
                  </a:cubicBezTo>
                  <a:close/>
                  <a:moveTo>
                    <a:pt x="99" y="575"/>
                  </a:moveTo>
                  <a:cubicBezTo>
                    <a:pt x="98" y="576"/>
                    <a:pt x="94" y="578"/>
                    <a:pt x="94" y="577"/>
                  </a:cubicBezTo>
                  <a:cubicBezTo>
                    <a:pt x="98" y="576"/>
                    <a:pt x="95" y="573"/>
                    <a:pt x="99" y="574"/>
                  </a:cubicBezTo>
                  <a:cubicBezTo>
                    <a:pt x="99" y="573"/>
                    <a:pt x="98" y="573"/>
                    <a:pt x="97" y="573"/>
                  </a:cubicBezTo>
                  <a:cubicBezTo>
                    <a:pt x="97" y="573"/>
                    <a:pt x="97" y="572"/>
                    <a:pt x="97" y="572"/>
                  </a:cubicBezTo>
                  <a:cubicBezTo>
                    <a:pt x="101" y="571"/>
                    <a:pt x="101" y="571"/>
                    <a:pt x="101" y="571"/>
                  </a:cubicBezTo>
                  <a:cubicBezTo>
                    <a:pt x="102" y="571"/>
                    <a:pt x="102" y="570"/>
                    <a:pt x="102" y="571"/>
                  </a:cubicBezTo>
                  <a:cubicBezTo>
                    <a:pt x="103" y="572"/>
                    <a:pt x="99" y="574"/>
                    <a:pt x="99" y="575"/>
                  </a:cubicBezTo>
                  <a:close/>
                  <a:moveTo>
                    <a:pt x="115" y="566"/>
                  </a:moveTo>
                  <a:cubicBezTo>
                    <a:pt x="112" y="567"/>
                    <a:pt x="109" y="568"/>
                    <a:pt x="106" y="569"/>
                  </a:cubicBezTo>
                  <a:cubicBezTo>
                    <a:pt x="107" y="568"/>
                    <a:pt x="107" y="568"/>
                    <a:pt x="107" y="568"/>
                  </a:cubicBezTo>
                  <a:cubicBezTo>
                    <a:pt x="122" y="562"/>
                    <a:pt x="115" y="563"/>
                    <a:pt x="104" y="564"/>
                  </a:cubicBezTo>
                  <a:cubicBezTo>
                    <a:pt x="109" y="562"/>
                    <a:pt x="114" y="560"/>
                    <a:pt x="120" y="559"/>
                  </a:cubicBezTo>
                  <a:cubicBezTo>
                    <a:pt x="119" y="558"/>
                    <a:pt x="119" y="558"/>
                    <a:pt x="119" y="558"/>
                  </a:cubicBezTo>
                  <a:cubicBezTo>
                    <a:pt x="121" y="558"/>
                    <a:pt x="121" y="557"/>
                    <a:pt x="123" y="557"/>
                  </a:cubicBezTo>
                  <a:cubicBezTo>
                    <a:pt x="123" y="557"/>
                    <a:pt x="117" y="564"/>
                    <a:pt x="115" y="566"/>
                  </a:cubicBezTo>
                  <a:close/>
                  <a:moveTo>
                    <a:pt x="127" y="562"/>
                  </a:moveTo>
                  <a:cubicBezTo>
                    <a:pt x="127" y="561"/>
                    <a:pt x="126" y="561"/>
                    <a:pt x="126" y="561"/>
                  </a:cubicBezTo>
                  <a:cubicBezTo>
                    <a:pt x="129" y="560"/>
                    <a:pt x="129" y="560"/>
                    <a:pt x="129" y="560"/>
                  </a:cubicBezTo>
                  <a:cubicBezTo>
                    <a:pt x="129" y="560"/>
                    <a:pt x="130" y="561"/>
                    <a:pt x="127" y="562"/>
                  </a:cubicBezTo>
                  <a:close/>
                  <a:moveTo>
                    <a:pt x="165" y="551"/>
                  </a:moveTo>
                  <a:cubicBezTo>
                    <a:pt x="164" y="553"/>
                    <a:pt x="159" y="553"/>
                    <a:pt x="159" y="552"/>
                  </a:cubicBezTo>
                  <a:cubicBezTo>
                    <a:pt x="160" y="554"/>
                    <a:pt x="153" y="555"/>
                    <a:pt x="151" y="557"/>
                  </a:cubicBezTo>
                  <a:cubicBezTo>
                    <a:pt x="145" y="559"/>
                    <a:pt x="145" y="556"/>
                    <a:pt x="140" y="559"/>
                  </a:cubicBezTo>
                  <a:cubicBezTo>
                    <a:pt x="143" y="559"/>
                    <a:pt x="143" y="559"/>
                    <a:pt x="143" y="559"/>
                  </a:cubicBezTo>
                  <a:cubicBezTo>
                    <a:pt x="138" y="561"/>
                    <a:pt x="136" y="562"/>
                    <a:pt x="131" y="563"/>
                  </a:cubicBezTo>
                  <a:cubicBezTo>
                    <a:pt x="130" y="562"/>
                    <a:pt x="134" y="562"/>
                    <a:pt x="134" y="561"/>
                  </a:cubicBezTo>
                  <a:cubicBezTo>
                    <a:pt x="131" y="561"/>
                    <a:pt x="131" y="561"/>
                    <a:pt x="131" y="561"/>
                  </a:cubicBezTo>
                  <a:cubicBezTo>
                    <a:pt x="132" y="561"/>
                    <a:pt x="134" y="559"/>
                    <a:pt x="134" y="560"/>
                  </a:cubicBezTo>
                  <a:cubicBezTo>
                    <a:pt x="134" y="559"/>
                    <a:pt x="135" y="558"/>
                    <a:pt x="132" y="560"/>
                  </a:cubicBezTo>
                  <a:cubicBezTo>
                    <a:pt x="134" y="558"/>
                    <a:pt x="134" y="558"/>
                    <a:pt x="134" y="558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136" y="557"/>
                    <a:pt x="136" y="557"/>
                    <a:pt x="136" y="557"/>
                  </a:cubicBezTo>
                  <a:cubicBezTo>
                    <a:pt x="137" y="557"/>
                    <a:pt x="138" y="556"/>
                    <a:pt x="141" y="557"/>
                  </a:cubicBezTo>
                  <a:cubicBezTo>
                    <a:pt x="141" y="557"/>
                    <a:pt x="139" y="558"/>
                    <a:pt x="139" y="558"/>
                  </a:cubicBezTo>
                  <a:cubicBezTo>
                    <a:pt x="141" y="558"/>
                    <a:pt x="143" y="557"/>
                    <a:pt x="144" y="556"/>
                  </a:cubicBezTo>
                  <a:cubicBezTo>
                    <a:pt x="141" y="557"/>
                    <a:pt x="142" y="556"/>
                    <a:pt x="141" y="555"/>
                  </a:cubicBezTo>
                  <a:cubicBezTo>
                    <a:pt x="143" y="554"/>
                    <a:pt x="146" y="553"/>
                    <a:pt x="147" y="553"/>
                  </a:cubicBezTo>
                  <a:cubicBezTo>
                    <a:pt x="151" y="552"/>
                    <a:pt x="154" y="552"/>
                    <a:pt x="153" y="554"/>
                  </a:cubicBezTo>
                  <a:cubicBezTo>
                    <a:pt x="154" y="553"/>
                    <a:pt x="157" y="553"/>
                    <a:pt x="158" y="551"/>
                  </a:cubicBezTo>
                  <a:cubicBezTo>
                    <a:pt x="155" y="553"/>
                    <a:pt x="156" y="548"/>
                    <a:pt x="152" y="552"/>
                  </a:cubicBezTo>
                  <a:cubicBezTo>
                    <a:pt x="150" y="550"/>
                    <a:pt x="156" y="549"/>
                    <a:pt x="159" y="549"/>
                  </a:cubicBezTo>
                  <a:cubicBezTo>
                    <a:pt x="158" y="550"/>
                    <a:pt x="159" y="550"/>
                    <a:pt x="159" y="550"/>
                  </a:cubicBezTo>
                  <a:cubicBezTo>
                    <a:pt x="163" y="549"/>
                    <a:pt x="160" y="548"/>
                    <a:pt x="157" y="549"/>
                  </a:cubicBezTo>
                  <a:cubicBezTo>
                    <a:pt x="161" y="546"/>
                    <a:pt x="161" y="546"/>
                    <a:pt x="161" y="546"/>
                  </a:cubicBezTo>
                  <a:cubicBezTo>
                    <a:pt x="161" y="546"/>
                    <a:pt x="161" y="546"/>
                    <a:pt x="161" y="546"/>
                  </a:cubicBezTo>
                  <a:cubicBezTo>
                    <a:pt x="165" y="545"/>
                    <a:pt x="165" y="545"/>
                    <a:pt x="165" y="545"/>
                  </a:cubicBezTo>
                  <a:cubicBezTo>
                    <a:pt x="166" y="546"/>
                    <a:pt x="167" y="547"/>
                    <a:pt x="166" y="547"/>
                  </a:cubicBezTo>
                  <a:cubicBezTo>
                    <a:pt x="169" y="547"/>
                    <a:pt x="169" y="547"/>
                    <a:pt x="169" y="547"/>
                  </a:cubicBezTo>
                  <a:cubicBezTo>
                    <a:pt x="165" y="548"/>
                    <a:pt x="165" y="548"/>
                    <a:pt x="165" y="548"/>
                  </a:cubicBezTo>
                  <a:cubicBezTo>
                    <a:pt x="167" y="549"/>
                    <a:pt x="169" y="547"/>
                    <a:pt x="171" y="547"/>
                  </a:cubicBezTo>
                  <a:cubicBezTo>
                    <a:pt x="174" y="547"/>
                    <a:pt x="167" y="549"/>
                    <a:pt x="165" y="551"/>
                  </a:cubicBezTo>
                  <a:close/>
                  <a:moveTo>
                    <a:pt x="290" y="522"/>
                  </a:moveTo>
                  <a:cubicBezTo>
                    <a:pt x="289" y="523"/>
                    <a:pt x="287" y="523"/>
                    <a:pt x="287" y="523"/>
                  </a:cubicBezTo>
                  <a:cubicBezTo>
                    <a:pt x="285" y="524"/>
                    <a:pt x="281" y="525"/>
                    <a:pt x="280" y="524"/>
                  </a:cubicBezTo>
                  <a:cubicBezTo>
                    <a:pt x="283" y="523"/>
                    <a:pt x="283" y="523"/>
                    <a:pt x="281" y="522"/>
                  </a:cubicBezTo>
                  <a:cubicBezTo>
                    <a:pt x="278" y="524"/>
                    <a:pt x="272" y="524"/>
                    <a:pt x="273" y="526"/>
                  </a:cubicBezTo>
                  <a:cubicBezTo>
                    <a:pt x="268" y="526"/>
                    <a:pt x="271" y="526"/>
                    <a:pt x="268" y="525"/>
                  </a:cubicBezTo>
                  <a:cubicBezTo>
                    <a:pt x="267" y="525"/>
                    <a:pt x="268" y="524"/>
                    <a:pt x="269" y="524"/>
                  </a:cubicBezTo>
                  <a:cubicBezTo>
                    <a:pt x="256" y="527"/>
                    <a:pt x="256" y="527"/>
                    <a:pt x="256" y="527"/>
                  </a:cubicBezTo>
                  <a:cubicBezTo>
                    <a:pt x="256" y="528"/>
                    <a:pt x="265" y="526"/>
                    <a:pt x="261" y="529"/>
                  </a:cubicBezTo>
                  <a:cubicBezTo>
                    <a:pt x="260" y="529"/>
                    <a:pt x="261" y="531"/>
                    <a:pt x="256" y="531"/>
                  </a:cubicBezTo>
                  <a:cubicBezTo>
                    <a:pt x="256" y="531"/>
                    <a:pt x="257" y="531"/>
                    <a:pt x="257" y="531"/>
                  </a:cubicBezTo>
                  <a:cubicBezTo>
                    <a:pt x="255" y="531"/>
                    <a:pt x="254" y="531"/>
                    <a:pt x="252" y="531"/>
                  </a:cubicBezTo>
                  <a:cubicBezTo>
                    <a:pt x="251" y="530"/>
                    <a:pt x="254" y="530"/>
                    <a:pt x="256" y="529"/>
                  </a:cubicBezTo>
                  <a:cubicBezTo>
                    <a:pt x="254" y="529"/>
                    <a:pt x="253" y="530"/>
                    <a:pt x="251" y="530"/>
                  </a:cubicBezTo>
                  <a:cubicBezTo>
                    <a:pt x="251" y="530"/>
                    <a:pt x="251" y="530"/>
                    <a:pt x="251" y="530"/>
                  </a:cubicBezTo>
                  <a:cubicBezTo>
                    <a:pt x="247" y="531"/>
                    <a:pt x="247" y="531"/>
                    <a:pt x="247" y="531"/>
                  </a:cubicBezTo>
                  <a:cubicBezTo>
                    <a:pt x="245" y="532"/>
                    <a:pt x="250" y="530"/>
                    <a:pt x="251" y="531"/>
                  </a:cubicBezTo>
                  <a:cubicBezTo>
                    <a:pt x="248" y="532"/>
                    <a:pt x="248" y="532"/>
                    <a:pt x="248" y="532"/>
                  </a:cubicBezTo>
                  <a:cubicBezTo>
                    <a:pt x="245" y="533"/>
                    <a:pt x="236" y="535"/>
                    <a:pt x="232" y="534"/>
                  </a:cubicBezTo>
                  <a:cubicBezTo>
                    <a:pt x="228" y="534"/>
                    <a:pt x="230" y="535"/>
                    <a:pt x="230" y="536"/>
                  </a:cubicBezTo>
                  <a:cubicBezTo>
                    <a:pt x="228" y="538"/>
                    <a:pt x="225" y="537"/>
                    <a:pt x="223" y="538"/>
                  </a:cubicBezTo>
                  <a:cubicBezTo>
                    <a:pt x="223" y="539"/>
                    <a:pt x="220" y="539"/>
                    <a:pt x="221" y="540"/>
                  </a:cubicBezTo>
                  <a:cubicBezTo>
                    <a:pt x="217" y="541"/>
                    <a:pt x="217" y="541"/>
                    <a:pt x="217" y="541"/>
                  </a:cubicBezTo>
                  <a:cubicBezTo>
                    <a:pt x="216" y="543"/>
                    <a:pt x="222" y="540"/>
                    <a:pt x="223" y="541"/>
                  </a:cubicBezTo>
                  <a:cubicBezTo>
                    <a:pt x="226" y="542"/>
                    <a:pt x="221" y="542"/>
                    <a:pt x="222" y="542"/>
                  </a:cubicBezTo>
                  <a:cubicBezTo>
                    <a:pt x="225" y="542"/>
                    <a:pt x="225" y="541"/>
                    <a:pt x="226" y="540"/>
                  </a:cubicBezTo>
                  <a:cubicBezTo>
                    <a:pt x="228" y="540"/>
                    <a:pt x="229" y="540"/>
                    <a:pt x="229" y="541"/>
                  </a:cubicBezTo>
                  <a:cubicBezTo>
                    <a:pt x="224" y="541"/>
                    <a:pt x="227" y="542"/>
                    <a:pt x="223" y="543"/>
                  </a:cubicBezTo>
                  <a:cubicBezTo>
                    <a:pt x="223" y="543"/>
                    <a:pt x="223" y="543"/>
                    <a:pt x="223" y="543"/>
                  </a:cubicBezTo>
                  <a:cubicBezTo>
                    <a:pt x="224" y="544"/>
                    <a:pt x="218" y="544"/>
                    <a:pt x="216" y="545"/>
                  </a:cubicBezTo>
                  <a:cubicBezTo>
                    <a:pt x="211" y="545"/>
                    <a:pt x="219" y="543"/>
                    <a:pt x="218" y="542"/>
                  </a:cubicBezTo>
                  <a:cubicBezTo>
                    <a:pt x="213" y="544"/>
                    <a:pt x="213" y="544"/>
                    <a:pt x="213" y="544"/>
                  </a:cubicBezTo>
                  <a:cubicBezTo>
                    <a:pt x="215" y="543"/>
                    <a:pt x="213" y="542"/>
                    <a:pt x="215" y="541"/>
                  </a:cubicBezTo>
                  <a:cubicBezTo>
                    <a:pt x="212" y="542"/>
                    <a:pt x="211" y="541"/>
                    <a:pt x="209" y="542"/>
                  </a:cubicBezTo>
                  <a:cubicBezTo>
                    <a:pt x="211" y="540"/>
                    <a:pt x="204" y="542"/>
                    <a:pt x="203" y="541"/>
                  </a:cubicBezTo>
                  <a:cubicBezTo>
                    <a:pt x="206" y="540"/>
                    <a:pt x="214" y="540"/>
                    <a:pt x="213" y="540"/>
                  </a:cubicBezTo>
                  <a:cubicBezTo>
                    <a:pt x="213" y="540"/>
                    <a:pt x="217" y="539"/>
                    <a:pt x="219" y="540"/>
                  </a:cubicBezTo>
                  <a:cubicBezTo>
                    <a:pt x="220" y="537"/>
                    <a:pt x="220" y="537"/>
                    <a:pt x="220" y="537"/>
                  </a:cubicBezTo>
                  <a:cubicBezTo>
                    <a:pt x="218" y="538"/>
                    <a:pt x="214" y="539"/>
                    <a:pt x="215" y="538"/>
                  </a:cubicBezTo>
                  <a:cubicBezTo>
                    <a:pt x="211" y="539"/>
                    <a:pt x="211" y="539"/>
                    <a:pt x="211" y="539"/>
                  </a:cubicBezTo>
                  <a:cubicBezTo>
                    <a:pt x="214" y="536"/>
                    <a:pt x="214" y="537"/>
                    <a:pt x="217" y="535"/>
                  </a:cubicBezTo>
                  <a:cubicBezTo>
                    <a:pt x="209" y="535"/>
                    <a:pt x="205" y="540"/>
                    <a:pt x="198" y="539"/>
                  </a:cubicBezTo>
                  <a:cubicBezTo>
                    <a:pt x="199" y="539"/>
                    <a:pt x="199" y="539"/>
                    <a:pt x="199" y="539"/>
                  </a:cubicBezTo>
                  <a:cubicBezTo>
                    <a:pt x="188" y="542"/>
                    <a:pt x="184" y="541"/>
                    <a:pt x="180" y="539"/>
                  </a:cubicBezTo>
                  <a:cubicBezTo>
                    <a:pt x="185" y="537"/>
                    <a:pt x="185" y="537"/>
                    <a:pt x="185" y="537"/>
                  </a:cubicBezTo>
                  <a:cubicBezTo>
                    <a:pt x="186" y="538"/>
                    <a:pt x="186" y="538"/>
                    <a:pt x="186" y="538"/>
                  </a:cubicBezTo>
                  <a:cubicBezTo>
                    <a:pt x="194" y="537"/>
                    <a:pt x="198" y="533"/>
                    <a:pt x="207" y="531"/>
                  </a:cubicBezTo>
                  <a:cubicBezTo>
                    <a:pt x="206" y="532"/>
                    <a:pt x="203" y="533"/>
                    <a:pt x="203" y="533"/>
                  </a:cubicBezTo>
                  <a:cubicBezTo>
                    <a:pt x="209" y="532"/>
                    <a:pt x="207" y="530"/>
                    <a:pt x="212" y="530"/>
                  </a:cubicBezTo>
                  <a:cubicBezTo>
                    <a:pt x="205" y="532"/>
                    <a:pt x="217" y="529"/>
                    <a:pt x="211" y="532"/>
                  </a:cubicBezTo>
                  <a:cubicBezTo>
                    <a:pt x="219" y="528"/>
                    <a:pt x="230" y="529"/>
                    <a:pt x="236" y="527"/>
                  </a:cubicBezTo>
                  <a:cubicBezTo>
                    <a:pt x="234" y="527"/>
                    <a:pt x="238" y="526"/>
                    <a:pt x="238" y="525"/>
                  </a:cubicBezTo>
                  <a:cubicBezTo>
                    <a:pt x="239" y="525"/>
                    <a:pt x="239" y="526"/>
                    <a:pt x="238" y="526"/>
                  </a:cubicBezTo>
                  <a:cubicBezTo>
                    <a:pt x="241" y="526"/>
                    <a:pt x="242" y="527"/>
                    <a:pt x="242" y="528"/>
                  </a:cubicBezTo>
                  <a:cubicBezTo>
                    <a:pt x="236" y="529"/>
                    <a:pt x="236" y="529"/>
                    <a:pt x="236" y="529"/>
                  </a:cubicBezTo>
                  <a:cubicBezTo>
                    <a:pt x="238" y="529"/>
                    <a:pt x="240" y="530"/>
                    <a:pt x="241" y="530"/>
                  </a:cubicBezTo>
                  <a:cubicBezTo>
                    <a:pt x="241" y="530"/>
                    <a:pt x="241" y="530"/>
                    <a:pt x="241" y="530"/>
                  </a:cubicBezTo>
                  <a:cubicBezTo>
                    <a:pt x="241" y="530"/>
                    <a:pt x="241" y="530"/>
                    <a:pt x="241" y="530"/>
                  </a:cubicBezTo>
                  <a:cubicBezTo>
                    <a:pt x="242" y="530"/>
                    <a:pt x="243" y="529"/>
                    <a:pt x="244" y="529"/>
                  </a:cubicBezTo>
                  <a:cubicBezTo>
                    <a:pt x="245" y="528"/>
                    <a:pt x="244" y="528"/>
                    <a:pt x="244" y="528"/>
                  </a:cubicBezTo>
                  <a:cubicBezTo>
                    <a:pt x="246" y="527"/>
                    <a:pt x="248" y="525"/>
                    <a:pt x="251" y="524"/>
                  </a:cubicBezTo>
                  <a:cubicBezTo>
                    <a:pt x="251" y="524"/>
                    <a:pt x="251" y="524"/>
                    <a:pt x="251" y="524"/>
                  </a:cubicBezTo>
                  <a:cubicBezTo>
                    <a:pt x="257" y="523"/>
                    <a:pt x="257" y="523"/>
                    <a:pt x="257" y="523"/>
                  </a:cubicBezTo>
                  <a:cubicBezTo>
                    <a:pt x="257" y="523"/>
                    <a:pt x="257" y="523"/>
                    <a:pt x="257" y="523"/>
                  </a:cubicBezTo>
                  <a:cubicBezTo>
                    <a:pt x="260" y="522"/>
                    <a:pt x="260" y="522"/>
                    <a:pt x="260" y="522"/>
                  </a:cubicBezTo>
                  <a:cubicBezTo>
                    <a:pt x="261" y="523"/>
                    <a:pt x="262" y="522"/>
                    <a:pt x="262" y="523"/>
                  </a:cubicBezTo>
                  <a:cubicBezTo>
                    <a:pt x="265" y="525"/>
                    <a:pt x="271" y="521"/>
                    <a:pt x="277" y="521"/>
                  </a:cubicBezTo>
                  <a:cubicBezTo>
                    <a:pt x="276" y="522"/>
                    <a:pt x="276" y="522"/>
                    <a:pt x="276" y="522"/>
                  </a:cubicBezTo>
                  <a:cubicBezTo>
                    <a:pt x="279" y="520"/>
                    <a:pt x="286" y="520"/>
                    <a:pt x="291" y="520"/>
                  </a:cubicBezTo>
                  <a:cubicBezTo>
                    <a:pt x="291" y="520"/>
                    <a:pt x="291" y="520"/>
                    <a:pt x="291" y="520"/>
                  </a:cubicBezTo>
                  <a:cubicBezTo>
                    <a:pt x="289" y="521"/>
                    <a:pt x="288" y="522"/>
                    <a:pt x="290" y="522"/>
                  </a:cubicBezTo>
                  <a:close/>
                  <a:moveTo>
                    <a:pt x="291" y="513"/>
                  </a:moveTo>
                  <a:cubicBezTo>
                    <a:pt x="291" y="512"/>
                    <a:pt x="291" y="512"/>
                    <a:pt x="291" y="512"/>
                  </a:cubicBezTo>
                  <a:cubicBezTo>
                    <a:pt x="287" y="511"/>
                    <a:pt x="283" y="513"/>
                    <a:pt x="284" y="514"/>
                  </a:cubicBezTo>
                  <a:cubicBezTo>
                    <a:pt x="280" y="514"/>
                    <a:pt x="282" y="513"/>
                    <a:pt x="281" y="512"/>
                  </a:cubicBezTo>
                  <a:cubicBezTo>
                    <a:pt x="283" y="511"/>
                    <a:pt x="288" y="509"/>
                    <a:pt x="289" y="511"/>
                  </a:cubicBezTo>
                  <a:cubicBezTo>
                    <a:pt x="289" y="511"/>
                    <a:pt x="288" y="511"/>
                    <a:pt x="288" y="511"/>
                  </a:cubicBezTo>
                  <a:cubicBezTo>
                    <a:pt x="299" y="511"/>
                    <a:pt x="291" y="508"/>
                    <a:pt x="296" y="507"/>
                  </a:cubicBezTo>
                  <a:cubicBezTo>
                    <a:pt x="293" y="507"/>
                    <a:pt x="290" y="507"/>
                    <a:pt x="288" y="507"/>
                  </a:cubicBezTo>
                  <a:cubicBezTo>
                    <a:pt x="287" y="508"/>
                    <a:pt x="281" y="509"/>
                    <a:pt x="279" y="510"/>
                  </a:cubicBezTo>
                  <a:cubicBezTo>
                    <a:pt x="282" y="509"/>
                    <a:pt x="285" y="509"/>
                    <a:pt x="288" y="510"/>
                  </a:cubicBezTo>
                  <a:cubicBezTo>
                    <a:pt x="285" y="510"/>
                    <a:pt x="285" y="511"/>
                    <a:pt x="283" y="511"/>
                  </a:cubicBezTo>
                  <a:cubicBezTo>
                    <a:pt x="284" y="510"/>
                    <a:pt x="284" y="510"/>
                    <a:pt x="284" y="510"/>
                  </a:cubicBezTo>
                  <a:cubicBezTo>
                    <a:pt x="281" y="511"/>
                    <a:pt x="281" y="511"/>
                    <a:pt x="281" y="511"/>
                  </a:cubicBezTo>
                  <a:cubicBezTo>
                    <a:pt x="280" y="510"/>
                    <a:pt x="274" y="512"/>
                    <a:pt x="277" y="510"/>
                  </a:cubicBezTo>
                  <a:cubicBezTo>
                    <a:pt x="274" y="510"/>
                    <a:pt x="276" y="511"/>
                    <a:pt x="273" y="512"/>
                  </a:cubicBezTo>
                  <a:cubicBezTo>
                    <a:pt x="280" y="511"/>
                    <a:pt x="280" y="511"/>
                    <a:pt x="280" y="511"/>
                  </a:cubicBezTo>
                  <a:cubicBezTo>
                    <a:pt x="280" y="513"/>
                    <a:pt x="280" y="513"/>
                    <a:pt x="280" y="513"/>
                  </a:cubicBezTo>
                  <a:cubicBezTo>
                    <a:pt x="278" y="514"/>
                    <a:pt x="277" y="513"/>
                    <a:pt x="275" y="513"/>
                  </a:cubicBezTo>
                  <a:cubicBezTo>
                    <a:pt x="275" y="514"/>
                    <a:pt x="275" y="514"/>
                    <a:pt x="275" y="514"/>
                  </a:cubicBezTo>
                  <a:cubicBezTo>
                    <a:pt x="270" y="514"/>
                    <a:pt x="270" y="514"/>
                    <a:pt x="270" y="514"/>
                  </a:cubicBezTo>
                  <a:cubicBezTo>
                    <a:pt x="271" y="515"/>
                    <a:pt x="268" y="515"/>
                    <a:pt x="267" y="515"/>
                  </a:cubicBezTo>
                  <a:cubicBezTo>
                    <a:pt x="264" y="515"/>
                    <a:pt x="265" y="513"/>
                    <a:pt x="261" y="515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59" y="516"/>
                    <a:pt x="258" y="516"/>
                    <a:pt x="254" y="516"/>
                  </a:cubicBezTo>
                  <a:cubicBezTo>
                    <a:pt x="254" y="516"/>
                    <a:pt x="255" y="516"/>
                    <a:pt x="255" y="515"/>
                  </a:cubicBezTo>
                  <a:cubicBezTo>
                    <a:pt x="250" y="515"/>
                    <a:pt x="243" y="519"/>
                    <a:pt x="240" y="517"/>
                  </a:cubicBezTo>
                  <a:cubicBezTo>
                    <a:pt x="240" y="516"/>
                    <a:pt x="242" y="516"/>
                    <a:pt x="242" y="515"/>
                  </a:cubicBezTo>
                  <a:cubicBezTo>
                    <a:pt x="250" y="516"/>
                    <a:pt x="246" y="512"/>
                    <a:pt x="256" y="512"/>
                  </a:cubicBezTo>
                  <a:cubicBezTo>
                    <a:pt x="257" y="515"/>
                    <a:pt x="263" y="509"/>
                    <a:pt x="265" y="512"/>
                  </a:cubicBezTo>
                  <a:cubicBezTo>
                    <a:pt x="262" y="512"/>
                    <a:pt x="258" y="514"/>
                    <a:pt x="259" y="514"/>
                  </a:cubicBezTo>
                  <a:cubicBezTo>
                    <a:pt x="262" y="514"/>
                    <a:pt x="266" y="513"/>
                    <a:pt x="269" y="513"/>
                  </a:cubicBezTo>
                  <a:cubicBezTo>
                    <a:pt x="266" y="512"/>
                    <a:pt x="266" y="511"/>
                    <a:pt x="267" y="510"/>
                  </a:cubicBezTo>
                  <a:cubicBezTo>
                    <a:pt x="262" y="511"/>
                    <a:pt x="252" y="511"/>
                    <a:pt x="245" y="512"/>
                  </a:cubicBezTo>
                  <a:cubicBezTo>
                    <a:pt x="246" y="513"/>
                    <a:pt x="246" y="513"/>
                    <a:pt x="246" y="513"/>
                  </a:cubicBezTo>
                  <a:cubicBezTo>
                    <a:pt x="240" y="515"/>
                    <a:pt x="246" y="512"/>
                    <a:pt x="241" y="512"/>
                  </a:cubicBezTo>
                  <a:cubicBezTo>
                    <a:pt x="240" y="514"/>
                    <a:pt x="240" y="514"/>
                    <a:pt x="240" y="514"/>
                  </a:cubicBezTo>
                  <a:cubicBezTo>
                    <a:pt x="239" y="514"/>
                    <a:pt x="239" y="514"/>
                    <a:pt x="239" y="514"/>
                  </a:cubicBezTo>
                  <a:cubicBezTo>
                    <a:pt x="236" y="516"/>
                    <a:pt x="236" y="516"/>
                    <a:pt x="236" y="516"/>
                  </a:cubicBezTo>
                  <a:cubicBezTo>
                    <a:pt x="239" y="515"/>
                    <a:pt x="237" y="514"/>
                    <a:pt x="240" y="515"/>
                  </a:cubicBezTo>
                  <a:cubicBezTo>
                    <a:pt x="243" y="515"/>
                    <a:pt x="241" y="516"/>
                    <a:pt x="240" y="517"/>
                  </a:cubicBezTo>
                  <a:cubicBezTo>
                    <a:pt x="238" y="517"/>
                    <a:pt x="232" y="518"/>
                    <a:pt x="236" y="516"/>
                  </a:cubicBezTo>
                  <a:cubicBezTo>
                    <a:pt x="230" y="519"/>
                    <a:pt x="230" y="519"/>
                    <a:pt x="230" y="519"/>
                  </a:cubicBezTo>
                  <a:cubicBezTo>
                    <a:pt x="230" y="519"/>
                    <a:pt x="231" y="518"/>
                    <a:pt x="231" y="518"/>
                  </a:cubicBezTo>
                  <a:cubicBezTo>
                    <a:pt x="227" y="519"/>
                    <a:pt x="227" y="519"/>
                    <a:pt x="227" y="519"/>
                  </a:cubicBezTo>
                  <a:cubicBezTo>
                    <a:pt x="227" y="519"/>
                    <a:pt x="227" y="519"/>
                    <a:pt x="227" y="519"/>
                  </a:cubicBezTo>
                  <a:cubicBezTo>
                    <a:pt x="223" y="520"/>
                    <a:pt x="218" y="521"/>
                    <a:pt x="215" y="523"/>
                  </a:cubicBezTo>
                  <a:cubicBezTo>
                    <a:pt x="223" y="522"/>
                    <a:pt x="213" y="525"/>
                    <a:pt x="214" y="525"/>
                  </a:cubicBezTo>
                  <a:cubicBezTo>
                    <a:pt x="212" y="526"/>
                    <a:pt x="210" y="523"/>
                    <a:pt x="214" y="521"/>
                  </a:cubicBezTo>
                  <a:cubicBezTo>
                    <a:pt x="216" y="522"/>
                    <a:pt x="219" y="520"/>
                    <a:pt x="221" y="519"/>
                  </a:cubicBezTo>
                  <a:cubicBezTo>
                    <a:pt x="217" y="519"/>
                    <a:pt x="217" y="520"/>
                    <a:pt x="214" y="521"/>
                  </a:cubicBezTo>
                  <a:cubicBezTo>
                    <a:pt x="216" y="520"/>
                    <a:pt x="211" y="521"/>
                    <a:pt x="210" y="520"/>
                  </a:cubicBezTo>
                  <a:cubicBezTo>
                    <a:pt x="210" y="520"/>
                    <a:pt x="211" y="518"/>
                    <a:pt x="214" y="518"/>
                  </a:cubicBezTo>
                  <a:cubicBezTo>
                    <a:pt x="219" y="517"/>
                    <a:pt x="216" y="519"/>
                    <a:pt x="217" y="519"/>
                  </a:cubicBezTo>
                  <a:cubicBezTo>
                    <a:pt x="219" y="520"/>
                    <a:pt x="224" y="517"/>
                    <a:pt x="227" y="517"/>
                  </a:cubicBezTo>
                  <a:cubicBezTo>
                    <a:pt x="227" y="517"/>
                    <a:pt x="226" y="517"/>
                    <a:pt x="226" y="518"/>
                  </a:cubicBezTo>
                  <a:cubicBezTo>
                    <a:pt x="228" y="517"/>
                    <a:pt x="234" y="516"/>
                    <a:pt x="234" y="515"/>
                  </a:cubicBezTo>
                  <a:cubicBezTo>
                    <a:pt x="228" y="517"/>
                    <a:pt x="228" y="517"/>
                    <a:pt x="228" y="517"/>
                  </a:cubicBezTo>
                  <a:cubicBezTo>
                    <a:pt x="226" y="517"/>
                    <a:pt x="229" y="516"/>
                    <a:pt x="227" y="515"/>
                  </a:cubicBezTo>
                  <a:cubicBezTo>
                    <a:pt x="226" y="516"/>
                    <a:pt x="224" y="516"/>
                    <a:pt x="222" y="516"/>
                  </a:cubicBezTo>
                  <a:cubicBezTo>
                    <a:pt x="222" y="516"/>
                    <a:pt x="222" y="516"/>
                    <a:pt x="222" y="516"/>
                  </a:cubicBezTo>
                  <a:cubicBezTo>
                    <a:pt x="218" y="516"/>
                    <a:pt x="212" y="517"/>
                    <a:pt x="207" y="519"/>
                  </a:cubicBezTo>
                  <a:cubicBezTo>
                    <a:pt x="208" y="521"/>
                    <a:pt x="206" y="523"/>
                    <a:pt x="205" y="526"/>
                  </a:cubicBezTo>
                  <a:cubicBezTo>
                    <a:pt x="199" y="527"/>
                    <a:pt x="192" y="529"/>
                    <a:pt x="185" y="530"/>
                  </a:cubicBezTo>
                  <a:cubicBezTo>
                    <a:pt x="185" y="531"/>
                    <a:pt x="185" y="531"/>
                    <a:pt x="185" y="532"/>
                  </a:cubicBezTo>
                  <a:cubicBezTo>
                    <a:pt x="183" y="532"/>
                    <a:pt x="180" y="533"/>
                    <a:pt x="179" y="532"/>
                  </a:cubicBezTo>
                  <a:cubicBezTo>
                    <a:pt x="178" y="533"/>
                    <a:pt x="172" y="536"/>
                    <a:pt x="174" y="537"/>
                  </a:cubicBezTo>
                  <a:cubicBezTo>
                    <a:pt x="173" y="537"/>
                    <a:pt x="173" y="537"/>
                    <a:pt x="173" y="537"/>
                  </a:cubicBezTo>
                  <a:cubicBezTo>
                    <a:pt x="170" y="536"/>
                    <a:pt x="166" y="536"/>
                    <a:pt x="159" y="538"/>
                  </a:cubicBezTo>
                  <a:cubicBezTo>
                    <a:pt x="158" y="538"/>
                    <a:pt x="158" y="539"/>
                    <a:pt x="159" y="540"/>
                  </a:cubicBezTo>
                  <a:cubicBezTo>
                    <a:pt x="158" y="540"/>
                    <a:pt x="156" y="540"/>
                    <a:pt x="155" y="541"/>
                  </a:cubicBezTo>
                  <a:cubicBezTo>
                    <a:pt x="155" y="540"/>
                    <a:pt x="156" y="539"/>
                    <a:pt x="158" y="538"/>
                  </a:cubicBezTo>
                  <a:cubicBezTo>
                    <a:pt x="147" y="541"/>
                    <a:pt x="147" y="541"/>
                    <a:pt x="147" y="541"/>
                  </a:cubicBezTo>
                  <a:cubicBezTo>
                    <a:pt x="148" y="540"/>
                    <a:pt x="148" y="540"/>
                    <a:pt x="148" y="540"/>
                  </a:cubicBezTo>
                  <a:cubicBezTo>
                    <a:pt x="144" y="542"/>
                    <a:pt x="144" y="542"/>
                    <a:pt x="144" y="542"/>
                  </a:cubicBezTo>
                  <a:cubicBezTo>
                    <a:pt x="146" y="541"/>
                    <a:pt x="150" y="541"/>
                    <a:pt x="150" y="542"/>
                  </a:cubicBezTo>
                  <a:cubicBezTo>
                    <a:pt x="146" y="544"/>
                    <a:pt x="142" y="544"/>
                    <a:pt x="139" y="547"/>
                  </a:cubicBezTo>
                  <a:cubicBezTo>
                    <a:pt x="138" y="545"/>
                    <a:pt x="137" y="545"/>
                    <a:pt x="137" y="543"/>
                  </a:cubicBezTo>
                  <a:cubicBezTo>
                    <a:pt x="138" y="543"/>
                    <a:pt x="138" y="543"/>
                    <a:pt x="138" y="543"/>
                  </a:cubicBezTo>
                  <a:cubicBezTo>
                    <a:pt x="138" y="541"/>
                    <a:pt x="141" y="539"/>
                    <a:pt x="143" y="538"/>
                  </a:cubicBezTo>
                  <a:cubicBezTo>
                    <a:pt x="134" y="540"/>
                    <a:pt x="137" y="540"/>
                    <a:pt x="129" y="542"/>
                  </a:cubicBezTo>
                  <a:cubicBezTo>
                    <a:pt x="128" y="541"/>
                    <a:pt x="135" y="539"/>
                    <a:pt x="133" y="539"/>
                  </a:cubicBezTo>
                  <a:cubicBezTo>
                    <a:pt x="140" y="537"/>
                    <a:pt x="140" y="537"/>
                    <a:pt x="140" y="537"/>
                  </a:cubicBezTo>
                  <a:cubicBezTo>
                    <a:pt x="139" y="537"/>
                    <a:pt x="139" y="538"/>
                    <a:pt x="139" y="538"/>
                  </a:cubicBezTo>
                  <a:cubicBezTo>
                    <a:pt x="143" y="536"/>
                    <a:pt x="145" y="536"/>
                    <a:pt x="148" y="534"/>
                  </a:cubicBezTo>
                  <a:cubicBezTo>
                    <a:pt x="151" y="534"/>
                    <a:pt x="145" y="536"/>
                    <a:pt x="148" y="535"/>
                  </a:cubicBezTo>
                  <a:cubicBezTo>
                    <a:pt x="146" y="536"/>
                    <a:pt x="144" y="538"/>
                    <a:pt x="144" y="539"/>
                  </a:cubicBezTo>
                  <a:cubicBezTo>
                    <a:pt x="150" y="538"/>
                    <a:pt x="146" y="537"/>
                    <a:pt x="151" y="535"/>
                  </a:cubicBezTo>
                  <a:cubicBezTo>
                    <a:pt x="155" y="535"/>
                    <a:pt x="155" y="535"/>
                    <a:pt x="155" y="535"/>
                  </a:cubicBezTo>
                  <a:cubicBezTo>
                    <a:pt x="157" y="534"/>
                    <a:pt x="154" y="534"/>
                    <a:pt x="153" y="534"/>
                  </a:cubicBezTo>
                  <a:cubicBezTo>
                    <a:pt x="156" y="533"/>
                    <a:pt x="157" y="534"/>
                    <a:pt x="159" y="533"/>
                  </a:cubicBezTo>
                  <a:cubicBezTo>
                    <a:pt x="158" y="533"/>
                    <a:pt x="157" y="533"/>
                    <a:pt x="157" y="532"/>
                  </a:cubicBezTo>
                  <a:cubicBezTo>
                    <a:pt x="161" y="532"/>
                    <a:pt x="164" y="531"/>
                    <a:pt x="168" y="532"/>
                  </a:cubicBezTo>
                  <a:cubicBezTo>
                    <a:pt x="166" y="531"/>
                    <a:pt x="169" y="529"/>
                    <a:pt x="170" y="528"/>
                  </a:cubicBezTo>
                  <a:cubicBezTo>
                    <a:pt x="163" y="529"/>
                    <a:pt x="163" y="529"/>
                    <a:pt x="163" y="529"/>
                  </a:cubicBezTo>
                  <a:cubicBezTo>
                    <a:pt x="155" y="531"/>
                    <a:pt x="149" y="532"/>
                    <a:pt x="141" y="535"/>
                  </a:cubicBezTo>
                  <a:cubicBezTo>
                    <a:pt x="141" y="535"/>
                    <a:pt x="141" y="535"/>
                    <a:pt x="141" y="535"/>
                  </a:cubicBezTo>
                  <a:cubicBezTo>
                    <a:pt x="127" y="537"/>
                    <a:pt x="132" y="541"/>
                    <a:pt x="121" y="545"/>
                  </a:cubicBezTo>
                  <a:cubicBezTo>
                    <a:pt x="120" y="544"/>
                    <a:pt x="116" y="547"/>
                    <a:pt x="116" y="546"/>
                  </a:cubicBezTo>
                  <a:cubicBezTo>
                    <a:pt x="119" y="544"/>
                    <a:pt x="118" y="544"/>
                    <a:pt x="116" y="544"/>
                  </a:cubicBezTo>
                  <a:cubicBezTo>
                    <a:pt x="115" y="545"/>
                    <a:pt x="114" y="547"/>
                    <a:pt x="110" y="547"/>
                  </a:cubicBezTo>
                  <a:cubicBezTo>
                    <a:pt x="111" y="546"/>
                    <a:pt x="107" y="547"/>
                    <a:pt x="111" y="545"/>
                  </a:cubicBezTo>
                  <a:cubicBezTo>
                    <a:pt x="105" y="546"/>
                    <a:pt x="103" y="548"/>
                    <a:pt x="101" y="550"/>
                  </a:cubicBezTo>
                  <a:cubicBezTo>
                    <a:pt x="96" y="553"/>
                    <a:pt x="96" y="552"/>
                    <a:pt x="95" y="552"/>
                  </a:cubicBezTo>
                  <a:cubicBezTo>
                    <a:pt x="95" y="552"/>
                    <a:pt x="95" y="552"/>
                    <a:pt x="95" y="552"/>
                  </a:cubicBezTo>
                  <a:cubicBezTo>
                    <a:pt x="97" y="545"/>
                    <a:pt x="97" y="545"/>
                    <a:pt x="97" y="545"/>
                  </a:cubicBezTo>
                  <a:cubicBezTo>
                    <a:pt x="97" y="546"/>
                    <a:pt x="97" y="546"/>
                    <a:pt x="97" y="546"/>
                  </a:cubicBezTo>
                  <a:cubicBezTo>
                    <a:pt x="97" y="545"/>
                    <a:pt x="97" y="545"/>
                    <a:pt x="97" y="545"/>
                  </a:cubicBezTo>
                  <a:cubicBezTo>
                    <a:pt x="99" y="538"/>
                    <a:pt x="101" y="530"/>
                    <a:pt x="102" y="523"/>
                  </a:cubicBezTo>
                  <a:cubicBezTo>
                    <a:pt x="103" y="519"/>
                    <a:pt x="100" y="525"/>
                    <a:pt x="99" y="521"/>
                  </a:cubicBezTo>
                  <a:cubicBezTo>
                    <a:pt x="98" y="526"/>
                    <a:pt x="95" y="532"/>
                    <a:pt x="97" y="533"/>
                  </a:cubicBezTo>
                  <a:cubicBezTo>
                    <a:pt x="97" y="533"/>
                    <a:pt x="97" y="533"/>
                    <a:pt x="96" y="533"/>
                  </a:cubicBezTo>
                  <a:cubicBezTo>
                    <a:pt x="97" y="537"/>
                    <a:pt x="97" y="537"/>
                    <a:pt x="97" y="537"/>
                  </a:cubicBezTo>
                  <a:cubicBezTo>
                    <a:pt x="98" y="534"/>
                    <a:pt x="98" y="534"/>
                    <a:pt x="98" y="534"/>
                  </a:cubicBezTo>
                  <a:cubicBezTo>
                    <a:pt x="99" y="537"/>
                    <a:pt x="96" y="546"/>
                    <a:pt x="94" y="547"/>
                  </a:cubicBezTo>
                  <a:cubicBezTo>
                    <a:pt x="95" y="542"/>
                    <a:pt x="93" y="544"/>
                    <a:pt x="96" y="537"/>
                  </a:cubicBezTo>
                  <a:cubicBezTo>
                    <a:pt x="95" y="537"/>
                    <a:pt x="94" y="538"/>
                    <a:pt x="94" y="537"/>
                  </a:cubicBezTo>
                  <a:cubicBezTo>
                    <a:pt x="93" y="542"/>
                    <a:pt x="91" y="548"/>
                    <a:pt x="89" y="553"/>
                  </a:cubicBezTo>
                  <a:cubicBezTo>
                    <a:pt x="86" y="555"/>
                    <a:pt x="86" y="555"/>
                    <a:pt x="86" y="555"/>
                  </a:cubicBezTo>
                  <a:cubicBezTo>
                    <a:pt x="88" y="555"/>
                    <a:pt x="88" y="555"/>
                    <a:pt x="88" y="555"/>
                  </a:cubicBezTo>
                  <a:cubicBezTo>
                    <a:pt x="84" y="557"/>
                    <a:pt x="84" y="557"/>
                    <a:pt x="84" y="557"/>
                  </a:cubicBezTo>
                  <a:cubicBezTo>
                    <a:pt x="84" y="557"/>
                    <a:pt x="85" y="556"/>
                    <a:pt x="85" y="556"/>
                  </a:cubicBezTo>
                  <a:cubicBezTo>
                    <a:pt x="85" y="555"/>
                    <a:pt x="85" y="555"/>
                    <a:pt x="85" y="555"/>
                  </a:cubicBezTo>
                  <a:cubicBezTo>
                    <a:pt x="85" y="555"/>
                    <a:pt x="85" y="555"/>
                    <a:pt x="85" y="555"/>
                  </a:cubicBezTo>
                  <a:cubicBezTo>
                    <a:pt x="86" y="553"/>
                    <a:pt x="86" y="550"/>
                    <a:pt x="86" y="548"/>
                  </a:cubicBezTo>
                  <a:cubicBezTo>
                    <a:pt x="85" y="553"/>
                    <a:pt x="85" y="546"/>
                    <a:pt x="84" y="550"/>
                  </a:cubicBezTo>
                  <a:cubicBezTo>
                    <a:pt x="84" y="549"/>
                    <a:pt x="84" y="546"/>
                    <a:pt x="85" y="543"/>
                  </a:cubicBezTo>
                  <a:cubicBezTo>
                    <a:pt x="85" y="546"/>
                    <a:pt x="89" y="541"/>
                    <a:pt x="86" y="546"/>
                  </a:cubicBezTo>
                  <a:cubicBezTo>
                    <a:pt x="88" y="546"/>
                    <a:pt x="87" y="543"/>
                    <a:pt x="88" y="541"/>
                  </a:cubicBezTo>
                  <a:cubicBezTo>
                    <a:pt x="88" y="542"/>
                    <a:pt x="88" y="545"/>
                    <a:pt x="88" y="545"/>
                  </a:cubicBezTo>
                  <a:cubicBezTo>
                    <a:pt x="87" y="541"/>
                    <a:pt x="94" y="533"/>
                    <a:pt x="93" y="531"/>
                  </a:cubicBezTo>
                  <a:cubicBezTo>
                    <a:pt x="92" y="528"/>
                    <a:pt x="92" y="523"/>
                    <a:pt x="91" y="519"/>
                  </a:cubicBezTo>
                  <a:cubicBezTo>
                    <a:pt x="94" y="516"/>
                    <a:pt x="93" y="512"/>
                    <a:pt x="95" y="508"/>
                  </a:cubicBezTo>
                  <a:cubicBezTo>
                    <a:pt x="95" y="509"/>
                    <a:pt x="95" y="509"/>
                    <a:pt x="95" y="509"/>
                  </a:cubicBezTo>
                  <a:cubicBezTo>
                    <a:pt x="96" y="507"/>
                    <a:pt x="96" y="503"/>
                    <a:pt x="97" y="500"/>
                  </a:cubicBezTo>
                  <a:cubicBezTo>
                    <a:pt x="98" y="499"/>
                    <a:pt x="98" y="499"/>
                    <a:pt x="98" y="499"/>
                  </a:cubicBezTo>
                  <a:cubicBezTo>
                    <a:pt x="98" y="497"/>
                    <a:pt x="99" y="493"/>
                    <a:pt x="99" y="489"/>
                  </a:cubicBezTo>
                  <a:cubicBezTo>
                    <a:pt x="98" y="489"/>
                    <a:pt x="98" y="492"/>
                    <a:pt x="97" y="490"/>
                  </a:cubicBezTo>
                  <a:cubicBezTo>
                    <a:pt x="97" y="492"/>
                    <a:pt x="97" y="494"/>
                    <a:pt x="98" y="493"/>
                  </a:cubicBezTo>
                  <a:cubicBezTo>
                    <a:pt x="98" y="495"/>
                    <a:pt x="96" y="495"/>
                    <a:pt x="96" y="496"/>
                  </a:cubicBezTo>
                  <a:cubicBezTo>
                    <a:pt x="96" y="489"/>
                    <a:pt x="96" y="489"/>
                    <a:pt x="96" y="489"/>
                  </a:cubicBezTo>
                  <a:cubicBezTo>
                    <a:pt x="96" y="489"/>
                    <a:pt x="96" y="488"/>
                    <a:pt x="96" y="488"/>
                  </a:cubicBezTo>
                  <a:cubicBezTo>
                    <a:pt x="95" y="488"/>
                    <a:pt x="95" y="488"/>
                    <a:pt x="95" y="488"/>
                  </a:cubicBezTo>
                  <a:cubicBezTo>
                    <a:pt x="95" y="486"/>
                    <a:pt x="96" y="485"/>
                    <a:pt x="96" y="486"/>
                  </a:cubicBezTo>
                  <a:cubicBezTo>
                    <a:pt x="96" y="482"/>
                    <a:pt x="94" y="480"/>
                    <a:pt x="95" y="476"/>
                  </a:cubicBezTo>
                  <a:cubicBezTo>
                    <a:pt x="96" y="478"/>
                    <a:pt x="97" y="480"/>
                    <a:pt x="97" y="482"/>
                  </a:cubicBezTo>
                  <a:cubicBezTo>
                    <a:pt x="97" y="478"/>
                    <a:pt x="97" y="478"/>
                    <a:pt x="97" y="478"/>
                  </a:cubicBezTo>
                  <a:cubicBezTo>
                    <a:pt x="98" y="480"/>
                    <a:pt x="97" y="488"/>
                    <a:pt x="99" y="487"/>
                  </a:cubicBezTo>
                  <a:cubicBezTo>
                    <a:pt x="99" y="482"/>
                    <a:pt x="98" y="474"/>
                    <a:pt x="97" y="469"/>
                  </a:cubicBezTo>
                  <a:cubicBezTo>
                    <a:pt x="99" y="467"/>
                    <a:pt x="97" y="464"/>
                    <a:pt x="98" y="460"/>
                  </a:cubicBezTo>
                  <a:cubicBezTo>
                    <a:pt x="98" y="459"/>
                    <a:pt x="99" y="458"/>
                    <a:pt x="100" y="459"/>
                  </a:cubicBezTo>
                  <a:cubicBezTo>
                    <a:pt x="100" y="460"/>
                    <a:pt x="100" y="460"/>
                    <a:pt x="100" y="460"/>
                  </a:cubicBezTo>
                  <a:cubicBezTo>
                    <a:pt x="100" y="455"/>
                    <a:pt x="99" y="449"/>
                    <a:pt x="98" y="444"/>
                  </a:cubicBezTo>
                  <a:cubicBezTo>
                    <a:pt x="100" y="442"/>
                    <a:pt x="100" y="442"/>
                    <a:pt x="100" y="442"/>
                  </a:cubicBezTo>
                  <a:cubicBezTo>
                    <a:pt x="101" y="434"/>
                    <a:pt x="97" y="443"/>
                    <a:pt x="97" y="435"/>
                  </a:cubicBezTo>
                  <a:cubicBezTo>
                    <a:pt x="99" y="433"/>
                    <a:pt x="98" y="425"/>
                    <a:pt x="99" y="425"/>
                  </a:cubicBezTo>
                  <a:cubicBezTo>
                    <a:pt x="99" y="423"/>
                    <a:pt x="99" y="423"/>
                    <a:pt x="98" y="422"/>
                  </a:cubicBezTo>
                  <a:cubicBezTo>
                    <a:pt x="98" y="424"/>
                    <a:pt x="98" y="427"/>
                    <a:pt x="97" y="425"/>
                  </a:cubicBezTo>
                  <a:cubicBezTo>
                    <a:pt x="97" y="422"/>
                    <a:pt x="97" y="421"/>
                    <a:pt x="97" y="419"/>
                  </a:cubicBezTo>
                  <a:cubicBezTo>
                    <a:pt x="98" y="419"/>
                    <a:pt x="98" y="421"/>
                    <a:pt x="98" y="420"/>
                  </a:cubicBezTo>
                  <a:cubicBezTo>
                    <a:pt x="98" y="418"/>
                    <a:pt x="98" y="416"/>
                    <a:pt x="98" y="413"/>
                  </a:cubicBezTo>
                  <a:cubicBezTo>
                    <a:pt x="105" y="418"/>
                    <a:pt x="113" y="423"/>
                    <a:pt x="123" y="431"/>
                  </a:cubicBezTo>
                  <a:cubicBezTo>
                    <a:pt x="125" y="435"/>
                    <a:pt x="124" y="437"/>
                    <a:pt x="134" y="444"/>
                  </a:cubicBezTo>
                  <a:cubicBezTo>
                    <a:pt x="142" y="448"/>
                    <a:pt x="142" y="448"/>
                    <a:pt x="142" y="448"/>
                  </a:cubicBezTo>
                  <a:cubicBezTo>
                    <a:pt x="152" y="454"/>
                    <a:pt x="168" y="461"/>
                    <a:pt x="174" y="464"/>
                  </a:cubicBezTo>
                  <a:cubicBezTo>
                    <a:pt x="173" y="464"/>
                    <a:pt x="173" y="464"/>
                    <a:pt x="173" y="464"/>
                  </a:cubicBezTo>
                  <a:cubicBezTo>
                    <a:pt x="184" y="470"/>
                    <a:pt x="186" y="468"/>
                    <a:pt x="176" y="464"/>
                  </a:cubicBezTo>
                  <a:cubicBezTo>
                    <a:pt x="188" y="468"/>
                    <a:pt x="188" y="468"/>
                    <a:pt x="188" y="468"/>
                  </a:cubicBezTo>
                  <a:cubicBezTo>
                    <a:pt x="188" y="469"/>
                    <a:pt x="188" y="469"/>
                    <a:pt x="188" y="469"/>
                  </a:cubicBezTo>
                  <a:cubicBezTo>
                    <a:pt x="204" y="475"/>
                    <a:pt x="219" y="478"/>
                    <a:pt x="244" y="488"/>
                  </a:cubicBezTo>
                  <a:cubicBezTo>
                    <a:pt x="237" y="487"/>
                    <a:pt x="262" y="497"/>
                    <a:pt x="239" y="490"/>
                  </a:cubicBezTo>
                  <a:cubicBezTo>
                    <a:pt x="246" y="491"/>
                    <a:pt x="236" y="487"/>
                    <a:pt x="235" y="486"/>
                  </a:cubicBezTo>
                  <a:cubicBezTo>
                    <a:pt x="227" y="482"/>
                    <a:pt x="220" y="481"/>
                    <a:pt x="216" y="479"/>
                  </a:cubicBezTo>
                  <a:cubicBezTo>
                    <a:pt x="218" y="481"/>
                    <a:pt x="215" y="482"/>
                    <a:pt x="211" y="482"/>
                  </a:cubicBezTo>
                  <a:cubicBezTo>
                    <a:pt x="227" y="487"/>
                    <a:pt x="272" y="504"/>
                    <a:pt x="277" y="501"/>
                  </a:cubicBezTo>
                  <a:cubicBezTo>
                    <a:pt x="284" y="503"/>
                    <a:pt x="292" y="505"/>
                    <a:pt x="300" y="507"/>
                  </a:cubicBezTo>
                  <a:cubicBezTo>
                    <a:pt x="300" y="508"/>
                    <a:pt x="296" y="509"/>
                    <a:pt x="297" y="510"/>
                  </a:cubicBezTo>
                  <a:cubicBezTo>
                    <a:pt x="301" y="509"/>
                    <a:pt x="299" y="508"/>
                    <a:pt x="303" y="508"/>
                  </a:cubicBezTo>
                  <a:cubicBezTo>
                    <a:pt x="302" y="508"/>
                    <a:pt x="302" y="508"/>
                    <a:pt x="302" y="508"/>
                  </a:cubicBezTo>
                  <a:cubicBezTo>
                    <a:pt x="304" y="508"/>
                    <a:pt x="307" y="509"/>
                    <a:pt x="309" y="509"/>
                  </a:cubicBezTo>
                  <a:cubicBezTo>
                    <a:pt x="305" y="510"/>
                    <a:pt x="302" y="512"/>
                    <a:pt x="297" y="511"/>
                  </a:cubicBezTo>
                  <a:cubicBezTo>
                    <a:pt x="300" y="513"/>
                    <a:pt x="300" y="513"/>
                    <a:pt x="300" y="513"/>
                  </a:cubicBezTo>
                  <a:cubicBezTo>
                    <a:pt x="305" y="512"/>
                    <a:pt x="307" y="511"/>
                    <a:pt x="310" y="510"/>
                  </a:cubicBezTo>
                  <a:cubicBezTo>
                    <a:pt x="312" y="510"/>
                    <a:pt x="313" y="510"/>
                    <a:pt x="315" y="511"/>
                  </a:cubicBezTo>
                  <a:cubicBezTo>
                    <a:pt x="315" y="512"/>
                    <a:pt x="307" y="512"/>
                    <a:pt x="305" y="513"/>
                  </a:cubicBezTo>
                  <a:cubicBezTo>
                    <a:pt x="301" y="512"/>
                    <a:pt x="298" y="514"/>
                    <a:pt x="296" y="513"/>
                  </a:cubicBezTo>
                  <a:cubicBezTo>
                    <a:pt x="296" y="513"/>
                    <a:pt x="296" y="513"/>
                    <a:pt x="296" y="513"/>
                  </a:cubicBezTo>
                  <a:lnTo>
                    <a:pt x="291" y="513"/>
                  </a:lnTo>
                  <a:close/>
                  <a:moveTo>
                    <a:pt x="343" y="505"/>
                  </a:moveTo>
                  <a:cubicBezTo>
                    <a:pt x="338" y="505"/>
                    <a:pt x="338" y="505"/>
                    <a:pt x="338" y="505"/>
                  </a:cubicBezTo>
                  <a:cubicBezTo>
                    <a:pt x="339" y="505"/>
                    <a:pt x="340" y="506"/>
                    <a:pt x="341" y="506"/>
                  </a:cubicBezTo>
                  <a:cubicBezTo>
                    <a:pt x="338" y="506"/>
                    <a:pt x="335" y="506"/>
                    <a:pt x="331" y="506"/>
                  </a:cubicBezTo>
                  <a:cubicBezTo>
                    <a:pt x="322" y="504"/>
                    <a:pt x="303" y="498"/>
                    <a:pt x="290" y="496"/>
                  </a:cubicBezTo>
                  <a:cubicBezTo>
                    <a:pt x="300" y="500"/>
                    <a:pt x="283" y="495"/>
                    <a:pt x="285" y="497"/>
                  </a:cubicBezTo>
                  <a:cubicBezTo>
                    <a:pt x="287" y="496"/>
                    <a:pt x="301" y="501"/>
                    <a:pt x="301" y="501"/>
                  </a:cubicBezTo>
                  <a:cubicBezTo>
                    <a:pt x="294" y="500"/>
                    <a:pt x="278" y="496"/>
                    <a:pt x="271" y="493"/>
                  </a:cubicBezTo>
                  <a:cubicBezTo>
                    <a:pt x="283" y="498"/>
                    <a:pt x="283" y="498"/>
                    <a:pt x="283" y="498"/>
                  </a:cubicBezTo>
                  <a:cubicBezTo>
                    <a:pt x="277" y="497"/>
                    <a:pt x="256" y="492"/>
                    <a:pt x="256" y="492"/>
                  </a:cubicBezTo>
                  <a:cubicBezTo>
                    <a:pt x="250" y="489"/>
                    <a:pt x="240" y="487"/>
                    <a:pt x="237" y="484"/>
                  </a:cubicBezTo>
                  <a:cubicBezTo>
                    <a:pt x="241" y="485"/>
                    <a:pt x="245" y="486"/>
                    <a:pt x="249" y="487"/>
                  </a:cubicBezTo>
                  <a:cubicBezTo>
                    <a:pt x="253" y="489"/>
                    <a:pt x="253" y="489"/>
                    <a:pt x="253" y="489"/>
                  </a:cubicBezTo>
                  <a:cubicBezTo>
                    <a:pt x="260" y="490"/>
                    <a:pt x="260" y="490"/>
                    <a:pt x="260" y="490"/>
                  </a:cubicBezTo>
                  <a:cubicBezTo>
                    <a:pt x="253" y="487"/>
                    <a:pt x="237" y="481"/>
                    <a:pt x="235" y="478"/>
                  </a:cubicBezTo>
                  <a:cubicBezTo>
                    <a:pt x="252" y="485"/>
                    <a:pt x="279" y="493"/>
                    <a:pt x="313" y="498"/>
                  </a:cubicBezTo>
                  <a:cubicBezTo>
                    <a:pt x="313" y="498"/>
                    <a:pt x="312" y="498"/>
                    <a:pt x="311" y="498"/>
                  </a:cubicBezTo>
                  <a:cubicBezTo>
                    <a:pt x="327" y="502"/>
                    <a:pt x="329" y="502"/>
                    <a:pt x="343" y="505"/>
                  </a:cubicBezTo>
                  <a:close/>
                  <a:moveTo>
                    <a:pt x="348" y="518"/>
                  </a:moveTo>
                  <a:cubicBezTo>
                    <a:pt x="347" y="518"/>
                    <a:pt x="345" y="517"/>
                    <a:pt x="346" y="517"/>
                  </a:cubicBezTo>
                  <a:cubicBezTo>
                    <a:pt x="346" y="517"/>
                    <a:pt x="346" y="517"/>
                    <a:pt x="346" y="517"/>
                  </a:cubicBezTo>
                  <a:cubicBezTo>
                    <a:pt x="349" y="518"/>
                    <a:pt x="349" y="518"/>
                    <a:pt x="349" y="518"/>
                  </a:cubicBezTo>
                  <a:cubicBezTo>
                    <a:pt x="349" y="518"/>
                    <a:pt x="348" y="518"/>
                    <a:pt x="348" y="518"/>
                  </a:cubicBezTo>
                  <a:close/>
                  <a:moveTo>
                    <a:pt x="389" y="522"/>
                  </a:moveTo>
                  <a:cubicBezTo>
                    <a:pt x="389" y="522"/>
                    <a:pt x="389" y="522"/>
                    <a:pt x="389" y="522"/>
                  </a:cubicBezTo>
                  <a:cubicBezTo>
                    <a:pt x="391" y="521"/>
                    <a:pt x="394" y="521"/>
                    <a:pt x="396" y="521"/>
                  </a:cubicBezTo>
                  <a:cubicBezTo>
                    <a:pt x="396" y="521"/>
                    <a:pt x="396" y="521"/>
                    <a:pt x="396" y="521"/>
                  </a:cubicBezTo>
                  <a:cubicBezTo>
                    <a:pt x="397" y="521"/>
                    <a:pt x="397" y="521"/>
                    <a:pt x="397" y="521"/>
                  </a:cubicBezTo>
                  <a:cubicBezTo>
                    <a:pt x="397" y="522"/>
                    <a:pt x="395" y="522"/>
                    <a:pt x="389" y="522"/>
                  </a:cubicBezTo>
                  <a:close/>
                  <a:moveTo>
                    <a:pt x="367" y="510"/>
                  </a:moveTo>
                  <a:cubicBezTo>
                    <a:pt x="366" y="510"/>
                    <a:pt x="366" y="510"/>
                    <a:pt x="366" y="510"/>
                  </a:cubicBezTo>
                  <a:cubicBezTo>
                    <a:pt x="365" y="510"/>
                    <a:pt x="365" y="510"/>
                    <a:pt x="365" y="510"/>
                  </a:cubicBezTo>
                  <a:cubicBezTo>
                    <a:pt x="366" y="510"/>
                    <a:pt x="366" y="510"/>
                    <a:pt x="367" y="510"/>
                  </a:cubicBezTo>
                  <a:close/>
                  <a:moveTo>
                    <a:pt x="347" y="523"/>
                  </a:moveTo>
                  <a:cubicBezTo>
                    <a:pt x="343" y="523"/>
                    <a:pt x="347" y="522"/>
                    <a:pt x="345" y="522"/>
                  </a:cubicBezTo>
                  <a:cubicBezTo>
                    <a:pt x="343" y="523"/>
                    <a:pt x="341" y="522"/>
                    <a:pt x="339" y="522"/>
                  </a:cubicBezTo>
                  <a:cubicBezTo>
                    <a:pt x="335" y="521"/>
                    <a:pt x="335" y="521"/>
                    <a:pt x="335" y="521"/>
                  </a:cubicBezTo>
                  <a:cubicBezTo>
                    <a:pt x="338" y="522"/>
                    <a:pt x="338" y="522"/>
                    <a:pt x="338" y="522"/>
                  </a:cubicBezTo>
                  <a:cubicBezTo>
                    <a:pt x="338" y="522"/>
                    <a:pt x="338" y="522"/>
                    <a:pt x="338" y="523"/>
                  </a:cubicBezTo>
                  <a:cubicBezTo>
                    <a:pt x="334" y="523"/>
                    <a:pt x="335" y="522"/>
                    <a:pt x="333" y="521"/>
                  </a:cubicBezTo>
                  <a:cubicBezTo>
                    <a:pt x="337" y="521"/>
                    <a:pt x="331" y="520"/>
                    <a:pt x="336" y="520"/>
                  </a:cubicBezTo>
                  <a:cubicBezTo>
                    <a:pt x="332" y="519"/>
                    <a:pt x="333" y="521"/>
                    <a:pt x="330" y="521"/>
                  </a:cubicBezTo>
                  <a:cubicBezTo>
                    <a:pt x="329" y="519"/>
                    <a:pt x="329" y="519"/>
                    <a:pt x="329" y="519"/>
                  </a:cubicBezTo>
                  <a:cubicBezTo>
                    <a:pt x="326" y="519"/>
                    <a:pt x="319" y="519"/>
                    <a:pt x="315" y="520"/>
                  </a:cubicBezTo>
                  <a:cubicBezTo>
                    <a:pt x="319" y="521"/>
                    <a:pt x="313" y="521"/>
                    <a:pt x="314" y="522"/>
                  </a:cubicBezTo>
                  <a:cubicBezTo>
                    <a:pt x="314" y="521"/>
                    <a:pt x="319" y="521"/>
                    <a:pt x="320" y="522"/>
                  </a:cubicBezTo>
                  <a:cubicBezTo>
                    <a:pt x="317" y="522"/>
                    <a:pt x="310" y="523"/>
                    <a:pt x="308" y="523"/>
                  </a:cubicBezTo>
                  <a:cubicBezTo>
                    <a:pt x="314" y="523"/>
                    <a:pt x="314" y="523"/>
                    <a:pt x="314" y="523"/>
                  </a:cubicBezTo>
                  <a:cubicBezTo>
                    <a:pt x="312" y="524"/>
                    <a:pt x="306" y="526"/>
                    <a:pt x="306" y="526"/>
                  </a:cubicBezTo>
                  <a:cubicBezTo>
                    <a:pt x="304" y="526"/>
                    <a:pt x="301" y="527"/>
                    <a:pt x="300" y="526"/>
                  </a:cubicBezTo>
                  <a:cubicBezTo>
                    <a:pt x="303" y="524"/>
                    <a:pt x="303" y="524"/>
                    <a:pt x="303" y="524"/>
                  </a:cubicBezTo>
                  <a:cubicBezTo>
                    <a:pt x="305" y="525"/>
                    <a:pt x="305" y="525"/>
                    <a:pt x="305" y="525"/>
                  </a:cubicBezTo>
                  <a:cubicBezTo>
                    <a:pt x="306" y="524"/>
                    <a:pt x="306" y="524"/>
                    <a:pt x="306" y="524"/>
                  </a:cubicBezTo>
                  <a:cubicBezTo>
                    <a:pt x="304" y="524"/>
                    <a:pt x="298" y="523"/>
                    <a:pt x="297" y="522"/>
                  </a:cubicBezTo>
                  <a:cubicBezTo>
                    <a:pt x="303" y="522"/>
                    <a:pt x="311" y="520"/>
                    <a:pt x="321" y="517"/>
                  </a:cubicBezTo>
                  <a:cubicBezTo>
                    <a:pt x="321" y="517"/>
                    <a:pt x="321" y="517"/>
                    <a:pt x="321" y="517"/>
                  </a:cubicBezTo>
                  <a:cubicBezTo>
                    <a:pt x="326" y="517"/>
                    <a:pt x="327" y="517"/>
                    <a:pt x="331" y="516"/>
                  </a:cubicBezTo>
                  <a:cubicBezTo>
                    <a:pt x="330" y="517"/>
                    <a:pt x="330" y="517"/>
                    <a:pt x="330" y="517"/>
                  </a:cubicBezTo>
                  <a:cubicBezTo>
                    <a:pt x="331" y="518"/>
                    <a:pt x="334" y="517"/>
                    <a:pt x="338" y="516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9" y="516"/>
                    <a:pt x="339" y="516"/>
                    <a:pt x="339" y="516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8" y="517"/>
                    <a:pt x="338" y="517"/>
                    <a:pt x="338" y="517"/>
                  </a:cubicBezTo>
                  <a:cubicBezTo>
                    <a:pt x="338" y="517"/>
                    <a:pt x="339" y="517"/>
                    <a:pt x="339" y="516"/>
                  </a:cubicBezTo>
                  <a:cubicBezTo>
                    <a:pt x="342" y="517"/>
                    <a:pt x="345" y="518"/>
                    <a:pt x="348" y="518"/>
                  </a:cubicBezTo>
                  <a:cubicBezTo>
                    <a:pt x="348" y="518"/>
                    <a:pt x="347" y="519"/>
                    <a:pt x="346" y="519"/>
                  </a:cubicBezTo>
                  <a:cubicBezTo>
                    <a:pt x="347" y="519"/>
                    <a:pt x="348" y="519"/>
                    <a:pt x="349" y="519"/>
                  </a:cubicBezTo>
                  <a:cubicBezTo>
                    <a:pt x="343" y="522"/>
                    <a:pt x="343" y="522"/>
                    <a:pt x="343" y="522"/>
                  </a:cubicBezTo>
                  <a:cubicBezTo>
                    <a:pt x="346" y="522"/>
                    <a:pt x="346" y="520"/>
                    <a:pt x="351" y="520"/>
                  </a:cubicBezTo>
                  <a:cubicBezTo>
                    <a:pt x="351" y="521"/>
                    <a:pt x="351" y="522"/>
                    <a:pt x="347" y="523"/>
                  </a:cubicBezTo>
                  <a:close/>
                  <a:moveTo>
                    <a:pt x="489" y="514"/>
                  </a:moveTo>
                  <a:cubicBezTo>
                    <a:pt x="489" y="514"/>
                    <a:pt x="489" y="514"/>
                    <a:pt x="489" y="514"/>
                  </a:cubicBezTo>
                  <a:cubicBezTo>
                    <a:pt x="480" y="515"/>
                    <a:pt x="480" y="515"/>
                    <a:pt x="480" y="515"/>
                  </a:cubicBezTo>
                  <a:cubicBezTo>
                    <a:pt x="467" y="514"/>
                    <a:pt x="467" y="514"/>
                    <a:pt x="467" y="514"/>
                  </a:cubicBezTo>
                  <a:cubicBezTo>
                    <a:pt x="475" y="512"/>
                    <a:pt x="485" y="513"/>
                    <a:pt x="491" y="512"/>
                  </a:cubicBezTo>
                  <a:cubicBezTo>
                    <a:pt x="477" y="510"/>
                    <a:pt x="471" y="513"/>
                    <a:pt x="457" y="513"/>
                  </a:cubicBezTo>
                  <a:cubicBezTo>
                    <a:pt x="454" y="512"/>
                    <a:pt x="452" y="512"/>
                    <a:pt x="450" y="512"/>
                  </a:cubicBezTo>
                  <a:cubicBezTo>
                    <a:pt x="441" y="510"/>
                    <a:pt x="470" y="512"/>
                    <a:pt x="471" y="510"/>
                  </a:cubicBezTo>
                  <a:cubicBezTo>
                    <a:pt x="467" y="510"/>
                    <a:pt x="457" y="509"/>
                    <a:pt x="458" y="508"/>
                  </a:cubicBezTo>
                  <a:cubicBezTo>
                    <a:pt x="475" y="510"/>
                    <a:pt x="469" y="508"/>
                    <a:pt x="488" y="509"/>
                  </a:cubicBezTo>
                  <a:cubicBezTo>
                    <a:pt x="478" y="510"/>
                    <a:pt x="489" y="510"/>
                    <a:pt x="487" y="511"/>
                  </a:cubicBezTo>
                  <a:cubicBezTo>
                    <a:pt x="490" y="511"/>
                    <a:pt x="508" y="510"/>
                    <a:pt x="520" y="510"/>
                  </a:cubicBezTo>
                  <a:cubicBezTo>
                    <a:pt x="523" y="509"/>
                    <a:pt x="509" y="509"/>
                    <a:pt x="501" y="509"/>
                  </a:cubicBezTo>
                  <a:cubicBezTo>
                    <a:pt x="486" y="510"/>
                    <a:pt x="471" y="506"/>
                    <a:pt x="459" y="508"/>
                  </a:cubicBezTo>
                  <a:cubicBezTo>
                    <a:pt x="443" y="507"/>
                    <a:pt x="458" y="507"/>
                    <a:pt x="457" y="506"/>
                  </a:cubicBezTo>
                  <a:cubicBezTo>
                    <a:pt x="443" y="505"/>
                    <a:pt x="451" y="507"/>
                    <a:pt x="446" y="507"/>
                  </a:cubicBezTo>
                  <a:cubicBezTo>
                    <a:pt x="424" y="506"/>
                    <a:pt x="422" y="504"/>
                    <a:pt x="407" y="502"/>
                  </a:cubicBezTo>
                  <a:cubicBezTo>
                    <a:pt x="394" y="502"/>
                    <a:pt x="362" y="497"/>
                    <a:pt x="341" y="492"/>
                  </a:cubicBezTo>
                  <a:cubicBezTo>
                    <a:pt x="344" y="492"/>
                    <a:pt x="341" y="491"/>
                    <a:pt x="340" y="490"/>
                  </a:cubicBezTo>
                  <a:cubicBezTo>
                    <a:pt x="326" y="490"/>
                    <a:pt x="331" y="490"/>
                    <a:pt x="315" y="487"/>
                  </a:cubicBezTo>
                  <a:cubicBezTo>
                    <a:pt x="328" y="492"/>
                    <a:pt x="328" y="492"/>
                    <a:pt x="328" y="492"/>
                  </a:cubicBezTo>
                  <a:cubicBezTo>
                    <a:pt x="317" y="489"/>
                    <a:pt x="308" y="489"/>
                    <a:pt x="299" y="485"/>
                  </a:cubicBezTo>
                  <a:cubicBezTo>
                    <a:pt x="311" y="491"/>
                    <a:pt x="281" y="482"/>
                    <a:pt x="273" y="480"/>
                  </a:cubicBezTo>
                  <a:cubicBezTo>
                    <a:pt x="262" y="475"/>
                    <a:pt x="250" y="474"/>
                    <a:pt x="245" y="470"/>
                  </a:cubicBezTo>
                  <a:cubicBezTo>
                    <a:pt x="247" y="470"/>
                    <a:pt x="247" y="470"/>
                    <a:pt x="247" y="470"/>
                  </a:cubicBezTo>
                  <a:cubicBezTo>
                    <a:pt x="231" y="464"/>
                    <a:pt x="231" y="464"/>
                    <a:pt x="231" y="464"/>
                  </a:cubicBezTo>
                  <a:cubicBezTo>
                    <a:pt x="234" y="463"/>
                    <a:pt x="234" y="463"/>
                    <a:pt x="234" y="463"/>
                  </a:cubicBezTo>
                  <a:cubicBezTo>
                    <a:pt x="224" y="458"/>
                    <a:pt x="210" y="454"/>
                    <a:pt x="213" y="456"/>
                  </a:cubicBezTo>
                  <a:cubicBezTo>
                    <a:pt x="203" y="451"/>
                    <a:pt x="209" y="453"/>
                    <a:pt x="208" y="452"/>
                  </a:cubicBezTo>
                  <a:cubicBezTo>
                    <a:pt x="215" y="454"/>
                    <a:pt x="229" y="457"/>
                    <a:pt x="232" y="460"/>
                  </a:cubicBezTo>
                  <a:cubicBezTo>
                    <a:pt x="231" y="460"/>
                    <a:pt x="229" y="459"/>
                    <a:pt x="228" y="459"/>
                  </a:cubicBezTo>
                  <a:cubicBezTo>
                    <a:pt x="257" y="471"/>
                    <a:pt x="238" y="460"/>
                    <a:pt x="253" y="465"/>
                  </a:cubicBezTo>
                  <a:cubicBezTo>
                    <a:pt x="245" y="462"/>
                    <a:pt x="240" y="459"/>
                    <a:pt x="232" y="456"/>
                  </a:cubicBezTo>
                  <a:cubicBezTo>
                    <a:pt x="229" y="455"/>
                    <a:pt x="213" y="450"/>
                    <a:pt x="205" y="447"/>
                  </a:cubicBezTo>
                  <a:cubicBezTo>
                    <a:pt x="216" y="451"/>
                    <a:pt x="221" y="454"/>
                    <a:pt x="229" y="458"/>
                  </a:cubicBezTo>
                  <a:cubicBezTo>
                    <a:pt x="222" y="455"/>
                    <a:pt x="220" y="455"/>
                    <a:pt x="215" y="452"/>
                  </a:cubicBezTo>
                  <a:cubicBezTo>
                    <a:pt x="217" y="453"/>
                    <a:pt x="217" y="453"/>
                    <a:pt x="217" y="453"/>
                  </a:cubicBezTo>
                  <a:cubicBezTo>
                    <a:pt x="209" y="451"/>
                    <a:pt x="209" y="451"/>
                    <a:pt x="209" y="451"/>
                  </a:cubicBezTo>
                  <a:cubicBezTo>
                    <a:pt x="208" y="449"/>
                    <a:pt x="189" y="440"/>
                    <a:pt x="201" y="444"/>
                  </a:cubicBezTo>
                  <a:cubicBezTo>
                    <a:pt x="190" y="440"/>
                    <a:pt x="197" y="444"/>
                    <a:pt x="187" y="440"/>
                  </a:cubicBezTo>
                  <a:cubicBezTo>
                    <a:pt x="205" y="449"/>
                    <a:pt x="205" y="449"/>
                    <a:pt x="205" y="449"/>
                  </a:cubicBezTo>
                  <a:cubicBezTo>
                    <a:pt x="204" y="450"/>
                    <a:pt x="204" y="450"/>
                    <a:pt x="204" y="450"/>
                  </a:cubicBezTo>
                  <a:cubicBezTo>
                    <a:pt x="197" y="448"/>
                    <a:pt x="196" y="446"/>
                    <a:pt x="189" y="443"/>
                  </a:cubicBezTo>
                  <a:cubicBezTo>
                    <a:pt x="189" y="445"/>
                    <a:pt x="189" y="445"/>
                    <a:pt x="189" y="445"/>
                  </a:cubicBezTo>
                  <a:cubicBezTo>
                    <a:pt x="176" y="437"/>
                    <a:pt x="176" y="437"/>
                    <a:pt x="176" y="437"/>
                  </a:cubicBezTo>
                  <a:cubicBezTo>
                    <a:pt x="178" y="439"/>
                    <a:pt x="167" y="434"/>
                    <a:pt x="165" y="433"/>
                  </a:cubicBezTo>
                  <a:cubicBezTo>
                    <a:pt x="159" y="428"/>
                    <a:pt x="165" y="429"/>
                    <a:pt x="153" y="423"/>
                  </a:cubicBezTo>
                  <a:cubicBezTo>
                    <a:pt x="153" y="424"/>
                    <a:pt x="153" y="424"/>
                    <a:pt x="153" y="424"/>
                  </a:cubicBezTo>
                  <a:cubicBezTo>
                    <a:pt x="147" y="420"/>
                    <a:pt x="143" y="418"/>
                    <a:pt x="134" y="411"/>
                  </a:cubicBezTo>
                  <a:cubicBezTo>
                    <a:pt x="135" y="411"/>
                    <a:pt x="137" y="413"/>
                    <a:pt x="139" y="414"/>
                  </a:cubicBezTo>
                  <a:cubicBezTo>
                    <a:pt x="127" y="404"/>
                    <a:pt x="107" y="390"/>
                    <a:pt x="104" y="383"/>
                  </a:cubicBezTo>
                  <a:cubicBezTo>
                    <a:pt x="105" y="383"/>
                    <a:pt x="109" y="388"/>
                    <a:pt x="111" y="387"/>
                  </a:cubicBezTo>
                  <a:cubicBezTo>
                    <a:pt x="127" y="404"/>
                    <a:pt x="124" y="396"/>
                    <a:pt x="145" y="413"/>
                  </a:cubicBezTo>
                  <a:cubicBezTo>
                    <a:pt x="144" y="417"/>
                    <a:pt x="165" y="424"/>
                    <a:pt x="168" y="429"/>
                  </a:cubicBezTo>
                  <a:cubicBezTo>
                    <a:pt x="159" y="424"/>
                    <a:pt x="146" y="418"/>
                    <a:pt x="148" y="419"/>
                  </a:cubicBezTo>
                  <a:cubicBezTo>
                    <a:pt x="156" y="424"/>
                    <a:pt x="168" y="432"/>
                    <a:pt x="174" y="434"/>
                  </a:cubicBezTo>
                  <a:cubicBezTo>
                    <a:pt x="169" y="431"/>
                    <a:pt x="171" y="430"/>
                    <a:pt x="176" y="431"/>
                  </a:cubicBezTo>
                  <a:cubicBezTo>
                    <a:pt x="162" y="425"/>
                    <a:pt x="138" y="407"/>
                    <a:pt x="122" y="392"/>
                  </a:cubicBezTo>
                  <a:cubicBezTo>
                    <a:pt x="122" y="396"/>
                    <a:pt x="122" y="396"/>
                    <a:pt x="122" y="396"/>
                  </a:cubicBezTo>
                  <a:cubicBezTo>
                    <a:pt x="107" y="384"/>
                    <a:pt x="125" y="396"/>
                    <a:pt x="114" y="386"/>
                  </a:cubicBezTo>
                  <a:cubicBezTo>
                    <a:pt x="108" y="382"/>
                    <a:pt x="108" y="382"/>
                    <a:pt x="108" y="382"/>
                  </a:cubicBezTo>
                  <a:cubicBezTo>
                    <a:pt x="108" y="381"/>
                    <a:pt x="108" y="381"/>
                    <a:pt x="108" y="381"/>
                  </a:cubicBezTo>
                  <a:cubicBezTo>
                    <a:pt x="105" y="379"/>
                    <a:pt x="102" y="377"/>
                    <a:pt x="99" y="375"/>
                  </a:cubicBezTo>
                  <a:cubicBezTo>
                    <a:pt x="104" y="381"/>
                    <a:pt x="103" y="377"/>
                    <a:pt x="108" y="383"/>
                  </a:cubicBezTo>
                  <a:cubicBezTo>
                    <a:pt x="113" y="389"/>
                    <a:pt x="107" y="384"/>
                    <a:pt x="105" y="384"/>
                  </a:cubicBezTo>
                  <a:cubicBezTo>
                    <a:pt x="101" y="380"/>
                    <a:pt x="89" y="366"/>
                    <a:pt x="97" y="374"/>
                  </a:cubicBezTo>
                  <a:cubicBezTo>
                    <a:pt x="92" y="369"/>
                    <a:pt x="87" y="364"/>
                    <a:pt x="82" y="359"/>
                  </a:cubicBezTo>
                  <a:cubicBezTo>
                    <a:pt x="83" y="359"/>
                    <a:pt x="86" y="362"/>
                    <a:pt x="88" y="364"/>
                  </a:cubicBezTo>
                  <a:cubicBezTo>
                    <a:pt x="85" y="360"/>
                    <a:pt x="81" y="356"/>
                    <a:pt x="78" y="352"/>
                  </a:cubicBezTo>
                  <a:cubicBezTo>
                    <a:pt x="79" y="352"/>
                    <a:pt x="79" y="352"/>
                    <a:pt x="79" y="352"/>
                  </a:cubicBezTo>
                  <a:cubicBezTo>
                    <a:pt x="71" y="343"/>
                    <a:pt x="63" y="329"/>
                    <a:pt x="58" y="321"/>
                  </a:cubicBezTo>
                  <a:cubicBezTo>
                    <a:pt x="66" y="340"/>
                    <a:pt x="52" y="314"/>
                    <a:pt x="52" y="315"/>
                  </a:cubicBezTo>
                  <a:cubicBezTo>
                    <a:pt x="49" y="308"/>
                    <a:pt x="51" y="305"/>
                    <a:pt x="59" y="319"/>
                  </a:cubicBezTo>
                  <a:cubicBezTo>
                    <a:pt x="60" y="323"/>
                    <a:pt x="65" y="332"/>
                    <a:pt x="70" y="338"/>
                  </a:cubicBezTo>
                  <a:cubicBezTo>
                    <a:pt x="65" y="329"/>
                    <a:pt x="63" y="327"/>
                    <a:pt x="59" y="320"/>
                  </a:cubicBezTo>
                  <a:cubicBezTo>
                    <a:pt x="62" y="324"/>
                    <a:pt x="56" y="310"/>
                    <a:pt x="57" y="310"/>
                  </a:cubicBezTo>
                  <a:cubicBezTo>
                    <a:pt x="58" y="310"/>
                    <a:pt x="60" y="313"/>
                    <a:pt x="64" y="322"/>
                  </a:cubicBezTo>
                  <a:cubicBezTo>
                    <a:pt x="71" y="335"/>
                    <a:pt x="63" y="324"/>
                    <a:pt x="66" y="328"/>
                  </a:cubicBezTo>
                  <a:cubicBezTo>
                    <a:pt x="66" y="332"/>
                    <a:pt x="77" y="346"/>
                    <a:pt x="82" y="353"/>
                  </a:cubicBezTo>
                  <a:cubicBezTo>
                    <a:pt x="82" y="354"/>
                    <a:pt x="80" y="352"/>
                    <a:pt x="79" y="351"/>
                  </a:cubicBezTo>
                  <a:cubicBezTo>
                    <a:pt x="84" y="357"/>
                    <a:pt x="95" y="370"/>
                    <a:pt x="96" y="370"/>
                  </a:cubicBezTo>
                  <a:cubicBezTo>
                    <a:pt x="92" y="365"/>
                    <a:pt x="88" y="360"/>
                    <a:pt x="83" y="355"/>
                  </a:cubicBezTo>
                  <a:cubicBezTo>
                    <a:pt x="81" y="352"/>
                    <a:pt x="88" y="359"/>
                    <a:pt x="85" y="354"/>
                  </a:cubicBezTo>
                  <a:cubicBezTo>
                    <a:pt x="82" y="351"/>
                    <a:pt x="79" y="346"/>
                    <a:pt x="75" y="341"/>
                  </a:cubicBezTo>
                  <a:cubicBezTo>
                    <a:pt x="77" y="342"/>
                    <a:pt x="77" y="342"/>
                    <a:pt x="77" y="342"/>
                  </a:cubicBezTo>
                  <a:cubicBezTo>
                    <a:pt x="71" y="331"/>
                    <a:pt x="62" y="316"/>
                    <a:pt x="57" y="303"/>
                  </a:cubicBezTo>
                  <a:cubicBezTo>
                    <a:pt x="53" y="302"/>
                    <a:pt x="49" y="296"/>
                    <a:pt x="45" y="291"/>
                  </a:cubicBezTo>
                  <a:cubicBezTo>
                    <a:pt x="39" y="271"/>
                    <a:pt x="36" y="248"/>
                    <a:pt x="40" y="226"/>
                  </a:cubicBezTo>
                  <a:cubicBezTo>
                    <a:pt x="39" y="227"/>
                    <a:pt x="39" y="226"/>
                    <a:pt x="38" y="225"/>
                  </a:cubicBezTo>
                  <a:cubicBezTo>
                    <a:pt x="40" y="219"/>
                    <a:pt x="42" y="208"/>
                    <a:pt x="43" y="208"/>
                  </a:cubicBezTo>
                  <a:cubicBezTo>
                    <a:pt x="43" y="201"/>
                    <a:pt x="49" y="183"/>
                    <a:pt x="46" y="186"/>
                  </a:cubicBezTo>
                  <a:cubicBezTo>
                    <a:pt x="47" y="183"/>
                    <a:pt x="47" y="183"/>
                    <a:pt x="47" y="183"/>
                  </a:cubicBezTo>
                  <a:cubicBezTo>
                    <a:pt x="52" y="176"/>
                    <a:pt x="58" y="166"/>
                    <a:pt x="72" y="148"/>
                  </a:cubicBezTo>
                  <a:cubicBezTo>
                    <a:pt x="74" y="145"/>
                    <a:pt x="74" y="144"/>
                    <a:pt x="72" y="143"/>
                  </a:cubicBezTo>
                  <a:cubicBezTo>
                    <a:pt x="75" y="140"/>
                    <a:pt x="79" y="137"/>
                    <a:pt x="82" y="134"/>
                  </a:cubicBezTo>
                  <a:cubicBezTo>
                    <a:pt x="80" y="137"/>
                    <a:pt x="79" y="139"/>
                    <a:pt x="75" y="144"/>
                  </a:cubicBezTo>
                  <a:cubicBezTo>
                    <a:pt x="82" y="135"/>
                    <a:pt x="90" y="127"/>
                    <a:pt x="99" y="120"/>
                  </a:cubicBezTo>
                  <a:cubicBezTo>
                    <a:pt x="97" y="122"/>
                    <a:pt x="97" y="122"/>
                    <a:pt x="97" y="122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2" y="118"/>
                    <a:pt x="92" y="125"/>
                    <a:pt x="94" y="122"/>
                  </a:cubicBezTo>
                  <a:cubicBezTo>
                    <a:pt x="105" y="111"/>
                    <a:pt x="112" y="107"/>
                    <a:pt x="122" y="98"/>
                  </a:cubicBezTo>
                  <a:cubicBezTo>
                    <a:pt x="124" y="100"/>
                    <a:pt x="128" y="98"/>
                    <a:pt x="125" y="102"/>
                  </a:cubicBezTo>
                  <a:cubicBezTo>
                    <a:pt x="124" y="103"/>
                    <a:pt x="124" y="103"/>
                    <a:pt x="123" y="103"/>
                  </a:cubicBezTo>
                  <a:cubicBezTo>
                    <a:pt x="120" y="107"/>
                    <a:pt x="112" y="114"/>
                    <a:pt x="107" y="119"/>
                  </a:cubicBezTo>
                  <a:cubicBezTo>
                    <a:pt x="129" y="103"/>
                    <a:pt x="123" y="107"/>
                    <a:pt x="144" y="95"/>
                  </a:cubicBezTo>
                  <a:cubicBezTo>
                    <a:pt x="147" y="95"/>
                    <a:pt x="126" y="107"/>
                    <a:pt x="131" y="106"/>
                  </a:cubicBezTo>
                  <a:cubicBezTo>
                    <a:pt x="125" y="109"/>
                    <a:pt x="119" y="114"/>
                    <a:pt x="112" y="118"/>
                  </a:cubicBezTo>
                  <a:cubicBezTo>
                    <a:pt x="115" y="116"/>
                    <a:pt x="115" y="115"/>
                    <a:pt x="117" y="114"/>
                  </a:cubicBezTo>
                  <a:cubicBezTo>
                    <a:pt x="105" y="124"/>
                    <a:pt x="100" y="127"/>
                    <a:pt x="93" y="136"/>
                  </a:cubicBezTo>
                  <a:cubicBezTo>
                    <a:pt x="87" y="141"/>
                    <a:pt x="100" y="127"/>
                    <a:pt x="94" y="133"/>
                  </a:cubicBezTo>
                  <a:cubicBezTo>
                    <a:pt x="99" y="128"/>
                    <a:pt x="103" y="122"/>
                    <a:pt x="105" y="119"/>
                  </a:cubicBezTo>
                  <a:cubicBezTo>
                    <a:pt x="91" y="130"/>
                    <a:pt x="99" y="127"/>
                    <a:pt x="88" y="138"/>
                  </a:cubicBezTo>
                  <a:cubicBezTo>
                    <a:pt x="80" y="146"/>
                    <a:pt x="80" y="146"/>
                    <a:pt x="80" y="146"/>
                  </a:cubicBezTo>
                  <a:cubicBezTo>
                    <a:pt x="75" y="151"/>
                    <a:pt x="82" y="145"/>
                    <a:pt x="82" y="145"/>
                  </a:cubicBezTo>
                  <a:cubicBezTo>
                    <a:pt x="77" y="151"/>
                    <a:pt x="75" y="153"/>
                    <a:pt x="71" y="158"/>
                  </a:cubicBezTo>
                  <a:cubicBezTo>
                    <a:pt x="72" y="157"/>
                    <a:pt x="75" y="154"/>
                    <a:pt x="75" y="155"/>
                  </a:cubicBezTo>
                  <a:cubicBezTo>
                    <a:pt x="68" y="163"/>
                    <a:pt x="63" y="172"/>
                    <a:pt x="57" y="180"/>
                  </a:cubicBezTo>
                  <a:cubicBezTo>
                    <a:pt x="60" y="175"/>
                    <a:pt x="56" y="187"/>
                    <a:pt x="55" y="191"/>
                  </a:cubicBezTo>
                  <a:cubicBezTo>
                    <a:pt x="58" y="185"/>
                    <a:pt x="62" y="179"/>
                    <a:pt x="65" y="174"/>
                  </a:cubicBezTo>
                  <a:cubicBezTo>
                    <a:pt x="77" y="153"/>
                    <a:pt x="88" y="141"/>
                    <a:pt x="108" y="123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43" y="101"/>
                    <a:pt x="134" y="100"/>
                    <a:pt x="168" y="83"/>
                  </a:cubicBezTo>
                  <a:cubicBezTo>
                    <a:pt x="170" y="84"/>
                    <a:pt x="184" y="76"/>
                    <a:pt x="183" y="78"/>
                  </a:cubicBezTo>
                  <a:cubicBezTo>
                    <a:pt x="173" y="82"/>
                    <a:pt x="175" y="82"/>
                    <a:pt x="178" y="82"/>
                  </a:cubicBezTo>
                  <a:cubicBezTo>
                    <a:pt x="184" y="79"/>
                    <a:pt x="188" y="76"/>
                    <a:pt x="201" y="72"/>
                  </a:cubicBezTo>
                  <a:cubicBezTo>
                    <a:pt x="196" y="75"/>
                    <a:pt x="207" y="72"/>
                    <a:pt x="196" y="76"/>
                  </a:cubicBezTo>
                  <a:cubicBezTo>
                    <a:pt x="212" y="71"/>
                    <a:pt x="221" y="68"/>
                    <a:pt x="229" y="64"/>
                  </a:cubicBezTo>
                  <a:cubicBezTo>
                    <a:pt x="256" y="55"/>
                    <a:pt x="237" y="63"/>
                    <a:pt x="265" y="56"/>
                  </a:cubicBezTo>
                  <a:cubicBezTo>
                    <a:pt x="261" y="58"/>
                    <a:pt x="261" y="58"/>
                    <a:pt x="261" y="58"/>
                  </a:cubicBezTo>
                  <a:cubicBezTo>
                    <a:pt x="278" y="54"/>
                    <a:pt x="278" y="54"/>
                    <a:pt x="278" y="54"/>
                  </a:cubicBezTo>
                  <a:cubicBezTo>
                    <a:pt x="272" y="54"/>
                    <a:pt x="272" y="54"/>
                    <a:pt x="272" y="54"/>
                  </a:cubicBezTo>
                  <a:cubicBezTo>
                    <a:pt x="279" y="52"/>
                    <a:pt x="286" y="50"/>
                    <a:pt x="292" y="49"/>
                  </a:cubicBezTo>
                  <a:cubicBezTo>
                    <a:pt x="305" y="46"/>
                    <a:pt x="287" y="48"/>
                    <a:pt x="289" y="47"/>
                  </a:cubicBezTo>
                  <a:cubicBezTo>
                    <a:pt x="285" y="49"/>
                    <a:pt x="285" y="49"/>
                    <a:pt x="285" y="49"/>
                  </a:cubicBezTo>
                  <a:cubicBezTo>
                    <a:pt x="276" y="51"/>
                    <a:pt x="265" y="55"/>
                    <a:pt x="263" y="54"/>
                  </a:cubicBezTo>
                  <a:cubicBezTo>
                    <a:pt x="276" y="51"/>
                    <a:pt x="273" y="50"/>
                    <a:pt x="278" y="48"/>
                  </a:cubicBezTo>
                  <a:cubicBezTo>
                    <a:pt x="266" y="52"/>
                    <a:pt x="266" y="52"/>
                    <a:pt x="266" y="52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48" y="54"/>
                    <a:pt x="239" y="57"/>
                    <a:pt x="231" y="60"/>
                  </a:cubicBezTo>
                  <a:cubicBezTo>
                    <a:pt x="237" y="59"/>
                    <a:pt x="240" y="57"/>
                    <a:pt x="244" y="56"/>
                  </a:cubicBezTo>
                  <a:cubicBezTo>
                    <a:pt x="239" y="60"/>
                    <a:pt x="223" y="63"/>
                    <a:pt x="209" y="70"/>
                  </a:cubicBezTo>
                  <a:cubicBezTo>
                    <a:pt x="208" y="69"/>
                    <a:pt x="203" y="71"/>
                    <a:pt x="205" y="70"/>
                  </a:cubicBezTo>
                  <a:cubicBezTo>
                    <a:pt x="205" y="70"/>
                    <a:pt x="208" y="69"/>
                    <a:pt x="209" y="68"/>
                  </a:cubicBezTo>
                  <a:cubicBezTo>
                    <a:pt x="208" y="68"/>
                    <a:pt x="216" y="64"/>
                    <a:pt x="202" y="69"/>
                  </a:cubicBezTo>
                  <a:cubicBezTo>
                    <a:pt x="207" y="66"/>
                    <a:pt x="217" y="60"/>
                    <a:pt x="216" y="60"/>
                  </a:cubicBezTo>
                  <a:cubicBezTo>
                    <a:pt x="224" y="57"/>
                    <a:pt x="236" y="53"/>
                    <a:pt x="243" y="52"/>
                  </a:cubicBezTo>
                  <a:cubicBezTo>
                    <a:pt x="243" y="52"/>
                    <a:pt x="243" y="52"/>
                    <a:pt x="243" y="52"/>
                  </a:cubicBezTo>
                  <a:cubicBezTo>
                    <a:pt x="250" y="50"/>
                    <a:pt x="265" y="46"/>
                    <a:pt x="267" y="47"/>
                  </a:cubicBezTo>
                  <a:cubicBezTo>
                    <a:pt x="271" y="46"/>
                    <a:pt x="284" y="43"/>
                    <a:pt x="271" y="45"/>
                  </a:cubicBezTo>
                  <a:cubicBezTo>
                    <a:pt x="278" y="43"/>
                    <a:pt x="285" y="41"/>
                    <a:pt x="292" y="40"/>
                  </a:cubicBezTo>
                  <a:cubicBezTo>
                    <a:pt x="289" y="43"/>
                    <a:pt x="308" y="41"/>
                    <a:pt x="288" y="46"/>
                  </a:cubicBezTo>
                  <a:cubicBezTo>
                    <a:pt x="289" y="46"/>
                    <a:pt x="296" y="44"/>
                    <a:pt x="308" y="42"/>
                  </a:cubicBezTo>
                  <a:cubicBezTo>
                    <a:pt x="308" y="42"/>
                    <a:pt x="308" y="42"/>
                    <a:pt x="308" y="42"/>
                  </a:cubicBezTo>
                  <a:cubicBezTo>
                    <a:pt x="307" y="42"/>
                    <a:pt x="307" y="43"/>
                    <a:pt x="306" y="43"/>
                  </a:cubicBezTo>
                  <a:cubicBezTo>
                    <a:pt x="304" y="43"/>
                    <a:pt x="302" y="43"/>
                    <a:pt x="302" y="43"/>
                  </a:cubicBezTo>
                  <a:cubicBezTo>
                    <a:pt x="295" y="46"/>
                    <a:pt x="306" y="45"/>
                    <a:pt x="317" y="43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30" y="41"/>
                    <a:pt x="336" y="42"/>
                    <a:pt x="349" y="40"/>
                  </a:cubicBezTo>
                  <a:cubicBezTo>
                    <a:pt x="380" y="33"/>
                    <a:pt x="380" y="33"/>
                    <a:pt x="380" y="33"/>
                  </a:cubicBezTo>
                  <a:cubicBezTo>
                    <a:pt x="389" y="33"/>
                    <a:pt x="389" y="33"/>
                    <a:pt x="389" y="33"/>
                  </a:cubicBezTo>
                  <a:cubicBezTo>
                    <a:pt x="393" y="33"/>
                    <a:pt x="407" y="33"/>
                    <a:pt x="402" y="34"/>
                  </a:cubicBezTo>
                  <a:cubicBezTo>
                    <a:pt x="403" y="35"/>
                    <a:pt x="398" y="35"/>
                    <a:pt x="392" y="35"/>
                  </a:cubicBezTo>
                  <a:cubicBezTo>
                    <a:pt x="392" y="35"/>
                    <a:pt x="393" y="35"/>
                    <a:pt x="392" y="35"/>
                  </a:cubicBezTo>
                  <a:cubicBezTo>
                    <a:pt x="390" y="36"/>
                    <a:pt x="390" y="37"/>
                    <a:pt x="397" y="38"/>
                  </a:cubicBezTo>
                  <a:cubicBezTo>
                    <a:pt x="389" y="37"/>
                    <a:pt x="388" y="37"/>
                    <a:pt x="383" y="38"/>
                  </a:cubicBezTo>
                  <a:cubicBezTo>
                    <a:pt x="391" y="38"/>
                    <a:pt x="391" y="38"/>
                    <a:pt x="391" y="38"/>
                  </a:cubicBezTo>
                  <a:cubicBezTo>
                    <a:pt x="380" y="38"/>
                    <a:pt x="363" y="42"/>
                    <a:pt x="363" y="43"/>
                  </a:cubicBezTo>
                  <a:cubicBezTo>
                    <a:pt x="366" y="41"/>
                    <a:pt x="373" y="42"/>
                    <a:pt x="379" y="42"/>
                  </a:cubicBezTo>
                  <a:cubicBezTo>
                    <a:pt x="375" y="43"/>
                    <a:pt x="365" y="44"/>
                    <a:pt x="373" y="44"/>
                  </a:cubicBezTo>
                  <a:cubicBezTo>
                    <a:pt x="375" y="43"/>
                    <a:pt x="396" y="41"/>
                    <a:pt x="381" y="41"/>
                  </a:cubicBezTo>
                  <a:cubicBezTo>
                    <a:pt x="387" y="40"/>
                    <a:pt x="395" y="40"/>
                    <a:pt x="402" y="40"/>
                  </a:cubicBezTo>
                  <a:cubicBezTo>
                    <a:pt x="394" y="41"/>
                    <a:pt x="400" y="42"/>
                    <a:pt x="397" y="43"/>
                  </a:cubicBezTo>
                  <a:cubicBezTo>
                    <a:pt x="405" y="42"/>
                    <a:pt x="404" y="40"/>
                    <a:pt x="405" y="40"/>
                  </a:cubicBezTo>
                  <a:cubicBezTo>
                    <a:pt x="426" y="41"/>
                    <a:pt x="434" y="45"/>
                    <a:pt x="458" y="45"/>
                  </a:cubicBezTo>
                  <a:cubicBezTo>
                    <a:pt x="461" y="44"/>
                    <a:pt x="444" y="44"/>
                    <a:pt x="446" y="43"/>
                  </a:cubicBezTo>
                  <a:cubicBezTo>
                    <a:pt x="463" y="42"/>
                    <a:pt x="468" y="47"/>
                    <a:pt x="483" y="47"/>
                  </a:cubicBezTo>
                  <a:cubicBezTo>
                    <a:pt x="479" y="45"/>
                    <a:pt x="479" y="45"/>
                    <a:pt x="479" y="45"/>
                  </a:cubicBezTo>
                  <a:cubicBezTo>
                    <a:pt x="483" y="45"/>
                    <a:pt x="494" y="45"/>
                    <a:pt x="500" y="46"/>
                  </a:cubicBezTo>
                  <a:cubicBezTo>
                    <a:pt x="501" y="47"/>
                    <a:pt x="517" y="50"/>
                    <a:pt x="505" y="49"/>
                  </a:cubicBezTo>
                  <a:cubicBezTo>
                    <a:pt x="530" y="53"/>
                    <a:pt x="528" y="48"/>
                    <a:pt x="557" y="52"/>
                  </a:cubicBezTo>
                  <a:cubicBezTo>
                    <a:pt x="543" y="50"/>
                    <a:pt x="542" y="50"/>
                    <a:pt x="531" y="48"/>
                  </a:cubicBezTo>
                  <a:cubicBezTo>
                    <a:pt x="543" y="49"/>
                    <a:pt x="533" y="48"/>
                    <a:pt x="535" y="47"/>
                  </a:cubicBezTo>
                  <a:cubicBezTo>
                    <a:pt x="541" y="49"/>
                    <a:pt x="563" y="51"/>
                    <a:pt x="548" y="50"/>
                  </a:cubicBezTo>
                  <a:cubicBezTo>
                    <a:pt x="557" y="51"/>
                    <a:pt x="575" y="55"/>
                    <a:pt x="579" y="55"/>
                  </a:cubicBezTo>
                  <a:cubicBezTo>
                    <a:pt x="571" y="53"/>
                    <a:pt x="571" y="53"/>
                    <a:pt x="571" y="53"/>
                  </a:cubicBezTo>
                  <a:cubicBezTo>
                    <a:pt x="584" y="55"/>
                    <a:pt x="597" y="56"/>
                    <a:pt x="603" y="56"/>
                  </a:cubicBezTo>
                  <a:cubicBezTo>
                    <a:pt x="587" y="53"/>
                    <a:pt x="587" y="56"/>
                    <a:pt x="566" y="52"/>
                  </a:cubicBezTo>
                  <a:cubicBezTo>
                    <a:pt x="545" y="47"/>
                    <a:pt x="572" y="51"/>
                    <a:pt x="558" y="47"/>
                  </a:cubicBezTo>
                  <a:cubicBezTo>
                    <a:pt x="542" y="46"/>
                    <a:pt x="542" y="46"/>
                    <a:pt x="542" y="46"/>
                  </a:cubicBezTo>
                  <a:cubicBezTo>
                    <a:pt x="549" y="47"/>
                    <a:pt x="549" y="47"/>
                    <a:pt x="549" y="47"/>
                  </a:cubicBezTo>
                  <a:cubicBezTo>
                    <a:pt x="546" y="49"/>
                    <a:pt x="525" y="44"/>
                    <a:pt x="526" y="46"/>
                  </a:cubicBezTo>
                  <a:cubicBezTo>
                    <a:pt x="511" y="42"/>
                    <a:pt x="506" y="43"/>
                    <a:pt x="488" y="40"/>
                  </a:cubicBezTo>
                  <a:cubicBezTo>
                    <a:pt x="484" y="40"/>
                    <a:pt x="490" y="41"/>
                    <a:pt x="495" y="41"/>
                  </a:cubicBezTo>
                  <a:cubicBezTo>
                    <a:pt x="486" y="40"/>
                    <a:pt x="486" y="43"/>
                    <a:pt x="474" y="40"/>
                  </a:cubicBezTo>
                  <a:cubicBezTo>
                    <a:pt x="468" y="40"/>
                    <a:pt x="472" y="42"/>
                    <a:pt x="482" y="43"/>
                  </a:cubicBezTo>
                  <a:cubicBezTo>
                    <a:pt x="473" y="42"/>
                    <a:pt x="465" y="42"/>
                    <a:pt x="455" y="41"/>
                  </a:cubicBezTo>
                  <a:cubicBezTo>
                    <a:pt x="465" y="43"/>
                    <a:pt x="465" y="43"/>
                    <a:pt x="465" y="43"/>
                  </a:cubicBezTo>
                  <a:cubicBezTo>
                    <a:pt x="454" y="42"/>
                    <a:pt x="454" y="42"/>
                    <a:pt x="454" y="42"/>
                  </a:cubicBezTo>
                  <a:cubicBezTo>
                    <a:pt x="463" y="44"/>
                    <a:pt x="463" y="44"/>
                    <a:pt x="463" y="44"/>
                  </a:cubicBezTo>
                  <a:cubicBezTo>
                    <a:pt x="443" y="43"/>
                    <a:pt x="420" y="42"/>
                    <a:pt x="409" y="40"/>
                  </a:cubicBezTo>
                  <a:cubicBezTo>
                    <a:pt x="427" y="38"/>
                    <a:pt x="456" y="40"/>
                    <a:pt x="466" y="38"/>
                  </a:cubicBezTo>
                  <a:cubicBezTo>
                    <a:pt x="462" y="37"/>
                    <a:pt x="452" y="39"/>
                    <a:pt x="447" y="37"/>
                  </a:cubicBezTo>
                  <a:cubicBezTo>
                    <a:pt x="442" y="38"/>
                    <a:pt x="442" y="38"/>
                    <a:pt x="442" y="38"/>
                  </a:cubicBezTo>
                  <a:cubicBezTo>
                    <a:pt x="436" y="38"/>
                    <a:pt x="421" y="38"/>
                    <a:pt x="420" y="37"/>
                  </a:cubicBezTo>
                  <a:cubicBezTo>
                    <a:pt x="437" y="37"/>
                    <a:pt x="442" y="35"/>
                    <a:pt x="450" y="35"/>
                  </a:cubicBezTo>
                  <a:cubicBezTo>
                    <a:pt x="450" y="34"/>
                    <a:pt x="452" y="34"/>
                    <a:pt x="454" y="34"/>
                  </a:cubicBezTo>
                  <a:cubicBezTo>
                    <a:pt x="455" y="34"/>
                    <a:pt x="455" y="34"/>
                    <a:pt x="455" y="34"/>
                  </a:cubicBezTo>
                  <a:cubicBezTo>
                    <a:pt x="455" y="34"/>
                    <a:pt x="455" y="34"/>
                    <a:pt x="455" y="34"/>
                  </a:cubicBezTo>
                  <a:cubicBezTo>
                    <a:pt x="460" y="34"/>
                    <a:pt x="468" y="35"/>
                    <a:pt x="472" y="35"/>
                  </a:cubicBezTo>
                  <a:cubicBezTo>
                    <a:pt x="478" y="36"/>
                    <a:pt x="474" y="36"/>
                    <a:pt x="474" y="37"/>
                  </a:cubicBezTo>
                  <a:cubicBezTo>
                    <a:pt x="494" y="40"/>
                    <a:pt x="508" y="37"/>
                    <a:pt x="529" y="41"/>
                  </a:cubicBezTo>
                  <a:cubicBezTo>
                    <a:pt x="529" y="42"/>
                    <a:pt x="546" y="45"/>
                    <a:pt x="541" y="44"/>
                  </a:cubicBezTo>
                  <a:cubicBezTo>
                    <a:pt x="553" y="46"/>
                    <a:pt x="560" y="46"/>
                    <a:pt x="568" y="47"/>
                  </a:cubicBezTo>
                  <a:cubicBezTo>
                    <a:pt x="570" y="48"/>
                    <a:pt x="587" y="50"/>
                    <a:pt x="581" y="50"/>
                  </a:cubicBezTo>
                  <a:cubicBezTo>
                    <a:pt x="593" y="51"/>
                    <a:pt x="593" y="51"/>
                    <a:pt x="593" y="51"/>
                  </a:cubicBezTo>
                  <a:cubicBezTo>
                    <a:pt x="600" y="53"/>
                    <a:pt x="616" y="55"/>
                    <a:pt x="619" y="57"/>
                  </a:cubicBezTo>
                  <a:cubicBezTo>
                    <a:pt x="628" y="58"/>
                    <a:pt x="622" y="56"/>
                    <a:pt x="633" y="59"/>
                  </a:cubicBezTo>
                  <a:cubicBezTo>
                    <a:pt x="633" y="59"/>
                    <a:pt x="634" y="60"/>
                    <a:pt x="631" y="59"/>
                  </a:cubicBezTo>
                  <a:cubicBezTo>
                    <a:pt x="636" y="61"/>
                    <a:pt x="649" y="64"/>
                    <a:pt x="655" y="64"/>
                  </a:cubicBezTo>
                  <a:cubicBezTo>
                    <a:pt x="647" y="62"/>
                    <a:pt x="653" y="63"/>
                    <a:pt x="643" y="61"/>
                  </a:cubicBezTo>
                  <a:cubicBezTo>
                    <a:pt x="644" y="60"/>
                    <a:pt x="655" y="62"/>
                    <a:pt x="666" y="66"/>
                  </a:cubicBezTo>
                  <a:cubicBezTo>
                    <a:pt x="650" y="63"/>
                    <a:pt x="677" y="70"/>
                    <a:pt x="670" y="70"/>
                  </a:cubicBezTo>
                  <a:cubicBezTo>
                    <a:pt x="694" y="76"/>
                    <a:pt x="708" y="78"/>
                    <a:pt x="728" y="82"/>
                  </a:cubicBezTo>
                  <a:cubicBezTo>
                    <a:pt x="752" y="90"/>
                    <a:pt x="779" y="102"/>
                    <a:pt x="796" y="110"/>
                  </a:cubicBezTo>
                  <a:cubicBezTo>
                    <a:pt x="794" y="109"/>
                    <a:pt x="794" y="109"/>
                    <a:pt x="794" y="109"/>
                  </a:cubicBezTo>
                  <a:cubicBezTo>
                    <a:pt x="804" y="113"/>
                    <a:pt x="804" y="113"/>
                    <a:pt x="804" y="113"/>
                  </a:cubicBezTo>
                  <a:cubicBezTo>
                    <a:pt x="810" y="116"/>
                    <a:pt x="803" y="115"/>
                    <a:pt x="812" y="120"/>
                  </a:cubicBezTo>
                  <a:cubicBezTo>
                    <a:pt x="808" y="119"/>
                    <a:pt x="797" y="111"/>
                    <a:pt x="787" y="107"/>
                  </a:cubicBezTo>
                  <a:cubicBezTo>
                    <a:pt x="802" y="117"/>
                    <a:pt x="772" y="102"/>
                    <a:pt x="782" y="108"/>
                  </a:cubicBezTo>
                  <a:cubicBezTo>
                    <a:pt x="790" y="108"/>
                    <a:pt x="815" y="125"/>
                    <a:pt x="828" y="133"/>
                  </a:cubicBezTo>
                  <a:cubicBezTo>
                    <a:pt x="839" y="143"/>
                    <a:pt x="822" y="130"/>
                    <a:pt x="827" y="135"/>
                  </a:cubicBezTo>
                  <a:cubicBezTo>
                    <a:pt x="832" y="137"/>
                    <a:pt x="832" y="137"/>
                    <a:pt x="832" y="137"/>
                  </a:cubicBezTo>
                  <a:cubicBezTo>
                    <a:pt x="836" y="141"/>
                    <a:pt x="837" y="142"/>
                    <a:pt x="837" y="143"/>
                  </a:cubicBezTo>
                  <a:cubicBezTo>
                    <a:pt x="848" y="153"/>
                    <a:pt x="860" y="166"/>
                    <a:pt x="868" y="176"/>
                  </a:cubicBezTo>
                  <a:cubicBezTo>
                    <a:pt x="858" y="163"/>
                    <a:pt x="873" y="179"/>
                    <a:pt x="863" y="166"/>
                  </a:cubicBezTo>
                  <a:cubicBezTo>
                    <a:pt x="867" y="169"/>
                    <a:pt x="874" y="178"/>
                    <a:pt x="878" y="188"/>
                  </a:cubicBezTo>
                  <a:cubicBezTo>
                    <a:pt x="873" y="179"/>
                    <a:pt x="883" y="200"/>
                    <a:pt x="873" y="181"/>
                  </a:cubicBezTo>
                  <a:cubicBezTo>
                    <a:pt x="873" y="184"/>
                    <a:pt x="878" y="190"/>
                    <a:pt x="882" y="199"/>
                  </a:cubicBezTo>
                  <a:cubicBezTo>
                    <a:pt x="881" y="197"/>
                    <a:pt x="879" y="194"/>
                    <a:pt x="877" y="192"/>
                  </a:cubicBezTo>
                  <a:cubicBezTo>
                    <a:pt x="885" y="206"/>
                    <a:pt x="888" y="232"/>
                    <a:pt x="889" y="236"/>
                  </a:cubicBezTo>
                  <a:cubicBezTo>
                    <a:pt x="891" y="247"/>
                    <a:pt x="891" y="264"/>
                    <a:pt x="889" y="277"/>
                  </a:cubicBezTo>
                  <a:cubicBezTo>
                    <a:pt x="885" y="290"/>
                    <a:pt x="880" y="305"/>
                    <a:pt x="873" y="318"/>
                  </a:cubicBezTo>
                  <a:cubicBezTo>
                    <a:pt x="873" y="315"/>
                    <a:pt x="873" y="315"/>
                    <a:pt x="873" y="315"/>
                  </a:cubicBezTo>
                  <a:cubicBezTo>
                    <a:pt x="869" y="323"/>
                    <a:pt x="863" y="335"/>
                    <a:pt x="855" y="345"/>
                  </a:cubicBezTo>
                  <a:cubicBezTo>
                    <a:pt x="853" y="347"/>
                    <a:pt x="853" y="347"/>
                    <a:pt x="853" y="347"/>
                  </a:cubicBezTo>
                  <a:cubicBezTo>
                    <a:pt x="848" y="354"/>
                    <a:pt x="837" y="367"/>
                    <a:pt x="828" y="377"/>
                  </a:cubicBezTo>
                  <a:cubicBezTo>
                    <a:pt x="828" y="378"/>
                    <a:pt x="837" y="368"/>
                    <a:pt x="833" y="373"/>
                  </a:cubicBezTo>
                  <a:cubicBezTo>
                    <a:pt x="838" y="368"/>
                    <a:pt x="842" y="364"/>
                    <a:pt x="839" y="365"/>
                  </a:cubicBezTo>
                  <a:cubicBezTo>
                    <a:pt x="844" y="360"/>
                    <a:pt x="845" y="361"/>
                    <a:pt x="849" y="357"/>
                  </a:cubicBezTo>
                  <a:cubicBezTo>
                    <a:pt x="843" y="364"/>
                    <a:pt x="838" y="371"/>
                    <a:pt x="832" y="377"/>
                  </a:cubicBezTo>
                  <a:cubicBezTo>
                    <a:pt x="831" y="379"/>
                    <a:pt x="830" y="379"/>
                    <a:pt x="830" y="379"/>
                  </a:cubicBezTo>
                  <a:cubicBezTo>
                    <a:pt x="829" y="381"/>
                    <a:pt x="829" y="381"/>
                    <a:pt x="829" y="381"/>
                  </a:cubicBezTo>
                  <a:cubicBezTo>
                    <a:pt x="825" y="386"/>
                    <a:pt x="823" y="387"/>
                    <a:pt x="823" y="386"/>
                  </a:cubicBezTo>
                  <a:cubicBezTo>
                    <a:pt x="813" y="397"/>
                    <a:pt x="810" y="402"/>
                    <a:pt x="798" y="411"/>
                  </a:cubicBezTo>
                  <a:cubicBezTo>
                    <a:pt x="803" y="406"/>
                    <a:pt x="805" y="403"/>
                    <a:pt x="814" y="395"/>
                  </a:cubicBezTo>
                  <a:cubicBezTo>
                    <a:pt x="809" y="399"/>
                    <a:pt x="805" y="403"/>
                    <a:pt x="800" y="407"/>
                  </a:cubicBezTo>
                  <a:cubicBezTo>
                    <a:pt x="806" y="401"/>
                    <a:pt x="828" y="380"/>
                    <a:pt x="823" y="382"/>
                  </a:cubicBezTo>
                  <a:cubicBezTo>
                    <a:pt x="810" y="397"/>
                    <a:pt x="789" y="416"/>
                    <a:pt x="775" y="427"/>
                  </a:cubicBezTo>
                  <a:cubicBezTo>
                    <a:pt x="767" y="430"/>
                    <a:pt x="757" y="439"/>
                    <a:pt x="744" y="446"/>
                  </a:cubicBezTo>
                  <a:cubicBezTo>
                    <a:pt x="742" y="447"/>
                    <a:pt x="738" y="448"/>
                    <a:pt x="740" y="447"/>
                  </a:cubicBezTo>
                  <a:cubicBezTo>
                    <a:pt x="743" y="444"/>
                    <a:pt x="743" y="444"/>
                    <a:pt x="743" y="444"/>
                  </a:cubicBezTo>
                  <a:cubicBezTo>
                    <a:pt x="726" y="454"/>
                    <a:pt x="706" y="464"/>
                    <a:pt x="691" y="471"/>
                  </a:cubicBezTo>
                  <a:cubicBezTo>
                    <a:pt x="682" y="473"/>
                    <a:pt x="682" y="473"/>
                    <a:pt x="682" y="473"/>
                  </a:cubicBezTo>
                  <a:cubicBezTo>
                    <a:pt x="654" y="482"/>
                    <a:pt x="688" y="474"/>
                    <a:pt x="659" y="484"/>
                  </a:cubicBezTo>
                  <a:cubicBezTo>
                    <a:pt x="652" y="485"/>
                    <a:pt x="623" y="492"/>
                    <a:pt x="621" y="491"/>
                  </a:cubicBezTo>
                  <a:cubicBezTo>
                    <a:pt x="616" y="492"/>
                    <a:pt x="613" y="492"/>
                    <a:pt x="613" y="493"/>
                  </a:cubicBezTo>
                  <a:cubicBezTo>
                    <a:pt x="618" y="493"/>
                    <a:pt x="629" y="490"/>
                    <a:pt x="623" y="493"/>
                  </a:cubicBezTo>
                  <a:cubicBezTo>
                    <a:pt x="613" y="495"/>
                    <a:pt x="608" y="495"/>
                    <a:pt x="600" y="496"/>
                  </a:cubicBezTo>
                  <a:cubicBezTo>
                    <a:pt x="600" y="496"/>
                    <a:pt x="606" y="494"/>
                    <a:pt x="603" y="495"/>
                  </a:cubicBezTo>
                  <a:cubicBezTo>
                    <a:pt x="583" y="499"/>
                    <a:pt x="546" y="500"/>
                    <a:pt x="527" y="501"/>
                  </a:cubicBezTo>
                  <a:cubicBezTo>
                    <a:pt x="534" y="501"/>
                    <a:pt x="535" y="500"/>
                    <a:pt x="544" y="501"/>
                  </a:cubicBezTo>
                  <a:cubicBezTo>
                    <a:pt x="544" y="502"/>
                    <a:pt x="539" y="502"/>
                    <a:pt x="537" y="502"/>
                  </a:cubicBezTo>
                  <a:cubicBezTo>
                    <a:pt x="538" y="503"/>
                    <a:pt x="547" y="501"/>
                    <a:pt x="557" y="502"/>
                  </a:cubicBezTo>
                  <a:cubicBezTo>
                    <a:pt x="551" y="503"/>
                    <a:pt x="546" y="503"/>
                    <a:pt x="540" y="504"/>
                  </a:cubicBezTo>
                  <a:cubicBezTo>
                    <a:pt x="549" y="505"/>
                    <a:pt x="549" y="505"/>
                    <a:pt x="549" y="505"/>
                  </a:cubicBezTo>
                  <a:cubicBezTo>
                    <a:pt x="537" y="506"/>
                    <a:pt x="524" y="507"/>
                    <a:pt x="511" y="507"/>
                  </a:cubicBezTo>
                  <a:cubicBezTo>
                    <a:pt x="517" y="507"/>
                    <a:pt x="522" y="508"/>
                    <a:pt x="527" y="508"/>
                  </a:cubicBezTo>
                  <a:cubicBezTo>
                    <a:pt x="526" y="509"/>
                    <a:pt x="523" y="510"/>
                    <a:pt x="531" y="511"/>
                  </a:cubicBezTo>
                  <a:cubicBezTo>
                    <a:pt x="510" y="512"/>
                    <a:pt x="512" y="516"/>
                    <a:pt x="489" y="51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644225" y="2553034"/>
              <a:ext cx="334243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/>
              <a:r>
                <a:rPr lang="zh-CN" altLang="en-US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77" name="组合 76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79" name="文本框 78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02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9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2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7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2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76" grpId="0"/>
        </p:bldLst>
      </p:timing>
    </mc:Fallback>
  </mc:AlternateContent>
</p:sld>
</file>

<file path=ppt/slides/slide13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05441" y="2242409"/>
            <a:ext cx="7781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zh-CN" altLang="en-US" sz="20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 Click here to add a text description, text size, font, color can be modified according to their own needs.</a:t>
            </a:r>
            <a:endParaRPr lang="en-US" altLang="zh-CN" sz="20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704864" y="3630230"/>
            <a:ext cx="1557902" cy="1315602"/>
            <a:chOff x="941693" y="4368586"/>
            <a:chExt cx="1557902" cy="1315602"/>
          </a:xfrm>
        </p:grpSpPr>
        <p:sp>
          <p:nvSpPr>
            <p:cNvPr id="27" name="Freeform 376"/>
            <p:cNvSpPr>
              <a:spLocks noEditPoints="1"/>
            </p:cNvSpPr>
            <p:nvPr/>
          </p:nvSpPr>
          <p:spPr bwMode="auto">
            <a:xfrm rot="12101646">
              <a:off x="941693" y="4368586"/>
              <a:ext cx="1557902" cy="1315602"/>
            </a:xfrm>
            <a:custGeom>
              <a:avLst/>
              <a:gdLst>
                <a:gd name="T0" fmla="*/ 715 w 910"/>
                <a:gd name="T1" fmla="*/ 20 h 538"/>
                <a:gd name="T2" fmla="*/ 489 w 910"/>
                <a:gd name="T3" fmla="*/ 6 h 538"/>
                <a:gd name="T4" fmla="*/ 372 w 910"/>
                <a:gd name="T5" fmla="*/ 17 h 538"/>
                <a:gd name="T6" fmla="*/ 263 w 910"/>
                <a:gd name="T7" fmla="*/ 50 h 538"/>
                <a:gd name="T8" fmla="*/ 193 w 910"/>
                <a:gd name="T9" fmla="*/ 77 h 538"/>
                <a:gd name="T10" fmla="*/ 195 w 910"/>
                <a:gd name="T11" fmla="*/ 82 h 538"/>
                <a:gd name="T12" fmla="*/ 286 w 910"/>
                <a:gd name="T13" fmla="*/ 51 h 538"/>
                <a:gd name="T14" fmla="*/ 157 w 910"/>
                <a:gd name="T15" fmla="*/ 110 h 538"/>
                <a:gd name="T16" fmla="*/ 257 w 910"/>
                <a:gd name="T17" fmla="*/ 78 h 538"/>
                <a:gd name="T18" fmla="*/ 283 w 910"/>
                <a:gd name="T19" fmla="*/ 68 h 538"/>
                <a:gd name="T20" fmla="*/ 290 w 910"/>
                <a:gd name="T21" fmla="*/ 68 h 538"/>
                <a:gd name="T22" fmla="*/ 84 w 910"/>
                <a:gd name="T23" fmla="*/ 191 h 538"/>
                <a:gd name="T24" fmla="*/ 32 w 910"/>
                <a:gd name="T25" fmla="*/ 456 h 538"/>
                <a:gd name="T26" fmla="*/ 227 w 910"/>
                <a:gd name="T27" fmla="*/ 535 h 538"/>
                <a:gd name="T28" fmla="*/ 392 w 910"/>
                <a:gd name="T29" fmla="*/ 531 h 538"/>
                <a:gd name="T30" fmla="*/ 505 w 910"/>
                <a:gd name="T31" fmla="*/ 511 h 538"/>
                <a:gd name="T32" fmla="*/ 547 w 910"/>
                <a:gd name="T33" fmla="*/ 500 h 538"/>
                <a:gd name="T34" fmla="*/ 565 w 910"/>
                <a:gd name="T35" fmla="*/ 510 h 538"/>
                <a:gd name="T36" fmla="*/ 438 w 910"/>
                <a:gd name="T37" fmla="*/ 538 h 538"/>
                <a:gd name="T38" fmla="*/ 670 w 910"/>
                <a:gd name="T39" fmla="*/ 469 h 538"/>
                <a:gd name="T40" fmla="*/ 705 w 910"/>
                <a:gd name="T41" fmla="*/ 460 h 538"/>
                <a:gd name="T42" fmla="*/ 788 w 910"/>
                <a:gd name="T43" fmla="*/ 415 h 538"/>
                <a:gd name="T44" fmla="*/ 888 w 910"/>
                <a:gd name="T45" fmla="*/ 287 h 538"/>
                <a:gd name="T46" fmla="*/ 905 w 910"/>
                <a:gd name="T47" fmla="*/ 243 h 538"/>
                <a:gd name="T48" fmla="*/ 496 w 910"/>
                <a:gd name="T49" fmla="*/ 11 h 538"/>
                <a:gd name="T50" fmla="*/ 592 w 910"/>
                <a:gd name="T51" fmla="*/ 9 h 538"/>
                <a:gd name="T52" fmla="*/ 453 w 910"/>
                <a:gd name="T53" fmla="*/ 17 h 538"/>
                <a:gd name="T54" fmla="*/ 660 w 910"/>
                <a:gd name="T55" fmla="*/ 448 h 538"/>
                <a:gd name="T56" fmla="*/ 585 w 910"/>
                <a:gd name="T57" fmla="*/ 472 h 538"/>
                <a:gd name="T58" fmla="*/ 488 w 910"/>
                <a:gd name="T59" fmla="*/ 490 h 538"/>
                <a:gd name="T60" fmla="*/ 424 w 910"/>
                <a:gd name="T61" fmla="*/ 506 h 538"/>
                <a:gd name="T62" fmla="*/ 502 w 910"/>
                <a:gd name="T63" fmla="*/ 493 h 538"/>
                <a:gd name="T64" fmla="*/ 397 w 910"/>
                <a:gd name="T65" fmla="*/ 512 h 538"/>
                <a:gd name="T66" fmla="*/ 153 w 910"/>
                <a:gd name="T67" fmla="*/ 512 h 538"/>
                <a:gd name="T68" fmla="*/ 54 w 910"/>
                <a:gd name="T69" fmla="*/ 464 h 538"/>
                <a:gd name="T70" fmla="*/ 30 w 910"/>
                <a:gd name="T71" fmla="*/ 290 h 538"/>
                <a:gd name="T72" fmla="*/ 112 w 910"/>
                <a:gd name="T73" fmla="*/ 179 h 538"/>
                <a:gd name="T74" fmla="*/ 283 w 910"/>
                <a:gd name="T75" fmla="*/ 76 h 538"/>
                <a:gd name="T76" fmla="*/ 368 w 910"/>
                <a:gd name="T77" fmla="*/ 46 h 538"/>
                <a:gd name="T78" fmla="*/ 531 w 910"/>
                <a:gd name="T79" fmla="*/ 27 h 538"/>
                <a:gd name="T80" fmla="*/ 599 w 910"/>
                <a:gd name="T81" fmla="*/ 32 h 538"/>
                <a:gd name="T82" fmla="*/ 669 w 910"/>
                <a:gd name="T83" fmla="*/ 34 h 538"/>
                <a:gd name="T84" fmla="*/ 687 w 910"/>
                <a:gd name="T85" fmla="*/ 41 h 538"/>
                <a:gd name="T86" fmla="*/ 793 w 910"/>
                <a:gd name="T87" fmla="*/ 85 h 538"/>
                <a:gd name="T88" fmla="*/ 805 w 910"/>
                <a:gd name="T89" fmla="*/ 95 h 538"/>
                <a:gd name="T90" fmla="*/ 883 w 910"/>
                <a:gd name="T91" fmla="*/ 246 h 538"/>
                <a:gd name="T92" fmla="*/ 841 w 910"/>
                <a:gd name="T93" fmla="*/ 323 h 538"/>
                <a:gd name="T94" fmla="*/ 863 w 910"/>
                <a:gd name="T95" fmla="*/ 280 h 538"/>
                <a:gd name="T96" fmla="*/ 700 w 910"/>
                <a:gd name="T97" fmla="*/ 424 h 538"/>
                <a:gd name="T98" fmla="*/ 720 w 910"/>
                <a:gd name="T99" fmla="*/ 419 h 538"/>
                <a:gd name="T100" fmla="*/ 708 w 910"/>
                <a:gd name="T101" fmla="*/ 446 h 538"/>
                <a:gd name="T102" fmla="*/ 772 w 910"/>
                <a:gd name="T103" fmla="*/ 403 h 538"/>
                <a:gd name="T104" fmla="*/ 832 w 910"/>
                <a:gd name="T105" fmla="*/ 367 h 538"/>
                <a:gd name="T106" fmla="*/ 829 w 910"/>
                <a:gd name="T107" fmla="*/ 364 h 538"/>
                <a:gd name="T108" fmla="*/ 885 w 910"/>
                <a:gd name="T109" fmla="*/ 280 h 538"/>
                <a:gd name="T110" fmla="*/ 792 w 910"/>
                <a:gd name="T111" fmla="*/ 72 h 538"/>
                <a:gd name="T112" fmla="*/ 737 w 910"/>
                <a:gd name="T113" fmla="*/ 44 h 538"/>
                <a:gd name="T114" fmla="*/ 709 w 910"/>
                <a:gd name="T115" fmla="*/ 30 h 538"/>
                <a:gd name="T116" fmla="*/ 777 w 910"/>
                <a:gd name="T117" fmla="*/ 52 h 538"/>
                <a:gd name="T118" fmla="*/ 876 w 910"/>
                <a:gd name="T119" fmla="*/ 128 h 538"/>
                <a:gd name="T120" fmla="*/ 887 w 910"/>
                <a:gd name="T121" fmla="*/ 17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10" h="538">
                  <a:moveTo>
                    <a:pt x="900" y="193"/>
                  </a:moveTo>
                  <a:cubicBezTo>
                    <a:pt x="905" y="215"/>
                    <a:pt x="899" y="195"/>
                    <a:pt x="900" y="207"/>
                  </a:cubicBezTo>
                  <a:cubicBezTo>
                    <a:pt x="899" y="203"/>
                    <a:pt x="899" y="199"/>
                    <a:pt x="899" y="196"/>
                  </a:cubicBezTo>
                  <a:cubicBezTo>
                    <a:pt x="898" y="195"/>
                    <a:pt x="895" y="184"/>
                    <a:pt x="895" y="185"/>
                  </a:cubicBezTo>
                  <a:cubicBezTo>
                    <a:pt x="899" y="179"/>
                    <a:pt x="879" y="134"/>
                    <a:pt x="886" y="143"/>
                  </a:cubicBezTo>
                  <a:cubicBezTo>
                    <a:pt x="882" y="129"/>
                    <a:pt x="854" y="95"/>
                    <a:pt x="830" y="77"/>
                  </a:cubicBezTo>
                  <a:cubicBezTo>
                    <a:pt x="832" y="79"/>
                    <a:pt x="835" y="80"/>
                    <a:pt x="837" y="82"/>
                  </a:cubicBezTo>
                  <a:cubicBezTo>
                    <a:pt x="815" y="59"/>
                    <a:pt x="813" y="67"/>
                    <a:pt x="798" y="58"/>
                  </a:cubicBezTo>
                  <a:cubicBezTo>
                    <a:pt x="812" y="65"/>
                    <a:pt x="787" y="49"/>
                    <a:pt x="782" y="45"/>
                  </a:cubicBezTo>
                  <a:cubicBezTo>
                    <a:pt x="768" y="40"/>
                    <a:pt x="757" y="37"/>
                    <a:pt x="739" y="30"/>
                  </a:cubicBezTo>
                  <a:cubicBezTo>
                    <a:pt x="736" y="27"/>
                    <a:pt x="736" y="25"/>
                    <a:pt x="724" y="21"/>
                  </a:cubicBezTo>
                  <a:cubicBezTo>
                    <a:pt x="715" y="20"/>
                    <a:pt x="715" y="20"/>
                    <a:pt x="715" y="20"/>
                  </a:cubicBezTo>
                  <a:cubicBezTo>
                    <a:pt x="703" y="16"/>
                    <a:pt x="686" y="14"/>
                    <a:pt x="678" y="12"/>
                  </a:cubicBezTo>
                  <a:cubicBezTo>
                    <a:pt x="680" y="12"/>
                    <a:pt x="680" y="12"/>
                    <a:pt x="680" y="12"/>
                  </a:cubicBezTo>
                  <a:cubicBezTo>
                    <a:pt x="666" y="9"/>
                    <a:pt x="666" y="11"/>
                    <a:pt x="676" y="13"/>
                  </a:cubicBezTo>
                  <a:cubicBezTo>
                    <a:pt x="663" y="12"/>
                    <a:pt x="663" y="12"/>
                    <a:pt x="663" y="12"/>
                  </a:cubicBezTo>
                  <a:cubicBezTo>
                    <a:pt x="663" y="11"/>
                    <a:pt x="663" y="11"/>
                    <a:pt x="663" y="11"/>
                  </a:cubicBezTo>
                  <a:cubicBezTo>
                    <a:pt x="645" y="9"/>
                    <a:pt x="629" y="10"/>
                    <a:pt x="601" y="8"/>
                  </a:cubicBezTo>
                  <a:cubicBezTo>
                    <a:pt x="609" y="7"/>
                    <a:pt x="581" y="4"/>
                    <a:pt x="606" y="5"/>
                  </a:cubicBezTo>
                  <a:cubicBezTo>
                    <a:pt x="598" y="5"/>
                    <a:pt x="610" y="7"/>
                    <a:pt x="611" y="8"/>
                  </a:cubicBezTo>
                  <a:cubicBezTo>
                    <a:pt x="620" y="9"/>
                    <a:pt x="628" y="8"/>
                    <a:pt x="632" y="8"/>
                  </a:cubicBezTo>
                  <a:cubicBezTo>
                    <a:pt x="629" y="7"/>
                    <a:pt x="632" y="6"/>
                    <a:pt x="637" y="5"/>
                  </a:cubicBezTo>
                  <a:cubicBezTo>
                    <a:pt x="619" y="5"/>
                    <a:pt x="569" y="0"/>
                    <a:pt x="565" y="4"/>
                  </a:cubicBezTo>
                  <a:cubicBezTo>
                    <a:pt x="542" y="4"/>
                    <a:pt x="514" y="5"/>
                    <a:pt x="489" y="6"/>
                  </a:cubicBezTo>
                  <a:cubicBezTo>
                    <a:pt x="490" y="6"/>
                    <a:pt x="492" y="6"/>
                    <a:pt x="491" y="7"/>
                  </a:cubicBezTo>
                  <a:cubicBezTo>
                    <a:pt x="469" y="6"/>
                    <a:pt x="469" y="6"/>
                    <a:pt x="469" y="6"/>
                  </a:cubicBezTo>
                  <a:cubicBezTo>
                    <a:pt x="474" y="6"/>
                    <a:pt x="474" y="6"/>
                    <a:pt x="474" y="6"/>
                  </a:cubicBezTo>
                  <a:cubicBezTo>
                    <a:pt x="469" y="6"/>
                    <a:pt x="465" y="6"/>
                    <a:pt x="460" y="6"/>
                  </a:cubicBezTo>
                  <a:cubicBezTo>
                    <a:pt x="458" y="6"/>
                    <a:pt x="464" y="4"/>
                    <a:pt x="470" y="3"/>
                  </a:cubicBezTo>
                  <a:cubicBezTo>
                    <a:pt x="473" y="3"/>
                    <a:pt x="476" y="3"/>
                    <a:pt x="473" y="4"/>
                  </a:cubicBezTo>
                  <a:cubicBezTo>
                    <a:pt x="488" y="1"/>
                    <a:pt x="460" y="4"/>
                    <a:pt x="470" y="2"/>
                  </a:cubicBezTo>
                  <a:cubicBezTo>
                    <a:pt x="474" y="2"/>
                    <a:pt x="479" y="1"/>
                    <a:pt x="481" y="1"/>
                  </a:cubicBezTo>
                  <a:cubicBezTo>
                    <a:pt x="464" y="1"/>
                    <a:pt x="456" y="5"/>
                    <a:pt x="445" y="4"/>
                  </a:cubicBezTo>
                  <a:cubicBezTo>
                    <a:pt x="436" y="6"/>
                    <a:pt x="420" y="10"/>
                    <a:pt x="404" y="12"/>
                  </a:cubicBezTo>
                  <a:cubicBezTo>
                    <a:pt x="410" y="10"/>
                    <a:pt x="387" y="15"/>
                    <a:pt x="394" y="12"/>
                  </a:cubicBezTo>
                  <a:cubicBezTo>
                    <a:pt x="388" y="14"/>
                    <a:pt x="374" y="15"/>
                    <a:pt x="372" y="17"/>
                  </a:cubicBezTo>
                  <a:cubicBezTo>
                    <a:pt x="374" y="16"/>
                    <a:pt x="381" y="14"/>
                    <a:pt x="386" y="14"/>
                  </a:cubicBezTo>
                  <a:cubicBezTo>
                    <a:pt x="379" y="16"/>
                    <a:pt x="379" y="17"/>
                    <a:pt x="371" y="18"/>
                  </a:cubicBezTo>
                  <a:cubicBezTo>
                    <a:pt x="370" y="19"/>
                    <a:pt x="370" y="18"/>
                    <a:pt x="370" y="18"/>
                  </a:cubicBezTo>
                  <a:cubicBezTo>
                    <a:pt x="360" y="21"/>
                    <a:pt x="368" y="22"/>
                    <a:pt x="350" y="26"/>
                  </a:cubicBezTo>
                  <a:cubicBezTo>
                    <a:pt x="303" y="38"/>
                    <a:pt x="355" y="21"/>
                    <a:pt x="349" y="22"/>
                  </a:cubicBezTo>
                  <a:cubicBezTo>
                    <a:pt x="347" y="23"/>
                    <a:pt x="327" y="29"/>
                    <a:pt x="317" y="31"/>
                  </a:cubicBezTo>
                  <a:cubicBezTo>
                    <a:pt x="319" y="30"/>
                    <a:pt x="319" y="30"/>
                    <a:pt x="319" y="30"/>
                  </a:cubicBezTo>
                  <a:cubicBezTo>
                    <a:pt x="315" y="31"/>
                    <a:pt x="308" y="34"/>
                    <a:pt x="303" y="34"/>
                  </a:cubicBezTo>
                  <a:cubicBezTo>
                    <a:pt x="300" y="37"/>
                    <a:pt x="295" y="39"/>
                    <a:pt x="292" y="41"/>
                  </a:cubicBezTo>
                  <a:cubicBezTo>
                    <a:pt x="272" y="48"/>
                    <a:pt x="272" y="48"/>
                    <a:pt x="272" y="48"/>
                  </a:cubicBezTo>
                  <a:cubicBezTo>
                    <a:pt x="276" y="46"/>
                    <a:pt x="276" y="46"/>
                    <a:pt x="276" y="46"/>
                  </a:cubicBezTo>
                  <a:cubicBezTo>
                    <a:pt x="271" y="48"/>
                    <a:pt x="267" y="49"/>
                    <a:pt x="263" y="50"/>
                  </a:cubicBezTo>
                  <a:cubicBezTo>
                    <a:pt x="261" y="50"/>
                    <a:pt x="267" y="48"/>
                    <a:pt x="273" y="46"/>
                  </a:cubicBezTo>
                  <a:cubicBezTo>
                    <a:pt x="269" y="46"/>
                    <a:pt x="265" y="47"/>
                    <a:pt x="261" y="50"/>
                  </a:cubicBezTo>
                  <a:cubicBezTo>
                    <a:pt x="263" y="49"/>
                    <a:pt x="263" y="49"/>
                    <a:pt x="263" y="49"/>
                  </a:cubicBezTo>
                  <a:cubicBezTo>
                    <a:pt x="258" y="51"/>
                    <a:pt x="239" y="59"/>
                    <a:pt x="255" y="54"/>
                  </a:cubicBezTo>
                  <a:cubicBezTo>
                    <a:pt x="244" y="59"/>
                    <a:pt x="239" y="59"/>
                    <a:pt x="232" y="62"/>
                  </a:cubicBezTo>
                  <a:cubicBezTo>
                    <a:pt x="231" y="61"/>
                    <a:pt x="238" y="59"/>
                    <a:pt x="234" y="59"/>
                  </a:cubicBezTo>
                  <a:cubicBezTo>
                    <a:pt x="226" y="62"/>
                    <a:pt x="221" y="63"/>
                    <a:pt x="215" y="66"/>
                  </a:cubicBezTo>
                  <a:cubicBezTo>
                    <a:pt x="221" y="64"/>
                    <a:pt x="214" y="68"/>
                    <a:pt x="223" y="65"/>
                  </a:cubicBezTo>
                  <a:cubicBezTo>
                    <a:pt x="220" y="66"/>
                    <a:pt x="210" y="70"/>
                    <a:pt x="211" y="70"/>
                  </a:cubicBezTo>
                  <a:cubicBezTo>
                    <a:pt x="214" y="69"/>
                    <a:pt x="216" y="68"/>
                    <a:pt x="221" y="67"/>
                  </a:cubicBezTo>
                  <a:cubicBezTo>
                    <a:pt x="211" y="70"/>
                    <a:pt x="201" y="75"/>
                    <a:pt x="190" y="78"/>
                  </a:cubicBezTo>
                  <a:cubicBezTo>
                    <a:pt x="191" y="78"/>
                    <a:pt x="192" y="77"/>
                    <a:pt x="193" y="77"/>
                  </a:cubicBezTo>
                  <a:cubicBezTo>
                    <a:pt x="180" y="83"/>
                    <a:pt x="160" y="91"/>
                    <a:pt x="152" y="97"/>
                  </a:cubicBezTo>
                  <a:cubicBezTo>
                    <a:pt x="156" y="96"/>
                    <a:pt x="156" y="96"/>
                    <a:pt x="156" y="96"/>
                  </a:cubicBezTo>
                  <a:cubicBezTo>
                    <a:pt x="159" y="94"/>
                    <a:pt x="165" y="91"/>
                    <a:pt x="168" y="90"/>
                  </a:cubicBezTo>
                  <a:cubicBezTo>
                    <a:pt x="158" y="95"/>
                    <a:pt x="175" y="89"/>
                    <a:pt x="165" y="94"/>
                  </a:cubicBezTo>
                  <a:cubicBezTo>
                    <a:pt x="151" y="101"/>
                    <a:pt x="138" y="105"/>
                    <a:pt x="131" y="110"/>
                  </a:cubicBezTo>
                  <a:cubicBezTo>
                    <a:pt x="144" y="104"/>
                    <a:pt x="163" y="97"/>
                    <a:pt x="168" y="94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6" y="94"/>
                    <a:pt x="172" y="90"/>
                    <a:pt x="179" y="87"/>
                  </a:cubicBezTo>
                  <a:cubicBezTo>
                    <a:pt x="180" y="87"/>
                    <a:pt x="197" y="79"/>
                    <a:pt x="197" y="81"/>
                  </a:cubicBezTo>
                  <a:cubicBezTo>
                    <a:pt x="190" y="84"/>
                    <a:pt x="184" y="86"/>
                    <a:pt x="178" y="89"/>
                  </a:cubicBezTo>
                  <a:cubicBezTo>
                    <a:pt x="180" y="89"/>
                    <a:pt x="197" y="81"/>
                    <a:pt x="205" y="79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211" y="74"/>
                    <a:pt x="233" y="67"/>
                    <a:pt x="249" y="60"/>
                  </a:cubicBezTo>
                  <a:cubicBezTo>
                    <a:pt x="236" y="66"/>
                    <a:pt x="266" y="55"/>
                    <a:pt x="256" y="60"/>
                  </a:cubicBezTo>
                  <a:cubicBezTo>
                    <a:pt x="252" y="62"/>
                    <a:pt x="245" y="64"/>
                    <a:pt x="247" y="63"/>
                  </a:cubicBezTo>
                  <a:cubicBezTo>
                    <a:pt x="246" y="65"/>
                    <a:pt x="257" y="60"/>
                    <a:pt x="260" y="60"/>
                  </a:cubicBezTo>
                  <a:cubicBezTo>
                    <a:pt x="262" y="58"/>
                    <a:pt x="279" y="53"/>
                    <a:pt x="268" y="55"/>
                  </a:cubicBezTo>
                  <a:cubicBezTo>
                    <a:pt x="274" y="54"/>
                    <a:pt x="286" y="49"/>
                    <a:pt x="293" y="47"/>
                  </a:cubicBezTo>
                  <a:cubicBezTo>
                    <a:pt x="291" y="46"/>
                    <a:pt x="307" y="42"/>
                    <a:pt x="310" y="41"/>
                  </a:cubicBezTo>
                  <a:cubicBezTo>
                    <a:pt x="313" y="40"/>
                    <a:pt x="316" y="40"/>
                    <a:pt x="318" y="39"/>
                  </a:cubicBezTo>
                  <a:cubicBezTo>
                    <a:pt x="312" y="42"/>
                    <a:pt x="303" y="45"/>
                    <a:pt x="295" y="48"/>
                  </a:cubicBezTo>
                  <a:cubicBezTo>
                    <a:pt x="295" y="48"/>
                    <a:pt x="295" y="48"/>
                    <a:pt x="295" y="48"/>
                  </a:cubicBezTo>
                  <a:cubicBezTo>
                    <a:pt x="291" y="49"/>
                    <a:pt x="284" y="51"/>
                    <a:pt x="286" y="50"/>
                  </a:cubicBezTo>
                  <a:cubicBezTo>
                    <a:pt x="286" y="51"/>
                    <a:pt x="286" y="51"/>
                    <a:pt x="286" y="51"/>
                  </a:cubicBezTo>
                  <a:cubicBezTo>
                    <a:pt x="269" y="58"/>
                    <a:pt x="252" y="65"/>
                    <a:pt x="244" y="69"/>
                  </a:cubicBezTo>
                  <a:cubicBezTo>
                    <a:pt x="248" y="66"/>
                    <a:pt x="248" y="66"/>
                    <a:pt x="248" y="66"/>
                  </a:cubicBezTo>
                  <a:cubicBezTo>
                    <a:pt x="235" y="73"/>
                    <a:pt x="221" y="76"/>
                    <a:pt x="209" y="82"/>
                  </a:cubicBezTo>
                  <a:cubicBezTo>
                    <a:pt x="209" y="82"/>
                    <a:pt x="211" y="81"/>
                    <a:pt x="208" y="82"/>
                  </a:cubicBezTo>
                  <a:cubicBezTo>
                    <a:pt x="192" y="88"/>
                    <a:pt x="186" y="93"/>
                    <a:pt x="173" y="97"/>
                  </a:cubicBezTo>
                  <a:cubicBezTo>
                    <a:pt x="174" y="96"/>
                    <a:pt x="174" y="96"/>
                    <a:pt x="174" y="96"/>
                  </a:cubicBezTo>
                  <a:cubicBezTo>
                    <a:pt x="173" y="96"/>
                    <a:pt x="166" y="100"/>
                    <a:pt x="168" y="100"/>
                  </a:cubicBezTo>
                  <a:cubicBezTo>
                    <a:pt x="178" y="95"/>
                    <a:pt x="180" y="95"/>
                    <a:pt x="190" y="91"/>
                  </a:cubicBezTo>
                  <a:cubicBezTo>
                    <a:pt x="186" y="93"/>
                    <a:pt x="178" y="97"/>
                    <a:pt x="172" y="100"/>
                  </a:cubicBezTo>
                  <a:cubicBezTo>
                    <a:pt x="171" y="101"/>
                    <a:pt x="171" y="101"/>
                    <a:pt x="171" y="101"/>
                  </a:cubicBezTo>
                  <a:cubicBezTo>
                    <a:pt x="164" y="106"/>
                    <a:pt x="155" y="108"/>
                    <a:pt x="147" y="113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6" y="110"/>
                    <a:pt x="156" y="111"/>
                  </a:cubicBezTo>
                  <a:cubicBezTo>
                    <a:pt x="160" y="109"/>
                    <a:pt x="163" y="107"/>
                    <a:pt x="164" y="106"/>
                  </a:cubicBezTo>
                  <a:cubicBezTo>
                    <a:pt x="178" y="99"/>
                    <a:pt x="187" y="98"/>
                    <a:pt x="189" y="98"/>
                  </a:cubicBezTo>
                  <a:cubicBezTo>
                    <a:pt x="196" y="96"/>
                    <a:pt x="187" y="101"/>
                    <a:pt x="189" y="101"/>
                  </a:cubicBezTo>
                  <a:cubicBezTo>
                    <a:pt x="199" y="97"/>
                    <a:pt x="198" y="95"/>
                    <a:pt x="209" y="91"/>
                  </a:cubicBezTo>
                  <a:cubicBezTo>
                    <a:pt x="212" y="90"/>
                    <a:pt x="211" y="90"/>
                    <a:pt x="210" y="91"/>
                  </a:cubicBezTo>
                  <a:cubicBezTo>
                    <a:pt x="217" y="87"/>
                    <a:pt x="217" y="87"/>
                    <a:pt x="217" y="87"/>
                  </a:cubicBezTo>
                  <a:cubicBezTo>
                    <a:pt x="217" y="88"/>
                    <a:pt x="236" y="81"/>
                    <a:pt x="225" y="86"/>
                  </a:cubicBezTo>
                  <a:cubicBezTo>
                    <a:pt x="224" y="87"/>
                    <a:pt x="221" y="88"/>
                    <a:pt x="218" y="89"/>
                  </a:cubicBezTo>
                  <a:cubicBezTo>
                    <a:pt x="230" y="85"/>
                    <a:pt x="248" y="80"/>
                    <a:pt x="256" y="78"/>
                  </a:cubicBezTo>
                  <a:cubicBezTo>
                    <a:pt x="254" y="79"/>
                    <a:pt x="254" y="79"/>
                    <a:pt x="255" y="79"/>
                  </a:cubicBezTo>
                  <a:cubicBezTo>
                    <a:pt x="256" y="79"/>
                    <a:pt x="256" y="78"/>
                    <a:pt x="257" y="78"/>
                  </a:cubicBezTo>
                  <a:cubicBezTo>
                    <a:pt x="259" y="77"/>
                    <a:pt x="261" y="77"/>
                    <a:pt x="261" y="78"/>
                  </a:cubicBezTo>
                  <a:cubicBezTo>
                    <a:pt x="269" y="75"/>
                    <a:pt x="267" y="75"/>
                    <a:pt x="280" y="72"/>
                  </a:cubicBezTo>
                  <a:cubicBezTo>
                    <a:pt x="284" y="70"/>
                    <a:pt x="282" y="69"/>
                    <a:pt x="285" y="68"/>
                  </a:cubicBezTo>
                  <a:cubicBezTo>
                    <a:pt x="288" y="67"/>
                    <a:pt x="291" y="66"/>
                    <a:pt x="293" y="65"/>
                  </a:cubicBezTo>
                  <a:cubicBezTo>
                    <a:pt x="292" y="66"/>
                    <a:pt x="292" y="66"/>
                    <a:pt x="292" y="66"/>
                  </a:cubicBezTo>
                  <a:cubicBezTo>
                    <a:pt x="300" y="63"/>
                    <a:pt x="300" y="63"/>
                    <a:pt x="300" y="63"/>
                  </a:cubicBezTo>
                  <a:cubicBezTo>
                    <a:pt x="297" y="64"/>
                    <a:pt x="292" y="65"/>
                    <a:pt x="287" y="67"/>
                  </a:cubicBezTo>
                  <a:cubicBezTo>
                    <a:pt x="289" y="66"/>
                    <a:pt x="291" y="65"/>
                    <a:pt x="293" y="64"/>
                  </a:cubicBezTo>
                  <a:cubicBezTo>
                    <a:pt x="282" y="67"/>
                    <a:pt x="282" y="67"/>
                    <a:pt x="282" y="67"/>
                  </a:cubicBezTo>
                  <a:cubicBezTo>
                    <a:pt x="279" y="68"/>
                    <a:pt x="277" y="69"/>
                    <a:pt x="275" y="70"/>
                  </a:cubicBezTo>
                  <a:cubicBezTo>
                    <a:pt x="287" y="66"/>
                    <a:pt x="287" y="66"/>
                    <a:pt x="287" y="66"/>
                  </a:cubicBezTo>
                  <a:cubicBezTo>
                    <a:pt x="285" y="67"/>
                    <a:pt x="284" y="67"/>
                    <a:pt x="283" y="68"/>
                  </a:cubicBezTo>
                  <a:cubicBezTo>
                    <a:pt x="279" y="69"/>
                    <a:pt x="275" y="70"/>
                    <a:pt x="273" y="71"/>
                  </a:cubicBezTo>
                  <a:cubicBezTo>
                    <a:pt x="275" y="71"/>
                    <a:pt x="278" y="70"/>
                    <a:pt x="281" y="69"/>
                  </a:cubicBezTo>
                  <a:cubicBezTo>
                    <a:pt x="280" y="70"/>
                    <a:pt x="280" y="70"/>
                    <a:pt x="279" y="71"/>
                  </a:cubicBezTo>
                  <a:cubicBezTo>
                    <a:pt x="261" y="77"/>
                    <a:pt x="255" y="77"/>
                    <a:pt x="245" y="80"/>
                  </a:cubicBezTo>
                  <a:cubicBezTo>
                    <a:pt x="251" y="77"/>
                    <a:pt x="261" y="73"/>
                    <a:pt x="257" y="73"/>
                  </a:cubicBezTo>
                  <a:cubicBezTo>
                    <a:pt x="266" y="72"/>
                    <a:pt x="267" y="69"/>
                    <a:pt x="278" y="67"/>
                  </a:cubicBezTo>
                  <a:cubicBezTo>
                    <a:pt x="276" y="68"/>
                    <a:pt x="276" y="68"/>
                    <a:pt x="276" y="68"/>
                  </a:cubicBezTo>
                  <a:cubicBezTo>
                    <a:pt x="284" y="64"/>
                    <a:pt x="286" y="65"/>
                    <a:pt x="293" y="62"/>
                  </a:cubicBezTo>
                  <a:cubicBezTo>
                    <a:pt x="292" y="62"/>
                    <a:pt x="293" y="62"/>
                    <a:pt x="294" y="62"/>
                  </a:cubicBezTo>
                  <a:cubicBezTo>
                    <a:pt x="310" y="56"/>
                    <a:pt x="289" y="62"/>
                    <a:pt x="305" y="56"/>
                  </a:cubicBezTo>
                  <a:cubicBezTo>
                    <a:pt x="319" y="53"/>
                    <a:pt x="310" y="57"/>
                    <a:pt x="314" y="57"/>
                  </a:cubicBezTo>
                  <a:cubicBezTo>
                    <a:pt x="291" y="65"/>
                    <a:pt x="315" y="59"/>
                    <a:pt x="290" y="68"/>
                  </a:cubicBezTo>
                  <a:cubicBezTo>
                    <a:pt x="290" y="68"/>
                    <a:pt x="290" y="68"/>
                    <a:pt x="291" y="68"/>
                  </a:cubicBezTo>
                  <a:cubicBezTo>
                    <a:pt x="279" y="72"/>
                    <a:pt x="269" y="76"/>
                    <a:pt x="256" y="80"/>
                  </a:cubicBezTo>
                  <a:cubicBezTo>
                    <a:pt x="260" y="78"/>
                    <a:pt x="256" y="79"/>
                    <a:pt x="255" y="79"/>
                  </a:cubicBezTo>
                  <a:cubicBezTo>
                    <a:pt x="247" y="82"/>
                    <a:pt x="237" y="86"/>
                    <a:pt x="233" y="89"/>
                  </a:cubicBezTo>
                  <a:cubicBezTo>
                    <a:pt x="220" y="95"/>
                    <a:pt x="220" y="95"/>
                    <a:pt x="220" y="95"/>
                  </a:cubicBezTo>
                  <a:cubicBezTo>
                    <a:pt x="220" y="94"/>
                    <a:pt x="224" y="90"/>
                    <a:pt x="237" y="85"/>
                  </a:cubicBezTo>
                  <a:cubicBezTo>
                    <a:pt x="192" y="104"/>
                    <a:pt x="161" y="126"/>
                    <a:pt x="123" y="156"/>
                  </a:cubicBezTo>
                  <a:cubicBezTo>
                    <a:pt x="121" y="157"/>
                    <a:pt x="128" y="152"/>
                    <a:pt x="125" y="154"/>
                  </a:cubicBezTo>
                  <a:cubicBezTo>
                    <a:pt x="120" y="158"/>
                    <a:pt x="114" y="164"/>
                    <a:pt x="113" y="165"/>
                  </a:cubicBezTo>
                  <a:cubicBezTo>
                    <a:pt x="113" y="165"/>
                    <a:pt x="114" y="164"/>
                    <a:pt x="117" y="161"/>
                  </a:cubicBezTo>
                  <a:cubicBezTo>
                    <a:pt x="98" y="179"/>
                    <a:pt x="87" y="187"/>
                    <a:pt x="77" y="200"/>
                  </a:cubicBezTo>
                  <a:cubicBezTo>
                    <a:pt x="76" y="200"/>
                    <a:pt x="85" y="190"/>
                    <a:pt x="84" y="191"/>
                  </a:cubicBezTo>
                  <a:cubicBezTo>
                    <a:pt x="66" y="209"/>
                    <a:pt x="60" y="221"/>
                    <a:pt x="46" y="242"/>
                  </a:cubicBezTo>
                  <a:cubicBezTo>
                    <a:pt x="50" y="235"/>
                    <a:pt x="42" y="246"/>
                    <a:pt x="38" y="252"/>
                  </a:cubicBezTo>
                  <a:cubicBezTo>
                    <a:pt x="27" y="270"/>
                    <a:pt x="8" y="310"/>
                    <a:pt x="5" y="342"/>
                  </a:cubicBezTo>
                  <a:cubicBezTo>
                    <a:pt x="2" y="333"/>
                    <a:pt x="1" y="376"/>
                    <a:pt x="0" y="379"/>
                  </a:cubicBezTo>
                  <a:cubicBezTo>
                    <a:pt x="0" y="386"/>
                    <a:pt x="2" y="397"/>
                    <a:pt x="3" y="398"/>
                  </a:cubicBezTo>
                  <a:cubicBezTo>
                    <a:pt x="2" y="394"/>
                    <a:pt x="2" y="384"/>
                    <a:pt x="2" y="386"/>
                  </a:cubicBezTo>
                  <a:cubicBezTo>
                    <a:pt x="3" y="396"/>
                    <a:pt x="7" y="411"/>
                    <a:pt x="9" y="412"/>
                  </a:cubicBezTo>
                  <a:cubicBezTo>
                    <a:pt x="10" y="416"/>
                    <a:pt x="11" y="420"/>
                    <a:pt x="12" y="424"/>
                  </a:cubicBezTo>
                  <a:cubicBezTo>
                    <a:pt x="13" y="425"/>
                    <a:pt x="16" y="428"/>
                    <a:pt x="19" y="434"/>
                  </a:cubicBezTo>
                  <a:cubicBezTo>
                    <a:pt x="25" y="449"/>
                    <a:pt x="19" y="432"/>
                    <a:pt x="30" y="451"/>
                  </a:cubicBezTo>
                  <a:cubicBezTo>
                    <a:pt x="26" y="448"/>
                    <a:pt x="23" y="444"/>
                    <a:pt x="22" y="443"/>
                  </a:cubicBezTo>
                  <a:cubicBezTo>
                    <a:pt x="27" y="452"/>
                    <a:pt x="27" y="451"/>
                    <a:pt x="32" y="456"/>
                  </a:cubicBezTo>
                  <a:cubicBezTo>
                    <a:pt x="33" y="459"/>
                    <a:pt x="25" y="452"/>
                    <a:pt x="20" y="445"/>
                  </a:cubicBezTo>
                  <a:cubicBezTo>
                    <a:pt x="23" y="449"/>
                    <a:pt x="25" y="453"/>
                    <a:pt x="28" y="457"/>
                  </a:cubicBezTo>
                  <a:cubicBezTo>
                    <a:pt x="38" y="467"/>
                    <a:pt x="56" y="481"/>
                    <a:pt x="74" y="492"/>
                  </a:cubicBezTo>
                  <a:cubicBezTo>
                    <a:pt x="71" y="491"/>
                    <a:pt x="65" y="488"/>
                    <a:pt x="69" y="492"/>
                  </a:cubicBezTo>
                  <a:cubicBezTo>
                    <a:pt x="77" y="496"/>
                    <a:pt x="89" y="500"/>
                    <a:pt x="100" y="506"/>
                  </a:cubicBezTo>
                  <a:cubicBezTo>
                    <a:pt x="98" y="505"/>
                    <a:pt x="99" y="506"/>
                    <a:pt x="98" y="505"/>
                  </a:cubicBezTo>
                  <a:cubicBezTo>
                    <a:pt x="118" y="512"/>
                    <a:pt x="112" y="512"/>
                    <a:pt x="131" y="518"/>
                  </a:cubicBezTo>
                  <a:cubicBezTo>
                    <a:pt x="131" y="518"/>
                    <a:pt x="130" y="518"/>
                    <a:pt x="130" y="518"/>
                  </a:cubicBezTo>
                  <a:cubicBezTo>
                    <a:pt x="134" y="519"/>
                    <a:pt x="138" y="519"/>
                    <a:pt x="141" y="520"/>
                  </a:cubicBezTo>
                  <a:cubicBezTo>
                    <a:pt x="166" y="523"/>
                    <a:pt x="168" y="527"/>
                    <a:pt x="183" y="530"/>
                  </a:cubicBezTo>
                  <a:cubicBezTo>
                    <a:pt x="179" y="530"/>
                    <a:pt x="179" y="530"/>
                    <a:pt x="179" y="530"/>
                  </a:cubicBezTo>
                  <a:cubicBezTo>
                    <a:pt x="189" y="533"/>
                    <a:pt x="219" y="534"/>
                    <a:pt x="227" y="535"/>
                  </a:cubicBezTo>
                  <a:cubicBezTo>
                    <a:pt x="217" y="533"/>
                    <a:pt x="224" y="534"/>
                    <a:pt x="216" y="532"/>
                  </a:cubicBezTo>
                  <a:cubicBezTo>
                    <a:pt x="207" y="531"/>
                    <a:pt x="209" y="534"/>
                    <a:pt x="194" y="531"/>
                  </a:cubicBezTo>
                  <a:cubicBezTo>
                    <a:pt x="196" y="530"/>
                    <a:pt x="216" y="531"/>
                    <a:pt x="220" y="530"/>
                  </a:cubicBezTo>
                  <a:cubicBezTo>
                    <a:pt x="228" y="530"/>
                    <a:pt x="234" y="533"/>
                    <a:pt x="235" y="534"/>
                  </a:cubicBezTo>
                  <a:cubicBezTo>
                    <a:pt x="256" y="535"/>
                    <a:pt x="268" y="536"/>
                    <a:pt x="295" y="535"/>
                  </a:cubicBezTo>
                  <a:cubicBezTo>
                    <a:pt x="304" y="534"/>
                    <a:pt x="311" y="530"/>
                    <a:pt x="333" y="532"/>
                  </a:cubicBezTo>
                  <a:cubicBezTo>
                    <a:pt x="332" y="532"/>
                    <a:pt x="332" y="532"/>
                    <a:pt x="332" y="532"/>
                  </a:cubicBezTo>
                  <a:cubicBezTo>
                    <a:pt x="334" y="531"/>
                    <a:pt x="343" y="532"/>
                    <a:pt x="347" y="531"/>
                  </a:cubicBezTo>
                  <a:cubicBezTo>
                    <a:pt x="339" y="530"/>
                    <a:pt x="356" y="529"/>
                    <a:pt x="347" y="528"/>
                  </a:cubicBezTo>
                  <a:cubicBezTo>
                    <a:pt x="360" y="527"/>
                    <a:pt x="362" y="529"/>
                    <a:pt x="363" y="531"/>
                  </a:cubicBezTo>
                  <a:cubicBezTo>
                    <a:pt x="372" y="528"/>
                    <a:pt x="389" y="530"/>
                    <a:pt x="408" y="527"/>
                  </a:cubicBezTo>
                  <a:cubicBezTo>
                    <a:pt x="405" y="528"/>
                    <a:pt x="383" y="530"/>
                    <a:pt x="392" y="531"/>
                  </a:cubicBezTo>
                  <a:cubicBezTo>
                    <a:pt x="401" y="529"/>
                    <a:pt x="409" y="528"/>
                    <a:pt x="417" y="526"/>
                  </a:cubicBezTo>
                  <a:cubicBezTo>
                    <a:pt x="406" y="527"/>
                    <a:pt x="406" y="527"/>
                    <a:pt x="406" y="527"/>
                  </a:cubicBezTo>
                  <a:cubicBezTo>
                    <a:pt x="425" y="523"/>
                    <a:pt x="430" y="524"/>
                    <a:pt x="441" y="524"/>
                  </a:cubicBezTo>
                  <a:cubicBezTo>
                    <a:pt x="444" y="524"/>
                    <a:pt x="437" y="525"/>
                    <a:pt x="431" y="526"/>
                  </a:cubicBezTo>
                  <a:cubicBezTo>
                    <a:pt x="437" y="525"/>
                    <a:pt x="446" y="524"/>
                    <a:pt x="454" y="522"/>
                  </a:cubicBezTo>
                  <a:cubicBezTo>
                    <a:pt x="459" y="520"/>
                    <a:pt x="479" y="517"/>
                    <a:pt x="487" y="514"/>
                  </a:cubicBezTo>
                  <a:cubicBezTo>
                    <a:pt x="490" y="513"/>
                    <a:pt x="490" y="513"/>
                    <a:pt x="490" y="513"/>
                  </a:cubicBezTo>
                  <a:cubicBezTo>
                    <a:pt x="490" y="514"/>
                    <a:pt x="489" y="514"/>
                    <a:pt x="489" y="514"/>
                  </a:cubicBezTo>
                  <a:cubicBezTo>
                    <a:pt x="490" y="514"/>
                    <a:pt x="492" y="513"/>
                    <a:pt x="493" y="513"/>
                  </a:cubicBezTo>
                  <a:cubicBezTo>
                    <a:pt x="503" y="512"/>
                    <a:pt x="503" y="512"/>
                    <a:pt x="503" y="512"/>
                  </a:cubicBezTo>
                  <a:cubicBezTo>
                    <a:pt x="501" y="512"/>
                    <a:pt x="501" y="512"/>
                    <a:pt x="501" y="512"/>
                  </a:cubicBezTo>
                  <a:cubicBezTo>
                    <a:pt x="505" y="511"/>
                    <a:pt x="505" y="511"/>
                    <a:pt x="505" y="511"/>
                  </a:cubicBezTo>
                  <a:cubicBezTo>
                    <a:pt x="515" y="510"/>
                    <a:pt x="515" y="510"/>
                    <a:pt x="515" y="510"/>
                  </a:cubicBezTo>
                  <a:cubicBezTo>
                    <a:pt x="520" y="508"/>
                    <a:pt x="520" y="508"/>
                    <a:pt x="520" y="508"/>
                  </a:cubicBezTo>
                  <a:cubicBezTo>
                    <a:pt x="518" y="509"/>
                    <a:pt x="518" y="509"/>
                    <a:pt x="518" y="509"/>
                  </a:cubicBezTo>
                  <a:cubicBezTo>
                    <a:pt x="518" y="507"/>
                    <a:pt x="530" y="503"/>
                    <a:pt x="545" y="500"/>
                  </a:cubicBezTo>
                  <a:cubicBezTo>
                    <a:pt x="544" y="500"/>
                    <a:pt x="536" y="501"/>
                    <a:pt x="525" y="503"/>
                  </a:cubicBezTo>
                  <a:cubicBezTo>
                    <a:pt x="529" y="502"/>
                    <a:pt x="529" y="502"/>
                    <a:pt x="529" y="502"/>
                  </a:cubicBezTo>
                  <a:cubicBezTo>
                    <a:pt x="545" y="499"/>
                    <a:pt x="560" y="496"/>
                    <a:pt x="574" y="492"/>
                  </a:cubicBezTo>
                  <a:cubicBezTo>
                    <a:pt x="569" y="494"/>
                    <a:pt x="564" y="495"/>
                    <a:pt x="558" y="497"/>
                  </a:cubicBezTo>
                  <a:cubicBezTo>
                    <a:pt x="573" y="495"/>
                    <a:pt x="596" y="486"/>
                    <a:pt x="603" y="486"/>
                  </a:cubicBezTo>
                  <a:cubicBezTo>
                    <a:pt x="581" y="495"/>
                    <a:pt x="569" y="496"/>
                    <a:pt x="545" y="503"/>
                  </a:cubicBezTo>
                  <a:cubicBezTo>
                    <a:pt x="532" y="504"/>
                    <a:pt x="561" y="498"/>
                    <a:pt x="561" y="497"/>
                  </a:cubicBezTo>
                  <a:cubicBezTo>
                    <a:pt x="557" y="498"/>
                    <a:pt x="552" y="499"/>
                    <a:pt x="547" y="500"/>
                  </a:cubicBezTo>
                  <a:cubicBezTo>
                    <a:pt x="549" y="500"/>
                    <a:pt x="520" y="507"/>
                    <a:pt x="528" y="507"/>
                  </a:cubicBezTo>
                  <a:cubicBezTo>
                    <a:pt x="559" y="501"/>
                    <a:pt x="589" y="494"/>
                    <a:pt x="615" y="485"/>
                  </a:cubicBezTo>
                  <a:cubicBezTo>
                    <a:pt x="608" y="492"/>
                    <a:pt x="601" y="498"/>
                    <a:pt x="593" y="505"/>
                  </a:cubicBezTo>
                  <a:cubicBezTo>
                    <a:pt x="593" y="505"/>
                    <a:pt x="593" y="505"/>
                    <a:pt x="592" y="506"/>
                  </a:cubicBezTo>
                  <a:cubicBezTo>
                    <a:pt x="593" y="505"/>
                    <a:pt x="593" y="505"/>
                    <a:pt x="593" y="505"/>
                  </a:cubicBezTo>
                  <a:cubicBezTo>
                    <a:pt x="593" y="504"/>
                    <a:pt x="588" y="506"/>
                    <a:pt x="582" y="508"/>
                  </a:cubicBezTo>
                  <a:cubicBezTo>
                    <a:pt x="583" y="507"/>
                    <a:pt x="584" y="506"/>
                    <a:pt x="577" y="508"/>
                  </a:cubicBezTo>
                  <a:cubicBezTo>
                    <a:pt x="563" y="511"/>
                    <a:pt x="555" y="516"/>
                    <a:pt x="545" y="518"/>
                  </a:cubicBezTo>
                  <a:cubicBezTo>
                    <a:pt x="548" y="517"/>
                    <a:pt x="548" y="517"/>
                    <a:pt x="548" y="517"/>
                  </a:cubicBezTo>
                  <a:cubicBezTo>
                    <a:pt x="538" y="519"/>
                    <a:pt x="525" y="522"/>
                    <a:pt x="518" y="524"/>
                  </a:cubicBezTo>
                  <a:cubicBezTo>
                    <a:pt x="509" y="524"/>
                    <a:pt x="546" y="517"/>
                    <a:pt x="530" y="519"/>
                  </a:cubicBezTo>
                  <a:cubicBezTo>
                    <a:pt x="541" y="517"/>
                    <a:pt x="557" y="512"/>
                    <a:pt x="565" y="510"/>
                  </a:cubicBezTo>
                  <a:cubicBezTo>
                    <a:pt x="551" y="513"/>
                    <a:pt x="538" y="513"/>
                    <a:pt x="542" y="511"/>
                  </a:cubicBezTo>
                  <a:cubicBezTo>
                    <a:pt x="512" y="520"/>
                    <a:pt x="543" y="516"/>
                    <a:pt x="517" y="523"/>
                  </a:cubicBezTo>
                  <a:cubicBezTo>
                    <a:pt x="498" y="526"/>
                    <a:pt x="498" y="526"/>
                    <a:pt x="498" y="526"/>
                  </a:cubicBezTo>
                  <a:cubicBezTo>
                    <a:pt x="492" y="529"/>
                    <a:pt x="492" y="529"/>
                    <a:pt x="492" y="529"/>
                  </a:cubicBezTo>
                  <a:cubicBezTo>
                    <a:pt x="481" y="531"/>
                    <a:pt x="499" y="526"/>
                    <a:pt x="482" y="529"/>
                  </a:cubicBezTo>
                  <a:cubicBezTo>
                    <a:pt x="477" y="531"/>
                    <a:pt x="466" y="532"/>
                    <a:pt x="463" y="533"/>
                  </a:cubicBezTo>
                  <a:cubicBezTo>
                    <a:pt x="463" y="532"/>
                    <a:pt x="463" y="532"/>
                    <a:pt x="454" y="533"/>
                  </a:cubicBezTo>
                  <a:cubicBezTo>
                    <a:pt x="454" y="534"/>
                    <a:pt x="455" y="534"/>
                    <a:pt x="448" y="535"/>
                  </a:cubicBezTo>
                  <a:cubicBezTo>
                    <a:pt x="443" y="534"/>
                    <a:pt x="465" y="532"/>
                    <a:pt x="457" y="531"/>
                  </a:cubicBezTo>
                  <a:cubicBezTo>
                    <a:pt x="436" y="534"/>
                    <a:pt x="446" y="535"/>
                    <a:pt x="441" y="537"/>
                  </a:cubicBezTo>
                  <a:cubicBezTo>
                    <a:pt x="442" y="536"/>
                    <a:pt x="443" y="536"/>
                    <a:pt x="446" y="536"/>
                  </a:cubicBezTo>
                  <a:cubicBezTo>
                    <a:pt x="445" y="537"/>
                    <a:pt x="437" y="537"/>
                    <a:pt x="438" y="538"/>
                  </a:cubicBezTo>
                  <a:cubicBezTo>
                    <a:pt x="441" y="538"/>
                    <a:pt x="445" y="537"/>
                    <a:pt x="448" y="536"/>
                  </a:cubicBezTo>
                  <a:cubicBezTo>
                    <a:pt x="442" y="538"/>
                    <a:pt x="458" y="537"/>
                    <a:pt x="464" y="536"/>
                  </a:cubicBezTo>
                  <a:cubicBezTo>
                    <a:pt x="477" y="533"/>
                    <a:pt x="505" y="528"/>
                    <a:pt x="524" y="524"/>
                  </a:cubicBezTo>
                  <a:cubicBezTo>
                    <a:pt x="522" y="524"/>
                    <a:pt x="519" y="525"/>
                    <a:pt x="521" y="525"/>
                  </a:cubicBezTo>
                  <a:cubicBezTo>
                    <a:pt x="548" y="519"/>
                    <a:pt x="559" y="518"/>
                    <a:pt x="589" y="509"/>
                  </a:cubicBezTo>
                  <a:cubicBezTo>
                    <a:pt x="592" y="506"/>
                    <a:pt x="592" y="506"/>
                    <a:pt x="592" y="506"/>
                  </a:cubicBezTo>
                  <a:cubicBezTo>
                    <a:pt x="618" y="498"/>
                    <a:pt x="603" y="498"/>
                    <a:pt x="609" y="495"/>
                  </a:cubicBezTo>
                  <a:cubicBezTo>
                    <a:pt x="615" y="494"/>
                    <a:pt x="619" y="491"/>
                    <a:pt x="625" y="490"/>
                  </a:cubicBezTo>
                  <a:cubicBezTo>
                    <a:pt x="622" y="492"/>
                    <a:pt x="622" y="492"/>
                    <a:pt x="622" y="492"/>
                  </a:cubicBezTo>
                  <a:cubicBezTo>
                    <a:pt x="638" y="486"/>
                    <a:pt x="627" y="488"/>
                    <a:pt x="641" y="484"/>
                  </a:cubicBezTo>
                  <a:cubicBezTo>
                    <a:pt x="652" y="478"/>
                    <a:pt x="631" y="487"/>
                    <a:pt x="638" y="483"/>
                  </a:cubicBezTo>
                  <a:cubicBezTo>
                    <a:pt x="653" y="478"/>
                    <a:pt x="646" y="477"/>
                    <a:pt x="670" y="469"/>
                  </a:cubicBezTo>
                  <a:cubicBezTo>
                    <a:pt x="669" y="470"/>
                    <a:pt x="673" y="470"/>
                    <a:pt x="660" y="476"/>
                  </a:cubicBezTo>
                  <a:cubicBezTo>
                    <a:pt x="664" y="475"/>
                    <a:pt x="669" y="473"/>
                    <a:pt x="673" y="472"/>
                  </a:cubicBezTo>
                  <a:cubicBezTo>
                    <a:pt x="658" y="479"/>
                    <a:pt x="667" y="475"/>
                    <a:pt x="651" y="481"/>
                  </a:cubicBezTo>
                  <a:cubicBezTo>
                    <a:pt x="644" y="485"/>
                    <a:pt x="646" y="486"/>
                    <a:pt x="640" y="490"/>
                  </a:cubicBezTo>
                  <a:cubicBezTo>
                    <a:pt x="646" y="487"/>
                    <a:pt x="644" y="486"/>
                    <a:pt x="654" y="483"/>
                  </a:cubicBezTo>
                  <a:cubicBezTo>
                    <a:pt x="665" y="479"/>
                    <a:pt x="652" y="484"/>
                    <a:pt x="651" y="485"/>
                  </a:cubicBezTo>
                  <a:cubicBezTo>
                    <a:pt x="665" y="478"/>
                    <a:pt x="668" y="481"/>
                    <a:pt x="681" y="474"/>
                  </a:cubicBezTo>
                  <a:cubicBezTo>
                    <a:pt x="677" y="473"/>
                    <a:pt x="680" y="472"/>
                    <a:pt x="670" y="474"/>
                  </a:cubicBezTo>
                  <a:cubicBezTo>
                    <a:pt x="679" y="470"/>
                    <a:pt x="691" y="466"/>
                    <a:pt x="691" y="468"/>
                  </a:cubicBezTo>
                  <a:cubicBezTo>
                    <a:pt x="692" y="466"/>
                    <a:pt x="692" y="466"/>
                    <a:pt x="692" y="466"/>
                  </a:cubicBezTo>
                  <a:cubicBezTo>
                    <a:pt x="695" y="466"/>
                    <a:pt x="702" y="462"/>
                    <a:pt x="702" y="462"/>
                  </a:cubicBezTo>
                  <a:cubicBezTo>
                    <a:pt x="705" y="460"/>
                    <a:pt x="705" y="460"/>
                    <a:pt x="705" y="460"/>
                  </a:cubicBezTo>
                  <a:cubicBezTo>
                    <a:pt x="698" y="462"/>
                    <a:pt x="692" y="464"/>
                    <a:pt x="681" y="469"/>
                  </a:cubicBezTo>
                  <a:cubicBezTo>
                    <a:pt x="685" y="467"/>
                    <a:pt x="674" y="470"/>
                    <a:pt x="688" y="463"/>
                  </a:cubicBezTo>
                  <a:cubicBezTo>
                    <a:pt x="695" y="460"/>
                    <a:pt x="690" y="464"/>
                    <a:pt x="690" y="464"/>
                  </a:cubicBezTo>
                  <a:cubicBezTo>
                    <a:pt x="723" y="447"/>
                    <a:pt x="725" y="451"/>
                    <a:pt x="750" y="436"/>
                  </a:cubicBezTo>
                  <a:cubicBezTo>
                    <a:pt x="744" y="440"/>
                    <a:pt x="728" y="448"/>
                    <a:pt x="716" y="455"/>
                  </a:cubicBezTo>
                  <a:cubicBezTo>
                    <a:pt x="724" y="452"/>
                    <a:pt x="732" y="446"/>
                    <a:pt x="739" y="442"/>
                  </a:cubicBezTo>
                  <a:cubicBezTo>
                    <a:pt x="733" y="446"/>
                    <a:pt x="732" y="448"/>
                    <a:pt x="740" y="444"/>
                  </a:cubicBezTo>
                  <a:cubicBezTo>
                    <a:pt x="743" y="441"/>
                    <a:pt x="743" y="441"/>
                    <a:pt x="743" y="441"/>
                  </a:cubicBezTo>
                  <a:cubicBezTo>
                    <a:pt x="747" y="439"/>
                    <a:pt x="755" y="434"/>
                    <a:pt x="756" y="434"/>
                  </a:cubicBezTo>
                  <a:cubicBezTo>
                    <a:pt x="756" y="434"/>
                    <a:pt x="754" y="435"/>
                    <a:pt x="749" y="437"/>
                  </a:cubicBezTo>
                  <a:cubicBezTo>
                    <a:pt x="760" y="430"/>
                    <a:pt x="780" y="416"/>
                    <a:pt x="799" y="403"/>
                  </a:cubicBezTo>
                  <a:cubicBezTo>
                    <a:pt x="799" y="406"/>
                    <a:pt x="773" y="422"/>
                    <a:pt x="788" y="415"/>
                  </a:cubicBezTo>
                  <a:cubicBezTo>
                    <a:pt x="795" y="409"/>
                    <a:pt x="800" y="403"/>
                    <a:pt x="813" y="394"/>
                  </a:cubicBezTo>
                  <a:cubicBezTo>
                    <a:pt x="809" y="399"/>
                    <a:pt x="820" y="390"/>
                    <a:pt x="820" y="391"/>
                  </a:cubicBezTo>
                  <a:cubicBezTo>
                    <a:pt x="826" y="385"/>
                    <a:pt x="831" y="379"/>
                    <a:pt x="836" y="374"/>
                  </a:cubicBezTo>
                  <a:cubicBezTo>
                    <a:pt x="844" y="366"/>
                    <a:pt x="853" y="357"/>
                    <a:pt x="859" y="348"/>
                  </a:cubicBezTo>
                  <a:cubicBezTo>
                    <a:pt x="857" y="351"/>
                    <a:pt x="854" y="355"/>
                    <a:pt x="850" y="359"/>
                  </a:cubicBezTo>
                  <a:cubicBezTo>
                    <a:pt x="858" y="345"/>
                    <a:pt x="870" y="337"/>
                    <a:pt x="879" y="319"/>
                  </a:cubicBezTo>
                  <a:cubicBezTo>
                    <a:pt x="875" y="328"/>
                    <a:pt x="875" y="328"/>
                    <a:pt x="875" y="328"/>
                  </a:cubicBezTo>
                  <a:cubicBezTo>
                    <a:pt x="883" y="315"/>
                    <a:pt x="888" y="304"/>
                    <a:pt x="892" y="292"/>
                  </a:cubicBezTo>
                  <a:cubicBezTo>
                    <a:pt x="893" y="293"/>
                    <a:pt x="893" y="293"/>
                    <a:pt x="893" y="293"/>
                  </a:cubicBezTo>
                  <a:cubicBezTo>
                    <a:pt x="893" y="291"/>
                    <a:pt x="900" y="266"/>
                    <a:pt x="900" y="260"/>
                  </a:cubicBezTo>
                  <a:cubicBezTo>
                    <a:pt x="892" y="296"/>
                    <a:pt x="890" y="290"/>
                    <a:pt x="875" y="322"/>
                  </a:cubicBezTo>
                  <a:cubicBezTo>
                    <a:pt x="880" y="310"/>
                    <a:pt x="884" y="301"/>
                    <a:pt x="888" y="287"/>
                  </a:cubicBezTo>
                  <a:cubicBezTo>
                    <a:pt x="890" y="282"/>
                    <a:pt x="891" y="280"/>
                    <a:pt x="891" y="280"/>
                  </a:cubicBezTo>
                  <a:cubicBezTo>
                    <a:pt x="892" y="275"/>
                    <a:pt x="891" y="273"/>
                    <a:pt x="893" y="265"/>
                  </a:cubicBezTo>
                  <a:cubicBezTo>
                    <a:pt x="894" y="263"/>
                    <a:pt x="894" y="263"/>
                    <a:pt x="894" y="263"/>
                  </a:cubicBezTo>
                  <a:cubicBezTo>
                    <a:pt x="900" y="239"/>
                    <a:pt x="895" y="241"/>
                    <a:pt x="896" y="219"/>
                  </a:cubicBezTo>
                  <a:cubicBezTo>
                    <a:pt x="898" y="214"/>
                    <a:pt x="899" y="238"/>
                    <a:pt x="897" y="253"/>
                  </a:cubicBezTo>
                  <a:cubicBezTo>
                    <a:pt x="901" y="242"/>
                    <a:pt x="894" y="275"/>
                    <a:pt x="898" y="263"/>
                  </a:cubicBezTo>
                  <a:cubicBezTo>
                    <a:pt x="899" y="256"/>
                    <a:pt x="899" y="256"/>
                    <a:pt x="899" y="256"/>
                  </a:cubicBezTo>
                  <a:cubicBezTo>
                    <a:pt x="900" y="249"/>
                    <a:pt x="901" y="250"/>
                    <a:pt x="900" y="254"/>
                  </a:cubicBezTo>
                  <a:cubicBezTo>
                    <a:pt x="901" y="245"/>
                    <a:pt x="901" y="247"/>
                    <a:pt x="901" y="243"/>
                  </a:cubicBezTo>
                  <a:cubicBezTo>
                    <a:pt x="902" y="206"/>
                    <a:pt x="905" y="248"/>
                    <a:pt x="905" y="211"/>
                  </a:cubicBezTo>
                  <a:cubicBezTo>
                    <a:pt x="905" y="215"/>
                    <a:pt x="906" y="225"/>
                    <a:pt x="907" y="223"/>
                  </a:cubicBezTo>
                  <a:cubicBezTo>
                    <a:pt x="907" y="230"/>
                    <a:pt x="906" y="237"/>
                    <a:pt x="905" y="243"/>
                  </a:cubicBezTo>
                  <a:cubicBezTo>
                    <a:pt x="907" y="244"/>
                    <a:pt x="907" y="244"/>
                    <a:pt x="907" y="244"/>
                  </a:cubicBezTo>
                  <a:cubicBezTo>
                    <a:pt x="910" y="218"/>
                    <a:pt x="905" y="203"/>
                    <a:pt x="900" y="193"/>
                  </a:cubicBezTo>
                  <a:close/>
                  <a:moveTo>
                    <a:pt x="568" y="512"/>
                  </a:moveTo>
                  <a:cubicBezTo>
                    <a:pt x="578" y="510"/>
                    <a:pt x="578" y="510"/>
                    <a:pt x="578" y="510"/>
                  </a:cubicBezTo>
                  <a:cubicBezTo>
                    <a:pt x="574" y="511"/>
                    <a:pt x="571" y="512"/>
                    <a:pt x="568" y="512"/>
                  </a:cubicBezTo>
                  <a:close/>
                  <a:moveTo>
                    <a:pt x="443" y="18"/>
                  </a:moveTo>
                  <a:cubicBezTo>
                    <a:pt x="465" y="12"/>
                    <a:pt x="465" y="12"/>
                    <a:pt x="465" y="12"/>
                  </a:cubicBezTo>
                  <a:cubicBezTo>
                    <a:pt x="454" y="13"/>
                    <a:pt x="452" y="16"/>
                    <a:pt x="438" y="18"/>
                  </a:cubicBezTo>
                  <a:cubicBezTo>
                    <a:pt x="439" y="16"/>
                    <a:pt x="438" y="15"/>
                    <a:pt x="453" y="12"/>
                  </a:cubicBezTo>
                  <a:cubicBezTo>
                    <a:pt x="466" y="11"/>
                    <a:pt x="452" y="13"/>
                    <a:pt x="459" y="13"/>
                  </a:cubicBezTo>
                  <a:cubicBezTo>
                    <a:pt x="469" y="9"/>
                    <a:pt x="472" y="13"/>
                    <a:pt x="483" y="10"/>
                  </a:cubicBezTo>
                  <a:cubicBezTo>
                    <a:pt x="496" y="9"/>
                    <a:pt x="492" y="11"/>
                    <a:pt x="496" y="11"/>
                  </a:cubicBezTo>
                  <a:cubicBezTo>
                    <a:pt x="483" y="12"/>
                    <a:pt x="502" y="12"/>
                    <a:pt x="486" y="14"/>
                  </a:cubicBezTo>
                  <a:cubicBezTo>
                    <a:pt x="499" y="14"/>
                    <a:pt x="495" y="11"/>
                    <a:pt x="506" y="11"/>
                  </a:cubicBezTo>
                  <a:cubicBezTo>
                    <a:pt x="508" y="13"/>
                    <a:pt x="508" y="13"/>
                    <a:pt x="508" y="13"/>
                  </a:cubicBezTo>
                  <a:cubicBezTo>
                    <a:pt x="518" y="13"/>
                    <a:pt x="540" y="14"/>
                    <a:pt x="553" y="12"/>
                  </a:cubicBezTo>
                  <a:cubicBezTo>
                    <a:pt x="542" y="11"/>
                    <a:pt x="560" y="11"/>
                    <a:pt x="558" y="10"/>
                  </a:cubicBezTo>
                  <a:cubicBezTo>
                    <a:pt x="556" y="12"/>
                    <a:pt x="540" y="11"/>
                    <a:pt x="541" y="10"/>
                  </a:cubicBezTo>
                  <a:cubicBezTo>
                    <a:pt x="548" y="9"/>
                    <a:pt x="565" y="9"/>
                    <a:pt x="573" y="10"/>
                  </a:cubicBezTo>
                  <a:cubicBezTo>
                    <a:pt x="560" y="8"/>
                    <a:pt x="560" y="8"/>
                    <a:pt x="560" y="8"/>
                  </a:cubicBezTo>
                  <a:cubicBezTo>
                    <a:pt x="566" y="8"/>
                    <a:pt x="588" y="7"/>
                    <a:pt x="589" y="7"/>
                  </a:cubicBezTo>
                  <a:cubicBezTo>
                    <a:pt x="596" y="8"/>
                    <a:pt x="606" y="8"/>
                    <a:pt x="609" y="10"/>
                  </a:cubicBezTo>
                  <a:cubicBezTo>
                    <a:pt x="605" y="9"/>
                    <a:pt x="601" y="10"/>
                    <a:pt x="597" y="10"/>
                  </a:cubicBezTo>
                  <a:cubicBezTo>
                    <a:pt x="592" y="9"/>
                    <a:pt x="592" y="9"/>
                    <a:pt x="592" y="9"/>
                  </a:cubicBezTo>
                  <a:cubicBezTo>
                    <a:pt x="585" y="10"/>
                    <a:pt x="585" y="10"/>
                    <a:pt x="585" y="10"/>
                  </a:cubicBezTo>
                  <a:cubicBezTo>
                    <a:pt x="593" y="11"/>
                    <a:pt x="610" y="13"/>
                    <a:pt x="614" y="15"/>
                  </a:cubicBezTo>
                  <a:cubicBezTo>
                    <a:pt x="595" y="13"/>
                    <a:pt x="565" y="12"/>
                    <a:pt x="530" y="16"/>
                  </a:cubicBezTo>
                  <a:cubicBezTo>
                    <a:pt x="530" y="16"/>
                    <a:pt x="530" y="16"/>
                    <a:pt x="532" y="16"/>
                  </a:cubicBezTo>
                  <a:cubicBezTo>
                    <a:pt x="514" y="16"/>
                    <a:pt x="512" y="16"/>
                    <a:pt x="498" y="17"/>
                  </a:cubicBezTo>
                  <a:cubicBezTo>
                    <a:pt x="502" y="16"/>
                    <a:pt x="502" y="16"/>
                    <a:pt x="502" y="16"/>
                  </a:cubicBezTo>
                  <a:cubicBezTo>
                    <a:pt x="500" y="15"/>
                    <a:pt x="488" y="17"/>
                    <a:pt x="476" y="18"/>
                  </a:cubicBezTo>
                  <a:cubicBezTo>
                    <a:pt x="473" y="19"/>
                    <a:pt x="466" y="20"/>
                    <a:pt x="461" y="20"/>
                  </a:cubicBezTo>
                  <a:cubicBezTo>
                    <a:pt x="463" y="19"/>
                    <a:pt x="463" y="19"/>
                    <a:pt x="463" y="19"/>
                  </a:cubicBezTo>
                  <a:cubicBezTo>
                    <a:pt x="460" y="19"/>
                    <a:pt x="449" y="20"/>
                    <a:pt x="436" y="22"/>
                  </a:cubicBezTo>
                  <a:cubicBezTo>
                    <a:pt x="441" y="20"/>
                    <a:pt x="441" y="20"/>
                    <a:pt x="441" y="20"/>
                  </a:cubicBezTo>
                  <a:cubicBezTo>
                    <a:pt x="444" y="19"/>
                    <a:pt x="448" y="18"/>
                    <a:pt x="453" y="17"/>
                  </a:cubicBezTo>
                  <a:cubicBezTo>
                    <a:pt x="450" y="18"/>
                    <a:pt x="447" y="18"/>
                    <a:pt x="443" y="18"/>
                  </a:cubicBezTo>
                  <a:close/>
                  <a:moveTo>
                    <a:pt x="598" y="486"/>
                  </a:moveTo>
                  <a:cubicBezTo>
                    <a:pt x="594" y="487"/>
                    <a:pt x="592" y="488"/>
                    <a:pt x="591" y="488"/>
                  </a:cubicBezTo>
                  <a:cubicBezTo>
                    <a:pt x="599" y="486"/>
                    <a:pt x="599" y="486"/>
                    <a:pt x="599" y="486"/>
                  </a:cubicBezTo>
                  <a:lnTo>
                    <a:pt x="598" y="486"/>
                  </a:lnTo>
                  <a:close/>
                  <a:moveTo>
                    <a:pt x="620" y="481"/>
                  </a:moveTo>
                  <a:cubicBezTo>
                    <a:pt x="617" y="481"/>
                    <a:pt x="616" y="481"/>
                    <a:pt x="615" y="481"/>
                  </a:cubicBezTo>
                  <a:cubicBezTo>
                    <a:pt x="622" y="479"/>
                    <a:pt x="622" y="479"/>
                    <a:pt x="622" y="479"/>
                  </a:cubicBezTo>
                  <a:lnTo>
                    <a:pt x="620" y="481"/>
                  </a:lnTo>
                  <a:close/>
                  <a:moveTo>
                    <a:pt x="679" y="440"/>
                  </a:moveTo>
                  <a:cubicBezTo>
                    <a:pt x="679" y="440"/>
                    <a:pt x="671" y="444"/>
                    <a:pt x="660" y="449"/>
                  </a:cubicBezTo>
                  <a:cubicBezTo>
                    <a:pt x="660" y="448"/>
                    <a:pt x="660" y="448"/>
                    <a:pt x="660" y="448"/>
                  </a:cubicBezTo>
                  <a:cubicBezTo>
                    <a:pt x="661" y="448"/>
                    <a:pt x="661" y="448"/>
                    <a:pt x="661" y="447"/>
                  </a:cubicBezTo>
                  <a:cubicBezTo>
                    <a:pt x="664" y="446"/>
                    <a:pt x="665" y="446"/>
                    <a:pt x="666" y="446"/>
                  </a:cubicBezTo>
                  <a:cubicBezTo>
                    <a:pt x="672" y="441"/>
                    <a:pt x="662" y="445"/>
                    <a:pt x="651" y="450"/>
                  </a:cubicBezTo>
                  <a:cubicBezTo>
                    <a:pt x="648" y="452"/>
                    <a:pt x="648" y="452"/>
                    <a:pt x="648" y="452"/>
                  </a:cubicBezTo>
                  <a:cubicBezTo>
                    <a:pt x="638" y="455"/>
                    <a:pt x="632" y="456"/>
                    <a:pt x="619" y="461"/>
                  </a:cubicBezTo>
                  <a:cubicBezTo>
                    <a:pt x="590" y="476"/>
                    <a:pt x="590" y="476"/>
                    <a:pt x="590" y="476"/>
                  </a:cubicBezTo>
                  <a:cubicBezTo>
                    <a:pt x="581" y="479"/>
                    <a:pt x="581" y="479"/>
                    <a:pt x="581" y="479"/>
                  </a:cubicBezTo>
                  <a:cubicBezTo>
                    <a:pt x="577" y="479"/>
                    <a:pt x="563" y="483"/>
                    <a:pt x="568" y="480"/>
                  </a:cubicBezTo>
                  <a:cubicBezTo>
                    <a:pt x="566" y="480"/>
                    <a:pt x="571" y="478"/>
                    <a:pt x="577" y="477"/>
                  </a:cubicBezTo>
                  <a:cubicBezTo>
                    <a:pt x="578" y="477"/>
                    <a:pt x="577" y="477"/>
                    <a:pt x="578" y="477"/>
                  </a:cubicBezTo>
                  <a:cubicBezTo>
                    <a:pt x="579" y="476"/>
                    <a:pt x="579" y="475"/>
                    <a:pt x="572" y="476"/>
                  </a:cubicBezTo>
                  <a:cubicBezTo>
                    <a:pt x="579" y="474"/>
                    <a:pt x="580" y="474"/>
                    <a:pt x="585" y="472"/>
                  </a:cubicBezTo>
                  <a:cubicBezTo>
                    <a:pt x="578" y="474"/>
                    <a:pt x="578" y="474"/>
                    <a:pt x="578" y="474"/>
                  </a:cubicBezTo>
                  <a:cubicBezTo>
                    <a:pt x="589" y="471"/>
                    <a:pt x="605" y="463"/>
                    <a:pt x="605" y="462"/>
                  </a:cubicBezTo>
                  <a:cubicBezTo>
                    <a:pt x="602" y="465"/>
                    <a:pt x="594" y="466"/>
                    <a:pt x="588" y="467"/>
                  </a:cubicBezTo>
                  <a:cubicBezTo>
                    <a:pt x="593" y="465"/>
                    <a:pt x="602" y="461"/>
                    <a:pt x="595" y="464"/>
                  </a:cubicBezTo>
                  <a:cubicBezTo>
                    <a:pt x="592" y="465"/>
                    <a:pt x="572" y="472"/>
                    <a:pt x="587" y="468"/>
                  </a:cubicBezTo>
                  <a:cubicBezTo>
                    <a:pt x="581" y="471"/>
                    <a:pt x="573" y="474"/>
                    <a:pt x="566" y="475"/>
                  </a:cubicBezTo>
                  <a:cubicBezTo>
                    <a:pt x="574" y="472"/>
                    <a:pt x="568" y="473"/>
                    <a:pt x="570" y="471"/>
                  </a:cubicBezTo>
                  <a:cubicBezTo>
                    <a:pt x="563" y="474"/>
                    <a:pt x="564" y="475"/>
                    <a:pt x="563" y="476"/>
                  </a:cubicBezTo>
                  <a:cubicBezTo>
                    <a:pt x="541" y="480"/>
                    <a:pt x="532" y="479"/>
                    <a:pt x="509" y="485"/>
                  </a:cubicBezTo>
                  <a:cubicBezTo>
                    <a:pt x="506" y="486"/>
                    <a:pt x="523" y="482"/>
                    <a:pt x="521" y="483"/>
                  </a:cubicBezTo>
                  <a:cubicBezTo>
                    <a:pt x="504" y="489"/>
                    <a:pt x="498" y="486"/>
                    <a:pt x="483" y="489"/>
                  </a:cubicBezTo>
                  <a:cubicBezTo>
                    <a:pt x="488" y="490"/>
                    <a:pt x="488" y="490"/>
                    <a:pt x="488" y="490"/>
                  </a:cubicBezTo>
                  <a:cubicBezTo>
                    <a:pt x="483" y="492"/>
                    <a:pt x="472" y="494"/>
                    <a:pt x="466" y="495"/>
                  </a:cubicBezTo>
                  <a:cubicBezTo>
                    <a:pt x="464" y="494"/>
                    <a:pt x="448" y="496"/>
                    <a:pt x="460" y="493"/>
                  </a:cubicBezTo>
                  <a:cubicBezTo>
                    <a:pt x="434" y="496"/>
                    <a:pt x="437" y="500"/>
                    <a:pt x="407" y="504"/>
                  </a:cubicBezTo>
                  <a:cubicBezTo>
                    <a:pt x="421" y="502"/>
                    <a:pt x="423" y="502"/>
                    <a:pt x="434" y="501"/>
                  </a:cubicBezTo>
                  <a:cubicBezTo>
                    <a:pt x="422" y="503"/>
                    <a:pt x="432" y="502"/>
                    <a:pt x="431" y="503"/>
                  </a:cubicBezTo>
                  <a:cubicBezTo>
                    <a:pt x="424" y="503"/>
                    <a:pt x="401" y="507"/>
                    <a:pt x="417" y="503"/>
                  </a:cubicBezTo>
                  <a:cubicBezTo>
                    <a:pt x="407" y="505"/>
                    <a:pt x="388" y="506"/>
                    <a:pt x="384" y="507"/>
                  </a:cubicBezTo>
                  <a:cubicBezTo>
                    <a:pt x="392" y="507"/>
                    <a:pt x="392" y="507"/>
                    <a:pt x="392" y="507"/>
                  </a:cubicBezTo>
                  <a:cubicBezTo>
                    <a:pt x="379" y="508"/>
                    <a:pt x="366" y="510"/>
                    <a:pt x="360" y="512"/>
                  </a:cubicBezTo>
                  <a:cubicBezTo>
                    <a:pt x="377" y="511"/>
                    <a:pt x="376" y="508"/>
                    <a:pt x="398" y="507"/>
                  </a:cubicBezTo>
                  <a:cubicBezTo>
                    <a:pt x="421" y="506"/>
                    <a:pt x="392" y="508"/>
                    <a:pt x="408" y="509"/>
                  </a:cubicBezTo>
                  <a:cubicBezTo>
                    <a:pt x="424" y="506"/>
                    <a:pt x="424" y="506"/>
                    <a:pt x="424" y="506"/>
                  </a:cubicBezTo>
                  <a:cubicBezTo>
                    <a:pt x="416" y="506"/>
                    <a:pt x="416" y="506"/>
                    <a:pt x="416" y="506"/>
                  </a:cubicBezTo>
                  <a:cubicBezTo>
                    <a:pt x="419" y="504"/>
                    <a:pt x="442" y="503"/>
                    <a:pt x="439" y="501"/>
                  </a:cubicBezTo>
                  <a:cubicBezTo>
                    <a:pt x="456" y="501"/>
                    <a:pt x="461" y="499"/>
                    <a:pt x="480" y="498"/>
                  </a:cubicBezTo>
                  <a:cubicBezTo>
                    <a:pt x="484" y="496"/>
                    <a:pt x="477" y="497"/>
                    <a:pt x="472" y="498"/>
                  </a:cubicBezTo>
                  <a:cubicBezTo>
                    <a:pt x="481" y="497"/>
                    <a:pt x="481" y="494"/>
                    <a:pt x="494" y="493"/>
                  </a:cubicBezTo>
                  <a:cubicBezTo>
                    <a:pt x="500" y="492"/>
                    <a:pt x="495" y="491"/>
                    <a:pt x="485" y="493"/>
                  </a:cubicBezTo>
                  <a:cubicBezTo>
                    <a:pt x="494" y="492"/>
                    <a:pt x="503" y="490"/>
                    <a:pt x="513" y="488"/>
                  </a:cubicBezTo>
                  <a:cubicBezTo>
                    <a:pt x="502" y="489"/>
                    <a:pt x="502" y="489"/>
                    <a:pt x="502" y="489"/>
                  </a:cubicBezTo>
                  <a:cubicBezTo>
                    <a:pt x="513" y="487"/>
                    <a:pt x="513" y="487"/>
                    <a:pt x="513" y="487"/>
                  </a:cubicBezTo>
                  <a:cubicBezTo>
                    <a:pt x="504" y="487"/>
                    <a:pt x="504" y="487"/>
                    <a:pt x="504" y="487"/>
                  </a:cubicBezTo>
                  <a:cubicBezTo>
                    <a:pt x="524" y="483"/>
                    <a:pt x="548" y="478"/>
                    <a:pt x="559" y="477"/>
                  </a:cubicBezTo>
                  <a:cubicBezTo>
                    <a:pt x="541" y="483"/>
                    <a:pt x="512" y="489"/>
                    <a:pt x="502" y="493"/>
                  </a:cubicBezTo>
                  <a:cubicBezTo>
                    <a:pt x="506" y="493"/>
                    <a:pt x="516" y="489"/>
                    <a:pt x="521" y="490"/>
                  </a:cubicBezTo>
                  <a:cubicBezTo>
                    <a:pt x="527" y="487"/>
                    <a:pt x="527" y="487"/>
                    <a:pt x="527" y="487"/>
                  </a:cubicBezTo>
                  <a:cubicBezTo>
                    <a:pt x="533" y="485"/>
                    <a:pt x="547" y="482"/>
                    <a:pt x="549" y="483"/>
                  </a:cubicBezTo>
                  <a:cubicBezTo>
                    <a:pt x="532" y="487"/>
                    <a:pt x="527" y="490"/>
                    <a:pt x="519" y="493"/>
                  </a:cubicBezTo>
                  <a:cubicBezTo>
                    <a:pt x="519" y="493"/>
                    <a:pt x="518" y="494"/>
                    <a:pt x="515" y="494"/>
                  </a:cubicBezTo>
                  <a:cubicBezTo>
                    <a:pt x="515" y="494"/>
                    <a:pt x="515" y="494"/>
                    <a:pt x="515" y="494"/>
                  </a:cubicBezTo>
                  <a:cubicBezTo>
                    <a:pt x="515" y="494"/>
                    <a:pt x="515" y="494"/>
                    <a:pt x="515" y="494"/>
                  </a:cubicBezTo>
                  <a:cubicBezTo>
                    <a:pt x="510" y="495"/>
                    <a:pt x="501" y="497"/>
                    <a:pt x="497" y="498"/>
                  </a:cubicBezTo>
                  <a:cubicBezTo>
                    <a:pt x="490" y="499"/>
                    <a:pt x="495" y="497"/>
                    <a:pt x="495" y="497"/>
                  </a:cubicBezTo>
                  <a:cubicBezTo>
                    <a:pt x="474" y="499"/>
                    <a:pt x="460" y="505"/>
                    <a:pt x="438" y="507"/>
                  </a:cubicBezTo>
                  <a:cubicBezTo>
                    <a:pt x="437" y="506"/>
                    <a:pt x="420" y="508"/>
                    <a:pt x="425" y="507"/>
                  </a:cubicBezTo>
                  <a:cubicBezTo>
                    <a:pt x="412" y="508"/>
                    <a:pt x="405" y="510"/>
                    <a:pt x="397" y="512"/>
                  </a:cubicBezTo>
                  <a:cubicBezTo>
                    <a:pt x="395" y="511"/>
                    <a:pt x="377" y="513"/>
                    <a:pt x="384" y="512"/>
                  </a:cubicBezTo>
                  <a:cubicBezTo>
                    <a:pt x="372" y="514"/>
                    <a:pt x="372" y="514"/>
                    <a:pt x="372" y="514"/>
                  </a:cubicBezTo>
                  <a:cubicBezTo>
                    <a:pt x="363" y="514"/>
                    <a:pt x="346" y="516"/>
                    <a:pt x="343" y="515"/>
                  </a:cubicBezTo>
                  <a:cubicBezTo>
                    <a:pt x="334" y="516"/>
                    <a:pt x="341" y="517"/>
                    <a:pt x="328" y="517"/>
                  </a:cubicBezTo>
                  <a:cubicBezTo>
                    <a:pt x="329" y="517"/>
                    <a:pt x="328" y="517"/>
                    <a:pt x="331" y="517"/>
                  </a:cubicBezTo>
                  <a:cubicBezTo>
                    <a:pt x="325" y="516"/>
                    <a:pt x="311" y="517"/>
                    <a:pt x="305" y="518"/>
                  </a:cubicBezTo>
                  <a:cubicBezTo>
                    <a:pt x="314" y="518"/>
                    <a:pt x="307" y="518"/>
                    <a:pt x="318" y="518"/>
                  </a:cubicBezTo>
                  <a:cubicBezTo>
                    <a:pt x="318" y="519"/>
                    <a:pt x="306" y="520"/>
                    <a:pt x="294" y="519"/>
                  </a:cubicBezTo>
                  <a:cubicBezTo>
                    <a:pt x="310" y="518"/>
                    <a:pt x="281" y="518"/>
                    <a:pt x="289" y="517"/>
                  </a:cubicBezTo>
                  <a:cubicBezTo>
                    <a:pt x="263" y="517"/>
                    <a:pt x="248" y="519"/>
                    <a:pt x="226" y="520"/>
                  </a:cubicBezTo>
                  <a:cubicBezTo>
                    <a:pt x="201" y="519"/>
                    <a:pt x="170" y="514"/>
                    <a:pt x="151" y="511"/>
                  </a:cubicBezTo>
                  <a:cubicBezTo>
                    <a:pt x="153" y="512"/>
                    <a:pt x="153" y="512"/>
                    <a:pt x="153" y="512"/>
                  </a:cubicBezTo>
                  <a:cubicBezTo>
                    <a:pt x="142" y="510"/>
                    <a:pt x="142" y="510"/>
                    <a:pt x="142" y="510"/>
                  </a:cubicBezTo>
                  <a:cubicBezTo>
                    <a:pt x="135" y="508"/>
                    <a:pt x="142" y="508"/>
                    <a:pt x="132" y="506"/>
                  </a:cubicBezTo>
                  <a:cubicBezTo>
                    <a:pt x="136" y="505"/>
                    <a:pt x="150" y="510"/>
                    <a:pt x="160" y="511"/>
                  </a:cubicBezTo>
                  <a:cubicBezTo>
                    <a:pt x="143" y="506"/>
                    <a:pt x="177" y="513"/>
                    <a:pt x="166" y="509"/>
                  </a:cubicBezTo>
                  <a:cubicBezTo>
                    <a:pt x="158" y="512"/>
                    <a:pt x="128" y="502"/>
                    <a:pt x="113" y="497"/>
                  </a:cubicBezTo>
                  <a:cubicBezTo>
                    <a:pt x="99" y="491"/>
                    <a:pt x="120" y="498"/>
                    <a:pt x="113" y="495"/>
                  </a:cubicBezTo>
                  <a:cubicBezTo>
                    <a:pt x="108" y="495"/>
                    <a:pt x="108" y="495"/>
                    <a:pt x="108" y="495"/>
                  </a:cubicBezTo>
                  <a:cubicBezTo>
                    <a:pt x="102" y="492"/>
                    <a:pt x="101" y="491"/>
                    <a:pt x="101" y="490"/>
                  </a:cubicBezTo>
                  <a:cubicBezTo>
                    <a:pt x="87" y="484"/>
                    <a:pt x="71" y="475"/>
                    <a:pt x="60" y="467"/>
                  </a:cubicBezTo>
                  <a:cubicBezTo>
                    <a:pt x="74" y="477"/>
                    <a:pt x="54" y="465"/>
                    <a:pt x="68" y="475"/>
                  </a:cubicBezTo>
                  <a:cubicBezTo>
                    <a:pt x="63" y="473"/>
                    <a:pt x="54" y="466"/>
                    <a:pt x="47" y="459"/>
                  </a:cubicBezTo>
                  <a:cubicBezTo>
                    <a:pt x="54" y="465"/>
                    <a:pt x="39" y="448"/>
                    <a:pt x="54" y="464"/>
                  </a:cubicBezTo>
                  <a:cubicBezTo>
                    <a:pt x="53" y="460"/>
                    <a:pt x="46" y="456"/>
                    <a:pt x="40" y="448"/>
                  </a:cubicBezTo>
                  <a:cubicBezTo>
                    <a:pt x="42" y="450"/>
                    <a:pt x="44" y="452"/>
                    <a:pt x="47" y="454"/>
                  </a:cubicBezTo>
                  <a:cubicBezTo>
                    <a:pt x="35" y="443"/>
                    <a:pt x="25" y="419"/>
                    <a:pt x="23" y="415"/>
                  </a:cubicBezTo>
                  <a:cubicBezTo>
                    <a:pt x="18" y="406"/>
                    <a:pt x="13" y="390"/>
                    <a:pt x="12" y="376"/>
                  </a:cubicBezTo>
                  <a:cubicBezTo>
                    <a:pt x="12" y="363"/>
                    <a:pt x="13" y="348"/>
                    <a:pt x="17" y="333"/>
                  </a:cubicBezTo>
                  <a:cubicBezTo>
                    <a:pt x="17" y="336"/>
                    <a:pt x="17" y="336"/>
                    <a:pt x="17" y="336"/>
                  </a:cubicBezTo>
                  <a:cubicBezTo>
                    <a:pt x="19" y="327"/>
                    <a:pt x="22" y="314"/>
                    <a:pt x="27" y="303"/>
                  </a:cubicBezTo>
                  <a:cubicBezTo>
                    <a:pt x="29" y="300"/>
                    <a:pt x="29" y="300"/>
                    <a:pt x="29" y="300"/>
                  </a:cubicBezTo>
                  <a:cubicBezTo>
                    <a:pt x="32" y="292"/>
                    <a:pt x="39" y="277"/>
                    <a:pt x="45" y="265"/>
                  </a:cubicBezTo>
                  <a:cubicBezTo>
                    <a:pt x="45" y="265"/>
                    <a:pt x="39" y="276"/>
                    <a:pt x="41" y="270"/>
                  </a:cubicBezTo>
                  <a:cubicBezTo>
                    <a:pt x="38" y="276"/>
                    <a:pt x="35" y="281"/>
                    <a:pt x="37" y="280"/>
                  </a:cubicBezTo>
                  <a:cubicBezTo>
                    <a:pt x="34" y="286"/>
                    <a:pt x="33" y="285"/>
                    <a:pt x="30" y="290"/>
                  </a:cubicBezTo>
                  <a:cubicBezTo>
                    <a:pt x="34" y="282"/>
                    <a:pt x="37" y="274"/>
                    <a:pt x="41" y="266"/>
                  </a:cubicBezTo>
                  <a:cubicBezTo>
                    <a:pt x="42" y="265"/>
                    <a:pt x="43" y="264"/>
                    <a:pt x="43" y="264"/>
                  </a:cubicBezTo>
                  <a:cubicBezTo>
                    <a:pt x="43" y="262"/>
                    <a:pt x="43" y="262"/>
                    <a:pt x="43" y="262"/>
                  </a:cubicBezTo>
                  <a:cubicBezTo>
                    <a:pt x="46" y="256"/>
                    <a:pt x="48" y="254"/>
                    <a:pt x="47" y="255"/>
                  </a:cubicBezTo>
                  <a:cubicBezTo>
                    <a:pt x="55" y="243"/>
                    <a:pt x="56" y="237"/>
                    <a:pt x="66" y="225"/>
                  </a:cubicBezTo>
                  <a:cubicBezTo>
                    <a:pt x="63" y="231"/>
                    <a:pt x="61" y="235"/>
                    <a:pt x="55" y="244"/>
                  </a:cubicBezTo>
                  <a:cubicBezTo>
                    <a:pt x="58" y="239"/>
                    <a:pt x="62" y="234"/>
                    <a:pt x="65" y="230"/>
                  </a:cubicBezTo>
                  <a:cubicBezTo>
                    <a:pt x="61" y="237"/>
                    <a:pt x="44" y="262"/>
                    <a:pt x="49" y="259"/>
                  </a:cubicBezTo>
                  <a:cubicBezTo>
                    <a:pt x="58" y="242"/>
                    <a:pt x="74" y="218"/>
                    <a:pt x="84" y="205"/>
                  </a:cubicBezTo>
                  <a:cubicBezTo>
                    <a:pt x="92" y="199"/>
                    <a:pt x="100" y="188"/>
                    <a:pt x="111" y="178"/>
                  </a:cubicBezTo>
                  <a:cubicBezTo>
                    <a:pt x="113" y="177"/>
                    <a:pt x="116" y="174"/>
                    <a:pt x="115" y="176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126" y="166"/>
                    <a:pt x="144" y="151"/>
                    <a:pt x="157" y="140"/>
                  </a:cubicBezTo>
                  <a:cubicBezTo>
                    <a:pt x="166" y="136"/>
                    <a:pt x="166" y="136"/>
                    <a:pt x="166" y="136"/>
                  </a:cubicBezTo>
                  <a:cubicBezTo>
                    <a:pt x="192" y="120"/>
                    <a:pt x="159" y="137"/>
                    <a:pt x="186" y="120"/>
                  </a:cubicBezTo>
                  <a:cubicBezTo>
                    <a:pt x="193" y="117"/>
                    <a:pt x="220" y="102"/>
                    <a:pt x="222" y="103"/>
                  </a:cubicBezTo>
                  <a:cubicBezTo>
                    <a:pt x="227" y="101"/>
                    <a:pt x="229" y="100"/>
                    <a:pt x="230" y="99"/>
                  </a:cubicBezTo>
                  <a:cubicBezTo>
                    <a:pt x="225" y="100"/>
                    <a:pt x="214" y="106"/>
                    <a:pt x="220" y="102"/>
                  </a:cubicBezTo>
                  <a:cubicBezTo>
                    <a:pt x="229" y="97"/>
                    <a:pt x="234" y="96"/>
                    <a:pt x="242" y="93"/>
                  </a:cubicBezTo>
                  <a:cubicBezTo>
                    <a:pt x="242" y="93"/>
                    <a:pt x="236" y="96"/>
                    <a:pt x="239" y="95"/>
                  </a:cubicBezTo>
                  <a:cubicBezTo>
                    <a:pt x="258" y="86"/>
                    <a:pt x="295" y="75"/>
                    <a:pt x="314" y="69"/>
                  </a:cubicBezTo>
                  <a:cubicBezTo>
                    <a:pt x="307" y="71"/>
                    <a:pt x="306" y="72"/>
                    <a:pt x="296" y="74"/>
                  </a:cubicBezTo>
                  <a:cubicBezTo>
                    <a:pt x="296" y="73"/>
                    <a:pt x="301" y="72"/>
                    <a:pt x="303" y="71"/>
                  </a:cubicBezTo>
                  <a:cubicBezTo>
                    <a:pt x="302" y="70"/>
                    <a:pt x="294" y="74"/>
                    <a:pt x="283" y="76"/>
                  </a:cubicBezTo>
                  <a:cubicBezTo>
                    <a:pt x="289" y="74"/>
                    <a:pt x="294" y="72"/>
                    <a:pt x="300" y="70"/>
                  </a:cubicBezTo>
                  <a:cubicBezTo>
                    <a:pt x="290" y="71"/>
                    <a:pt x="290" y="71"/>
                    <a:pt x="290" y="71"/>
                  </a:cubicBezTo>
                  <a:cubicBezTo>
                    <a:pt x="303" y="66"/>
                    <a:pt x="315" y="63"/>
                    <a:pt x="328" y="59"/>
                  </a:cubicBezTo>
                  <a:cubicBezTo>
                    <a:pt x="322" y="60"/>
                    <a:pt x="316" y="61"/>
                    <a:pt x="311" y="63"/>
                  </a:cubicBezTo>
                  <a:cubicBezTo>
                    <a:pt x="312" y="61"/>
                    <a:pt x="315" y="59"/>
                    <a:pt x="307" y="61"/>
                  </a:cubicBezTo>
                  <a:cubicBezTo>
                    <a:pt x="327" y="54"/>
                    <a:pt x="325" y="51"/>
                    <a:pt x="348" y="47"/>
                  </a:cubicBezTo>
                  <a:cubicBezTo>
                    <a:pt x="348" y="47"/>
                    <a:pt x="348" y="47"/>
                    <a:pt x="348" y="47"/>
                  </a:cubicBezTo>
                  <a:cubicBezTo>
                    <a:pt x="357" y="44"/>
                    <a:pt x="357" y="44"/>
                    <a:pt x="357" y="44"/>
                  </a:cubicBezTo>
                  <a:cubicBezTo>
                    <a:pt x="371" y="41"/>
                    <a:pt x="371" y="41"/>
                    <a:pt x="371" y="41"/>
                  </a:cubicBezTo>
                  <a:cubicBezTo>
                    <a:pt x="363" y="45"/>
                    <a:pt x="353" y="47"/>
                    <a:pt x="346" y="49"/>
                  </a:cubicBezTo>
                  <a:cubicBezTo>
                    <a:pt x="363" y="48"/>
                    <a:pt x="367" y="42"/>
                    <a:pt x="386" y="38"/>
                  </a:cubicBezTo>
                  <a:cubicBezTo>
                    <a:pt x="402" y="38"/>
                    <a:pt x="367" y="44"/>
                    <a:pt x="368" y="46"/>
                  </a:cubicBezTo>
                  <a:cubicBezTo>
                    <a:pt x="372" y="44"/>
                    <a:pt x="382" y="43"/>
                    <a:pt x="381" y="44"/>
                  </a:cubicBezTo>
                  <a:cubicBezTo>
                    <a:pt x="363" y="47"/>
                    <a:pt x="370" y="48"/>
                    <a:pt x="351" y="51"/>
                  </a:cubicBezTo>
                  <a:cubicBezTo>
                    <a:pt x="360" y="48"/>
                    <a:pt x="349" y="50"/>
                    <a:pt x="351" y="49"/>
                  </a:cubicBezTo>
                  <a:cubicBezTo>
                    <a:pt x="348" y="50"/>
                    <a:pt x="331" y="55"/>
                    <a:pt x="318" y="58"/>
                  </a:cubicBezTo>
                  <a:cubicBezTo>
                    <a:pt x="315" y="61"/>
                    <a:pt x="329" y="57"/>
                    <a:pt x="337" y="55"/>
                  </a:cubicBezTo>
                  <a:cubicBezTo>
                    <a:pt x="352" y="50"/>
                    <a:pt x="368" y="49"/>
                    <a:pt x="380" y="45"/>
                  </a:cubicBezTo>
                  <a:cubicBezTo>
                    <a:pt x="396" y="41"/>
                    <a:pt x="381" y="46"/>
                    <a:pt x="382" y="46"/>
                  </a:cubicBezTo>
                  <a:cubicBezTo>
                    <a:pt x="397" y="44"/>
                    <a:pt x="388" y="43"/>
                    <a:pt x="393" y="42"/>
                  </a:cubicBezTo>
                  <a:cubicBezTo>
                    <a:pt x="415" y="37"/>
                    <a:pt x="418" y="39"/>
                    <a:pt x="434" y="37"/>
                  </a:cubicBezTo>
                  <a:cubicBezTo>
                    <a:pt x="447" y="34"/>
                    <a:pt x="480" y="30"/>
                    <a:pt x="503" y="29"/>
                  </a:cubicBezTo>
                  <a:cubicBezTo>
                    <a:pt x="500" y="30"/>
                    <a:pt x="503" y="31"/>
                    <a:pt x="505" y="31"/>
                  </a:cubicBezTo>
                  <a:cubicBezTo>
                    <a:pt x="518" y="27"/>
                    <a:pt x="514" y="29"/>
                    <a:pt x="531" y="27"/>
                  </a:cubicBezTo>
                  <a:cubicBezTo>
                    <a:pt x="516" y="26"/>
                    <a:pt x="516" y="26"/>
                    <a:pt x="516" y="26"/>
                  </a:cubicBezTo>
                  <a:cubicBezTo>
                    <a:pt x="528" y="26"/>
                    <a:pt x="537" y="24"/>
                    <a:pt x="548" y="25"/>
                  </a:cubicBezTo>
                  <a:cubicBezTo>
                    <a:pt x="534" y="23"/>
                    <a:pt x="567" y="23"/>
                    <a:pt x="575" y="23"/>
                  </a:cubicBezTo>
                  <a:cubicBezTo>
                    <a:pt x="587" y="24"/>
                    <a:pt x="599" y="23"/>
                    <a:pt x="605" y="25"/>
                  </a:cubicBezTo>
                  <a:cubicBezTo>
                    <a:pt x="604" y="25"/>
                    <a:pt x="604" y="25"/>
                    <a:pt x="604" y="25"/>
                  </a:cubicBezTo>
                  <a:cubicBezTo>
                    <a:pt x="621" y="27"/>
                    <a:pt x="621" y="27"/>
                    <a:pt x="621" y="27"/>
                  </a:cubicBezTo>
                  <a:cubicBezTo>
                    <a:pt x="619" y="29"/>
                    <a:pt x="619" y="29"/>
                    <a:pt x="619" y="29"/>
                  </a:cubicBezTo>
                  <a:cubicBezTo>
                    <a:pt x="630" y="31"/>
                    <a:pt x="645" y="31"/>
                    <a:pt x="641" y="30"/>
                  </a:cubicBezTo>
                  <a:cubicBezTo>
                    <a:pt x="653" y="32"/>
                    <a:pt x="646" y="31"/>
                    <a:pt x="648" y="33"/>
                  </a:cubicBezTo>
                  <a:cubicBezTo>
                    <a:pt x="641" y="33"/>
                    <a:pt x="625" y="33"/>
                    <a:pt x="621" y="31"/>
                  </a:cubicBezTo>
                  <a:cubicBezTo>
                    <a:pt x="622" y="31"/>
                    <a:pt x="625" y="31"/>
                    <a:pt x="626" y="31"/>
                  </a:cubicBezTo>
                  <a:cubicBezTo>
                    <a:pt x="594" y="27"/>
                    <a:pt x="615" y="33"/>
                    <a:pt x="599" y="32"/>
                  </a:cubicBezTo>
                  <a:cubicBezTo>
                    <a:pt x="607" y="33"/>
                    <a:pt x="613" y="35"/>
                    <a:pt x="622" y="35"/>
                  </a:cubicBezTo>
                  <a:cubicBezTo>
                    <a:pt x="626" y="35"/>
                    <a:pt x="643" y="36"/>
                    <a:pt x="652" y="36"/>
                  </a:cubicBezTo>
                  <a:cubicBezTo>
                    <a:pt x="640" y="36"/>
                    <a:pt x="634" y="34"/>
                    <a:pt x="625" y="33"/>
                  </a:cubicBezTo>
                  <a:cubicBezTo>
                    <a:pt x="633" y="34"/>
                    <a:pt x="634" y="32"/>
                    <a:pt x="641" y="34"/>
                  </a:cubicBezTo>
                  <a:cubicBezTo>
                    <a:pt x="639" y="34"/>
                    <a:pt x="639" y="34"/>
                    <a:pt x="639" y="34"/>
                  </a:cubicBezTo>
                  <a:cubicBezTo>
                    <a:pt x="647" y="34"/>
                    <a:pt x="647" y="34"/>
                    <a:pt x="647" y="34"/>
                  </a:cubicBezTo>
                  <a:cubicBezTo>
                    <a:pt x="648" y="36"/>
                    <a:pt x="670" y="39"/>
                    <a:pt x="657" y="38"/>
                  </a:cubicBezTo>
                  <a:cubicBezTo>
                    <a:pt x="669" y="40"/>
                    <a:pt x="661" y="37"/>
                    <a:pt x="672" y="39"/>
                  </a:cubicBezTo>
                  <a:cubicBezTo>
                    <a:pt x="651" y="35"/>
                    <a:pt x="651" y="35"/>
                    <a:pt x="651" y="35"/>
                  </a:cubicBezTo>
                  <a:cubicBezTo>
                    <a:pt x="652" y="33"/>
                    <a:pt x="652" y="33"/>
                    <a:pt x="652" y="33"/>
                  </a:cubicBezTo>
                  <a:cubicBezTo>
                    <a:pt x="660" y="34"/>
                    <a:pt x="661" y="35"/>
                    <a:pt x="669" y="36"/>
                  </a:cubicBezTo>
                  <a:cubicBezTo>
                    <a:pt x="669" y="34"/>
                    <a:pt x="669" y="34"/>
                    <a:pt x="669" y="34"/>
                  </a:cubicBezTo>
                  <a:cubicBezTo>
                    <a:pt x="683" y="38"/>
                    <a:pt x="683" y="38"/>
                    <a:pt x="683" y="38"/>
                  </a:cubicBezTo>
                  <a:cubicBezTo>
                    <a:pt x="682" y="37"/>
                    <a:pt x="694" y="39"/>
                    <a:pt x="696" y="40"/>
                  </a:cubicBezTo>
                  <a:cubicBezTo>
                    <a:pt x="703" y="42"/>
                    <a:pt x="698" y="44"/>
                    <a:pt x="711" y="46"/>
                  </a:cubicBezTo>
                  <a:cubicBezTo>
                    <a:pt x="710" y="45"/>
                    <a:pt x="710" y="45"/>
                    <a:pt x="710" y="45"/>
                  </a:cubicBezTo>
                  <a:cubicBezTo>
                    <a:pt x="718" y="47"/>
                    <a:pt x="723" y="48"/>
                    <a:pt x="733" y="52"/>
                  </a:cubicBezTo>
                  <a:cubicBezTo>
                    <a:pt x="732" y="52"/>
                    <a:pt x="730" y="51"/>
                    <a:pt x="728" y="51"/>
                  </a:cubicBezTo>
                  <a:cubicBezTo>
                    <a:pt x="743" y="57"/>
                    <a:pt x="766" y="65"/>
                    <a:pt x="771" y="71"/>
                  </a:cubicBezTo>
                  <a:cubicBezTo>
                    <a:pt x="770" y="71"/>
                    <a:pt x="764" y="68"/>
                    <a:pt x="763" y="69"/>
                  </a:cubicBezTo>
                  <a:cubicBezTo>
                    <a:pt x="743" y="57"/>
                    <a:pt x="747" y="64"/>
                    <a:pt x="721" y="53"/>
                  </a:cubicBezTo>
                  <a:cubicBezTo>
                    <a:pt x="721" y="49"/>
                    <a:pt x="698" y="48"/>
                    <a:pt x="694" y="44"/>
                  </a:cubicBezTo>
                  <a:cubicBezTo>
                    <a:pt x="704" y="47"/>
                    <a:pt x="719" y="49"/>
                    <a:pt x="717" y="48"/>
                  </a:cubicBezTo>
                  <a:cubicBezTo>
                    <a:pt x="708" y="46"/>
                    <a:pt x="693" y="42"/>
                    <a:pt x="687" y="41"/>
                  </a:cubicBezTo>
                  <a:cubicBezTo>
                    <a:pt x="693" y="43"/>
                    <a:pt x="691" y="44"/>
                    <a:pt x="686" y="44"/>
                  </a:cubicBezTo>
                  <a:cubicBezTo>
                    <a:pt x="701" y="46"/>
                    <a:pt x="730" y="57"/>
                    <a:pt x="751" y="67"/>
                  </a:cubicBezTo>
                  <a:cubicBezTo>
                    <a:pt x="749" y="64"/>
                    <a:pt x="749" y="64"/>
                    <a:pt x="749" y="64"/>
                  </a:cubicBezTo>
                  <a:cubicBezTo>
                    <a:pt x="768" y="71"/>
                    <a:pt x="746" y="65"/>
                    <a:pt x="760" y="71"/>
                  </a:cubicBezTo>
                  <a:cubicBezTo>
                    <a:pt x="767" y="73"/>
                    <a:pt x="767" y="73"/>
                    <a:pt x="767" y="73"/>
                  </a:cubicBezTo>
                  <a:cubicBezTo>
                    <a:pt x="768" y="74"/>
                    <a:pt x="768" y="74"/>
                    <a:pt x="768" y="74"/>
                  </a:cubicBezTo>
                  <a:cubicBezTo>
                    <a:pt x="771" y="75"/>
                    <a:pt x="775" y="76"/>
                    <a:pt x="779" y="78"/>
                  </a:cubicBezTo>
                  <a:cubicBezTo>
                    <a:pt x="772" y="73"/>
                    <a:pt x="774" y="77"/>
                    <a:pt x="767" y="72"/>
                  </a:cubicBezTo>
                  <a:cubicBezTo>
                    <a:pt x="760" y="68"/>
                    <a:pt x="768" y="71"/>
                    <a:pt x="770" y="71"/>
                  </a:cubicBezTo>
                  <a:cubicBezTo>
                    <a:pt x="775" y="73"/>
                    <a:pt x="791" y="83"/>
                    <a:pt x="781" y="78"/>
                  </a:cubicBezTo>
                  <a:cubicBezTo>
                    <a:pt x="787" y="81"/>
                    <a:pt x="793" y="84"/>
                    <a:pt x="799" y="88"/>
                  </a:cubicBezTo>
                  <a:cubicBezTo>
                    <a:pt x="799" y="88"/>
                    <a:pt x="795" y="86"/>
                    <a:pt x="793" y="85"/>
                  </a:cubicBezTo>
                  <a:cubicBezTo>
                    <a:pt x="797" y="88"/>
                    <a:pt x="801" y="91"/>
                    <a:pt x="805" y="94"/>
                  </a:cubicBezTo>
                  <a:cubicBezTo>
                    <a:pt x="805" y="94"/>
                    <a:pt x="805" y="94"/>
                    <a:pt x="805" y="94"/>
                  </a:cubicBezTo>
                  <a:cubicBezTo>
                    <a:pt x="815" y="100"/>
                    <a:pt x="827" y="112"/>
                    <a:pt x="835" y="118"/>
                  </a:cubicBezTo>
                  <a:cubicBezTo>
                    <a:pt x="821" y="102"/>
                    <a:pt x="843" y="124"/>
                    <a:pt x="842" y="122"/>
                  </a:cubicBezTo>
                  <a:cubicBezTo>
                    <a:pt x="847" y="128"/>
                    <a:pt x="846" y="132"/>
                    <a:pt x="835" y="121"/>
                  </a:cubicBezTo>
                  <a:cubicBezTo>
                    <a:pt x="832" y="117"/>
                    <a:pt x="824" y="110"/>
                    <a:pt x="818" y="105"/>
                  </a:cubicBezTo>
                  <a:cubicBezTo>
                    <a:pt x="825" y="112"/>
                    <a:pt x="828" y="114"/>
                    <a:pt x="833" y="120"/>
                  </a:cubicBezTo>
                  <a:cubicBezTo>
                    <a:pt x="829" y="116"/>
                    <a:pt x="840" y="128"/>
                    <a:pt x="839" y="129"/>
                  </a:cubicBezTo>
                  <a:cubicBezTo>
                    <a:pt x="837" y="128"/>
                    <a:pt x="835" y="127"/>
                    <a:pt x="828" y="119"/>
                  </a:cubicBezTo>
                  <a:cubicBezTo>
                    <a:pt x="818" y="108"/>
                    <a:pt x="828" y="117"/>
                    <a:pt x="825" y="114"/>
                  </a:cubicBezTo>
                  <a:cubicBezTo>
                    <a:pt x="823" y="109"/>
                    <a:pt x="809" y="100"/>
                    <a:pt x="802" y="94"/>
                  </a:cubicBezTo>
                  <a:cubicBezTo>
                    <a:pt x="801" y="93"/>
                    <a:pt x="804" y="95"/>
                    <a:pt x="805" y="95"/>
                  </a:cubicBezTo>
                  <a:cubicBezTo>
                    <a:pt x="799" y="91"/>
                    <a:pt x="784" y="81"/>
                    <a:pt x="782" y="82"/>
                  </a:cubicBezTo>
                  <a:cubicBezTo>
                    <a:pt x="789" y="85"/>
                    <a:pt x="794" y="89"/>
                    <a:pt x="800" y="92"/>
                  </a:cubicBezTo>
                  <a:cubicBezTo>
                    <a:pt x="803" y="95"/>
                    <a:pt x="794" y="90"/>
                    <a:pt x="799" y="94"/>
                  </a:cubicBezTo>
                  <a:cubicBezTo>
                    <a:pt x="803" y="96"/>
                    <a:pt x="807" y="99"/>
                    <a:pt x="811" y="103"/>
                  </a:cubicBezTo>
                  <a:cubicBezTo>
                    <a:pt x="810" y="103"/>
                    <a:pt x="810" y="103"/>
                    <a:pt x="810" y="103"/>
                  </a:cubicBezTo>
                  <a:cubicBezTo>
                    <a:pt x="819" y="111"/>
                    <a:pt x="832" y="124"/>
                    <a:pt x="841" y="135"/>
                  </a:cubicBezTo>
                  <a:cubicBezTo>
                    <a:pt x="845" y="135"/>
                    <a:pt x="851" y="140"/>
                    <a:pt x="856" y="143"/>
                  </a:cubicBezTo>
                  <a:cubicBezTo>
                    <a:pt x="867" y="161"/>
                    <a:pt x="876" y="182"/>
                    <a:pt x="879" y="203"/>
                  </a:cubicBezTo>
                  <a:cubicBezTo>
                    <a:pt x="879" y="203"/>
                    <a:pt x="880" y="203"/>
                    <a:pt x="880" y="204"/>
                  </a:cubicBezTo>
                  <a:cubicBezTo>
                    <a:pt x="881" y="210"/>
                    <a:pt x="882" y="222"/>
                    <a:pt x="880" y="221"/>
                  </a:cubicBezTo>
                  <a:cubicBezTo>
                    <a:pt x="883" y="228"/>
                    <a:pt x="882" y="247"/>
                    <a:pt x="883" y="244"/>
                  </a:cubicBezTo>
                  <a:cubicBezTo>
                    <a:pt x="883" y="246"/>
                    <a:pt x="883" y="246"/>
                    <a:pt x="883" y="246"/>
                  </a:cubicBezTo>
                  <a:cubicBezTo>
                    <a:pt x="880" y="254"/>
                    <a:pt x="877" y="266"/>
                    <a:pt x="868" y="286"/>
                  </a:cubicBezTo>
                  <a:cubicBezTo>
                    <a:pt x="867" y="290"/>
                    <a:pt x="867" y="291"/>
                    <a:pt x="869" y="291"/>
                  </a:cubicBezTo>
                  <a:cubicBezTo>
                    <a:pt x="867" y="295"/>
                    <a:pt x="864" y="298"/>
                    <a:pt x="862" y="302"/>
                  </a:cubicBezTo>
                  <a:cubicBezTo>
                    <a:pt x="863" y="299"/>
                    <a:pt x="863" y="297"/>
                    <a:pt x="866" y="291"/>
                  </a:cubicBezTo>
                  <a:cubicBezTo>
                    <a:pt x="861" y="301"/>
                    <a:pt x="855" y="311"/>
                    <a:pt x="849" y="320"/>
                  </a:cubicBezTo>
                  <a:cubicBezTo>
                    <a:pt x="850" y="318"/>
                    <a:pt x="850" y="318"/>
                    <a:pt x="850" y="318"/>
                  </a:cubicBezTo>
                  <a:cubicBezTo>
                    <a:pt x="842" y="329"/>
                    <a:pt x="842" y="329"/>
                    <a:pt x="842" y="329"/>
                  </a:cubicBezTo>
                  <a:cubicBezTo>
                    <a:pt x="847" y="323"/>
                    <a:pt x="854" y="313"/>
                    <a:pt x="853" y="317"/>
                  </a:cubicBezTo>
                  <a:cubicBezTo>
                    <a:pt x="845" y="330"/>
                    <a:pt x="839" y="336"/>
                    <a:pt x="831" y="347"/>
                  </a:cubicBezTo>
                  <a:cubicBezTo>
                    <a:pt x="829" y="345"/>
                    <a:pt x="826" y="348"/>
                    <a:pt x="828" y="344"/>
                  </a:cubicBezTo>
                  <a:cubicBezTo>
                    <a:pt x="828" y="343"/>
                    <a:pt x="829" y="343"/>
                    <a:pt x="829" y="343"/>
                  </a:cubicBezTo>
                  <a:cubicBezTo>
                    <a:pt x="831" y="338"/>
                    <a:pt x="837" y="329"/>
                    <a:pt x="841" y="323"/>
                  </a:cubicBezTo>
                  <a:cubicBezTo>
                    <a:pt x="823" y="344"/>
                    <a:pt x="828" y="339"/>
                    <a:pt x="810" y="356"/>
                  </a:cubicBezTo>
                  <a:cubicBezTo>
                    <a:pt x="807" y="357"/>
                    <a:pt x="825" y="339"/>
                    <a:pt x="820" y="342"/>
                  </a:cubicBezTo>
                  <a:cubicBezTo>
                    <a:pt x="826" y="337"/>
                    <a:pt x="831" y="331"/>
                    <a:pt x="836" y="325"/>
                  </a:cubicBezTo>
                  <a:cubicBezTo>
                    <a:pt x="833" y="328"/>
                    <a:pt x="833" y="329"/>
                    <a:pt x="832" y="331"/>
                  </a:cubicBezTo>
                  <a:cubicBezTo>
                    <a:pt x="841" y="318"/>
                    <a:pt x="846" y="314"/>
                    <a:pt x="850" y="303"/>
                  </a:cubicBezTo>
                  <a:cubicBezTo>
                    <a:pt x="855" y="297"/>
                    <a:pt x="845" y="313"/>
                    <a:pt x="850" y="306"/>
                  </a:cubicBezTo>
                  <a:cubicBezTo>
                    <a:pt x="847" y="313"/>
                    <a:pt x="844" y="319"/>
                    <a:pt x="843" y="323"/>
                  </a:cubicBezTo>
                  <a:cubicBezTo>
                    <a:pt x="854" y="308"/>
                    <a:pt x="847" y="313"/>
                    <a:pt x="855" y="300"/>
                  </a:cubicBezTo>
                  <a:cubicBezTo>
                    <a:pt x="861" y="290"/>
                    <a:pt x="861" y="290"/>
                    <a:pt x="861" y="290"/>
                  </a:cubicBezTo>
                  <a:cubicBezTo>
                    <a:pt x="864" y="284"/>
                    <a:pt x="859" y="292"/>
                    <a:pt x="859" y="292"/>
                  </a:cubicBezTo>
                  <a:cubicBezTo>
                    <a:pt x="862" y="285"/>
                    <a:pt x="864" y="282"/>
                    <a:pt x="866" y="276"/>
                  </a:cubicBezTo>
                  <a:cubicBezTo>
                    <a:pt x="865" y="278"/>
                    <a:pt x="863" y="281"/>
                    <a:pt x="863" y="280"/>
                  </a:cubicBezTo>
                  <a:cubicBezTo>
                    <a:pt x="868" y="271"/>
                    <a:pt x="870" y="261"/>
                    <a:pt x="874" y="252"/>
                  </a:cubicBezTo>
                  <a:cubicBezTo>
                    <a:pt x="872" y="257"/>
                    <a:pt x="873" y="246"/>
                    <a:pt x="873" y="241"/>
                  </a:cubicBezTo>
                  <a:cubicBezTo>
                    <a:pt x="872" y="248"/>
                    <a:pt x="869" y="254"/>
                    <a:pt x="867" y="260"/>
                  </a:cubicBezTo>
                  <a:cubicBezTo>
                    <a:pt x="861" y="283"/>
                    <a:pt x="853" y="297"/>
                    <a:pt x="838" y="320"/>
                  </a:cubicBezTo>
                  <a:cubicBezTo>
                    <a:pt x="839" y="318"/>
                    <a:pt x="839" y="318"/>
                    <a:pt x="839" y="318"/>
                  </a:cubicBezTo>
                  <a:cubicBezTo>
                    <a:pt x="810" y="350"/>
                    <a:pt x="819" y="348"/>
                    <a:pt x="790" y="373"/>
                  </a:cubicBezTo>
                  <a:cubicBezTo>
                    <a:pt x="788" y="373"/>
                    <a:pt x="775" y="384"/>
                    <a:pt x="775" y="382"/>
                  </a:cubicBezTo>
                  <a:cubicBezTo>
                    <a:pt x="785" y="375"/>
                    <a:pt x="782" y="376"/>
                    <a:pt x="779" y="377"/>
                  </a:cubicBezTo>
                  <a:cubicBezTo>
                    <a:pt x="774" y="381"/>
                    <a:pt x="771" y="386"/>
                    <a:pt x="760" y="392"/>
                  </a:cubicBezTo>
                  <a:cubicBezTo>
                    <a:pt x="763" y="388"/>
                    <a:pt x="753" y="394"/>
                    <a:pt x="763" y="387"/>
                  </a:cubicBezTo>
                  <a:cubicBezTo>
                    <a:pt x="748" y="396"/>
                    <a:pt x="741" y="402"/>
                    <a:pt x="733" y="407"/>
                  </a:cubicBezTo>
                  <a:cubicBezTo>
                    <a:pt x="709" y="423"/>
                    <a:pt x="725" y="410"/>
                    <a:pt x="700" y="424"/>
                  </a:cubicBezTo>
                  <a:cubicBezTo>
                    <a:pt x="703" y="421"/>
                    <a:pt x="703" y="421"/>
                    <a:pt x="703" y="421"/>
                  </a:cubicBezTo>
                  <a:cubicBezTo>
                    <a:pt x="687" y="430"/>
                    <a:pt x="687" y="430"/>
                    <a:pt x="687" y="430"/>
                  </a:cubicBezTo>
                  <a:cubicBezTo>
                    <a:pt x="693" y="428"/>
                    <a:pt x="693" y="428"/>
                    <a:pt x="693" y="428"/>
                  </a:cubicBezTo>
                  <a:cubicBezTo>
                    <a:pt x="687" y="432"/>
                    <a:pt x="680" y="435"/>
                    <a:pt x="674" y="438"/>
                  </a:cubicBezTo>
                  <a:cubicBezTo>
                    <a:pt x="662" y="444"/>
                    <a:pt x="679" y="437"/>
                    <a:pt x="678" y="439"/>
                  </a:cubicBezTo>
                  <a:cubicBezTo>
                    <a:pt x="681" y="435"/>
                    <a:pt x="681" y="435"/>
                    <a:pt x="681" y="435"/>
                  </a:cubicBezTo>
                  <a:cubicBezTo>
                    <a:pt x="690" y="432"/>
                    <a:pt x="700" y="425"/>
                    <a:pt x="702" y="426"/>
                  </a:cubicBezTo>
                  <a:cubicBezTo>
                    <a:pt x="689" y="432"/>
                    <a:pt x="693" y="432"/>
                    <a:pt x="688" y="435"/>
                  </a:cubicBezTo>
                  <a:cubicBezTo>
                    <a:pt x="700" y="428"/>
                    <a:pt x="700" y="428"/>
                    <a:pt x="700" y="428"/>
                  </a:cubicBezTo>
                  <a:cubicBezTo>
                    <a:pt x="704" y="427"/>
                    <a:pt x="704" y="427"/>
                    <a:pt x="704" y="427"/>
                  </a:cubicBezTo>
                  <a:cubicBezTo>
                    <a:pt x="717" y="422"/>
                    <a:pt x="726" y="416"/>
                    <a:pt x="732" y="412"/>
                  </a:cubicBezTo>
                  <a:cubicBezTo>
                    <a:pt x="727" y="414"/>
                    <a:pt x="725" y="417"/>
                    <a:pt x="720" y="419"/>
                  </a:cubicBezTo>
                  <a:cubicBezTo>
                    <a:pt x="725" y="413"/>
                    <a:pt x="740" y="406"/>
                    <a:pt x="752" y="396"/>
                  </a:cubicBezTo>
                  <a:cubicBezTo>
                    <a:pt x="753" y="397"/>
                    <a:pt x="757" y="394"/>
                    <a:pt x="756" y="395"/>
                  </a:cubicBezTo>
                  <a:cubicBezTo>
                    <a:pt x="755" y="396"/>
                    <a:pt x="753" y="397"/>
                    <a:pt x="752" y="398"/>
                  </a:cubicBezTo>
                  <a:cubicBezTo>
                    <a:pt x="753" y="398"/>
                    <a:pt x="746" y="403"/>
                    <a:pt x="759" y="396"/>
                  </a:cubicBezTo>
                  <a:cubicBezTo>
                    <a:pt x="755" y="400"/>
                    <a:pt x="747" y="408"/>
                    <a:pt x="747" y="408"/>
                  </a:cubicBezTo>
                  <a:cubicBezTo>
                    <a:pt x="740" y="413"/>
                    <a:pt x="729" y="419"/>
                    <a:pt x="723" y="422"/>
                  </a:cubicBezTo>
                  <a:cubicBezTo>
                    <a:pt x="723" y="422"/>
                    <a:pt x="723" y="422"/>
                    <a:pt x="723" y="422"/>
                  </a:cubicBezTo>
                  <a:cubicBezTo>
                    <a:pt x="716" y="426"/>
                    <a:pt x="702" y="433"/>
                    <a:pt x="700" y="433"/>
                  </a:cubicBezTo>
                  <a:cubicBezTo>
                    <a:pt x="696" y="435"/>
                    <a:pt x="684" y="441"/>
                    <a:pt x="697" y="436"/>
                  </a:cubicBezTo>
                  <a:cubicBezTo>
                    <a:pt x="690" y="440"/>
                    <a:pt x="684" y="443"/>
                    <a:pt x="677" y="446"/>
                  </a:cubicBezTo>
                  <a:cubicBezTo>
                    <a:pt x="679" y="443"/>
                    <a:pt x="660" y="450"/>
                    <a:pt x="679" y="440"/>
                  </a:cubicBezTo>
                  <a:close/>
                  <a:moveTo>
                    <a:pt x="708" y="446"/>
                  </a:moveTo>
                  <a:cubicBezTo>
                    <a:pt x="708" y="448"/>
                    <a:pt x="694" y="455"/>
                    <a:pt x="690" y="458"/>
                  </a:cubicBezTo>
                  <a:cubicBezTo>
                    <a:pt x="687" y="460"/>
                    <a:pt x="670" y="467"/>
                    <a:pt x="673" y="465"/>
                  </a:cubicBezTo>
                  <a:cubicBezTo>
                    <a:pt x="685" y="460"/>
                    <a:pt x="683" y="457"/>
                    <a:pt x="694" y="455"/>
                  </a:cubicBezTo>
                  <a:cubicBezTo>
                    <a:pt x="695" y="453"/>
                    <a:pt x="693" y="454"/>
                    <a:pt x="688" y="455"/>
                  </a:cubicBezTo>
                  <a:cubicBezTo>
                    <a:pt x="690" y="454"/>
                    <a:pt x="690" y="454"/>
                    <a:pt x="690" y="454"/>
                  </a:cubicBezTo>
                  <a:cubicBezTo>
                    <a:pt x="695" y="452"/>
                    <a:pt x="698" y="450"/>
                    <a:pt x="702" y="448"/>
                  </a:cubicBezTo>
                  <a:cubicBezTo>
                    <a:pt x="706" y="447"/>
                    <a:pt x="709" y="445"/>
                    <a:pt x="708" y="446"/>
                  </a:cubicBezTo>
                  <a:close/>
                  <a:moveTo>
                    <a:pt x="751" y="423"/>
                  </a:moveTo>
                  <a:cubicBezTo>
                    <a:pt x="740" y="429"/>
                    <a:pt x="729" y="436"/>
                    <a:pt x="722" y="439"/>
                  </a:cubicBezTo>
                  <a:cubicBezTo>
                    <a:pt x="725" y="437"/>
                    <a:pt x="725" y="437"/>
                    <a:pt x="725" y="437"/>
                  </a:cubicBezTo>
                  <a:cubicBezTo>
                    <a:pt x="776" y="409"/>
                    <a:pt x="753" y="418"/>
                    <a:pt x="722" y="432"/>
                  </a:cubicBezTo>
                  <a:cubicBezTo>
                    <a:pt x="738" y="423"/>
                    <a:pt x="756" y="414"/>
                    <a:pt x="772" y="403"/>
                  </a:cubicBezTo>
                  <a:cubicBezTo>
                    <a:pt x="770" y="403"/>
                    <a:pt x="770" y="403"/>
                    <a:pt x="770" y="403"/>
                  </a:cubicBezTo>
                  <a:cubicBezTo>
                    <a:pt x="775" y="400"/>
                    <a:pt x="779" y="397"/>
                    <a:pt x="782" y="395"/>
                  </a:cubicBezTo>
                  <a:cubicBezTo>
                    <a:pt x="783" y="396"/>
                    <a:pt x="759" y="417"/>
                    <a:pt x="751" y="423"/>
                  </a:cubicBezTo>
                  <a:close/>
                  <a:moveTo>
                    <a:pt x="787" y="400"/>
                  </a:moveTo>
                  <a:cubicBezTo>
                    <a:pt x="788" y="399"/>
                    <a:pt x="787" y="399"/>
                    <a:pt x="785" y="400"/>
                  </a:cubicBezTo>
                  <a:cubicBezTo>
                    <a:pt x="795" y="393"/>
                    <a:pt x="795" y="393"/>
                    <a:pt x="795" y="393"/>
                  </a:cubicBezTo>
                  <a:cubicBezTo>
                    <a:pt x="794" y="394"/>
                    <a:pt x="796" y="393"/>
                    <a:pt x="787" y="400"/>
                  </a:cubicBezTo>
                  <a:close/>
                  <a:moveTo>
                    <a:pt x="881" y="298"/>
                  </a:moveTo>
                  <a:cubicBezTo>
                    <a:pt x="879" y="305"/>
                    <a:pt x="871" y="317"/>
                    <a:pt x="870" y="318"/>
                  </a:cubicBezTo>
                  <a:cubicBezTo>
                    <a:pt x="871" y="321"/>
                    <a:pt x="857" y="340"/>
                    <a:pt x="851" y="347"/>
                  </a:cubicBezTo>
                  <a:cubicBezTo>
                    <a:pt x="836" y="364"/>
                    <a:pt x="840" y="356"/>
                    <a:pt x="826" y="371"/>
                  </a:cubicBezTo>
                  <a:cubicBezTo>
                    <a:pt x="832" y="367"/>
                    <a:pt x="832" y="367"/>
                    <a:pt x="832" y="367"/>
                  </a:cubicBezTo>
                  <a:cubicBezTo>
                    <a:pt x="819" y="380"/>
                    <a:pt x="813" y="385"/>
                    <a:pt x="797" y="396"/>
                  </a:cubicBezTo>
                  <a:cubicBezTo>
                    <a:pt x="794" y="397"/>
                    <a:pt x="805" y="391"/>
                    <a:pt x="808" y="388"/>
                  </a:cubicBezTo>
                  <a:cubicBezTo>
                    <a:pt x="805" y="389"/>
                    <a:pt x="802" y="391"/>
                    <a:pt x="799" y="392"/>
                  </a:cubicBezTo>
                  <a:cubicBezTo>
                    <a:pt x="803" y="390"/>
                    <a:pt x="808" y="383"/>
                    <a:pt x="809" y="385"/>
                  </a:cubicBezTo>
                  <a:cubicBezTo>
                    <a:pt x="809" y="384"/>
                    <a:pt x="813" y="379"/>
                    <a:pt x="804" y="387"/>
                  </a:cubicBezTo>
                  <a:cubicBezTo>
                    <a:pt x="810" y="381"/>
                    <a:pt x="810" y="381"/>
                    <a:pt x="810" y="381"/>
                  </a:cubicBezTo>
                  <a:cubicBezTo>
                    <a:pt x="809" y="381"/>
                    <a:pt x="809" y="381"/>
                    <a:pt x="809" y="381"/>
                  </a:cubicBezTo>
                  <a:cubicBezTo>
                    <a:pt x="815" y="376"/>
                    <a:pt x="815" y="376"/>
                    <a:pt x="815" y="376"/>
                  </a:cubicBezTo>
                  <a:cubicBezTo>
                    <a:pt x="818" y="374"/>
                    <a:pt x="823" y="370"/>
                    <a:pt x="827" y="367"/>
                  </a:cubicBezTo>
                  <a:cubicBezTo>
                    <a:pt x="828" y="367"/>
                    <a:pt x="824" y="371"/>
                    <a:pt x="821" y="373"/>
                  </a:cubicBezTo>
                  <a:cubicBezTo>
                    <a:pt x="828" y="368"/>
                    <a:pt x="834" y="363"/>
                    <a:pt x="837" y="359"/>
                  </a:cubicBezTo>
                  <a:cubicBezTo>
                    <a:pt x="827" y="368"/>
                    <a:pt x="832" y="363"/>
                    <a:pt x="829" y="364"/>
                  </a:cubicBezTo>
                  <a:cubicBezTo>
                    <a:pt x="834" y="358"/>
                    <a:pt x="843" y="348"/>
                    <a:pt x="846" y="344"/>
                  </a:cubicBezTo>
                  <a:cubicBezTo>
                    <a:pt x="854" y="336"/>
                    <a:pt x="860" y="329"/>
                    <a:pt x="857" y="336"/>
                  </a:cubicBezTo>
                  <a:cubicBezTo>
                    <a:pt x="860" y="330"/>
                    <a:pt x="866" y="324"/>
                    <a:pt x="868" y="316"/>
                  </a:cubicBezTo>
                  <a:cubicBezTo>
                    <a:pt x="862" y="329"/>
                    <a:pt x="866" y="315"/>
                    <a:pt x="857" y="331"/>
                  </a:cubicBezTo>
                  <a:cubicBezTo>
                    <a:pt x="852" y="334"/>
                    <a:pt x="865" y="318"/>
                    <a:pt x="870" y="310"/>
                  </a:cubicBezTo>
                  <a:cubicBezTo>
                    <a:pt x="868" y="315"/>
                    <a:pt x="871" y="311"/>
                    <a:pt x="870" y="313"/>
                  </a:cubicBezTo>
                  <a:cubicBezTo>
                    <a:pt x="877" y="300"/>
                    <a:pt x="872" y="305"/>
                    <a:pt x="867" y="313"/>
                  </a:cubicBezTo>
                  <a:cubicBezTo>
                    <a:pt x="869" y="309"/>
                    <a:pt x="871" y="304"/>
                    <a:pt x="873" y="299"/>
                  </a:cubicBezTo>
                  <a:cubicBezTo>
                    <a:pt x="873" y="300"/>
                    <a:pt x="873" y="300"/>
                    <a:pt x="873" y="300"/>
                  </a:cubicBezTo>
                  <a:cubicBezTo>
                    <a:pt x="875" y="295"/>
                    <a:pt x="877" y="290"/>
                    <a:pt x="879" y="285"/>
                  </a:cubicBezTo>
                  <a:cubicBezTo>
                    <a:pt x="881" y="284"/>
                    <a:pt x="882" y="284"/>
                    <a:pt x="880" y="288"/>
                  </a:cubicBezTo>
                  <a:cubicBezTo>
                    <a:pt x="882" y="285"/>
                    <a:pt x="883" y="283"/>
                    <a:pt x="885" y="280"/>
                  </a:cubicBezTo>
                  <a:cubicBezTo>
                    <a:pt x="883" y="284"/>
                    <a:pt x="882" y="288"/>
                    <a:pt x="880" y="293"/>
                  </a:cubicBezTo>
                  <a:cubicBezTo>
                    <a:pt x="884" y="288"/>
                    <a:pt x="886" y="279"/>
                    <a:pt x="888" y="272"/>
                  </a:cubicBezTo>
                  <a:cubicBezTo>
                    <a:pt x="891" y="265"/>
                    <a:pt x="884" y="290"/>
                    <a:pt x="881" y="298"/>
                  </a:cubicBezTo>
                  <a:close/>
                  <a:moveTo>
                    <a:pt x="889" y="232"/>
                  </a:moveTo>
                  <a:cubicBezTo>
                    <a:pt x="889" y="226"/>
                    <a:pt x="889" y="220"/>
                    <a:pt x="888" y="215"/>
                  </a:cubicBezTo>
                  <a:cubicBezTo>
                    <a:pt x="889" y="213"/>
                    <a:pt x="889" y="213"/>
                    <a:pt x="889" y="213"/>
                  </a:cubicBezTo>
                  <a:cubicBezTo>
                    <a:pt x="887" y="186"/>
                    <a:pt x="878" y="168"/>
                    <a:pt x="864" y="143"/>
                  </a:cubicBezTo>
                  <a:cubicBezTo>
                    <a:pt x="867" y="146"/>
                    <a:pt x="872" y="156"/>
                    <a:pt x="871" y="154"/>
                  </a:cubicBezTo>
                  <a:cubicBezTo>
                    <a:pt x="863" y="139"/>
                    <a:pt x="862" y="143"/>
                    <a:pt x="854" y="128"/>
                  </a:cubicBezTo>
                  <a:cubicBezTo>
                    <a:pt x="868" y="148"/>
                    <a:pt x="845" y="116"/>
                    <a:pt x="859" y="133"/>
                  </a:cubicBezTo>
                  <a:cubicBezTo>
                    <a:pt x="841" y="109"/>
                    <a:pt x="817" y="86"/>
                    <a:pt x="800" y="75"/>
                  </a:cubicBezTo>
                  <a:cubicBezTo>
                    <a:pt x="804" y="79"/>
                    <a:pt x="793" y="72"/>
                    <a:pt x="792" y="72"/>
                  </a:cubicBezTo>
                  <a:cubicBezTo>
                    <a:pt x="788" y="69"/>
                    <a:pt x="790" y="69"/>
                    <a:pt x="793" y="72"/>
                  </a:cubicBezTo>
                  <a:cubicBezTo>
                    <a:pt x="785" y="66"/>
                    <a:pt x="784" y="64"/>
                    <a:pt x="786" y="64"/>
                  </a:cubicBezTo>
                  <a:cubicBezTo>
                    <a:pt x="792" y="67"/>
                    <a:pt x="798" y="71"/>
                    <a:pt x="804" y="75"/>
                  </a:cubicBezTo>
                  <a:cubicBezTo>
                    <a:pt x="798" y="71"/>
                    <a:pt x="796" y="68"/>
                    <a:pt x="791" y="65"/>
                  </a:cubicBezTo>
                  <a:cubicBezTo>
                    <a:pt x="791" y="65"/>
                    <a:pt x="791" y="65"/>
                    <a:pt x="791" y="65"/>
                  </a:cubicBezTo>
                  <a:cubicBezTo>
                    <a:pt x="791" y="65"/>
                    <a:pt x="791" y="65"/>
                    <a:pt x="791" y="65"/>
                  </a:cubicBezTo>
                  <a:cubicBezTo>
                    <a:pt x="789" y="63"/>
                    <a:pt x="786" y="62"/>
                    <a:pt x="783" y="60"/>
                  </a:cubicBezTo>
                  <a:cubicBezTo>
                    <a:pt x="780" y="59"/>
                    <a:pt x="780" y="60"/>
                    <a:pt x="780" y="60"/>
                  </a:cubicBezTo>
                  <a:cubicBezTo>
                    <a:pt x="773" y="58"/>
                    <a:pt x="765" y="55"/>
                    <a:pt x="755" y="52"/>
                  </a:cubicBezTo>
                  <a:cubicBezTo>
                    <a:pt x="756" y="52"/>
                    <a:pt x="756" y="52"/>
                    <a:pt x="756" y="52"/>
                  </a:cubicBezTo>
                  <a:cubicBezTo>
                    <a:pt x="749" y="49"/>
                    <a:pt x="741" y="46"/>
                    <a:pt x="734" y="44"/>
                  </a:cubicBezTo>
                  <a:cubicBezTo>
                    <a:pt x="737" y="44"/>
                    <a:pt x="737" y="44"/>
                    <a:pt x="737" y="44"/>
                  </a:cubicBezTo>
                  <a:cubicBezTo>
                    <a:pt x="733" y="43"/>
                    <a:pt x="729" y="42"/>
                    <a:pt x="724" y="41"/>
                  </a:cubicBezTo>
                  <a:cubicBezTo>
                    <a:pt x="725" y="39"/>
                    <a:pt x="720" y="39"/>
                    <a:pt x="722" y="38"/>
                  </a:cubicBezTo>
                  <a:cubicBezTo>
                    <a:pt x="714" y="33"/>
                    <a:pt x="693" y="31"/>
                    <a:pt x="675" y="27"/>
                  </a:cubicBezTo>
                  <a:cubicBezTo>
                    <a:pt x="678" y="27"/>
                    <a:pt x="678" y="27"/>
                    <a:pt x="678" y="27"/>
                  </a:cubicBezTo>
                  <a:cubicBezTo>
                    <a:pt x="668" y="27"/>
                    <a:pt x="644" y="21"/>
                    <a:pt x="628" y="20"/>
                  </a:cubicBezTo>
                  <a:cubicBezTo>
                    <a:pt x="629" y="19"/>
                    <a:pt x="629" y="19"/>
                    <a:pt x="629" y="19"/>
                  </a:cubicBezTo>
                  <a:cubicBezTo>
                    <a:pt x="638" y="20"/>
                    <a:pt x="640" y="19"/>
                    <a:pt x="636" y="18"/>
                  </a:cubicBezTo>
                  <a:cubicBezTo>
                    <a:pt x="639" y="18"/>
                    <a:pt x="644" y="18"/>
                    <a:pt x="648" y="18"/>
                  </a:cubicBezTo>
                  <a:cubicBezTo>
                    <a:pt x="653" y="19"/>
                    <a:pt x="668" y="21"/>
                    <a:pt x="669" y="23"/>
                  </a:cubicBezTo>
                  <a:cubicBezTo>
                    <a:pt x="658" y="21"/>
                    <a:pt x="659" y="21"/>
                    <a:pt x="664" y="23"/>
                  </a:cubicBezTo>
                  <a:cubicBezTo>
                    <a:pt x="675" y="24"/>
                    <a:pt x="695" y="28"/>
                    <a:pt x="694" y="25"/>
                  </a:cubicBezTo>
                  <a:cubicBezTo>
                    <a:pt x="709" y="29"/>
                    <a:pt x="699" y="27"/>
                    <a:pt x="709" y="30"/>
                  </a:cubicBezTo>
                  <a:cubicBezTo>
                    <a:pt x="710" y="31"/>
                    <a:pt x="707" y="31"/>
                    <a:pt x="703" y="30"/>
                  </a:cubicBezTo>
                  <a:cubicBezTo>
                    <a:pt x="717" y="34"/>
                    <a:pt x="732" y="38"/>
                    <a:pt x="746" y="43"/>
                  </a:cubicBezTo>
                  <a:cubicBezTo>
                    <a:pt x="748" y="42"/>
                    <a:pt x="719" y="32"/>
                    <a:pt x="734" y="35"/>
                  </a:cubicBezTo>
                  <a:cubicBezTo>
                    <a:pt x="738" y="36"/>
                    <a:pt x="738" y="34"/>
                    <a:pt x="753" y="40"/>
                  </a:cubicBezTo>
                  <a:cubicBezTo>
                    <a:pt x="753" y="40"/>
                    <a:pt x="751" y="40"/>
                    <a:pt x="750" y="39"/>
                  </a:cubicBezTo>
                  <a:cubicBezTo>
                    <a:pt x="757" y="42"/>
                    <a:pt x="757" y="43"/>
                    <a:pt x="764" y="46"/>
                  </a:cubicBezTo>
                  <a:cubicBezTo>
                    <a:pt x="766" y="49"/>
                    <a:pt x="755" y="43"/>
                    <a:pt x="750" y="42"/>
                  </a:cubicBezTo>
                  <a:cubicBezTo>
                    <a:pt x="755" y="44"/>
                    <a:pt x="760" y="46"/>
                    <a:pt x="765" y="48"/>
                  </a:cubicBezTo>
                  <a:cubicBezTo>
                    <a:pt x="764" y="48"/>
                    <a:pt x="764" y="48"/>
                    <a:pt x="764" y="48"/>
                  </a:cubicBezTo>
                  <a:cubicBezTo>
                    <a:pt x="769" y="50"/>
                    <a:pt x="773" y="53"/>
                    <a:pt x="778" y="55"/>
                  </a:cubicBezTo>
                  <a:cubicBezTo>
                    <a:pt x="785" y="57"/>
                    <a:pt x="767" y="49"/>
                    <a:pt x="767" y="48"/>
                  </a:cubicBezTo>
                  <a:cubicBezTo>
                    <a:pt x="770" y="49"/>
                    <a:pt x="773" y="51"/>
                    <a:pt x="777" y="52"/>
                  </a:cubicBezTo>
                  <a:cubicBezTo>
                    <a:pt x="788" y="56"/>
                    <a:pt x="815" y="73"/>
                    <a:pt x="822" y="83"/>
                  </a:cubicBezTo>
                  <a:cubicBezTo>
                    <a:pt x="832" y="92"/>
                    <a:pt x="829" y="87"/>
                    <a:pt x="832" y="88"/>
                  </a:cubicBezTo>
                  <a:cubicBezTo>
                    <a:pt x="839" y="93"/>
                    <a:pt x="844" y="100"/>
                    <a:pt x="850" y="105"/>
                  </a:cubicBezTo>
                  <a:cubicBezTo>
                    <a:pt x="851" y="104"/>
                    <a:pt x="857" y="112"/>
                    <a:pt x="858" y="111"/>
                  </a:cubicBezTo>
                  <a:cubicBezTo>
                    <a:pt x="861" y="115"/>
                    <a:pt x="864" y="119"/>
                    <a:pt x="866" y="122"/>
                  </a:cubicBezTo>
                  <a:cubicBezTo>
                    <a:pt x="873" y="127"/>
                    <a:pt x="857" y="109"/>
                    <a:pt x="855" y="106"/>
                  </a:cubicBezTo>
                  <a:cubicBezTo>
                    <a:pt x="852" y="99"/>
                    <a:pt x="862" y="113"/>
                    <a:pt x="860" y="109"/>
                  </a:cubicBezTo>
                  <a:cubicBezTo>
                    <a:pt x="853" y="101"/>
                    <a:pt x="851" y="101"/>
                    <a:pt x="847" y="98"/>
                  </a:cubicBezTo>
                  <a:cubicBezTo>
                    <a:pt x="843" y="93"/>
                    <a:pt x="841" y="91"/>
                    <a:pt x="842" y="90"/>
                  </a:cubicBezTo>
                  <a:cubicBezTo>
                    <a:pt x="853" y="103"/>
                    <a:pt x="850" y="95"/>
                    <a:pt x="859" y="106"/>
                  </a:cubicBezTo>
                  <a:cubicBezTo>
                    <a:pt x="859" y="107"/>
                    <a:pt x="859" y="107"/>
                    <a:pt x="859" y="107"/>
                  </a:cubicBezTo>
                  <a:cubicBezTo>
                    <a:pt x="860" y="106"/>
                    <a:pt x="872" y="122"/>
                    <a:pt x="876" y="128"/>
                  </a:cubicBezTo>
                  <a:cubicBezTo>
                    <a:pt x="883" y="142"/>
                    <a:pt x="868" y="119"/>
                    <a:pt x="867" y="120"/>
                  </a:cubicBezTo>
                  <a:cubicBezTo>
                    <a:pt x="871" y="125"/>
                    <a:pt x="875" y="130"/>
                    <a:pt x="878" y="135"/>
                  </a:cubicBezTo>
                  <a:cubicBezTo>
                    <a:pt x="873" y="129"/>
                    <a:pt x="877" y="136"/>
                    <a:pt x="870" y="128"/>
                  </a:cubicBezTo>
                  <a:cubicBezTo>
                    <a:pt x="876" y="137"/>
                    <a:pt x="876" y="139"/>
                    <a:pt x="882" y="148"/>
                  </a:cubicBezTo>
                  <a:cubicBezTo>
                    <a:pt x="874" y="138"/>
                    <a:pt x="887" y="162"/>
                    <a:pt x="886" y="164"/>
                  </a:cubicBezTo>
                  <a:cubicBezTo>
                    <a:pt x="882" y="153"/>
                    <a:pt x="872" y="134"/>
                    <a:pt x="872" y="134"/>
                  </a:cubicBezTo>
                  <a:cubicBezTo>
                    <a:pt x="871" y="132"/>
                    <a:pt x="864" y="121"/>
                    <a:pt x="861" y="117"/>
                  </a:cubicBezTo>
                  <a:cubicBezTo>
                    <a:pt x="854" y="111"/>
                    <a:pt x="854" y="111"/>
                    <a:pt x="854" y="111"/>
                  </a:cubicBezTo>
                  <a:cubicBezTo>
                    <a:pt x="860" y="119"/>
                    <a:pt x="868" y="129"/>
                    <a:pt x="865" y="127"/>
                  </a:cubicBezTo>
                  <a:cubicBezTo>
                    <a:pt x="868" y="130"/>
                    <a:pt x="870" y="134"/>
                    <a:pt x="873" y="138"/>
                  </a:cubicBezTo>
                  <a:cubicBezTo>
                    <a:pt x="864" y="127"/>
                    <a:pt x="864" y="128"/>
                    <a:pt x="855" y="119"/>
                  </a:cubicBezTo>
                  <a:cubicBezTo>
                    <a:pt x="869" y="140"/>
                    <a:pt x="882" y="156"/>
                    <a:pt x="887" y="176"/>
                  </a:cubicBezTo>
                  <a:cubicBezTo>
                    <a:pt x="886" y="173"/>
                    <a:pt x="886" y="173"/>
                    <a:pt x="886" y="173"/>
                  </a:cubicBezTo>
                  <a:cubicBezTo>
                    <a:pt x="898" y="213"/>
                    <a:pt x="892" y="224"/>
                    <a:pt x="889" y="232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308508" y="4610888"/>
              <a:ext cx="8117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+mn-ea"/>
                  <a:sym typeface="+mn-lt"/>
                </a:rPr>
                <a:t>Keywords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547034" y="4097454"/>
            <a:ext cx="277960" cy="406961"/>
            <a:chOff x="5895033" y="2825440"/>
            <a:chExt cx="369965" cy="54166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2" name="Freeform 548"/>
            <p:cNvSpPr>
              <a:spLocks noEditPoints="1"/>
            </p:cNvSpPr>
            <p:nvPr/>
          </p:nvSpPr>
          <p:spPr bwMode="auto">
            <a:xfrm rot="16200000">
              <a:off x="5809183" y="3079098"/>
              <a:ext cx="541665" cy="34350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ea"/>
                <a:sym typeface="+mn-lt"/>
              </a:endParaRPr>
            </a:p>
          </p:txBody>
        </p:sp>
        <p:sp>
          <p:nvSpPr>
            <p:cNvPr id="33" name="Freeform 548"/>
            <p:cNvSpPr>
              <a:spLocks noEditPoints="1"/>
            </p:cNvSpPr>
            <p:nvPr/>
          </p:nvSpPr>
          <p:spPr bwMode="auto">
            <a:xfrm>
              <a:off x="5895033" y="3079098"/>
              <a:ext cx="369965" cy="34350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086501" y="3643135"/>
            <a:ext cx="1557902" cy="1315602"/>
            <a:chOff x="941693" y="4368586"/>
            <a:chExt cx="1557902" cy="1315602"/>
          </a:xfrm>
        </p:grpSpPr>
        <p:sp>
          <p:nvSpPr>
            <p:cNvPr id="35" name="Freeform 376"/>
            <p:cNvSpPr>
              <a:spLocks noEditPoints="1"/>
            </p:cNvSpPr>
            <p:nvPr/>
          </p:nvSpPr>
          <p:spPr bwMode="auto">
            <a:xfrm rot="12101646">
              <a:off x="941693" y="4368586"/>
              <a:ext cx="1557902" cy="1315602"/>
            </a:xfrm>
            <a:custGeom>
              <a:avLst/>
              <a:gdLst>
                <a:gd name="T0" fmla="*/ 715 w 910"/>
                <a:gd name="T1" fmla="*/ 20 h 538"/>
                <a:gd name="T2" fmla="*/ 489 w 910"/>
                <a:gd name="T3" fmla="*/ 6 h 538"/>
                <a:gd name="T4" fmla="*/ 372 w 910"/>
                <a:gd name="T5" fmla="*/ 17 h 538"/>
                <a:gd name="T6" fmla="*/ 263 w 910"/>
                <a:gd name="T7" fmla="*/ 50 h 538"/>
                <a:gd name="T8" fmla="*/ 193 w 910"/>
                <a:gd name="T9" fmla="*/ 77 h 538"/>
                <a:gd name="T10" fmla="*/ 195 w 910"/>
                <a:gd name="T11" fmla="*/ 82 h 538"/>
                <a:gd name="T12" fmla="*/ 286 w 910"/>
                <a:gd name="T13" fmla="*/ 51 h 538"/>
                <a:gd name="T14" fmla="*/ 157 w 910"/>
                <a:gd name="T15" fmla="*/ 110 h 538"/>
                <a:gd name="T16" fmla="*/ 257 w 910"/>
                <a:gd name="T17" fmla="*/ 78 h 538"/>
                <a:gd name="T18" fmla="*/ 283 w 910"/>
                <a:gd name="T19" fmla="*/ 68 h 538"/>
                <a:gd name="T20" fmla="*/ 290 w 910"/>
                <a:gd name="T21" fmla="*/ 68 h 538"/>
                <a:gd name="T22" fmla="*/ 84 w 910"/>
                <a:gd name="T23" fmla="*/ 191 h 538"/>
                <a:gd name="T24" fmla="*/ 32 w 910"/>
                <a:gd name="T25" fmla="*/ 456 h 538"/>
                <a:gd name="T26" fmla="*/ 227 w 910"/>
                <a:gd name="T27" fmla="*/ 535 h 538"/>
                <a:gd name="T28" fmla="*/ 392 w 910"/>
                <a:gd name="T29" fmla="*/ 531 h 538"/>
                <a:gd name="T30" fmla="*/ 505 w 910"/>
                <a:gd name="T31" fmla="*/ 511 h 538"/>
                <a:gd name="T32" fmla="*/ 547 w 910"/>
                <a:gd name="T33" fmla="*/ 500 h 538"/>
                <a:gd name="T34" fmla="*/ 565 w 910"/>
                <a:gd name="T35" fmla="*/ 510 h 538"/>
                <a:gd name="T36" fmla="*/ 438 w 910"/>
                <a:gd name="T37" fmla="*/ 538 h 538"/>
                <a:gd name="T38" fmla="*/ 670 w 910"/>
                <a:gd name="T39" fmla="*/ 469 h 538"/>
                <a:gd name="T40" fmla="*/ 705 w 910"/>
                <a:gd name="T41" fmla="*/ 460 h 538"/>
                <a:gd name="T42" fmla="*/ 788 w 910"/>
                <a:gd name="T43" fmla="*/ 415 h 538"/>
                <a:gd name="T44" fmla="*/ 888 w 910"/>
                <a:gd name="T45" fmla="*/ 287 h 538"/>
                <a:gd name="T46" fmla="*/ 905 w 910"/>
                <a:gd name="T47" fmla="*/ 243 h 538"/>
                <a:gd name="T48" fmla="*/ 496 w 910"/>
                <a:gd name="T49" fmla="*/ 11 h 538"/>
                <a:gd name="T50" fmla="*/ 592 w 910"/>
                <a:gd name="T51" fmla="*/ 9 h 538"/>
                <a:gd name="T52" fmla="*/ 453 w 910"/>
                <a:gd name="T53" fmla="*/ 17 h 538"/>
                <a:gd name="T54" fmla="*/ 660 w 910"/>
                <a:gd name="T55" fmla="*/ 448 h 538"/>
                <a:gd name="T56" fmla="*/ 585 w 910"/>
                <a:gd name="T57" fmla="*/ 472 h 538"/>
                <a:gd name="T58" fmla="*/ 488 w 910"/>
                <a:gd name="T59" fmla="*/ 490 h 538"/>
                <a:gd name="T60" fmla="*/ 424 w 910"/>
                <a:gd name="T61" fmla="*/ 506 h 538"/>
                <a:gd name="T62" fmla="*/ 502 w 910"/>
                <a:gd name="T63" fmla="*/ 493 h 538"/>
                <a:gd name="T64" fmla="*/ 397 w 910"/>
                <a:gd name="T65" fmla="*/ 512 h 538"/>
                <a:gd name="T66" fmla="*/ 153 w 910"/>
                <a:gd name="T67" fmla="*/ 512 h 538"/>
                <a:gd name="T68" fmla="*/ 54 w 910"/>
                <a:gd name="T69" fmla="*/ 464 h 538"/>
                <a:gd name="T70" fmla="*/ 30 w 910"/>
                <a:gd name="T71" fmla="*/ 290 h 538"/>
                <a:gd name="T72" fmla="*/ 112 w 910"/>
                <a:gd name="T73" fmla="*/ 179 h 538"/>
                <a:gd name="T74" fmla="*/ 283 w 910"/>
                <a:gd name="T75" fmla="*/ 76 h 538"/>
                <a:gd name="T76" fmla="*/ 368 w 910"/>
                <a:gd name="T77" fmla="*/ 46 h 538"/>
                <a:gd name="T78" fmla="*/ 531 w 910"/>
                <a:gd name="T79" fmla="*/ 27 h 538"/>
                <a:gd name="T80" fmla="*/ 599 w 910"/>
                <a:gd name="T81" fmla="*/ 32 h 538"/>
                <a:gd name="T82" fmla="*/ 669 w 910"/>
                <a:gd name="T83" fmla="*/ 34 h 538"/>
                <a:gd name="T84" fmla="*/ 687 w 910"/>
                <a:gd name="T85" fmla="*/ 41 h 538"/>
                <a:gd name="T86" fmla="*/ 793 w 910"/>
                <a:gd name="T87" fmla="*/ 85 h 538"/>
                <a:gd name="T88" fmla="*/ 805 w 910"/>
                <a:gd name="T89" fmla="*/ 95 h 538"/>
                <a:gd name="T90" fmla="*/ 883 w 910"/>
                <a:gd name="T91" fmla="*/ 246 h 538"/>
                <a:gd name="T92" fmla="*/ 841 w 910"/>
                <a:gd name="T93" fmla="*/ 323 h 538"/>
                <a:gd name="T94" fmla="*/ 863 w 910"/>
                <a:gd name="T95" fmla="*/ 280 h 538"/>
                <a:gd name="T96" fmla="*/ 700 w 910"/>
                <a:gd name="T97" fmla="*/ 424 h 538"/>
                <a:gd name="T98" fmla="*/ 720 w 910"/>
                <a:gd name="T99" fmla="*/ 419 h 538"/>
                <a:gd name="T100" fmla="*/ 708 w 910"/>
                <a:gd name="T101" fmla="*/ 446 h 538"/>
                <a:gd name="T102" fmla="*/ 772 w 910"/>
                <a:gd name="T103" fmla="*/ 403 h 538"/>
                <a:gd name="T104" fmla="*/ 832 w 910"/>
                <a:gd name="T105" fmla="*/ 367 h 538"/>
                <a:gd name="T106" fmla="*/ 829 w 910"/>
                <a:gd name="T107" fmla="*/ 364 h 538"/>
                <a:gd name="T108" fmla="*/ 885 w 910"/>
                <a:gd name="T109" fmla="*/ 280 h 538"/>
                <a:gd name="T110" fmla="*/ 792 w 910"/>
                <a:gd name="T111" fmla="*/ 72 h 538"/>
                <a:gd name="T112" fmla="*/ 737 w 910"/>
                <a:gd name="T113" fmla="*/ 44 h 538"/>
                <a:gd name="T114" fmla="*/ 709 w 910"/>
                <a:gd name="T115" fmla="*/ 30 h 538"/>
                <a:gd name="T116" fmla="*/ 777 w 910"/>
                <a:gd name="T117" fmla="*/ 52 h 538"/>
                <a:gd name="T118" fmla="*/ 876 w 910"/>
                <a:gd name="T119" fmla="*/ 128 h 538"/>
                <a:gd name="T120" fmla="*/ 887 w 910"/>
                <a:gd name="T121" fmla="*/ 17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10" h="538">
                  <a:moveTo>
                    <a:pt x="900" y="193"/>
                  </a:moveTo>
                  <a:cubicBezTo>
                    <a:pt x="905" y="215"/>
                    <a:pt x="899" y="195"/>
                    <a:pt x="900" y="207"/>
                  </a:cubicBezTo>
                  <a:cubicBezTo>
                    <a:pt x="899" y="203"/>
                    <a:pt x="899" y="199"/>
                    <a:pt x="899" y="196"/>
                  </a:cubicBezTo>
                  <a:cubicBezTo>
                    <a:pt x="898" y="195"/>
                    <a:pt x="895" y="184"/>
                    <a:pt x="895" y="185"/>
                  </a:cubicBezTo>
                  <a:cubicBezTo>
                    <a:pt x="899" y="179"/>
                    <a:pt x="879" y="134"/>
                    <a:pt x="886" y="143"/>
                  </a:cubicBezTo>
                  <a:cubicBezTo>
                    <a:pt x="882" y="129"/>
                    <a:pt x="854" y="95"/>
                    <a:pt x="830" y="77"/>
                  </a:cubicBezTo>
                  <a:cubicBezTo>
                    <a:pt x="832" y="79"/>
                    <a:pt x="835" y="80"/>
                    <a:pt x="837" y="82"/>
                  </a:cubicBezTo>
                  <a:cubicBezTo>
                    <a:pt x="815" y="59"/>
                    <a:pt x="813" y="67"/>
                    <a:pt x="798" y="58"/>
                  </a:cubicBezTo>
                  <a:cubicBezTo>
                    <a:pt x="812" y="65"/>
                    <a:pt x="787" y="49"/>
                    <a:pt x="782" y="45"/>
                  </a:cubicBezTo>
                  <a:cubicBezTo>
                    <a:pt x="768" y="40"/>
                    <a:pt x="757" y="37"/>
                    <a:pt x="739" y="30"/>
                  </a:cubicBezTo>
                  <a:cubicBezTo>
                    <a:pt x="736" y="27"/>
                    <a:pt x="736" y="25"/>
                    <a:pt x="724" y="21"/>
                  </a:cubicBezTo>
                  <a:cubicBezTo>
                    <a:pt x="715" y="20"/>
                    <a:pt x="715" y="20"/>
                    <a:pt x="715" y="20"/>
                  </a:cubicBezTo>
                  <a:cubicBezTo>
                    <a:pt x="703" y="16"/>
                    <a:pt x="686" y="14"/>
                    <a:pt x="678" y="12"/>
                  </a:cubicBezTo>
                  <a:cubicBezTo>
                    <a:pt x="680" y="12"/>
                    <a:pt x="680" y="12"/>
                    <a:pt x="680" y="12"/>
                  </a:cubicBezTo>
                  <a:cubicBezTo>
                    <a:pt x="666" y="9"/>
                    <a:pt x="666" y="11"/>
                    <a:pt x="676" y="13"/>
                  </a:cubicBezTo>
                  <a:cubicBezTo>
                    <a:pt x="663" y="12"/>
                    <a:pt x="663" y="12"/>
                    <a:pt x="663" y="12"/>
                  </a:cubicBezTo>
                  <a:cubicBezTo>
                    <a:pt x="663" y="11"/>
                    <a:pt x="663" y="11"/>
                    <a:pt x="663" y="11"/>
                  </a:cubicBezTo>
                  <a:cubicBezTo>
                    <a:pt x="645" y="9"/>
                    <a:pt x="629" y="10"/>
                    <a:pt x="601" y="8"/>
                  </a:cubicBezTo>
                  <a:cubicBezTo>
                    <a:pt x="609" y="7"/>
                    <a:pt x="581" y="4"/>
                    <a:pt x="606" y="5"/>
                  </a:cubicBezTo>
                  <a:cubicBezTo>
                    <a:pt x="598" y="5"/>
                    <a:pt x="610" y="7"/>
                    <a:pt x="611" y="8"/>
                  </a:cubicBezTo>
                  <a:cubicBezTo>
                    <a:pt x="620" y="9"/>
                    <a:pt x="628" y="8"/>
                    <a:pt x="632" y="8"/>
                  </a:cubicBezTo>
                  <a:cubicBezTo>
                    <a:pt x="629" y="7"/>
                    <a:pt x="632" y="6"/>
                    <a:pt x="637" y="5"/>
                  </a:cubicBezTo>
                  <a:cubicBezTo>
                    <a:pt x="619" y="5"/>
                    <a:pt x="569" y="0"/>
                    <a:pt x="565" y="4"/>
                  </a:cubicBezTo>
                  <a:cubicBezTo>
                    <a:pt x="542" y="4"/>
                    <a:pt x="514" y="5"/>
                    <a:pt x="489" y="6"/>
                  </a:cubicBezTo>
                  <a:cubicBezTo>
                    <a:pt x="490" y="6"/>
                    <a:pt x="492" y="6"/>
                    <a:pt x="491" y="7"/>
                  </a:cubicBezTo>
                  <a:cubicBezTo>
                    <a:pt x="469" y="6"/>
                    <a:pt x="469" y="6"/>
                    <a:pt x="469" y="6"/>
                  </a:cubicBezTo>
                  <a:cubicBezTo>
                    <a:pt x="474" y="6"/>
                    <a:pt x="474" y="6"/>
                    <a:pt x="474" y="6"/>
                  </a:cubicBezTo>
                  <a:cubicBezTo>
                    <a:pt x="469" y="6"/>
                    <a:pt x="465" y="6"/>
                    <a:pt x="460" y="6"/>
                  </a:cubicBezTo>
                  <a:cubicBezTo>
                    <a:pt x="458" y="6"/>
                    <a:pt x="464" y="4"/>
                    <a:pt x="470" y="3"/>
                  </a:cubicBezTo>
                  <a:cubicBezTo>
                    <a:pt x="473" y="3"/>
                    <a:pt x="476" y="3"/>
                    <a:pt x="473" y="4"/>
                  </a:cubicBezTo>
                  <a:cubicBezTo>
                    <a:pt x="488" y="1"/>
                    <a:pt x="460" y="4"/>
                    <a:pt x="470" y="2"/>
                  </a:cubicBezTo>
                  <a:cubicBezTo>
                    <a:pt x="474" y="2"/>
                    <a:pt x="479" y="1"/>
                    <a:pt x="481" y="1"/>
                  </a:cubicBezTo>
                  <a:cubicBezTo>
                    <a:pt x="464" y="1"/>
                    <a:pt x="456" y="5"/>
                    <a:pt x="445" y="4"/>
                  </a:cubicBezTo>
                  <a:cubicBezTo>
                    <a:pt x="436" y="6"/>
                    <a:pt x="420" y="10"/>
                    <a:pt x="404" y="12"/>
                  </a:cubicBezTo>
                  <a:cubicBezTo>
                    <a:pt x="410" y="10"/>
                    <a:pt x="387" y="15"/>
                    <a:pt x="394" y="12"/>
                  </a:cubicBezTo>
                  <a:cubicBezTo>
                    <a:pt x="388" y="14"/>
                    <a:pt x="374" y="15"/>
                    <a:pt x="372" y="17"/>
                  </a:cubicBezTo>
                  <a:cubicBezTo>
                    <a:pt x="374" y="16"/>
                    <a:pt x="381" y="14"/>
                    <a:pt x="386" y="14"/>
                  </a:cubicBezTo>
                  <a:cubicBezTo>
                    <a:pt x="379" y="16"/>
                    <a:pt x="379" y="17"/>
                    <a:pt x="371" y="18"/>
                  </a:cubicBezTo>
                  <a:cubicBezTo>
                    <a:pt x="370" y="19"/>
                    <a:pt x="370" y="18"/>
                    <a:pt x="370" y="18"/>
                  </a:cubicBezTo>
                  <a:cubicBezTo>
                    <a:pt x="360" y="21"/>
                    <a:pt x="368" y="22"/>
                    <a:pt x="350" y="26"/>
                  </a:cubicBezTo>
                  <a:cubicBezTo>
                    <a:pt x="303" y="38"/>
                    <a:pt x="355" y="21"/>
                    <a:pt x="349" y="22"/>
                  </a:cubicBezTo>
                  <a:cubicBezTo>
                    <a:pt x="347" y="23"/>
                    <a:pt x="327" y="29"/>
                    <a:pt x="317" y="31"/>
                  </a:cubicBezTo>
                  <a:cubicBezTo>
                    <a:pt x="319" y="30"/>
                    <a:pt x="319" y="30"/>
                    <a:pt x="319" y="30"/>
                  </a:cubicBezTo>
                  <a:cubicBezTo>
                    <a:pt x="315" y="31"/>
                    <a:pt x="308" y="34"/>
                    <a:pt x="303" y="34"/>
                  </a:cubicBezTo>
                  <a:cubicBezTo>
                    <a:pt x="300" y="37"/>
                    <a:pt x="295" y="39"/>
                    <a:pt x="292" y="41"/>
                  </a:cubicBezTo>
                  <a:cubicBezTo>
                    <a:pt x="272" y="48"/>
                    <a:pt x="272" y="48"/>
                    <a:pt x="272" y="48"/>
                  </a:cubicBezTo>
                  <a:cubicBezTo>
                    <a:pt x="276" y="46"/>
                    <a:pt x="276" y="46"/>
                    <a:pt x="276" y="46"/>
                  </a:cubicBezTo>
                  <a:cubicBezTo>
                    <a:pt x="271" y="48"/>
                    <a:pt x="267" y="49"/>
                    <a:pt x="263" y="50"/>
                  </a:cubicBezTo>
                  <a:cubicBezTo>
                    <a:pt x="261" y="50"/>
                    <a:pt x="267" y="48"/>
                    <a:pt x="273" y="46"/>
                  </a:cubicBezTo>
                  <a:cubicBezTo>
                    <a:pt x="269" y="46"/>
                    <a:pt x="265" y="47"/>
                    <a:pt x="261" y="50"/>
                  </a:cubicBezTo>
                  <a:cubicBezTo>
                    <a:pt x="263" y="49"/>
                    <a:pt x="263" y="49"/>
                    <a:pt x="263" y="49"/>
                  </a:cubicBezTo>
                  <a:cubicBezTo>
                    <a:pt x="258" y="51"/>
                    <a:pt x="239" y="59"/>
                    <a:pt x="255" y="54"/>
                  </a:cubicBezTo>
                  <a:cubicBezTo>
                    <a:pt x="244" y="59"/>
                    <a:pt x="239" y="59"/>
                    <a:pt x="232" y="62"/>
                  </a:cubicBezTo>
                  <a:cubicBezTo>
                    <a:pt x="231" y="61"/>
                    <a:pt x="238" y="59"/>
                    <a:pt x="234" y="59"/>
                  </a:cubicBezTo>
                  <a:cubicBezTo>
                    <a:pt x="226" y="62"/>
                    <a:pt x="221" y="63"/>
                    <a:pt x="215" y="66"/>
                  </a:cubicBezTo>
                  <a:cubicBezTo>
                    <a:pt x="221" y="64"/>
                    <a:pt x="214" y="68"/>
                    <a:pt x="223" y="65"/>
                  </a:cubicBezTo>
                  <a:cubicBezTo>
                    <a:pt x="220" y="66"/>
                    <a:pt x="210" y="70"/>
                    <a:pt x="211" y="70"/>
                  </a:cubicBezTo>
                  <a:cubicBezTo>
                    <a:pt x="214" y="69"/>
                    <a:pt x="216" y="68"/>
                    <a:pt x="221" y="67"/>
                  </a:cubicBezTo>
                  <a:cubicBezTo>
                    <a:pt x="211" y="70"/>
                    <a:pt x="201" y="75"/>
                    <a:pt x="190" y="78"/>
                  </a:cubicBezTo>
                  <a:cubicBezTo>
                    <a:pt x="191" y="78"/>
                    <a:pt x="192" y="77"/>
                    <a:pt x="193" y="77"/>
                  </a:cubicBezTo>
                  <a:cubicBezTo>
                    <a:pt x="180" y="83"/>
                    <a:pt x="160" y="91"/>
                    <a:pt x="152" y="97"/>
                  </a:cubicBezTo>
                  <a:cubicBezTo>
                    <a:pt x="156" y="96"/>
                    <a:pt x="156" y="96"/>
                    <a:pt x="156" y="96"/>
                  </a:cubicBezTo>
                  <a:cubicBezTo>
                    <a:pt x="159" y="94"/>
                    <a:pt x="165" y="91"/>
                    <a:pt x="168" y="90"/>
                  </a:cubicBezTo>
                  <a:cubicBezTo>
                    <a:pt x="158" y="95"/>
                    <a:pt x="175" y="89"/>
                    <a:pt x="165" y="94"/>
                  </a:cubicBezTo>
                  <a:cubicBezTo>
                    <a:pt x="151" y="101"/>
                    <a:pt x="138" y="105"/>
                    <a:pt x="131" y="110"/>
                  </a:cubicBezTo>
                  <a:cubicBezTo>
                    <a:pt x="144" y="104"/>
                    <a:pt x="163" y="97"/>
                    <a:pt x="168" y="94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6" y="94"/>
                    <a:pt x="172" y="90"/>
                    <a:pt x="179" y="87"/>
                  </a:cubicBezTo>
                  <a:cubicBezTo>
                    <a:pt x="180" y="87"/>
                    <a:pt x="197" y="79"/>
                    <a:pt x="197" y="81"/>
                  </a:cubicBezTo>
                  <a:cubicBezTo>
                    <a:pt x="190" y="84"/>
                    <a:pt x="184" y="86"/>
                    <a:pt x="178" y="89"/>
                  </a:cubicBezTo>
                  <a:cubicBezTo>
                    <a:pt x="180" y="89"/>
                    <a:pt x="197" y="81"/>
                    <a:pt x="205" y="79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211" y="74"/>
                    <a:pt x="233" y="67"/>
                    <a:pt x="249" y="60"/>
                  </a:cubicBezTo>
                  <a:cubicBezTo>
                    <a:pt x="236" y="66"/>
                    <a:pt x="266" y="55"/>
                    <a:pt x="256" y="60"/>
                  </a:cubicBezTo>
                  <a:cubicBezTo>
                    <a:pt x="252" y="62"/>
                    <a:pt x="245" y="64"/>
                    <a:pt x="247" y="63"/>
                  </a:cubicBezTo>
                  <a:cubicBezTo>
                    <a:pt x="246" y="65"/>
                    <a:pt x="257" y="60"/>
                    <a:pt x="260" y="60"/>
                  </a:cubicBezTo>
                  <a:cubicBezTo>
                    <a:pt x="262" y="58"/>
                    <a:pt x="279" y="53"/>
                    <a:pt x="268" y="55"/>
                  </a:cubicBezTo>
                  <a:cubicBezTo>
                    <a:pt x="274" y="54"/>
                    <a:pt x="286" y="49"/>
                    <a:pt x="293" y="47"/>
                  </a:cubicBezTo>
                  <a:cubicBezTo>
                    <a:pt x="291" y="46"/>
                    <a:pt x="307" y="42"/>
                    <a:pt x="310" y="41"/>
                  </a:cubicBezTo>
                  <a:cubicBezTo>
                    <a:pt x="313" y="40"/>
                    <a:pt x="316" y="40"/>
                    <a:pt x="318" y="39"/>
                  </a:cubicBezTo>
                  <a:cubicBezTo>
                    <a:pt x="312" y="42"/>
                    <a:pt x="303" y="45"/>
                    <a:pt x="295" y="48"/>
                  </a:cubicBezTo>
                  <a:cubicBezTo>
                    <a:pt x="295" y="48"/>
                    <a:pt x="295" y="48"/>
                    <a:pt x="295" y="48"/>
                  </a:cubicBezTo>
                  <a:cubicBezTo>
                    <a:pt x="291" y="49"/>
                    <a:pt x="284" y="51"/>
                    <a:pt x="286" y="50"/>
                  </a:cubicBezTo>
                  <a:cubicBezTo>
                    <a:pt x="286" y="51"/>
                    <a:pt x="286" y="51"/>
                    <a:pt x="286" y="51"/>
                  </a:cubicBezTo>
                  <a:cubicBezTo>
                    <a:pt x="269" y="58"/>
                    <a:pt x="252" y="65"/>
                    <a:pt x="244" y="69"/>
                  </a:cubicBezTo>
                  <a:cubicBezTo>
                    <a:pt x="248" y="66"/>
                    <a:pt x="248" y="66"/>
                    <a:pt x="248" y="66"/>
                  </a:cubicBezTo>
                  <a:cubicBezTo>
                    <a:pt x="235" y="73"/>
                    <a:pt x="221" y="76"/>
                    <a:pt x="209" y="82"/>
                  </a:cubicBezTo>
                  <a:cubicBezTo>
                    <a:pt x="209" y="82"/>
                    <a:pt x="211" y="81"/>
                    <a:pt x="208" y="82"/>
                  </a:cubicBezTo>
                  <a:cubicBezTo>
                    <a:pt x="192" y="88"/>
                    <a:pt x="186" y="93"/>
                    <a:pt x="173" y="97"/>
                  </a:cubicBezTo>
                  <a:cubicBezTo>
                    <a:pt x="174" y="96"/>
                    <a:pt x="174" y="96"/>
                    <a:pt x="174" y="96"/>
                  </a:cubicBezTo>
                  <a:cubicBezTo>
                    <a:pt x="173" y="96"/>
                    <a:pt x="166" y="100"/>
                    <a:pt x="168" y="100"/>
                  </a:cubicBezTo>
                  <a:cubicBezTo>
                    <a:pt x="178" y="95"/>
                    <a:pt x="180" y="95"/>
                    <a:pt x="190" y="91"/>
                  </a:cubicBezTo>
                  <a:cubicBezTo>
                    <a:pt x="186" y="93"/>
                    <a:pt x="178" y="97"/>
                    <a:pt x="172" y="100"/>
                  </a:cubicBezTo>
                  <a:cubicBezTo>
                    <a:pt x="171" y="101"/>
                    <a:pt x="171" y="101"/>
                    <a:pt x="171" y="101"/>
                  </a:cubicBezTo>
                  <a:cubicBezTo>
                    <a:pt x="164" y="106"/>
                    <a:pt x="155" y="108"/>
                    <a:pt x="147" y="113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6" y="110"/>
                    <a:pt x="156" y="111"/>
                  </a:cubicBezTo>
                  <a:cubicBezTo>
                    <a:pt x="160" y="109"/>
                    <a:pt x="163" y="107"/>
                    <a:pt x="164" y="106"/>
                  </a:cubicBezTo>
                  <a:cubicBezTo>
                    <a:pt x="178" y="99"/>
                    <a:pt x="187" y="98"/>
                    <a:pt x="189" y="98"/>
                  </a:cubicBezTo>
                  <a:cubicBezTo>
                    <a:pt x="196" y="96"/>
                    <a:pt x="187" y="101"/>
                    <a:pt x="189" y="101"/>
                  </a:cubicBezTo>
                  <a:cubicBezTo>
                    <a:pt x="199" y="97"/>
                    <a:pt x="198" y="95"/>
                    <a:pt x="209" y="91"/>
                  </a:cubicBezTo>
                  <a:cubicBezTo>
                    <a:pt x="212" y="90"/>
                    <a:pt x="211" y="90"/>
                    <a:pt x="210" y="91"/>
                  </a:cubicBezTo>
                  <a:cubicBezTo>
                    <a:pt x="217" y="87"/>
                    <a:pt x="217" y="87"/>
                    <a:pt x="217" y="87"/>
                  </a:cubicBezTo>
                  <a:cubicBezTo>
                    <a:pt x="217" y="88"/>
                    <a:pt x="236" y="81"/>
                    <a:pt x="225" y="86"/>
                  </a:cubicBezTo>
                  <a:cubicBezTo>
                    <a:pt x="224" y="87"/>
                    <a:pt x="221" y="88"/>
                    <a:pt x="218" y="89"/>
                  </a:cubicBezTo>
                  <a:cubicBezTo>
                    <a:pt x="230" y="85"/>
                    <a:pt x="248" y="80"/>
                    <a:pt x="256" y="78"/>
                  </a:cubicBezTo>
                  <a:cubicBezTo>
                    <a:pt x="254" y="79"/>
                    <a:pt x="254" y="79"/>
                    <a:pt x="255" y="79"/>
                  </a:cubicBezTo>
                  <a:cubicBezTo>
                    <a:pt x="256" y="79"/>
                    <a:pt x="256" y="78"/>
                    <a:pt x="257" y="78"/>
                  </a:cubicBezTo>
                  <a:cubicBezTo>
                    <a:pt x="259" y="77"/>
                    <a:pt x="261" y="77"/>
                    <a:pt x="261" y="78"/>
                  </a:cubicBezTo>
                  <a:cubicBezTo>
                    <a:pt x="269" y="75"/>
                    <a:pt x="267" y="75"/>
                    <a:pt x="280" y="72"/>
                  </a:cubicBezTo>
                  <a:cubicBezTo>
                    <a:pt x="284" y="70"/>
                    <a:pt x="282" y="69"/>
                    <a:pt x="285" y="68"/>
                  </a:cubicBezTo>
                  <a:cubicBezTo>
                    <a:pt x="288" y="67"/>
                    <a:pt x="291" y="66"/>
                    <a:pt x="293" y="65"/>
                  </a:cubicBezTo>
                  <a:cubicBezTo>
                    <a:pt x="292" y="66"/>
                    <a:pt x="292" y="66"/>
                    <a:pt x="292" y="66"/>
                  </a:cubicBezTo>
                  <a:cubicBezTo>
                    <a:pt x="300" y="63"/>
                    <a:pt x="300" y="63"/>
                    <a:pt x="300" y="63"/>
                  </a:cubicBezTo>
                  <a:cubicBezTo>
                    <a:pt x="297" y="64"/>
                    <a:pt x="292" y="65"/>
                    <a:pt x="287" y="67"/>
                  </a:cubicBezTo>
                  <a:cubicBezTo>
                    <a:pt x="289" y="66"/>
                    <a:pt x="291" y="65"/>
                    <a:pt x="293" y="64"/>
                  </a:cubicBezTo>
                  <a:cubicBezTo>
                    <a:pt x="282" y="67"/>
                    <a:pt x="282" y="67"/>
                    <a:pt x="282" y="67"/>
                  </a:cubicBezTo>
                  <a:cubicBezTo>
                    <a:pt x="279" y="68"/>
                    <a:pt x="277" y="69"/>
                    <a:pt x="275" y="70"/>
                  </a:cubicBezTo>
                  <a:cubicBezTo>
                    <a:pt x="287" y="66"/>
                    <a:pt x="287" y="66"/>
                    <a:pt x="287" y="66"/>
                  </a:cubicBezTo>
                  <a:cubicBezTo>
                    <a:pt x="285" y="67"/>
                    <a:pt x="284" y="67"/>
                    <a:pt x="283" y="68"/>
                  </a:cubicBezTo>
                  <a:cubicBezTo>
                    <a:pt x="279" y="69"/>
                    <a:pt x="275" y="70"/>
                    <a:pt x="273" y="71"/>
                  </a:cubicBezTo>
                  <a:cubicBezTo>
                    <a:pt x="275" y="71"/>
                    <a:pt x="278" y="70"/>
                    <a:pt x="281" y="69"/>
                  </a:cubicBezTo>
                  <a:cubicBezTo>
                    <a:pt x="280" y="70"/>
                    <a:pt x="280" y="70"/>
                    <a:pt x="279" y="71"/>
                  </a:cubicBezTo>
                  <a:cubicBezTo>
                    <a:pt x="261" y="77"/>
                    <a:pt x="255" y="77"/>
                    <a:pt x="245" y="80"/>
                  </a:cubicBezTo>
                  <a:cubicBezTo>
                    <a:pt x="251" y="77"/>
                    <a:pt x="261" y="73"/>
                    <a:pt x="257" y="73"/>
                  </a:cubicBezTo>
                  <a:cubicBezTo>
                    <a:pt x="266" y="72"/>
                    <a:pt x="267" y="69"/>
                    <a:pt x="278" y="67"/>
                  </a:cubicBezTo>
                  <a:cubicBezTo>
                    <a:pt x="276" y="68"/>
                    <a:pt x="276" y="68"/>
                    <a:pt x="276" y="68"/>
                  </a:cubicBezTo>
                  <a:cubicBezTo>
                    <a:pt x="284" y="64"/>
                    <a:pt x="286" y="65"/>
                    <a:pt x="293" y="62"/>
                  </a:cubicBezTo>
                  <a:cubicBezTo>
                    <a:pt x="292" y="62"/>
                    <a:pt x="293" y="62"/>
                    <a:pt x="294" y="62"/>
                  </a:cubicBezTo>
                  <a:cubicBezTo>
                    <a:pt x="310" y="56"/>
                    <a:pt x="289" y="62"/>
                    <a:pt x="305" y="56"/>
                  </a:cubicBezTo>
                  <a:cubicBezTo>
                    <a:pt x="319" y="53"/>
                    <a:pt x="310" y="57"/>
                    <a:pt x="314" y="57"/>
                  </a:cubicBezTo>
                  <a:cubicBezTo>
                    <a:pt x="291" y="65"/>
                    <a:pt x="315" y="59"/>
                    <a:pt x="290" y="68"/>
                  </a:cubicBezTo>
                  <a:cubicBezTo>
                    <a:pt x="290" y="68"/>
                    <a:pt x="290" y="68"/>
                    <a:pt x="291" y="68"/>
                  </a:cubicBezTo>
                  <a:cubicBezTo>
                    <a:pt x="279" y="72"/>
                    <a:pt x="269" y="76"/>
                    <a:pt x="256" y="80"/>
                  </a:cubicBezTo>
                  <a:cubicBezTo>
                    <a:pt x="260" y="78"/>
                    <a:pt x="256" y="79"/>
                    <a:pt x="255" y="79"/>
                  </a:cubicBezTo>
                  <a:cubicBezTo>
                    <a:pt x="247" y="82"/>
                    <a:pt x="237" y="86"/>
                    <a:pt x="233" y="89"/>
                  </a:cubicBezTo>
                  <a:cubicBezTo>
                    <a:pt x="220" y="95"/>
                    <a:pt x="220" y="95"/>
                    <a:pt x="220" y="95"/>
                  </a:cubicBezTo>
                  <a:cubicBezTo>
                    <a:pt x="220" y="94"/>
                    <a:pt x="224" y="90"/>
                    <a:pt x="237" y="85"/>
                  </a:cubicBezTo>
                  <a:cubicBezTo>
                    <a:pt x="192" y="104"/>
                    <a:pt x="161" y="126"/>
                    <a:pt x="123" y="156"/>
                  </a:cubicBezTo>
                  <a:cubicBezTo>
                    <a:pt x="121" y="157"/>
                    <a:pt x="128" y="152"/>
                    <a:pt x="125" y="154"/>
                  </a:cubicBezTo>
                  <a:cubicBezTo>
                    <a:pt x="120" y="158"/>
                    <a:pt x="114" y="164"/>
                    <a:pt x="113" y="165"/>
                  </a:cubicBezTo>
                  <a:cubicBezTo>
                    <a:pt x="113" y="165"/>
                    <a:pt x="114" y="164"/>
                    <a:pt x="117" y="161"/>
                  </a:cubicBezTo>
                  <a:cubicBezTo>
                    <a:pt x="98" y="179"/>
                    <a:pt x="87" y="187"/>
                    <a:pt x="77" y="200"/>
                  </a:cubicBezTo>
                  <a:cubicBezTo>
                    <a:pt x="76" y="200"/>
                    <a:pt x="85" y="190"/>
                    <a:pt x="84" y="191"/>
                  </a:cubicBezTo>
                  <a:cubicBezTo>
                    <a:pt x="66" y="209"/>
                    <a:pt x="60" y="221"/>
                    <a:pt x="46" y="242"/>
                  </a:cubicBezTo>
                  <a:cubicBezTo>
                    <a:pt x="50" y="235"/>
                    <a:pt x="42" y="246"/>
                    <a:pt x="38" y="252"/>
                  </a:cubicBezTo>
                  <a:cubicBezTo>
                    <a:pt x="27" y="270"/>
                    <a:pt x="8" y="310"/>
                    <a:pt x="5" y="342"/>
                  </a:cubicBezTo>
                  <a:cubicBezTo>
                    <a:pt x="2" y="333"/>
                    <a:pt x="1" y="376"/>
                    <a:pt x="0" y="379"/>
                  </a:cubicBezTo>
                  <a:cubicBezTo>
                    <a:pt x="0" y="386"/>
                    <a:pt x="2" y="397"/>
                    <a:pt x="3" y="398"/>
                  </a:cubicBezTo>
                  <a:cubicBezTo>
                    <a:pt x="2" y="394"/>
                    <a:pt x="2" y="384"/>
                    <a:pt x="2" y="386"/>
                  </a:cubicBezTo>
                  <a:cubicBezTo>
                    <a:pt x="3" y="396"/>
                    <a:pt x="7" y="411"/>
                    <a:pt x="9" y="412"/>
                  </a:cubicBezTo>
                  <a:cubicBezTo>
                    <a:pt x="10" y="416"/>
                    <a:pt x="11" y="420"/>
                    <a:pt x="12" y="424"/>
                  </a:cubicBezTo>
                  <a:cubicBezTo>
                    <a:pt x="13" y="425"/>
                    <a:pt x="16" y="428"/>
                    <a:pt x="19" y="434"/>
                  </a:cubicBezTo>
                  <a:cubicBezTo>
                    <a:pt x="25" y="449"/>
                    <a:pt x="19" y="432"/>
                    <a:pt x="30" y="451"/>
                  </a:cubicBezTo>
                  <a:cubicBezTo>
                    <a:pt x="26" y="448"/>
                    <a:pt x="23" y="444"/>
                    <a:pt x="22" y="443"/>
                  </a:cubicBezTo>
                  <a:cubicBezTo>
                    <a:pt x="27" y="452"/>
                    <a:pt x="27" y="451"/>
                    <a:pt x="32" y="456"/>
                  </a:cubicBezTo>
                  <a:cubicBezTo>
                    <a:pt x="33" y="459"/>
                    <a:pt x="25" y="452"/>
                    <a:pt x="20" y="445"/>
                  </a:cubicBezTo>
                  <a:cubicBezTo>
                    <a:pt x="23" y="449"/>
                    <a:pt x="25" y="453"/>
                    <a:pt x="28" y="457"/>
                  </a:cubicBezTo>
                  <a:cubicBezTo>
                    <a:pt x="38" y="467"/>
                    <a:pt x="56" y="481"/>
                    <a:pt x="74" y="492"/>
                  </a:cubicBezTo>
                  <a:cubicBezTo>
                    <a:pt x="71" y="491"/>
                    <a:pt x="65" y="488"/>
                    <a:pt x="69" y="492"/>
                  </a:cubicBezTo>
                  <a:cubicBezTo>
                    <a:pt x="77" y="496"/>
                    <a:pt x="89" y="500"/>
                    <a:pt x="100" y="506"/>
                  </a:cubicBezTo>
                  <a:cubicBezTo>
                    <a:pt x="98" y="505"/>
                    <a:pt x="99" y="506"/>
                    <a:pt x="98" y="505"/>
                  </a:cubicBezTo>
                  <a:cubicBezTo>
                    <a:pt x="118" y="512"/>
                    <a:pt x="112" y="512"/>
                    <a:pt x="131" y="518"/>
                  </a:cubicBezTo>
                  <a:cubicBezTo>
                    <a:pt x="131" y="518"/>
                    <a:pt x="130" y="518"/>
                    <a:pt x="130" y="518"/>
                  </a:cubicBezTo>
                  <a:cubicBezTo>
                    <a:pt x="134" y="519"/>
                    <a:pt x="138" y="519"/>
                    <a:pt x="141" y="520"/>
                  </a:cubicBezTo>
                  <a:cubicBezTo>
                    <a:pt x="166" y="523"/>
                    <a:pt x="168" y="527"/>
                    <a:pt x="183" y="530"/>
                  </a:cubicBezTo>
                  <a:cubicBezTo>
                    <a:pt x="179" y="530"/>
                    <a:pt x="179" y="530"/>
                    <a:pt x="179" y="530"/>
                  </a:cubicBezTo>
                  <a:cubicBezTo>
                    <a:pt x="189" y="533"/>
                    <a:pt x="219" y="534"/>
                    <a:pt x="227" y="535"/>
                  </a:cubicBezTo>
                  <a:cubicBezTo>
                    <a:pt x="217" y="533"/>
                    <a:pt x="224" y="534"/>
                    <a:pt x="216" y="532"/>
                  </a:cubicBezTo>
                  <a:cubicBezTo>
                    <a:pt x="207" y="531"/>
                    <a:pt x="209" y="534"/>
                    <a:pt x="194" y="531"/>
                  </a:cubicBezTo>
                  <a:cubicBezTo>
                    <a:pt x="196" y="530"/>
                    <a:pt x="216" y="531"/>
                    <a:pt x="220" y="530"/>
                  </a:cubicBezTo>
                  <a:cubicBezTo>
                    <a:pt x="228" y="530"/>
                    <a:pt x="234" y="533"/>
                    <a:pt x="235" y="534"/>
                  </a:cubicBezTo>
                  <a:cubicBezTo>
                    <a:pt x="256" y="535"/>
                    <a:pt x="268" y="536"/>
                    <a:pt x="295" y="535"/>
                  </a:cubicBezTo>
                  <a:cubicBezTo>
                    <a:pt x="304" y="534"/>
                    <a:pt x="311" y="530"/>
                    <a:pt x="333" y="532"/>
                  </a:cubicBezTo>
                  <a:cubicBezTo>
                    <a:pt x="332" y="532"/>
                    <a:pt x="332" y="532"/>
                    <a:pt x="332" y="532"/>
                  </a:cubicBezTo>
                  <a:cubicBezTo>
                    <a:pt x="334" y="531"/>
                    <a:pt x="343" y="532"/>
                    <a:pt x="347" y="531"/>
                  </a:cubicBezTo>
                  <a:cubicBezTo>
                    <a:pt x="339" y="530"/>
                    <a:pt x="356" y="529"/>
                    <a:pt x="347" y="528"/>
                  </a:cubicBezTo>
                  <a:cubicBezTo>
                    <a:pt x="360" y="527"/>
                    <a:pt x="362" y="529"/>
                    <a:pt x="363" y="531"/>
                  </a:cubicBezTo>
                  <a:cubicBezTo>
                    <a:pt x="372" y="528"/>
                    <a:pt x="389" y="530"/>
                    <a:pt x="408" y="527"/>
                  </a:cubicBezTo>
                  <a:cubicBezTo>
                    <a:pt x="405" y="528"/>
                    <a:pt x="383" y="530"/>
                    <a:pt x="392" y="531"/>
                  </a:cubicBezTo>
                  <a:cubicBezTo>
                    <a:pt x="401" y="529"/>
                    <a:pt x="409" y="528"/>
                    <a:pt x="417" y="526"/>
                  </a:cubicBezTo>
                  <a:cubicBezTo>
                    <a:pt x="406" y="527"/>
                    <a:pt x="406" y="527"/>
                    <a:pt x="406" y="527"/>
                  </a:cubicBezTo>
                  <a:cubicBezTo>
                    <a:pt x="425" y="523"/>
                    <a:pt x="430" y="524"/>
                    <a:pt x="441" y="524"/>
                  </a:cubicBezTo>
                  <a:cubicBezTo>
                    <a:pt x="444" y="524"/>
                    <a:pt x="437" y="525"/>
                    <a:pt x="431" y="526"/>
                  </a:cubicBezTo>
                  <a:cubicBezTo>
                    <a:pt x="437" y="525"/>
                    <a:pt x="446" y="524"/>
                    <a:pt x="454" y="522"/>
                  </a:cubicBezTo>
                  <a:cubicBezTo>
                    <a:pt x="459" y="520"/>
                    <a:pt x="479" y="517"/>
                    <a:pt x="487" y="514"/>
                  </a:cubicBezTo>
                  <a:cubicBezTo>
                    <a:pt x="490" y="513"/>
                    <a:pt x="490" y="513"/>
                    <a:pt x="490" y="513"/>
                  </a:cubicBezTo>
                  <a:cubicBezTo>
                    <a:pt x="490" y="514"/>
                    <a:pt x="489" y="514"/>
                    <a:pt x="489" y="514"/>
                  </a:cubicBezTo>
                  <a:cubicBezTo>
                    <a:pt x="490" y="514"/>
                    <a:pt x="492" y="513"/>
                    <a:pt x="493" y="513"/>
                  </a:cubicBezTo>
                  <a:cubicBezTo>
                    <a:pt x="503" y="512"/>
                    <a:pt x="503" y="512"/>
                    <a:pt x="503" y="512"/>
                  </a:cubicBezTo>
                  <a:cubicBezTo>
                    <a:pt x="501" y="512"/>
                    <a:pt x="501" y="512"/>
                    <a:pt x="501" y="512"/>
                  </a:cubicBezTo>
                  <a:cubicBezTo>
                    <a:pt x="505" y="511"/>
                    <a:pt x="505" y="511"/>
                    <a:pt x="505" y="511"/>
                  </a:cubicBezTo>
                  <a:cubicBezTo>
                    <a:pt x="515" y="510"/>
                    <a:pt x="515" y="510"/>
                    <a:pt x="515" y="510"/>
                  </a:cubicBezTo>
                  <a:cubicBezTo>
                    <a:pt x="520" y="508"/>
                    <a:pt x="520" y="508"/>
                    <a:pt x="520" y="508"/>
                  </a:cubicBezTo>
                  <a:cubicBezTo>
                    <a:pt x="518" y="509"/>
                    <a:pt x="518" y="509"/>
                    <a:pt x="518" y="509"/>
                  </a:cubicBezTo>
                  <a:cubicBezTo>
                    <a:pt x="518" y="507"/>
                    <a:pt x="530" y="503"/>
                    <a:pt x="545" y="500"/>
                  </a:cubicBezTo>
                  <a:cubicBezTo>
                    <a:pt x="544" y="500"/>
                    <a:pt x="536" y="501"/>
                    <a:pt x="525" y="503"/>
                  </a:cubicBezTo>
                  <a:cubicBezTo>
                    <a:pt x="529" y="502"/>
                    <a:pt x="529" y="502"/>
                    <a:pt x="529" y="502"/>
                  </a:cubicBezTo>
                  <a:cubicBezTo>
                    <a:pt x="545" y="499"/>
                    <a:pt x="560" y="496"/>
                    <a:pt x="574" y="492"/>
                  </a:cubicBezTo>
                  <a:cubicBezTo>
                    <a:pt x="569" y="494"/>
                    <a:pt x="564" y="495"/>
                    <a:pt x="558" y="497"/>
                  </a:cubicBezTo>
                  <a:cubicBezTo>
                    <a:pt x="573" y="495"/>
                    <a:pt x="596" y="486"/>
                    <a:pt x="603" y="486"/>
                  </a:cubicBezTo>
                  <a:cubicBezTo>
                    <a:pt x="581" y="495"/>
                    <a:pt x="569" y="496"/>
                    <a:pt x="545" y="503"/>
                  </a:cubicBezTo>
                  <a:cubicBezTo>
                    <a:pt x="532" y="504"/>
                    <a:pt x="561" y="498"/>
                    <a:pt x="561" y="497"/>
                  </a:cubicBezTo>
                  <a:cubicBezTo>
                    <a:pt x="557" y="498"/>
                    <a:pt x="552" y="499"/>
                    <a:pt x="547" y="500"/>
                  </a:cubicBezTo>
                  <a:cubicBezTo>
                    <a:pt x="549" y="500"/>
                    <a:pt x="520" y="507"/>
                    <a:pt x="528" y="507"/>
                  </a:cubicBezTo>
                  <a:cubicBezTo>
                    <a:pt x="559" y="501"/>
                    <a:pt x="589" y="494"/>
                    <a:pt x="615" y="485"/>
                  </a:cubicBezTo>
                  <a:cubicBezTo>
                    <a:pt x="608" y="492"/>
                    <a:pt x="601" y="498"/>
                    <a:pt x="593" y="505"/>
                  </a:cubicBezTo>
                  <a:cubicBezTo>
                    <a:pt x="593" y="505"/>
                    <a:pt x="593" y="505"/>
                    <a:pt x="592" y="506"/>
                  </a:cubicBezTo>
                  <a:cubicBezTo>
                    <a:pt x="593" y="505"/>
                    <a:pt x="593" y="505"/>
                    <a:pt x="593" y="505"/>
                  </a:cubicBezTo>
                  <a:cubicBezTo>
                    <a:pt x="593" y="504"/>
                    <a:pt x="588" y="506"/>
                    <a:pt x="582" y="508"/>
                  </a:cubicBezTo>
                  <a:cubicBezTo>
                    <a:pt x="583" y="507"/>
                    <a:pt x="584" y="506"/>
                    <a:pt x="577" y="508"/>
                  </a:cubicBezTo>
                  <a:cubicBezTo>
                    <a:pt x="563" y="511"/>
                    <a:pt x="555" y="516"/>
                    <a:pt x="545" y="518"/>
                  </a:cubicBezTo>
                  <a:cubicBezTo>
                    <a:pt x="548" y="517"/>
                    <a:pt x="548" y="517"/>
                    <a:pt x="548" y="517"/>
                  </a:cubicBezTo>
                  <a:cubicBezTo>
                    <a:pt x="538" y="519"/>
                    <a:pt x="525" y="522"/>
                    <a:pt x="518" y="524"/>
                  </a:cubicBezTo>
                  <a:cubicBezTo>
                    <a:pt x="509" y="524"/>
                    <a:pt x="546" y="517"/>
                    <a:pt x="530" y="519"/>
                  </a:cubicBezTo>
                  <a:cubicBezTo>
                    <a:pt x="541" y="517"/>
                    <a:pt x="557" y="512"/>
                    <a:pt x="565" y="510"/>
                  </a:cubicBezTo>
                  <a:cubicBezTo>
                    <a:pt x="551" y="513"/>
                    <a:pt x="538" y="513"/>
                    <a:pt x="542" y="511"/>
                  </a:cubicBezTo>
                  <a:cubicBezTo>
                    <a:pt x="512" y="520"/>
                    <a:pt x="543" y="516"/>
                    <a:pt x="517" y="523"/>
                  </a:cubicBezTo>
                  <a:cubicBezTo>
                    <a:pt x="498" y="526"/>
                    <a:pt x="498" y="526"/>
                    <a:pt x="498" y="526"/>
                  </a:cubicBezTo>
                  <a:cubicBezTo>
                    <a:pt x="492" y="529"/>
                    <a:pt x="492" y="529"/>
                    <a:pt x="492" y="529"/>
                  </a:cubicBezTo>
                  <a:cubicBezTo>
                    <a:pt x="481" y="531"/>
                    <a:pt x="499" y="526"/>
                    <a:pt x="482" y="529"/>
                  </a:cubicBezTo>
                  <a:cubicBezTo>
                    <a:pt x="477" y="531"/>
                    <a:pt x="466" y="532"/>
                    <a:pt x="463" y="533"/>
                  </a:cubicBezTo>
                  <a:cubicBezTo>
                    <a:pt x="463" y="532"/>
                    <a:pt x="463" y="532"/>
                    <a:pt x="454" y="533"/>
                  </a:cubicBezTo>
                  <a:cubicBezTo>
                    <a:pt x="454" y="534"/>
                    <a:pt x="455" y="534"/>
                    <a:pt x="448" y="535"/>
                  </a:cubicBezTo>
                  <a:cubicBezTo>
                    <a:pt x="443" y="534"/>
                    <a:pt x="465" y="532"/>
                    <a:pt x="457" y="531"/>
                  </a:cubicBezTo>
                  <a:cubicBezTo>
                    <a:pt x="436" y="534"/>
                    <a:pt x="446" y="535"/>
                    <a:pt x="441" y="537"/>
                  </a:cubicBezTo>
                  <a:cubicBezTo>
                    <a:pt x="442" y="536"/>
                    <a:pt x="443" y="536"/>
                    <a:pt x="446" y="536"/>
                  </a:cubicBezTo>
                  <a:cubicBezTo>
                    <a:pt x="445" y="537"/>
                    <a:pt x="437" y="537"/>
                    <a:pt x="438" y="538"/>
                  </a:cubicBezTo>
                  <a:cubicBezTo>
                    <a:pt x="441" y="538"/>
                    <a:pt x="445" y="537"/>
                    <a:pt x="448" y="536"/>
                  </a:cubicBezTo>
                  <a:cubicBezTo>
                    <a:pt x="442" y="538"/>
                    <a:pt x="458" y="537"/>
                    <a:pt x="464" y="536"/>
                  </a:cubicBezTo>
                  <a:cubicBezTo>
                    <a:pt x="477" y="533"/>
                    <a:pt x="505" y="528"/>
                    <a:pt x="524" y="524"/>
                  </a:cubicBezTo>
                  <a:cubicBezTo>
                    <a:pt x="522" y="524"/>
                    <a:pt x="519" y="525"/>
                    <a:pt x="521" y="525"/>
                  </a:cubicBezTo>
                  <a:cubicBezTo>
                    <a:pt x="548" y="519"/>
                    <a:pt x="559" y="518"/>
                    <a:pt x="589" y="509"/>
                  </a:cubicBezTo>
                  <a:cubicBezTo>
                    <a:pt x="592" y="506"/>
                    <a:pt x="592" y="506"/>
                    <a:pt x="592" y="506"/>
                  </a:cubicBezTo>
                  <a:cubicBezTo>
                    <a:pt x="618" y="498"/>
                    <a:pt x="603" y="498"/>
                    <a:pt x="609" y="495"/>
                  </a:cubicBezTo>
                  <a:cubicBezTo>
                    <a:pt x="615" y="494"/>
                    <a:pt x="619" y="491"/>
                    <a:pt x="625" y="490"/>
                  </a:cubicBezTo>
                  <a:cubicBezTo>
                    <a:pt x="622" y="492"/>
                    <a:pt x="622" y="492"/>
                    <a:pt x="622" y="492"/>
                  </a:cubicBezTo>
                  <a:cubicBezTo>
                    <a:pt x="638" y="486"/>
                    <a:pt x="627" y="488"/>
                    <a:pt x="641" y="484"/>
                  </a:cubicBezTo>
                  <a:cubicBezTo>
                    <a:pt x="652" y="478"/>
                    <a:pt x="631" y="487"/>
                    <a:pt x="638" y="483"/>
                  </a:cubicBezTo>
                  <a:cubicBezTo>
                    <a:pt x="653" y="478"/>
                    <a:pt x="646" y="477"/>
                    <a:pt x="670" y="469"/>
                  </a:cubicBezTo>
                  <a:cubicBezTo>
                    <a:pt x="669" y="470"/>
                    <a:pt x="673" y="470"/>
                    <a:pt x="660" y="476"/>
                  </a:cubicBezTo>
                  <a:cubicBezTo>
                    <a:pt x="664" y="475"/>
                    <a:pt x="669" y="473"/>
                    <a:pt x="673" y="472"/>
                  </a:cubicBezTo>
                  <a:cubicBezTo>
                    <a:pt x="658" y="479"/>
                    <a:pt x="667" y="475"/>
                    <a:pt x="651" y="481"/>
                  </a:cubicBezTo>
                  <a:cubicBezTo>
                    <a:pt x="644" y="485"/>
                    <a:pt x="646" y="486"/>
                    <a:pt x="640" y="490"/>
                  </a:cubicBezTo>
                  <a:cubicBezTo>
                    <a:pt x="646" y="487"/>
                    <a:pt x="644" y="486"/>
                    <a:pt x="654" y="483"/>
                  </a:cubicBezTo>
                  <a:cubicBezTo>
                    <a:pt x="665" y="479"/>
                    <a:pt x="652" y="484"/>
                    <a:pt x="651" y="485"/>
                  </a:cubicBezTo>
                  <a:cubicBezTo>
                    <a:pt x="665" y="478"/>
                    <a:pt x="668" y="481"/>
                    <a:pt x="681" y="474"/>
                  </a:cubicBezTo>
                  <a:cubicBezTo>
                    <a:pt x="677" y="473"/>
                    <a:pt x="680" y="472"/>
                    <a:pt x="670" y="474"/>
                  </a:cubicBezTo>
                  <a:cubicBezTo>
                    <a:pt x="679" y="470"/>
                    <a:pt x="691" y="466"/>
                    <a:pt x="691" y="468"/>
                  </a:cubicBezTo>
                  <a:cubicBezTo>
                    <a:pt x="692" y="466"/>
                    <a:pt x="692" y="466"/>
                    <a:pt x="692" y="466"/>
                  </a:cubicBezTo>
                  <a:cubicBezTo>
                    <a:pt x="695" y="466"/>
                    <a:pt x="702" y="462"/>
                    <a:pt x="702" y="462"/>
                  </a:cubicBezTo>
                  <a:cubicBezTo>
                    <a:pt x="705" y="460"/>
                    <a:pt x="705" y="460"/>
                    <a:pt x="705" y="460"/>
                  </a:cubicBezTo>
                  <a:cubicBezTo>
                    <a:pt x="698" y="462"/>
                    <a:pt x="692" y="464"/>
                    <a:pt x="681" y="469"/>
                  </a:cubicBezTo>
                  <a:cubicBezTo>
                    <a:pt x="685" y="467"/>
                    <a:pt x="674" y="470"/>
                    <a:pt x="688" y="463"/>
                  </a:cubicBezTo>
                  <a:cubicBezTo>
                    <a:pt x="695" y="460"/>
                    <a:pt x="690" y="464"/>
                    <a:pt x="690" y="464"/>
                  </a:cubicBezTo>
                  <a:cubicBezTo>
                    <a:pt x="723" y="447"/>
                    <a:pt x="725" y="451"/>
                    <a:pt x="750" y="436"/>
                  </a:cubicBezTo>
                  <a:cubicBezTo>
                    <a:pt x="744" y="440"/>
                    <a:pt x="728" y="448"/>
                    <a:pt x="716" y="455"/>
                  </a:cubicBezTo>
                  <a:cubicBezTo>
                    <a:pt x="724" y="452"/>
                    <a:pt x="732" y="446"/>
                    <a:pt x="739" y="442"/>
                  </a:cubicBezTo>
                  <a:cubicBezTo>
                    <a:pt x="733" y="446"/>
                    <a:pt x="732" y="448"/>
                    <a:pt x="740" y="444"/>
                  </a:cubicBezTo>
                  <a:cubicBezTo>
                    <a:pt x="743" y="441"/>
                    <a:pt x="743" y="441"/>
                    <a:pt x="743" y="441"/>
                  </a:cubicBezTo>
                  <a:cubicBezTo>
                    <a:pt x="747" y="439"/>
                    <a:pt x="755" y="434"/>
                    <a:pt x="756" y="434"/>
                  </a:cubicBezTo>
                  <a:cubicBezTo>
                    <a:pt x="756" y="434"/>
                    <a:pt x="754" y="435"/>
                    <a:pt x="749" y="437"/>
                  </a:cubicBezTo>
                  <a:cubicBezTo>
                    <a:pt x="760" y="430"/>
                    <a:pt x="780" y="416"/>
                    <a:pt x="799" y="403"/>
                  </a:cubicBezTo>
                  <a:cubicBezTo>
                    <a:pt x="799" y="406"/>
                    <a:pt x="773" y="422"/>
                    <a:pt x="788" y="415"/>
                  </a:cubicBezTo>
                  <a:cubicBezTo>
                    <a:pt x="795" y="409"/>
                    <a:pt x="800" y="403"/>
                    <a:pt x="813" y="394"/>
                  </a:cubicBezTo>
                  <a:cubicBezTo>
                    <a:pt x="809" y="399"/>
                    <a:pt x="820" y="390"/>
                    <a:pt x="820" y="391"/>
                  </a:cubicBezTo>
                  <a:cubicBezTo>
                    <a:pt x="826" y="385"/>
                    <a:pt x="831" y="379"/>
                    <a:pt x="836" y="374"/>
                  </a:cubicBezTo>
                  <a:cubicBezTo>
                    <a:pt x="844" y="366"/>
                    <a:pt x="853" y="357"/>
                    <a:pt x="859" y="348"/>
                  </a:cubicBezTo>
                  <a:cubicBezTo>
                    <a:pt x="857" y="351"/>
                    <a:pt x="854" y="355"/>
                    <a:pt x="850" y="359"/>
                  </a:cubicBezTo>
                  <a:cubicBezTo>
                    <a:pt x="858" y="345"/>
                    <a:pt x="870" y="337"/>
                    <a:pt x="879" y="319"/>
                  </a:cubicBezTo>
                  <a:cubicBezTo>
                    <a:pt x="875" y="328"/>
                    <a:pt x="875" y="328"/>
                    <a:pt x="875" y="328"/>
                  </a:cubicBezTo>
                  <a:cubicBezTo>
                    <a:pt x="883" y="315"/>
                    <a:pt x="888" y="304"/>
                    <a:pt x="892" y="292"/>
                  </a:cubicBezTo>
                  <a:cubicBezTo>
                    <a:pt x="893" y="293"/>
                    <a:pt x="893" y="293"/>
                    <a:pt x="893" y="293"/>
                  </a:cubicBezTo>
                  <a:cubicBezTo>
                    <a:pt x="893" y="291"/>
                    <a:pt x="900" y="266"/>
                    <a:pt x="900" y="260"/>
                  </a:cubicBezTo>
                  <a:cubicBezTo>
                    <a:pt x="892" y="296"/>
                    <a:pt x="890" y="290"/>
                    <a:pt x="875" y="322"/>
                  </a:cubicBezTo>
                  <a:cubicBezTo>
                    <a:pt x="880" y="310"/>
                    <a:pt x="884" y="301"/>
                    <a:pt x="888" y="287"/>
                  </a:cubicBezTo>
                  <a:cubicBezTo>
                    <a:pt x="890" y="282"/>
                    <a:pt x="891" y="280"/>
                    <a:pt x="891" y="280"/>
                  </a:cubicBezTo>
                  <a:cubicBezTo>
                    <a:pt x="892" y="275"/>
                    <a:pt x="891" y="273"/>
                    <a:pt x="893" y="265"/>
                  </a:cubicBezTo>
                  <a:cubicBezTo>
                    <a:pt x="894" y="263"/>
                    <a:pt x="894" y="263"/>
                    <a:pt x="894" y="263"/>
                  </a:cubicBezTo>
                  <a:cubicBezTo>
                    <a:pt x="900" y="239"/>
                    <a:pt x="895" y="241"/>
                    <a:pt x="896" y="219"/>
                  </a:cubicBezTo>
                  <a:cubicBezTo>
                    <a:pt x="898" y="214"/>
                    <a:pt x="899" y="238"/>
                    <a:pt x="897" y="253"/>
                  </a:cubicBezTo>
                  <a:cubicBezTo>
                    <a:pt x="901" y="242"/>
                    <a:pt x="894" y="275"/>
                    <a:pt x="898" y="263"/>
                  </a:cubicBezTo>
                  <a:cubicBezTo>
                    <a:pt x="899" y="256"/>
                    <a:pt x="899" y="256"/>
                    <a:pt x="899" y="256"/>
                  </a:cubicBezTo>
                  <a:cubicBezTo>
                    <a:pt x="900" y="249"/>
                    <a:pt x="901" y="250"/>
                    <a:pt x="900" y="254"/>
                  </a:cubicBezTo>
                  <a:cubicBezTo>
                    <a:pt x="901" y="245"/>
                    <a:pt x="901" y="247"/>
                    <a:pt x="901" y="243"/>
                  </a:cubicBezTo>
                  <a:cubicBezTo>
                    <a:pt x="902" y="206"/>
                    <a:pt x="905" y="248"/>
                    <a:pt x="905" y="211"/>
                  </a:cubicBezTo>
                  <a:cubicBezTo>
                    <a:pt x="905" y="215"/>
                    <a:pt x="906" y="225"/>
                    <a:pt x="907" y="223"/>
                  </a:cubicBezTo>
                  <a:cubicBezTo>
                    <a:pt x="907" y="230"/>
                    <a:pt x="906" y="237"/>
                    <a:pt x="905" y="243"/>
                  </a:cubicBezTo>
                  <a:cubicBezTo>
                    <a:pt x="907" y="244"/>
                    <a:pt x="907" y="244"/>
                    <a:pt x="907" y="244"/>
                  </a:cubicBezTo>
                  <a:cubicBezTo>
                    <a:pt x="910" y="218"/>
                    <a:pt x="905" y="203"/>
                    <a:pt x="900" y="193"/>
                  </a:cubicBezTo>
                  <a:close/>
                  <a:moveTo>
                    <a:pt x="568" y="512"/>
                  </a:moveTo>
                  <a:cubicBezTo>
                    <a:pt x="578" y="510"/>
                    <a:pt x="578" y="510"/>
                    <a:pt x="578" y="510"/>
                  </a:cubicBezTo>
                  <a:cubicBezTo>
                    <a:pt x="574" y="511"/>
                    <a:pt x="571" y="512"/>
                    <a:pt x="568" y="512"/>
                  </a:cubicBezTo>
                  <a:close/>
                  <a:moveTo>
                    <a:pt x="443" y="18"/>
                  </a:moveTo>
                  <a:cubicBezTo>
                    <a:pt x="465" y="12"/>
                    <a:pt x="465" y="12"/>
                    <a:pt x="465" y="12"/>
                  </a:cubicBezTo>
                  <a:cubicBezTo>
                    <a:pt x="454" y="13"/>
                    <a:pt x="452" y="16"/>
                    <a:pt x="438" y="18"/>
                  </a:cubicBezTo>
                  <a:cubicBezTo>
                    <a:pt x="439" y="16"/>
                    <a:pt x="438" y="15"/>
                    <a:pt x="453" y="12"/>
                  </a:cubicBezTo>
                  <a:cubicBezTo>
                    <a:pt x="466" y="11"/>
                    <a:pt x="452" y="13"/>
                    <a:pt x="459" y="13"/>
                  </a:cubicBezTo>
                  <a:cubicBezTo>
                    <a:pt x="469" y="9"/>
                    <a:pt x="472" y="13"/>
                    <a:pt x="483" y="10"/>
                  </a:cubicBezTo>
                  <a:cubicBezTo>
                    <a:pt x="496" y="9"/>
                    <a:pt x="492" y="11"/>
                    <a:pt x="496" y="11"/>
                  </a:cubicBezTo>
                  <a:cubicBezTo>
                    <a:pt x="483" y="12"/>
                    <a:pt x="502" y="12"/>
                    <a:pt x="486" y="14"/>
                  </a:cubicBezTo>
                  <a:cubicBezTo>
                    <a:pt x="499" y="14"/>
                    <a:pt x="495" y="11"/>
                    <a:pt x="506" y="11"/>
                  </a:cubicBezTo>
                  <a:cubicBezTo>
                    <a:pt x="508" y="13"/>
                    <a:pt x="508" y="13"/>
                    <a:pt x="508" y="13"/>
                  </a:cubicBezTo>
                  <a:cubicBezTo>
                    <a:pt x="518" y="13"/>
                    <a:pt x="540" y="14"/>
                    <a:pt x="553" y="12"/>
                  </a:cubicBezTo>
                  <a:cubicBezTo>
                    <a:pt x="542" y="11"/>
                    <a:pt x="560" y="11"/>
                    <a:pt x="558" y="10"/>
                  </a:cubicBezTo>
                  <a:cubicBezTo>
                    <a:pt x="556" y="12"/>
                    <a:pt x="540" y="11"/>
                    <a:pt x="541" y="10"/>
                  </a:cubicBezTo>
                  <a:cubicBezTo>
                    <a:pt x="548" y="9"/>
                    <a:pt x="565" y="9"/>
                    <a:pt x="573" y="10"/>
                  </a:cubicBezTo>
                  <a:cubicBezTo>
                    <a:pt x="560" y="8"/>
                    <a:pt x="560" y="8"/>
                    <a:pt x="560" y="8"/>
                  </a:cubicBezTo>
                  <a:cubicBezTo>
                    <a:pt x="566" y="8"/>
                    <a:pt x="588" y="7"/>
                    <a:pt x="589" y="7"/>
                  </a:cubicBezTo>
                  <a:cubicBezTo>
                    <a:pt x="596" y="8"/>
                    <a:pt x="606" y="8"/>
                    <a:pt x="609" y="10"/>
                  </a:cubicBezTo>
                  <a:cubicBezTo>
                    <a:pt x="605" y="9"/>
                    <a:pt x="601" y="10"/>
                    <a:pt x="597" y="10"/>
                  </a:cubicBezTo>
                  <a:cubicBezTo>
                    <a:pt x="592" y="9"/>
                    <a:pt x="592" y="9"/>
                    <a:pt x="592" y="9"/>
                  </a:cubicBezTo>
                  <a:cubicBezTo>
                    <a:pt x="585" y="10"/>
                    <a:pt x="585" y="10"/>
                    <a:pt x="585" y="10"/>
                  </a:cubicBezTo>
                  <a:cubicBezTo>
                    <a:pt x="593" y="11"/>
                    <a:pt x="610" y="13"/>
                    <a:pt x="614" y="15"/>
                  </a:cubicBezTo>
                  <a:cubicBezTo>
                    <a:pt x="595" y="13"/>
                    <a:pt x="565" y="12"/>
                    <a:pt x="530" y="16"/>
                  </a:cubicBezTo>
                  <a:cubicBezTo>
                    <a:pt x="530" y="16"/>
                    <a:pt x="530" y="16"/>
                    <a:pt x="532" y="16"/>
                  </a:cubicBezTo>
                  <a:cubicBezTo>
                    <a:pt x="514" y="16"/>
                    <a:pt x="512" y="16"/>
                    <a:pt x="498" y="17"/>
                  </a:cubicBezTo>
                  <a:cubicBezTo>
                    <a:pt x="502" y="16"/>
                    <a:pt x="502" y="16"/>
                    <a:pt x="502" y="16"/>
                  </a:cubicBezTo>
                  <a:cubicBezTo>
                    <a:pt x="500" y="15"/>
                    <a:pt x="488" y="17"/>
                    <a:pt x="476" y="18"/>
                  </a:cubicBezTo>
                  <a:cubicBezTo>
                    <a:pt x="473" y="19"/>
                    <a:pt x="466" y="20"/>
                    <a:pt x="461" y="20"/>
                  </a:cubicBezTo>
                  <a:cubicBezTo>
                    <a:pt x="463" y="19"/>
                    <a:pt x="463" y="19"/>
                    <a:pt x="463" y="19"/>
                  </a:cubicBezTo>
                  <a:cubicBezTo>
                    <a:pt x="460" y="19"/>
                    <a:pt x="449" y="20"/>
                    <a:pt x="436" y="22"/>
                  </a:cubicBezTo>
                  <a:cubicBezTo>
                    <a:pt x="441" y="20"/>
                    <a:pt x="441" y="20"/>
                    <a:pt x="441" y="20"/>
                  </a:cubicBezTo>
                  <a:cubicBezTo>
                    <a:pt x="444" y="19"/>
                    <a:pt x="448" y="18"/>
                    <a:pt x="453" y="17"/>
                  </a:cubicBezTo>
                  <a:cubicBezTo>
                    <a:pt x="450" y="18"/>
                    <a:pt x="447" y="18"/>
                    <a:pt x="443" y="18"/>
                  </a:cubicBezTo>
                  <a:close/>
                  <a:moveTo>
                    <a:pt x="598" y="486"/>
                  </a:moveTo>
                  <a:cubicBezTo>
                    <a:pt x="594" y="487"/>
                    <a:pt x="592" y="488"/>
                    <a:pt x="591" y="488"/>
                  </a:cubicBezTo>
                  <a:cubicBezTo>
                    <a:pt x="599" y="486"/>
                    <a:pt x="599" y="486"/>
                    <a:pt x="599" y="486"/>
                  </a:cubicBezTo>
                  <a:lnTo>
                    <a:pt x="598" y="486"/>
                  </a:lnTo>
                  <a:close/>
                  <a:moveTo>
                    <a:pt x="620" y="481"/>
                  </a:moveTo>
                  <a:cubicBezTo>
                    <a:pt x="617" y="481"/>
                    <a:pt x="616" y="481"/>
                    <a:pt x="615" y="481"/>
                  </a:cubicBezTo>
                  <a:cubicBezTo>
                    <a:pt x="622" y="479"/>
                    <a:pt x="622" y="479"/>
                    <a:pt x="622" y="479"/>
                  </a:cubicBezTo>
                  <a:lnTo>
                    <a:pt x="620" y="481"/>
                  </a:lnTo>
                  <a:close/>
                  <a:moveTo>
                    <a:pt x="679" y="440"/>
                  </a:moveTo>
                  <a:cubicBezTo>
                    <a:pt x="679" y="440"/>
                    <a:pt x="671" y="444"/>
                    <a:pt x="660" y="449"/>
                  </a:cubicBezTo>
                  <a:cubicBezTo>
                    <a:pt x="660" y="448"/>
                    <a:pt x="660" y="448"/>
                    <a:pt x="660" y="448"/>
                  </a:cubicBezTo>
                  <a:cubicBezTo>
                    <a:pt x="661" y="448"/>
                    <a:pt x="661" y="448"/>
                    <a:pt x="661" y="447"/>
                  </a:cubicBezTo>
                  <a:cubicBezTo>
                    <a:pt x="664" y="446"/>
                    <a:pt x="665" y="446"/>
                    <a:pt x="666" y="446"/>
                  </a:cubicBezTo>
                  <a:cubicBezTo>
                    <a:pt x="672" y="441"/>
                    <a:pt x="662" y="445"/>
                    <a:pt x="651" y="450"/>
                  </a:cubicBezTo>
                  <a:cubicBezTo>
                    <a:pt x="648" y="452"/>
                    <a:pt x="648" y="452"/>
                    <a:pt x="648" y="452"/>
                  </a:cubicBezTo>
                  <a:cubicBezTo>
                    <a:pt x="638" y="455"/>
                    <a:pt x="632" y="456"/>
                    <a:pt x="619" y="461"/>
                  </a:cubicBezTo>
                  <a:cubicBezTo>
                    <a:pt x="590" y="476"/>
                    <a:pt x="590" y="476"/>
                    <a:pt x="590" y="476"/>
                  </a:cubicBezTo>
                  <a:cubicBezTo>
                    <a:pt x="581" y="479"/>
                    <a:pt x="581" y="479"/>
                    <a:pt x="581" y="479"/>
                  </a:cubicBezTo>
                  <a:cubicBezTo>
                    <a:pt x="577" y="479"/>
                    <a:pt x="563" y="483"/>
                    <a:pt x="568" y="480"/>
                  </a:cubicBezTo>
                  <a:cubicBezTo>
                    <a:pt x="566" y="480"/>
                    <a:pt x="571" y="478"/>
                    <a:pt x="577" y="477"/>
                  </a:cubicBezTo>
                  <a:cubicBezTo>
                    <a:pt x="578" y="477"/>
                    <a:pt x="577" y="477"/>
                    <a:pt x="578" y="477"/>
                  </a:cubicBezTo>
                  <a:cubicBezTo>
                    <a:pt x="579" y="476"/>
                    <a:pt x="579" y="475"/>
                    <a:pt x="572" y="476"/>
                  </a:cubicBezTo>
                  <a:cubicBezTo>
                    <a:pt x="579" y="474"/>
                    <a:pt x="580" y="474"/>
                    <a:pt x="585" y="472"/>
                  </a:cubicBezTo>
                  <a:cubicBezTo>
                    <a:pt x="578" y="474"/>
                    <a:pt x="578" y="474"/>
                    <a:pt x="578" y="474"/>
                  </a:cubicBezTo>
                  <a:cubicBezTo>
                    <a:pt x="589" y="471"/>
                    <a:pt x="605" y="463"/>
                    <a:pt x="605" y="462"/>
                  </a:cubicBezTo>
                  <a:cubicBezTo>
                    <a:pt x="602" y="465"/>
                    <a:pt x="594" y="466"/>
                    <a:pt x="588" y="467"/>
                  </a:cubicBezTo>
                  <a:cubicBezTo>
                    <a:pt x="593" y="465"/>
                    <a:pt x="602" y="461"/>
                    <a:pt x="595" y="464"/>
                  </a:cubicBezTo>
                  <a:cubicBezTo>
                    <a:pt x="592" y="465"/>
                    <a:pt x="572" y="472"/>
                    <a:pt x="587" y="468"/>
                  </a:cubicBezTo>
                  <a:cubicBezTo>
                    <a:pt x="581" y="471"/>
                    <a:pt x="573" y="474"/>
                    <a:pt x="566" y="475"/>
                  </a:cubicBezTo>
                  <a:cubicBezTo>
                    <a:pt x="574" y="472"/>
                    <a:pt x="568" y="473"/>
                    <a:pt x="570" y="471"/>
                  </a:cubicBezTo>
                  <a:cubicBezTo>
                    <a:pt x="563" y="474"/>
                    <a:pt x="564" y="475"/>
                    <a:pt x="563" y="476"/>
                  </a:cubicBezTo>
                  <a:cubicBezTo>
                    <a:pt x="541" y="480"/>
                    <a:pt x="532" y="479"/>
                    <a:pt x="509" y="485"/>
                  </a:cubicBezTo>
                  <a:cubicBezTo>
                    <a:pt x="506" y="486"/>
                    <a:pt x="523" y="482"/>
                    <a:pt x="521" y="483"/>
                  </a:cubicBezTo>
                  <a:cubicBezTo>
                    <a:pt x="504" y="489"/>
                    <a:pt x="498" y="486"/>
                    <a:pt x="483" y="489"/>
                  </a:cubicBezTo>
                  <a:cubicBezTo>
                    <a:pt x="488" y="490"/>
                    <a:pt x="488" y="490"/>
                    <a:pt x="488" y="490"/>
                  </a:cubicBezTo>
                  <a:cubicBezTo>
                    <a:pt x="483" y="492"/>
                    <a:pt x="472" y="494"/>
                    <a:pt x="466" y="495"/>
                  </a:cubicBezTo>
                  <a:cubicBezTo>
                    <a:pt x="464" y="494"/>
                    <a:pt x="448" y="496"/>
                    <a:pt x="460" y="493"/>
                  </a:cubicBezTo>
                  <a:cubicBezTo>
                    <a:pt x="434" y="496"/>
                    <a:pt x="437" y="500"/>
                    <a:pt x="407" y="504"/>
                  </a:cubicBezTo>
                  <a:cubicBezTo>
                    <a:pt x="421" y="502"/>
                    <a:pt x="423" y="502"/>
                    <a:pt x="434" y="501"/>
                  </a:cubicBezTo>
                  <a:cubicBezTo>
                    <a:pt x="422" y="503"/>
                    <a:pt x="432" y="502"/>
                    <a:pt x="431" y="503"/>
                  </a:cubicBezTo>
                  <a:cubicBezTo>
                    <a:pt x="424" y="503"/>
                    <a:pt x="401" y="507"/>
                    <a:pt x="417" y="503"/>
                  </a:cubicBezTo>
                  <a:cubicBezTo>
                    <a:pt x="407" y="505"/>
                    <a:pt x="388" y="506"/>
                    <a:pt x="384" y="507"/>
                  </a:cubicBezTo>
                  <a:cubicBezTo>
                    <a:pt x="392" y="507"/>
                    <a:pt x="392" y="507"/>
                    <a:pt x="392" y="507"/>
                  </a:cubicBezTo>
                  <a:cubicBezTo>
                    <a:pt x="379" y="508"/>
                    <a:pt x="366" y="510"/>
                    <a:pt x="360" y="512"/>
                  </a:cubicBezTo>
                  <a:cubicBezTo>
                    <a:pt x="377" y="511"/>
                    <a:pt x="376" y="508"/>
                    <a:pt x="398" y="507"/>
                  </a:cubicBezTo>
                  <a:cubicBezTo>
                    <a:pt x="421" y="506"/>
                    <a:pt x="392" y="508"/>
                    <a:pt x="408" y="509"/>
                  </a:cubicBezTo>
                  <a:cubicBezTo>
                    <a:pt x="424" y="506"/>
                    <a:pt x="424" y="506"/>
                    <a:pt x="424" y="506"/>
                  </a:cubicBezTo>
                  <a:cubicBezTo>
                    <a:pt x="416" y="506"/>
                    <a:pt x="416" y="506"/>
                    <a:pt x="416" y="506"/>
                  </a:cubicBezTo>
                  <a:cubicBezTo>
                    <a:pt x="419" y="504"/>
                    <a:pt x="442" y="503"/>
                    <a:pt x="439" y="501"/>
                  </a:cubicBezTo>
                  <a:cubicBezTo>
                    <a:pt x="456" y="501"/>
                    <a:pt x="461" y="499"/>
                    <a:pt x="480" y="498"/>
                  </a:cubicBezTo>
                  <a:cubicBezTo>
                    <a:pt x="484" y="496"/>
                    <a:pt x="477" y="497"/>
                    <a:pt x="472" y="498"/>
                  </a:cubicBezTo>
                  <a:cubicBezTo>
                    <a:pt x="481" y="497"/>
                    <a:pt x="481" y="494"/>
                    <a:pt x="494" y="493"/>
                  </a:cubicBezTo>
                  <a:cubicBezTo>
                    <a:pt x="500" y="492"/>
                    <a:pt x="495" y="491"/>
                    <a:pt x="485" y="493"/>
                  </a:cubicBezTo>
                  <a:cubicBezTo>
                    <a:pt x="494" y="492"/>
                    <a:pt x="503" y="490"/>
                    <a:pt x="513" y="488"/>
                  </a:cubicBezTo>
                  <a:cubicBezTo>
                    <a:pt x="502" y="489"/>
                    <a:pt x="502" y="489"/>
                    <a:pt x="502" y="489"/>
                  </a:cubicBezTo>
                  <a:cubicBezTo>
                    <a:pt x="513" y="487"/>
                    <a:pt x="513" y="487"/>
                    <a:pt x="513" y="487"/>
                  </a:cubicBezTo>
                  <a:cubicBezTo>
                    <a:pt x="504" y="487"/>
                    <a:pt x="504" y="487"/>
                    <a:pt x="504" y="487"/>
                  </a:cubicBezTo>
                  <a:cubicBezTo>
                    <a:pt x="524" y="483"/>
                    <a:pt x="548" y="478"/>
                    <a:pt x="559" y="477"/>
                  </a:cubicBezTo>
                  <a:cubicBezTo>
                    <a:pt x="541" y="483"/>
                    <a:pt x="512" y="489"/>
                    <a:pt x="502" y="493"/>
                  </a:cubicBezTo>
                  <a:cubicBezTo>
                    <a:pt x="506" y="493"/>
                    <a:pt x="516" y="489"/>
                    <a:pt x="521" y="490"/>
                  </a:cubicBezTo>
                  <a:cubicBezTo>
                    <a:pt x="527" y="487"/>
                    <a:pt x="527" y="487"/>
                    <a:pt x="527" y="487"/>
                  </a:cubicBezTo>
                  <a:cubicBezTo>
                    <a:pt x="533" y="485"/>
                    <a:pt x="547" y="482"/>
                    <a:pt x="549" y="483"/>
                  </a:cubicBezTo>
                  <a:cubicBezTo>
                    <a:pt x="532" y="487"/>
                    <a:pt x="527" y="490"/>
                    <a:pt x="519" y="493"/>
                  </a:cubicBezTo>
                  <a:cubicBezTo>
                    <a:pt x="519" y="493"/>
                    <a:pt x="518" y="494"/>
                    <a:pt x="515" y="494"/>
                  </a:cubicBezTo>
                  <a:cubicBezTo>
                    <a:pt x="515" y="494"/>
                    <a:pt x="515" y="494"/>
                    <a:pt x="515" y="494"/>
                  </a:cubicBezTo>
                  <a:cubicBezTo>
                    <a:pt x="515" y="494"/>
                    <a:pt x="515" y="494"/>
                    <a:pt x="515" y="494"/>
                  </a:cubicBezTo>
                  <a:cubicBezTo>
                    <a:pt x="510" y="495"/>
                    <a:pt x="501" y="497"/>
                    <a:pt x="497" y="498"/>
                  </a:cubicBezTo>
                  <a:cubicBezTo>
                    <a:pt x="490" y="499"/>
                    <a:pt x="495" y="497"/>
                    <a:pt x="495" y="497"/>
                  </a:cubicBezTo>
                  <a:cubicBezTo>
                    <a:pt x="474" y="499"/>
                    <a:pt x="460" y="505"/>
                    <a:pt x="438" y="507"/>
                  </a:cubicBezTo>
                  <a:cubicBezTo>
                    <a:pt x="437" y="506"/>
                    <a:pt x="420" y="508"/>
                    <a:pt x="425" y="507"/>
                  </a:cubicBezTo>
                  <a:cubicBezTo>
                    <a:pt x="412" y="508"/>
                    <a:pt x="405" y="510"/>
                    <a:pt x="397" y="512"/>
                  </a:cubicBezTo>
                  <a:cubicBezTo>
                    <a:pt x="395" y="511"/>
                    <a:pt x="377" y="513"/>
                    <a:pt x="384" y="512"/>
                  </a:cubicBezTo>
                  <a:cubicBezTo>
                    <a:pt x="372" y="514"/>
                    <a:pt x="372" y="514"/>
                    <a:pt x="372" y="514"/>
                  </a:cubicBezTo>
                  <a:cubicBezTo>
                    <a:pt x="363" y="514"/>
                    <a:pt x="346" y="516"/>
                    <a:pt x="343" y="515"/>
                  </a:cubicBezTo>
                  <a:cubicBezTo>
                    <a:pt x="334" y="516"/>
                    <a:pt x="341" y="517"/>
                    <a:pt x="328" y="517"/>
                  </a:cubicBezTo>
                  <a:cubicBezTo>
                    <a:pt x="329" y="517"/>
                    <a:pt x="328" y="517"/>
                    <a:pt x="331" y="517"/>
                  </a:cubicBezTo>
                  <a:cubicBezTo>
                    <a:pt x="325" y="516"/>
                    <a:pt x="311" y="517"/>
                    <a:pt x="305" y="518"/>
                  </a:cubicBezTo>
                  <a:cubicBezTo>
                    <a:pt x="314" y="518"/>
                    <a:pt x="307" y="518"/>
                    <a:pt x="318" y="518"/>
                  </a:cubicBezTo>
                  <a:cubicBezTo>
                    <a:pt x="318" y="519"/>
                    <a:pt x="306" y="520"/>
                    <a:pt x="294" y="519"/>
                  </a:cubicBezTo>
                  <a:cubicBezTo>
                    <a:pt x="310" y="518"/>
                    <a:pt x="281" y="518"/>
                    <a:pt x="289" y="517"/>
                  </a:cubicBezTo>
                  <a:cubicBezTo>
                    <a:pt x="263" y="517"/>
                    <a:pt x="248" y="519"/>
                    <a:pt x="226" y="520"/>
                  </a:cubicBezTo>
                  <a:cubicBezTo>
                    <a:pt x="201" y="519"/>
                    <a:pt x="170" y="514"/>
                    <a:pt x="151" y="511"/>
                  </a:cubicBezTo>
                  <a:cubicBezTo>
                    <a:pt x="153" y="512"/>
                    <a:pt x="153" y="512"/>
                    <a:pt x="153" y="512"/>
                  </a:cubicBezTo>
                  <a:cubicBezTo>
                    <a:pt x="142" y="510"/>
                    <a:pt x="142" y="510"/>
                    <a:pt x="142" y="510"/>
                  </a:cubicBezTo>
                  <a:cubicBezTo>
                    <a:pt x="135" y="508"/>
                    <a:pt x="142" y="508"/>
                    <a:pt x="132" y="506"/>
                  </a:cubicBezTo>
                  <a:cubicBezTo>
                    <a:pt x="136" y="505"/>
                    <a:pt x="150" y="510"/>
                    <a:pt x="160" y="511"/>
                  </a:cubicBezTo>
                  <a:cubicBezTo>
                    <a:pt x="143" y="506"/>
                    <a:pt x="177" y="513"/>
                    <a:pt x="166" y="509"/>
                  </a:cubicBezTo>
                  <a:cubicBezTo>
                    <a:pt x="158" y="512"/>
                    <a:pt x="128" y="502"/>
                    <a:pt x="113" y="497"/>
                  </a:cubicBezTo>
                  <a:cubicBezTo>
                    <a:pt x="99" y="491"/>
                    <a:pt x="120" y="498"/>
                    <a:pt x="113" y="495"/>
                  </a:cubicBezTo>
                  <a:cubicBezTo>
                    <a:pt x="108" y="495"/>
                    <a:pt x="108" y="495"/>
                    <a:pt x="108" y="495"/>
                  </a:cubicBezTo>
                  <a:cubicBezTo>
                    <a:pt x="102" y="492"/>
                    <a:pt x="101" y="491"/>
                    <a:pt x="101" y="490"/>
                  </a:cubicBezTo>
                  <a:cubicBezTo>
                    <a:pt x="87" y="484"/>
                    <a:pt x="71" y="475"/>
                    <a:pt x="60" y="467"/>
                  </a:cubicBezTo>
                  <a:cubicBezTo>
                    <a:pt x="74" y="477"/>
                    <a:pt x="54" y="465"/>
                    <a:pt x="68" y="475"/>
                  </a:cubicBezTo>
                  <a:cubicBezTo>
                    <a:pt x="63" y="473"/>
                    <a:pt x="54" y="466"/>
                    <a:pt x="47" y="459"/>
                  </a:cubicBezTo>
                  <a:cubicBezTo>
                    <a:pt x="54" y="465"/>
                    <a:pt x="39" y="448"/>
                    <a:pt x="54" y="464"/>
                  </a:cubicBezTo>
                  <a:cubicBezTo>
                    <a:pt x="53" y="460"/>
                    <a:pt x="46" y="456"/>
                    <a:pt x="40" y="448"/>
                  </a:cubicBezTo>
                  <a:cubicBezTo>
                    <a:pt x="42" y="450"/>
                    <a:pt x="44" y="452"/>
                    <a:pt x="47" y="454"/>
                  </a:cubicBezTo>
                  <a:cubicBezTo>
                    <a:pt x="35" y="443"/>
                    <a:pt x="25" y="419"/>
                    <a:pt x="23" y="415"/>
                  </a:cubicBezTo>
                  <a:cubicBezTo>
                    <a:pt x="18" y="406"/>
                    <a:pt x="13" y="390"/>
                    <a:pt x="12" y="376"/>
                  </a:cubicBezTo>
                  <a:cubicBezTo>
                    <a:pt x="12" y="363"/>
                    <a:pt x="13" y="348"/>
                    <a:pt x="17" y="333"/>
                  </a:cubicBezTo>
                  <a:cubicBezTo>
                    <a:pt x="17" y="336"/>
                    <a:pt x="17" y="336"/>
                    <a:pt x="17" y="336"/>
                  </a:cubicBezTo>
                  <a:cubicBezTo>
                    <a:pt x="19" y="327"/>
                    <a:pt x="22" y="314"/>
                    <a:pt x="27" y="303"/>
                  </a:cubicBezTo>
                  <a:cubicBezTo>
                    <a:pt x="29" y="300"/>
                    <a:pt x="29" y="300"/>
                    <a:pt x="29" y="300"/>
                  </a:cubicBezTo>
                  <a:cubicBezTo>
                    <a:pt x="32" y="292"/>
                    <a:pt x="39" y="277"/>
                    <a:pt x="45" y="265"/>
                  </a:cubicBezTo>
                  <a:cubicBezTo>
                    <a:pt x="45" y="265"/>
                    <a:pt x="39" y="276"/>
                    <a:pt x="41" y="270"/>
                  </a:cubicBezTo>
                  <a:cubicBezTo>
                    <a:pt x="38" y="276"/>
                    <a:pt x="35" y="281"/>
                    <a:pt x="37" y="280"/>
                  </a:cubicBezTo>
                  <a:cubicBezTo>
                    <a:pt x="34" y="286"/>
                    <a:pt x="33" y="285"/>
                    <a:pt x="30" y="290"/>
                  </a:cubicBezTo>
                  <a:cubicBezTo>
                    <a:pt x="34" y="282"/>
                    <a:pt x="37" y="274"/>
                    <a:pt x="41" y="266"/>
                  </a:cubicBezTo>
                  <a:cubicBezTo>
                    <a:pt x="42" y="265"/>
                    <a:pt x="43" y="264"/>
                    <a:pt x="43" y="264"/>
                  </a:cubicBezTo>
                  <a:cubicBezTo>
                    <a:pt x="43" y="262"/>
                    <a:pt x="43" y="262"/>
                    <a:pt x="43" y="262"/>
                  </a:cubicBezTo>
                  <a:cubicBezTo>
                    <a:pt x="46" y="256"/>
                    <a:pt x="48" y="254"/>
                    <a:pt x="47" y="255"/>
                  </a:cubicBezTo>
                  <a:cubicBezTo>
                    <a:pt x="55" y="243"/>
                    <a:pt x="56" y="237"/>
                    <a:pt x="66" y="225"/>
                  </a:cubicBezTo>
                  <a:cubicBezTo>
                    <a:pt x="63" y="231"/>
                    <a:pt x="61" y="235"/>
                    <a:pt x="55" y="244"/>
                  </a:cubicBezTo>
                  <a:cubicBezTo>
                    <a:pt x="58" y="239"/>
                    <a:pt x="62" y="234"/>
                    <a:pt x="65" y="230"/>
                  </a:cubicBezTo>
                  <a:cubicBezTo>
                    <a:pt x="61" y="237"/>
                    <a:pt x="44" y="262"/>
                    <a:pt x="49" y="259"/>
                  </a:cubicBezTo>
                  <a:cubicBezTo>
                    <a:pt x="58" y="242"/>
                    <a:pt x="74" y="218"/>
                    <a:pt x="84" y="205"/>
                  </a:cubicBezTo>
                  <a:cubicBezTo>
                    <a:pt x="92" y="199"/>
                    <a:pt x="100" y="188"/>
                    <a:pt x="111" y="178"/>
                  </a:cubicBezTo>
                  <a:cubicBezTo>
                    <a:pt x="113" y="177"/>
                    <a:pt x="116" y="174"/>
                    <a:pt x="115" y="176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126" y="166"/>
                    <a:pt x="144" y="151"/>
                    <a:pt x="157" y="140"/>
                  </a:cubicBezTo>
                  <a:cubicBezTo>
                    <a:pt x="166" y="136"/>
                    <a:pt x="166" y="136"/>
                    <a:pt x="166" y="136"/>
                  </a:cubicBezTo>
                  <a:cubicBezTo>
                    <a:pt x="192" y="120"/>
                    <a:pt x="159" y="137"/>
                    <a:pt x="186" y="120"/>
                  </a:cubicBezTo>
                  <a:cubicBezTo>
                    <a:pt x="193" y="117"/>
                    <a:pt x="220" y="102"/>
                    <a:pt x="222" y="103"/>
                  </a:cubicBezTo>
                  <a:cubicBezTo>
                    <a:pt x="227" y="101"/>
                    <a:pt x="229" y="100"/>
                    <a:pt x="230" y="99"/>
                  </a:cubicBezTo>
                  <a:cubicBezTo>
                    <a:pt x="225" y="100"/>
                    <a:pt x="214" y="106"/>
                    <a:pt x="220" y="102"/>
                  </a:cubicBezTo>
                  <a:cubicBezTo>
                    <a:pt x="229" y="97"/>
                    <a:pt x="234" y="96"/>
                    <a:pt x="242" y="93"/>
                  </a:cubicBezTo>
                  <a:cubicBezTo>
                    <a:pt x="242" y="93"/>
                    <a:pt x="236" y="96"/>
                    <a:pt x="239" y="95"/>
                  </a:cubicBezTo>
                  <a:cubicBezTo>
                    <a:pt x="258" y="86"/>
                    <a:pt x="295" y="75"/>
                    <a:pt x="314" y="69"/>
                  </a:cubicBezTo>
                  <a:cubicBezTo>
                    <a:pt x="307" y="71"/>
                    <a:pt x="306" y="72"/>
                    <a:pt x="296" y="74"/>
                  </a:cubicBezTo>
                  <a:cubicBezTo>
                    <a:pt x="296" y="73"/>
                    <a:pt x="301" y="72"/>
                    <a:pt x="303" y="71"/>
                  </a:cubicBezTo>
                  <a:cubicBezTo>
                    <a:pt x="302" y="70"/>
                    <a:pt x="294" y="74"/>
                    <a:pt x="283" y="76"/>
                  </a:cubicBezTo>
                  <a:cubicBezTo>
                    <a:pt x="289" y="74"/>
                    <a:pt x="294" y="72"/>
                    <a:pt x="300" y="70"/>
                  </a:cubicBezTo>
                  <a:cubicBezTo>
                    <a:pt x="290" y="71"/>
                    <a:pt x="290" y="71"/>
                    <a:pt x="290" y="71"/>
                  </a:cubicBezTo>
                  <a:cubicBezTo>
                    <a:pt x="303" y="66"/>
                    <a:pt x="315" y="63"/>
                    <a:pt x="328" y="59"/>
                  </a:cubicBezTo>
                  <a:cubicBezTo>
                    <a:pt x="322" y="60"/>
                    <a:pt x="316" y="61"/>
                    <a:pt x="311" y="63"/>
                  </a:cubicBezTo>
                  <a:cubicBezTo>
                    <a:pt x="312" y="61"/>
                    <a:pt x="315" y="59"/>
                    <a:pt x="307" y="61"/>
                  </a:cubicBezTo>
                  <a:cubicBezTo>
                    <a:pt x="327" y="54"/>
                    <a:pt x="325" y="51"/>
                    <a:pt x="348" y="47"/>
                  </a:cubicBezTo>
                  <a:cubicBezTo>
                    <a:pt x="348" y="47"/>
                    <a:pt x="348" y="47"/>
                    <a:pt x="348" y="47"/>
                  </a:cubicBezTo>
                  <a:cubicBezTo>
                    <a:pt x="357" y="44"/>
                    <a:pt x="357" y="44"/>
                    <a:pt x="357" y="44"/>
                  </a:cubicBezTo>
                  <a:cubicBezTo>
                    <a:pt x="371" y="41"/>
                    <a:pt x="371" y="41"/>
                    <a:pt x="371" y="41"/>
                  </a:cubicBezTo>
                  <a:cubicBezTo>
                    <a:pt x="363" y="45"/>
                    <a:pt x="353" y="47"/>
                    <a:pt x="346" y="49"/>
                  </a:cubicBezTo>
                  <a:cubicBezTo>
                    <a:pt x="363" y="48"/>
                    <a:pt x="367" y="42"/>
                    <a:pt x="386" y="38"/>
                  </a:cubicBezTo>
                  <a:cubicBezTo>
                    <a:pt x="402" y="38"/>
                    <a:pt x="367" y="44"/>
                    <a:pt x="368" y="46"/>
                  </a:cubicBezTo>
                  <a:cubicBezTo>
                    <a:pt x="372" y="44"/>
                    <a:pt x="382" y="43"/>
                    <a:pt x="381" y="44"/>
                  </a:cubicBezTo>
                  <a:cubicBezTo>
                    <a:pt x="363" y="47"/>
                    <a:pt x="370" y="48"/>
                    <a:pt x="351" y="51"/>
                  </a:cubicBezTo>
                  <a:cubicBezTo>
                    <a:pt x="360" y="48"/>
                    <a:pt x="349" y="50"/>
                    <a:pt x="351" y="49"/>
                  </a:cubicBezTo>
                  <a:cubicBezTo>
                    <a:pt x="348" y="50"/>
                    <a:pt x="331" y="55"/>
                    <a:pt x="318" y="58"/>
                  </a:cubicBezTo>
                  <a:cubicBezTo>
                    <a:pt x="315" y="61"/>
                    <a:pt x="329" y="57"/>
                    <a:pt x="337" y="55"/>
                  </a:cubicBezTo>
                  <a:cubicBezTo>
                    <a:pt x="352" y="50"/>
                    <a:pt x="368" y="49"/>
                    <a:pt x="380" y="45"/>
                  </a:cubicBezTo>
                  <a:cubicBezTo>
                    <a:pt x="396" y="41"/>
                    <a:pt x="381" y="46"/>
                    <a:pt x="382" y="46"/>
                  </a:cubicBezTo>
                  <a:cubicBezTo>
                    <a:pt x="397" y="44"/>
                    <a:pt x="388" y="43"/>
                    <a:pt x="393" y="42"/>
                  </a:cubicBezTo>
                  <a:cubicBezTo>
                    <a:pt x="415" y="37"/>
                    <a:pt x="418" y="39"/>
                    <a:pt x="434" y="37"/>
                  </a:cubicBezTo>
                  <a:cubicBezTo>
                    <a:pt x="447" y="34"/>
                    <a:pt x="480" y="30"/>
                    <a:pt x="503" y="29"/>
                  </a:cubicBezTo>
                  <a:cubicBezTo>
                    <a:pt x="500" y="30"/>
                    <a:pt x="503" y="31"/>
                    <a:pt x="505" y="31"/>
                  </a:cubicBezTo>
                  <a:cubicBezTo>
                    <a:pt x="518" y="27"/>
                    <a:pt x="514" y="29"/>
                    <a:pt x="531" y="27"/>
                  </a:cubicBezTo>
                  <a:cubicBezTo>
                    <a:pt x="516" y="26"/>
                    <a:pt x="516" y="26"/>
                    <a:pt x="516" y="26"/>
                  </a:cubicBezTo>
                  <a:cubicBezTo>
                    <a:pt x="528" y="26"/>
                    <a:pt x="537" y="24"/>
                    <a:pt x="548" y="25"/>
                  </a:cubicBezTo>
                  <a:cubicBezTo>
                    <a:pt x="534" y="23"/>
                    <a:pt x="567" y="23"/>
                    <a:pt x="575" y="23"/>
                  </a:cubicBezTo>
                  <a:cubicBezTo>
                    <a:pt x="587" y="24"/>
                    <a:pt x="599" y="23"/>
                    <a:pt x="605" y="25"/>
                  </a:cubicBezTo>
                  <a:cubicBezTo>
                    <a:pt x="604" y="25"/>
                    <a:pt x="604" y="25"/>
                    <a:pt x="604" y="25"/>
                  </a:cubicBezTo>
                  <a:cubicBezTo>
                    <a:pt x="621" y="27"/>
                    <a:pt x="621" y="27"/>
                    <a:pt x="621" y="27"/>
                  </a:cubicBezTo>
                  <a:cubicBezTo>
                    <a:pt x="619" y="29"/>
                    <a:pt x="619" y="29"/>
                    <a:pt x="619" y="29"/>
                  </a:cubicBezTo>
                  <a:cubicBezTo>
                    <a:pt x="630" y="31"/>
                    <a:pt x="645" y="31"/>
                    <a:pt x="641" y="30"/>
                  </a:cubicBezTo>
                  <a:cubicBezTo>
                    <a:pt x="653" y="32"/>
                    <a:pt x="646" y="31"/>
                    <a:pt x="648" y="33"/>
                  </a:cubicBezTo>
                  <a:cubicBezTo>
                    <a:pt x="641" y="33"/>
                    <a:pt x="625" y="33"/>
                    <a:pt x="621" y="31"/>
                  </a:cubicBezTo>
                  <a:cubicBezTo>
                    <a:pt x="622" y="31"/>
                    <a:pt x="625" y="31"/>
                    <a:pt x="626" y="31"/>
                  </a:cubicBezTo>
                  <a:cubicBezTo>
                    <a:pt x="594" y="27"/>
                    <a:pt x="615" y="33"/>
                    <a:pt x="599" y="32"/>
                  </a:cubicBezTo>
                  <a:cubicBezTo>
                    <a:pt x="607" y="33"/>
                    <a:pt x="613" y="35"/>
                    <a:pt x="622" y="35"/>
                  </a:cubicBezTo>
                  <a:cubicBezTo>
                    <a:pt x="626" y="35"/>
                    <a:pt x="643" y="36"/>
                    <a:pt x="652" y="36"/>
                  </a:cubicBezTo>
                  <a:cubicBezTo>
                    <a:pt x="640" y="36"/>
                    <a:pt x="634" y="34"/>
                    <a:pt x="625" y="33"/>
                  </a:cubicBezTo>
                  <a:cubicBezTo>
                    <a:pt x="633" y="34"/>
                    <a:pt x="634" y="32"/>
                    <a:pt x="641" y="34"/>
                  </a:cubicBezTo>
                  <a:cubicBezTo>
                    <a:pt x="639" y="34"/>
                    <a:pt x="639" y="34"/>
                    <a:pt x="639" y="34"/>
                  </a:cubicBezTo>
                  <a:cubicBezTo>
                    <a:pt x="647" y="34"/>
                    <a:pt x="647" y="34"/>
                    <a:pt x="647" y="34"/>
                  </a:cubicBezTo>
                  <a:cubicBezTo>
                    <a:pt x="648" y="36"/>
                    <a:pt x="670" y="39"/>
                    <a:pt x="657" y="38"/>
                  </a:cubicBezTo>
                  <a:cubicBezTo>
                    <a:pt x="669" y="40"/>
                    <a:pt x="661" y="37"/>
                    <a:pt x="672" y="39"/>
                  </a:cubicBezTo>
                  <a:cubicBezTo>
                    <a:pt x="651" y="35"/>
                    <a:pt x="651" y="35"/>
                    <a:pt x="651" y="35"/>
                  </a:cubicBezTo>
                  <a:cubicBezTo>
                    <a:pt x="652" y="33"/>
                    <a:pt x="652" y="33"/>
                    <a:pt x="652" y="33"/>
                  </a:cubicBezTo>
                  <a:cubicBezTo>
                    <a:pt x="660" y="34"/>
                    <a:pt x="661" y="35"/>
                    <a:pt x="669" y="36"/>
                  </a:cubicBezTo>
                  <a:cubicBezTo>
                    <a:pt x="669" y="34"/>
                    <a:pt x="669" y="34"/>
                    <a:pt x="669" y="34"/>
                  </a:cubicBezTo>
                  <a:cubicBezTo>
                    <a:pt x="683" y="38"/>
                    <a:pt x="683" y="38"/>
                    <a:pt x="683" y="38"/>
                  </a:cubicBezTo>
                  <a:cubicBezTo>
                    <a:pt x="682" y="37"/>
                    <a:pt x="694" y="39"/>
                    <a:pt x="696" y="40"/>
                  </a:cubicBezTo>
                  <a:cubicBezTo>
                    <a:pt x="703" y="42"/>
                    <a:pt x="698" y="44"/>
                    <a:pt x="711" y="46"/>
                  </a:cubicBezTo>
                  <a:cubicBezTo>
                    <a:pt x="710" y="45"/>
                    <a:pt x="710" y="45"/>
                    <a:pt x="710" y="45"/>
                  </a:cubicBezTo>
                  <a:cubicBezTo>
                    <a:pt x="718" y="47"/>
                    <a:pt x="723" y="48"/>
                    <a:pt x="733" y="52"/>
                  </a:cubicBezTo>
                  <a:cubicBezTo>
                    <a:pt x="732" y="52"/>
                    <a:pt x="730" y="51"/>
                    <a:pt x="728" y="51"/>
                  </a:cubicBezTo>
                  <a:cubicBezTo>
                    <a:pt x="743" y="57"/>
                    <a:pt x="766" y="65"/>
                    <a:pt x="771" y="71"/>
                  </a:cubicBezTo>
                  <a:cubicBezTo>
                    <a:pt x="770" y="71"/>
                    <a:pt x="764" y="68"/>
                    <a:pt x="763" y="69"/>
                  </a:cubicBezTo>
                  <a:cubicBezTo>
                    <a:pt x="743" y="57"/>
                    <a:pt x="747" y="64"/>
                    <a:pt x="721" y="53"/>
                  </a:cubicBezTo>
                  <a:cubicBezTo>
                    <a:pt x="721" y="49"/>
                    <a:pt x="698" y="48"/>
                    <a:pt x="694" y="44"/>
                  </a:cubicBezTo>
                  <a:cubicBezTo>
                    <a:pt x="704" y="47"/>
                    <a:pt x="719" y="49"/>
                    <a:pt x="717" y="48"/>
                  </a:cubicBezTo>
                  <a:cubicBezTo>
                    <a:pt x="708" y="46"/>
                    <a:pt x="693" y="42"/>
                    <a:pt x="687" y="41"/>
                  </a:cubicBezTo>
                  <a:cubicBezTo>
                    <a:pt x="693" y="43"/>
                    <a:pt x="691" y="44"/>
                    <a:pt x="686" y="44"/>
                  </a:cubicBezTo>
                  <a:cubicBezTo>
                    <a:pt x="701" y="46"/>
                    <a:pt x="730" y="57"/>
                    <a:pt x="751" y="67"/>
                  </a:cubicBezTo>
                  <a:cubicBezTo>
                    <a:pt x="749" y="64"/>
                    <a:pt x="749" y="64"/>
                    <a:pt x="749" y="64"/>
                  </a:cubicBezTo>
                  <a:cubicBezTo>
                    <a:pt x="768" y="71"/>
                    <a:pt x="746" y="65"/>
                    <a:pt x="760" y="71"/>
                  </a:cubicBezTo>
                  <a:cubicBezTo>
                    <a:pt x="767" y="73"/>
                    <a:pt x="767" y="73"/>
                    <a:pt x="767" y="73"/>
                  </a:cubicBezTo>
                  <a:cubicBezTo>
                    <a:pt x="768" y="74"/>
                    <a:pt x="768" y="74"/>
                    <a:pt x="768" y="74"/>
                  </a:cubicBezTo>
                  <a:cubicBezTo>
                    <a:pt x="771" y="75"/>
                    <a:pt x="775" y="76"/>
                    <a:pt x="779" y="78"/>
                  </a:cubicBezTo>
                  <a:cubicBezTo>
                    <a:pt x="772" y="73"/>
                    <a:pt x="774" y="77"/>
                    <a:pt x="767" y="72"/>
                  </a:cubicBezTo>
                  <a:cubicBezTo>
                    <a:pt x="760" y="68"/>
                    <a:pt x="768" y="71"/>
                    <a:pt x="770" y="71"/>
                  </a:cubicBezTo>
                  <a:cubicBezTo>
                    <a:pt x="775" y="73"/>
                    <a:pt x="791" y="83"/>
                    <a:pt x="781" y="78"/>
                  </a:cubicBezTo>
                  <a:cubicBezTo>
                    <a:pt x="787" y="81"/>
                    <a:pt x="793" y="84"/>
                    <a:pt x="799" y="88"/>
                  </a:cubicBezTo>
                  <a:cubicBezTo>
                    <a:pt x="799" y="88"/>
                    <a:pt x="795" y="86"/>
                    <a:pt x="793" y="85"/>
                  </a:cubicBezTo>
                  <a:cubicBezTo>
                    <a:pt x="797" y="88"/>
                    <a:pt x="801" y="91"/>
                    <a:pt x="805" y="94"/>
                  </a:cubicBezTo>
                  <a:cubicBezTo>
                    <a:pt x="805" y="94"/>
                    <a:pt x="805" y="94"/>
                    <a:pt x="805" y="94"/>
                  </a:cubicBezTo>
                  <a:cubicBezTo>
                    <a:pt x="815" y="100"/>
                    <a:pt x="827" y="112"/>
                    <a:pt x="835" y="118"/>
                  </a:cubicBezTo>
                  <a:cubicBezTo>
                    <a:pt x="821" y="102"/>
                    <a:pt x="843" y="124"/>
                    <a:pt x="842" y="122"/>
                  </a:cubicBezTo>
                  <a:cubicBezTo>
                    <a:pt x="847" y="128"/>
                    <a:pt x="846" y="132"/>
                    <a:pt x="835" y="121"/>
                  </a:cubicBezTo>
                  <a:cubicBezTo>
                    <a:pt x="832" y="117"/>
                    <a:pt x="824" y="110"/>
                    <a:pt x="818" y="105"/>
                  </a:cubicBezTo>
                  <a:cubicBezTo>
                    <a:pt x="825" y="112"/>
                    <a:pt x="828" y="114"/>
                    <a:pt x="833" y="120"/>
                  </a:cubicBezTo>
                  <a:cubicBezTo>
                    <a:pt x="829" y="116"/>
                    <a:pt x="840" y="128"/>
                    <a:pt x="839" y="129"/>
                  </a:cubicBezTo>
                  <a:cubicBezTo>
                    <a:pt x="837" y="128"/>
                    <a:pt x="835" y="127"/>
                    <a:pt x="828" y="119"/>
                  </a:cubicBezTo>
                  <a:cubicBezTo>
                    <a:pt x="818" y="108"/>
                    <a:pt x="828" y="117"/>
                    <a:pt x="825" y="114"/>
                  </a:cubicBezTo>
                  <a:cubicBezTo>
                    <a:pt x="823" y="109"/>
                    <a:pt x="809" y="100"/>
                    <a:pt x="802" y="94"/>
                  </a:cubicBezTo>
                  <a:cubicBezTo>
                    <a:pt x="801" y="93"/>
                    <a:pt x="804" y="95"/>
                    <a:pt x="805" y="95"/>
                  </a:cubicBezTo>
                  <a:cubicBezTo>
                    <a:pt x="799" y="91"/>
                    <a:pt x="784" y="81"/>
                    <a:pt x="782" y="82"/>
                  </a:cubicBezTo>
                  <a:cubicBezTo>
                    <a:pt x="789" y="85"/>
                    <a:pt x="794" y="89"/>
                    <a:pt x="800" y="92"/>
                  </a:cubicBezTo>
                  <a:cubicBezTo>
                    <a:pt x="803" y="95"/>
                    <a:pt x="794" y="90"/>
                    <a:pt x="799" y="94"/>
                  </a:cubicBezTo>
                  <a:cubicBezTo>
                    <a:pt x="803" y="96"/>
                    <a:pt x="807" y="99"/>
                    <a:pt x="811" y="103"/>
                  </a:cubicBezTo>
                  <a:cubicBezTo>
                    <a:pt x="810" y="103"/>
                    <a:pt x="810" y="103"/>
                    <a:pt x="810" y="103"/>
                  </a:cubicBezTo>
                  <a:cubicBezTo>
                    <a:pt x="819" y="111"/>
                    <a:pt x="832" y="124"/>
                    <a:pt x="841" y="135"/>
                  </a:cubicBezTo>
                  <a:cubicBezTo>
                    <a:pt x="845" y="135"/>
                    <a:pt x="851" y="140"/>
                    <a:pt x="856" y="143"/>
                  </a:cubicBezTo>
                  <a:cubicBezTo>
                    <a:pt x="867" y="161"/>
                    <a:pt x="876" y="182"/>
                    <a:pt x="879" y="203"/>
                  </a:cubicBezTo>
                  <a:cubicBezTo>
                    <a:pt x="879" y="203"/>
                    <a:pt x="880" y="203"/>
                    <a:pt x="880" y="204"/>
                  </a:cubicBezTo>
                  <a:cubicBezTo>
                    <a:pt x="881" y="210"/>
                    <a:pt x="882" y="222"/>
                    <a:pt x="880" y="221"/>
                  </a:cubicBezTo>
                  <a:cubicBezTo>
                    <a:pt x="883" y="228"/>
                    <a:pt x="882" y="247"/>
                    <a:pt x="883" y="244"/>
                  </a:cubicBezTo>
                  <a:cubicBezTo>
                    <a:pt x="883" y="246"/>
                    <a:pt x="883" y="246"/>
                    <a:pt x="883" y="246"/>
                  </a:cubicBezTo>
                  <a:cubicBezTo>
                    <a:pt x="880" y="254"/>
                    <a:pt x="877" y="266"/>
                    <a:pt x="868" y="286"/>
                  </a:cubicBezTo>
                  <a:cubicBezTo>
                    <a:pt x="867" y="290"/>
                    <a:pt x="867" y="291"/>
                    <a:pt x="869" y="291"/>
                  </a:cubicBezTo>
                  <a:cubicBezTo>
                    <a:pt x="867" y="295"/>
                    <a:pt x="864" y="298"/>
                    <a:pt x="862" y="302"/>
                  </a:cubicBezTo>
                  <a:cubicBezTo>
                    <a:pt x="863" y="299"/>
                    <a:pt x="863" y="297"/>
                    <a:pt x="866" y="291"/>
                  </a:cubicBezTo>
                  <a:cubicBezTo>
                    <a:pt x="861" y="301"/>
                    <a:pt x="855" y="311"/>
                    <a:pt x="849" y="320"/>
                  </a:cubicBezTo>
                  <a:cubicBezTo>
                    <a:pt x="850" y="318"/>
                    <a:pt x="850" y="318"/>
                    <a:pt x="850" y="318"/>
                  </a:cubicBezTo>
                  <a:cubicBezTo>
                    <a:pt x="842" y="329"/>
                    <a:pt x="842" y="329"/>
                    <a:pt x="842" y="329"/>
                  </a:cubicBezTo>
                  <a:cubicBezTo>
                    <a:pt x="847" y="323"/>
                    <a:pt x="854" y="313"/>
                    <a:pt x="853" y="317"/>
                  </a:cubicBezTo>
                  <a:cubicBezTo>
                    <a:pt x="845" y="330"/>
                    <a:pt x="839" y="336"/>
                    <a:pt x="831" y="347"/>
                  </a:cubicBezTo>
                  <a:cubicBezTo>
                    <a:pt x="829" y="345"/>
                    <a:pt x="826" y="348"/>
                    <a:pt x="828" y="344"/>
                  </a:cubicBezTo>
                  <a:cubicBezTo>
                    <a:pt x="828" y="343"/>
                    <a:pt x="829" y="343"/>
                    <a:pt x="829" y="343"/>
                  </a:cubicBezTo>
                  <a:cubicBezTo>
                    <a:pt x="831" y="338"/>
                    <a:pt x="837" y="329"/>
                    <a:pt x="841" y="323"/>
                  </a:cubicBezTo>
                  <a:cubicBezTo>
                    <a:pt x="823" y="344"/>
                    <a:pt x="828" y="339"/>
                    <a:pt x="810" y="356"/>
                  </a:cubicBezTo>
                  <a:cubicBezTo>
                    <a:pt x="807" y="357"/>
                    <a:pt x="825" y="339"/>
                    <a:pt x="820" y="342"/>
                  </a:cubicBezTo>
                  <a:cubicBezTo>
                    <a:pt x="826" y="337"/>
                    <a:pt x="831" y="331"/>
                    <a:pt x="836" y="325"/>
                  </a:cubicBezTo>
                  <a:cubicBezTo>
                    <a:pt x="833" y="328"/>
                    <a:pt x="833" y="329"/>
                    <a:pt x="832" y="331"/>
                  </a:cubicBezTo>
                  <a:cubicBezTo>
                    <a:pt x="841" y="318"/>
                    <a:pt x="846" y="314"/>
                    <a:pt x="850" y="303"/>
                  </a:cubicBezTo>
                  <a:cubicBezTo>
                    <a:pt x="855" y="297"/>
                    <a:pt x="845" y="313"/>
                    <a:pt x="850" y="306"/>
                  </a:cubicBezTo>
                  <a:cubicBezTo>
                    <a:pt x="847" y="313"/>
                    <a:pt x="844" y="319"/>
                    <a:pt x="843" y="323"/>
                  </a:cubicBezTo>
                  <a:cubicBezTo>
                    <a:pt x="854" y="308"/>
                    <a:pt x="847" y="313"/>
                    <a:pt x="855" y="300"/>
                  </a:cubicBezTo>
                  <a:cubicBezTo>
                    <a:pt x="861" y="290"/>
                    <a:pt x="861" y="290"/>
                    <a:pt x="861" y="290"/>
                  </a:cubicBezTo>
                  <a:cubicBezTo>
                    <a:pt x="864" y="284"/>
                    <a:pt x="859" y="292"/>
                    <a:pt x="859" y="292"/>
                  </a:cubicBezTo>
                  <a:cubicBezTo>
                    <a:pt x="862" y="285"/>
                    <a:pt x="864" y="282"/>
                    <a:pt x="866" y="276"/>
                  </a:cubicBezTo>
                  <a:cubicBezTo>
                    <a:pt x="865" y="278"/>
                    <a:pt x="863" y="281"/>
                    <a:pt x="863" y="280"/>
                  </a:cubicBezTo>
                  <a:cubicBezTo>
                    <a:pt x="868" y="271"/>
                    <a:pt x="870" y="261"/>
                    <a:pt x="874" y="252"/>
                  </a:cubicBezTo>
                  <a:cubicBezTo>
                    <a:pt x="872" y="257"/>
                    <a:pt x="873" y="246"/>
                    <a:pt x="873" y="241"/>
                  </a:cubicBezTo>
                  <a:cubicBezTo>
                    <a:pt x="872" y="248"/>
                    <a:pt x="869" y="254"/>
                    <a:pt x="867" y="260"/>
                  </a:cubicBezTo>
                  <a:cubicBezTo>
                    <a:pt x="861" y="283"/>
                    <a:pt x="853" y="297"/>
                    <a:pt x="838" y="320"/>
                  </a:cubicBezTo>
                  <a:cubicBezTo>
                    <a:pt x="839" y="318"/>
                    <a:pt x="839" y="318"/>
                    <a:pt x="839" y="318"/>
                  </a:cubicBezTo>
                  <a:cubicBezTo>
                    <a:pt x="810" y="350"/>
                    <a:pt x="819" y="348"/>
                    <a:pt x="790" y="373"/>
                  </a:cubicBezTo>
                  <a:cubicBezTo>
                    <a:pt x="788" y="373"/>
                    <a:pt x="775" y="384"/>
                    <a:pt x="775" y="382"/>
                  </a:cubicBezTo>
                  <a:cubicBezTo>
                    <a:pt x="785" y="375"/>
                    <a:pt x="782" y="376"/>
                    <a:pt x="779" y="377"/>
                  </a:cubicBezTo>
                  <a:cubicBezTo>
                    <a:pt x="774" y="381"/>
                    <a:pt x="771" y="386"/>
                    <a:pt x="760" y="392"/>
                  </a:cubicBezTo>
                  <a:cubicBezTo>
                    <a:pt x="763" y="388"/>
                    <a:pt x="753" y="394"/>
                    <a:pt x="763" y="387"/>
                  </a:cubicBezTo>
                  <a:cubicBezTo>
                    <a:pt x="748" y="396"/>
                    <a:pt x="741" y="402"/>
                    <a:pt x="733" y="407"/>
                  </a:cubicBezTo>
                  <a:cubicBezTo>
                    <a:pt x="709" y="423"/>
                    <a:pt x="725" y="410"/>
                    <a:pt x="700" y="424"/>
                  </a:cubicBezTo>
                  <a:cubicBezTo>
                    <a:pt x="703" y="421"/>
                    <a:pt x="703" y="421"/>
                    <a:pt x="703" y="421"/>
                  </a:cubicBezTo>
                  <a:cubicBezTo>
                    <a:pt x="687" y="430"/>
                    <a:pt x="687" y="430"/>
                    <a:pt x="687" y="430"/>
                  </a:cubicBezTo>
                  <a:cubicBezTo>
                    <a:pt x="693" y="428"/>
                    <a:pt x="693" y="428"/>
                    <a:pt x="693" y="428"/>
                  </a:cubicBezTo>
                  <a:cubicBezTo>
                    <a:pt x="687" y="432"/>
                    <a:pt x="680" y="435"/>
                    <a:pt x="674" y="438"/>
                  </a:cubicBezTo>
                  <a:cubicBezTo>
                    <a:pt x="662" y="444"/>
                    <a:pt x="679" y="437"/>
                    <a:pt x="678" y="439"/>
                  </a:cubicBezTo>
                  <a:cubicBezTo>
                    <a:pt x="681" y="435"/>
                    <a:pt x="681" y="435"/>
                    <a:pt x="681" y="435"/>
                  </a:cubicBezTo>
                  <a:cubicBezTo>
                    <a:pt x="690" y="432"/>
                    <a:pt x="700" y="425"/>
                    <a:pt x="702" y="426"/>
                  </a:cubicBezTo>
                  <a:cubicBezTo>
                    <a:pt x="689" y="432"/>
                    <a:pt x="693" y="432"/>
                    <a:pt x="688" y="435"/>
                  </a:cubicBezTo>
                  <a:cubicBezTo>
                    <a:pt x="700" y="428"/>
                    <a:pt x="700" y="428"/>
                    <a:pt x="700" y="428"/>
                  </a:cubicBezTo>
                  <a:cubicBezTo>
                    <a:pt x="704" y="427"/>
                    <a:pt x="704" y="427"/>
                    <a:pt x="704" y="427"/>
                  </a:cubicBezTo>
                  <a:cubicBezTo>
                    <a:pt x="717" y="422"/>
                    <a:pt x="726" y="416"/>
                    <a:pt x="732" y="412"/>
                  </a:cubicBezTo>
                  <a:cubicBezTo>
                    <a:pt x="727" y="414"/>
                    <a:pt x="725" y="417"/>
                    <a:pt x="720" y="419"/>
                  </a:cubicBezTo>
                  <a:cubicBezTo>
                    <a:pt x="725" y="413"/>
                    <a:pt x="740" y="406"/>
                    <a:pt x="752" y="396"/>
                  </a:cubicBezTo>
                  <a:cubicBezTo>
                    <a:pt x="753" y="397"/>
                    <a:pt x="757" y="394"/>
                    <a:pt x="756" y="395"/>
                  </a:cubicBezTo>
                  <a:cubicBezTo>
                    <a:pt x="755" y="396"/>
                    <a:pt x="753" y="397"/>
                    <a:pt x="752" y="398"/>
                  </a:cubicBezTo>
                  <a:cubicBezTo>
                    <a:pt x="753" y="398"/>
                    <a:pt x="746" y="403"/>
                    <a:pt x="759" y="396"/>
                  </a:cubicBezTo>
                  <a:cubicBezTo>
                    <a:pt x="755" y="400"/>
                    <a:pt x="747" y="408"/>
                    <a:pt x="747" y="408"/>
                  </a:cubicBezTo>
                  <a:cubicBezTo>
                    <a:pt x="740" y="413"/>
                    <a:pt x="729" y="419"/>
                    <a:pt x="723" y="422"/>
                  </a:cubicBezTo>
                  <a:cubicBezTo>
                    <a:pt x="723" y="422"/>
                    <a:pt x="723" y="422"/>
                    <a:pt x="723" y="422"/>
                  </a:cubicBezTo>
                  <a:cubicBezTo>
                    <a:pt x="716" y="426"/>
                    <a:pt x="702" y="433"/>
                    <a:pt x="700" y="433"/>
                  </a:cubicBezTo>
                  <a:cubicBezTo>
                    <a:pt x="696" y="435"/>
                    <a:pt x="684" y="441"/>
                    <a:pt x="697" y="436"/>
                  </a:cubicBezTo>
                  <a:cubicBezTo>
                    <a:pt x="690" y="440"/>
                    <a:pt x="684" y="443"/>
                    <a:pt x="677" y="446"/>
                  </a:cubicBezTo>
                  <a:cubicBezTo>
                    <a:pt x="679" y="443"/>
                    <a:pt x="660" y="450"/>
                    <a:pt x="679" y="440"/>
                  </a:cubicBezTo>
                  <a:close/>
                  <a:moveTo>
                    <a:pt x="708" y="446"/>
                  </a:moveTo>
                  <a:cubicBezTo>
                    <a:pt x="708" y="448"/>
                    <a:pt x="694" y="455"/>
                    <a:pt x="690" y="458"/>
                  </a:cubicBezTo>
                  <a:cubicBezTo>
                    <a:pt x="687" y="460"/>
                    <a:pt x="670" y="467"/>
                    <a:pt x="673" y="465"/>
                  </a:cubicBezTo>
                  <a:cubicBezTo>
                    <a:pt x="685" y="460"/>
                    <a:pt x="683" y="457"/>
                    <a:pt x="694" y="455"/>
                  </a:cubicBezTo>
                  <a:cubicBezTo>
                    <a:pt x="695" y="453"/>
                    <a:pt x="693" y="454"/>
                    <a:pt x="688" y="455"/>
                  </a:cubicBezTo>
                  <a:cubicBezTo>
                    <a:pt x="690" y="454"/>
                    <a:pt x="690" y="454"/>
                    <a:pt x="690" y="454"/>
                  </a:cubicBezTo>
                  <a:cubicBezTo>
                    <a:pt x="695" y="452"/>
                    <a:pt x="698" y="450"/>
                    <a:pt x="702" y="448"/>
                  </a:cubicBezTo>
                  <a:cubicBezTo>
                    <a:pt x="706" y="447"/>
                    <a:pt x="709" y="445"/>
                    <a:pt x="708" y="446"/>
                  </a:cubicBezTo>
                  <a:close/>
                  <a:moveTo>
                    <a:pt x="751" y="423"/>
                  </a:moveTo>
                  <a:cubicBezTo>
                    <a:pt x="740" y="429"/>
                    <a:pt x="729" y="436"/>
                    <a:pt x="722" y="439"/>
                  </a:cubicBezTo>
                  <a:cubicBezTo>
                    <a:pt x="725" y="437"/>
                    <a:pt x="725" y="437"/>
                    <a:pt x="725" y="437"/>
                  </a:cubicBezTo>
                  <a:cubicBezTo>
                    <a:pt x="776" y="409"/>
                    <a:pt x="753" y="418"/>
                    <a:pt x="722" y="432"/>
                  </a:cubicBezTo>
                  <a:cubicBezTo>
                    <a:pt x="738" y="423"/>
                    <a:pt x="756" y="414"/>
                    <a:pt x="772" y="403"/>
                  </a:cubicBezTo>
                  <a:cubicBezTo>
                    <a:pt x="770" y="403"/>
                    <a:pt x="770" y="403"/>
                    <a:pt x="770" y="403"/>
                  </a:cubicBezTo>
                  <a:cubicBezTo>
                    <a:pt x="775" y="400"/>
                    <a:pt x="779" y="397"/>
                    <a:pt x="782" y="395"/>
                  </a:cubicBezTo>
                  <a:cubicBezTo>
                    <a:pt x="783" y="396"/>
                    <a:pt x="759" y="417"/>
                    <a:pt x="751" y="423"/>
                  </a:cubicBezTo>
                  <a:close/>
                  <a:moveTo>
                    <a:pt x="787" y="400"/>
                  </a:moveTo>
                  <a:cubicBezTo>
                    <a:pt x="788" y="399"/>
                    <a:pt x="787" y="399"/>
                    <a:pt x="785" y="400"/>
                  </a:cubicBezTo>
                  <a:cubicBezTo>
                    <a:pt x="795" y="393"/>
                    <a:pt x="795" y="393"/>
                    <a:pt x="795" y="393"/>
                  </a:cubicBezTo>
                  <a:cubicBezTo>
                    <a:pt x="794" y="394"/>
                    <a:pt x="796" y="393"/>
                    <a:pt x="787" y="400"/>
                  </a:cubicBezTo>
                  <a:close/>
                  <a:moveTo>
                    <a:pt x="881" y="298"/>
                  </a:moveTo>
                  <a:cubicBezTo>
                    <a:pt x="879" y="305"/>
                    <a:pt x="871" y="317"/>
                    <a:pt x="870" y="318"/>
                  </a:cubicBezTo>
                  <a:cubicBezTo>
                    <a:pt x="871" y="321"/>
                    <a:pt x="857" y="340"/>
                    <a:pt x="851" y="347"/>
                  </a:cubicBezTo>
                  <a:cubicBezTo>
                    <a:pt x="836" y="364"/>
                    <a:pt x="840" y="356"/>
                    <a:pt x="826" y="371"/>
                  </a:cubicBezTo>
                  <a:cubicBezTo>
                    <a:pt x="832" y="367"/>
                    <a:pt x="832" y="367"/>
                    <a:pt x="832" y="367"/>
                  </a:cubicBezTo>
                  <a:cubicBezTo>
                    <a:pt x="819" y="380"/>
                    <a:pt x="813" y="385"/>
                    <a:pt x="797" y="396"/>
                  </a:cubicBezTo>
                  <a:cubicBezTo>
                    <a:pt x="794" y="397"/>
                    <a:pt x="805" y="391"/>
                    <a:pt x="808" y="388"/>
                  </a:cubicBezTo>
                  <a:cubicBezTo>
                    <a:pt x="805" y="389"/>
                    <a:pt x="802" y="391"/>
                    <a:pt x="799" y="392"/>
                  </a:cubicBezTo>
                  <a:cubicBezTo>
                    <a:pt x="803" y="390"/>
                    <a:pt x="808" y="383"/>
                    <a:pt x="809" y="385"/>
                  </a:cubicBezTo>
                  <a:cubicBezTo>
                    <a:pt x="809" y="384"/>
                    <a:pt x="813" y="379"/>
                    <a:pt x="804" y="387"/>
                  </a:cubicBezTo>
                  <a:cubicBezTo>
                    <a:pt x="810" y="381"/>
                    <a:pt x="810" y="381"/>
                    <a:pt x="810" y="381"/>
                  </a:cubicBezTo>
                  <a:cubicBezTo>
                    <a:pt x="809" y="381"/>
                    <a:pt x="809" y="381"/>
                    <a:pt x="809" y="381"/>
                  </a:cubicBezTo>
                  <a:cubicBezTo>
                    <a:pt x="815" y="376"/>
                    <a:pt x="815" y="376"/>
                    <a:pt x="815" y="376"/>
                  </a:cubicBezTo>
                  <a:cubicBezTo>
                    <a:pt x="818" y="374"/>
                    <a:pt x="823" y="370"/>
                    <a:pt x="827" y="367"/>
                  </a:cubicBezTo>
                  <a:cubicBezTo>
                    <a:pt x="828" y="367"/>
                    <a:pt x="824" y="371"/>
                    <a:pt x="821" y="373"/>
                  </a:cubicBezTo>
                  <a:cubicBezTo>
                    <a:pt x="828" y="368"/>
                    <a:pt x="834" y="363"/>
                    <a:pt x="837" y="359"/>
                  </a:cubicBezTo>
                  <a:cubicBezTo>
                    <a:pt x="827" y="368"/>
                    <a:pt x="832" y="363"/>
                    <a:pt x="829" y="364"/>
                  </a:cubicBezTo>
                  <a:cubicBezTo>
                    <a:pt x="834" y="358"/>
                    <a:pt x="843" y="348"/>
                    <a:pt x="846" y="344"/>
                  </a:cubicBezTo>
                  <a:cubicBezTo>
                    <a:pt x="854" y="336"/>
                    <a:pt x="860" y="329"/>
                    <a:pt x="857" y="336"/>
                  </a:cubicBezTo>
                  <a:cubicBezTo>
                    <a:pt x="860" y="330"/>
                    <a:pt x="866" y="324"/>
                    <a:pt x="868" y="316"/>
                  </a:cubicBezTo>
                  <a:cubicBezTo>
                    <a:pt x="862" y="329"/>
                    <a:pt x="866" y="315"/>
                    <a:pt x="857" y="331"/>
                  </a:cubicBezTo>
                  <a:cubicBezTo>
                    <a:pt x="852" y="334"/>
                    <a:pt x="865" y="318"/>
                    <a:pt x="870" y="310"/>
                  </a:cubicBezTo>
                  <a:cubicBezTo>
                    <a:pt x="868" y="315"/>
                    <a:pt x="871" y="311"/>
                    <a:pt x="870" y="313"/>
                  </a:cubicBezTo>
                  <a:cubicBezTo>
                    <a:pt x="877" y="300"/>
                    <a:pt x="872" y="305"/>
                    <a:pt x="867" y="313"/>
                  </a:cubicBezTo>
                  <a:cubicBezTo>
                    <a:pt x="869" y="309"/>
                    <a:pt x="871" y="304"/>
                    <a:pt x="873" y="299"/>
                  </a:cubicBezTo>
                  <a:cubicBezTo>
                    <a:pt x="873" y="300"/>
                    <a:pt x="873" y="300"/>
                    <a:pt x="873" y="300"/>
                  </a:cubicBezTo>
                  <a:cubicBezTo>
                    <a:pt x="875" y="295"/>
                    <a:pt x="877" y="290"/>
                    <a:pt x="879" y="285"/>
                  </a:cubicBezTo>
                  <a:cubicBezTo>
                    <a:pt x="881" y="284"/>
                    <a:pt x="882" y="284"/>
                    <a:pt x="880" y="288"/>
                  </a:cubicBezTo>
                  <a:cubicBezTo>
                    <a:pt x="882" y="285"/>
                    <a:pt x="883" y="283"/>
                    <a:pt x="885" y="280"/>
                  </a:cubicBezTo>
                  <a:cubicBezTo>
                    <a:pt x="883" y="284"/>
                    <a:pt x="882" y="288"/>
                    <a:pt x="880" y="293"/>
                  </a:cubicBezTo>
                  <a:cubicBezTo>
                    <a:pt x="884" y="288"/>
                    <a:pt x="886" y="279"/>
                    <a:pt x="888" y="272"/>
                  </a:cubicBezTo>
                  <a:cubicBezTo>
                    <a:pt x="891" y="265"/>
                    <a:pt x="884" y="290"/>
                    <a:pt x="881" y="298"/>
                  </a:cubicBezTo>
                  <a:close/>
                  <a:moveTo>
                    <a:pt x="889" y="232"/>
                  </a:moveTo>
                  <a:cubicBezTo>
                    <a:pt x="889" y="226"/>
                    <a:pt x="889" y="220"/>
                    <a:pt x="888" y="215"/>
                  </a:cubicBezTo>
                  <a:cubicBezTo>
                    <a:pt x="889" y="213"/>
                    <a:pt x="889" y="213"/>
                    <a:pt x="889" y="213"/>
                  </a:cubicBezTo>
                  <a:cubicBezTo>
                    <a:pt x="887" y="186"/>
                    <a:pt x="878" y="168"/>
                    <a:pt x="864" y="143"/>
                  </a:cubicBezTo>
                  <a:cubicBezTo>
                    <a:pt x="867" y="146"/>
                    <a:pt x="872" y="156"/>
                    <a:pt x="871" y="154"/>
                  </a:cubicBezTo>
                  <a:cubicBezTo>
                    <a:pt x="863" y="139"/>
                    <a:pt x="862" y="143"/>
                    <a:pt x="854" y="128"/>
                  </a:cubicBezTo>
                  <a:cubicBezTo>
                    <a:pt x="868" y="148"/>
                    <a:pt x="845" y="116"/>
                    <a:pt x="859" y="133"/>
                  </a:cubicBezTo>
                  <a:cubicBezTo>
                    <a:pt x="841" y="109"/>
                    <a:pt x="817" y="86"/>
                    <a:pt x="800" y="75"/>
                  </a:cubicBezTo>
                  <a:cubicBezTo>
                    <a:pt x="804" y="79"/>
                    <a:pt x="793" y="72"/>
                    <a:pt x="792" y="72"/>
                  </a:cubicBezTo>
                  <a:cubicBezTo>
                    <a:pt x="788" y="69"/>
                    <a:pt x="790" y="69"/>
                    <a:pt x="793" y="72"/>
                  </a:cubicBezTo>
                  <a:cubicBezTo>
                    <a:pt x="785" y="66"/>
                    <a:pt x="784" y="64"/>
                    <a:pt x="786" y="64"/>
                  </a:cubicBezTo>
                  <a:cubicBezTo>
                    <a:pt x="792" y="67"/>
                    <a:pt x="798" y="71"/>
                    <a:pt x="804" y="75"/>
                  </a:cubicBezTo>
                  <a:cubicBezTo>
                    <a:pt x="798" y="71"/>
                    <a:pt x="796" y="68"/>
                    <a:pt x="791" y="65"/>
                  </a:cubicBezTo>
                  <a:cubicBezTo>
                    <a:pt x="791" y="65"/>
                    <a:pt x="791" y="65"/>
                    <a:pt x="791" y="65"/>
                  </a:cubicBezTo>
                  <a:cubicBezTo>
                    <a:pt x="791" y="65"/>
                    <a:pt x="791" y="65"/>
                    <a:pt x="791" y="65"/>
                  </a:cubicBezTo>
                  <a:cubicBezTo>
                    <a:pt x="789" y="63"/>
                    <a:pt x="786" y="62"/>
                    <a:pt x="783" y="60"/>
                  </a:cubicBezTo>
                  <a:cubicBezTo>
                    <a:pt x="780" y="59"/>
                    <a:pt x="780" y="60"/>
                    <a:pt x="780" y="60"/>
                  </a:cubicBezTo>
                  <a:cubicBezTo>
                    <a:pt x="773" y="58"/>
                    <a:pt x="765" y="55"/>
                    <a:pt x="755" y="52"/>
                  </a:cubicBezTo>
                  <a:cubicBezTo>
                    <a:pt x="756" y="52"/>
                    <a:pt x="756" y="52"/>
                    <a:pt x="756" y="52"/>
                  </a:cubicBezTo>
                  <a:cubicBezTo>
                    <a:pt x="749" y="49"/>
                    <a:pt x="741" y="46"/>
                    <a:pt x="734" y="44"/>
                  </a:cubicBezTo>
                  <a:cubicBezTo>
                    <a:pt x="737" y="44"/>
                    <a:pt x="737" y="44"/>
                    <a:pt x="737" y="44"/>
                  </a:cubicBezTo>
                  <a:cubicBezTo>
                    <a:pt x="733" y="43"/>
                    <a:pt x="729" y="42"/>
                    <a:pt x="724" y="41"/>
                  </a:cubicBezTo>
                  <a:cubicBezTo>
                    <a:pt x="725" y="39"/>
                    <a:pt x="720" y="39"/>
                    <a:pt x="722" y="38"/>
                  </a:cubicBezTo>
                  <a:cubicBezTo>
                    <a:pt x="714" y="33"/>
                    <a:pt x="693" y="31"/>
                    <a:pt x="675" y="27"/>
                  </a:cubicBezTo>
                  <a:cubicBezTo>
                    <a:pt x="678" y="27"/>
                    <a:pt x="678" y="27"/>
                    <a:pt x="678" y="27"/>
                  </a:cubicBezTo>
                  <a:cubicBezTo>
                    <a:pt x="668" y="27"/>
                    <a:pt x="644" y="21"/>
                    <a:pt x="628" y="20"/>
                  </a:cubicBezTo>
                  <a:cubicBezTo>
                    <a:pt x="629" y="19"/>
                    <a:pt x="629" y="19"/>
                    <a:pt x="629" y="19"/>
                  </a:cubicBezTo>
                  <a:cubicBezTo>
                    <a:pt x="638" y="20"/>
                    <a:pt x="640" y="19"/>
                    <a:pt x="636" y="18"/>
                  </a:cubicBezTo>
                  <a:cubicBezTo>
                    <a:pt x="639" y="18"/>
                    <a:pt x="644" y="18"/>
                    <a:pt x="648" y="18"/>
                  </a:cubicBezTo>
                  <a:cubicBezTo>
                    <a:pt x="653" y="19"/>
                    <a:pt x="668" y="21"/>
                    <a:pt x="669" y="23"/>
                  </a:cubicBezTo>
                  <a:cubicBezTo>
                    <a:pt x="658" y="21"/>
                    <a:pt x="659" y="21"/>
                    <a:pt x="664" y="23"/>
                  </a:cubicBezTo>
                  <a:cubicBezTo>
                    <a:pt x="675" y="24"/>
                    <a:pt x="695" y="28"/>
                    <a:pt x="694" y="25"/>
                  </a:cubicBezTo>
                  <a:cubicBezTo>
                    <a:pt x="709" y="29"/>
                    <a:pt x="699" y="27"/>
                    <a:pt x="709" y="30"/>
                  </a:cubicBezTo>
                  <a:cubicBezTo>
                    <a:pt x="710" y="31"/>
                    <a:pt x="707" y="31"/>
                    <a:pt x="703" y="30"/>
                  </a:cubicBezTo>
                  <a:cubicBezTo>
                    <a:pt x="717" y="34"/>
                    <a:pt x="732" y="38"/>
                    <a:pt x="746" y="43"/>
                  </a:cubicBezTo>
                  <a:cubicBezTo>
                    <a:pt x="748" y="42"/>
                    <a:pt x="719" y="32"/>
                    <a:pt x="734" y="35"/>
                  </a:cubicBezTo>
                  <a:cubicBezTo>
                    <a:pt x="738" y="36"/>
                    <a:pt x="738" y="34"/>
                    <a:pt x="753" y="40"/>
                  </a:cubicBezTo>
                  <a:cubicBezTo>
                    <a:pt x="753" y="40"/>
                    <a:pt x="751" y="40"/>
                    <a:pt x="750" y="39"/>
                  </a:cubicBezTo>
                  <a:cubicBezTo>
                    <a:pt x="757" y="42"/>
                    <a:pt x="757" y="43"/>
                    <a:pt x="764" y="46"/>
                  </a:cubicBezTo>
                  <a:cubicBezTo>
                    <a:pt x="766" y="49"/>
                    <a:pt x="755" y="43"/>
                    <a:pt x="750" y="42"/>
                  </a:cubicBezTo>
                  <a:cubicBezTo>
                    <a:pt x="755" y="44"/>
                    <a:pt x="760" y="46"/>
                    <a:pt x="765" y="48"/>
                  </a:cubicBezTo>
                  <a:cubicBezTo>
                    <a:pt x="764" y="48"/>
                    <a:pt x="764" y="48"/>
                    <a:pt x="764" y="48"/>
                  </a:cubicBezTo>
                  <a:cubicBezTo>
                    <a:pt x="769" y="50"/>
                    <a:pt x="773" y="53"/>
                    <a:pt x="778" y="55"/>
                  </a:cubicBezTo>
                  <a:cubicBezTo>
                    <a:pt x="785" y="57"/>
                    <a:pt x="767" y="49"/>
                    <a:pt x="767" y="48"/>
                  </a:cubicBezTo>
                  <a:cubicBezTo>
                    <a:pt x="770" y="49"/>
                    <a:pt x="773" y="51"/>
                    <a:pt x="777" y="52"/>
                  </a:cubicBezTo>
                  <a:cubicBezTo>
                    <a:pt x="788" y="56"/>
                    <a:pt x="815" y="73"/>
                    <a:pt x="822" y="83"/>
                  </a:cubicBezTo>
                  <a:cubicBezTo>
                    <a:pt x="832" y="92"/>
                    <a:pt x="829" y="87"/>
                    <a:pt x="832" y="88"/>
                  </a:cubicBezTo>
                  <a:cubicBezTo>
                    <a:pt x="839" y="93"/>
                    <a:pt x="844" y="100"/>
                    <a:pt x="850" y="105"/>
                  </a:cubicBezTo>
                  <a:cubicBezTo>
                    <a:pt x="851" y="104"/>
                    <a:pt x="857" y="112"/>
                    <a:pt x="858" y="111"/>
                  </a:cubicBezTo>
                  <a:cubicBezTo>
                    <a:pt x="861" y="115"/>
                    <a:pt x="864" y="119"/>
                    <a:pt x="866" y="122"/>
                  </a:cubicBezTo>
                  <a:cubicBezTo>
                    <a:pt x="873" y="127"/>
                    <a:pt x="857" y="109"/>
                    <a:pt x="855" y="106"/>
                  </a:cubicBezTo>
                  <a:cubicBezTo>
                    <a:pt x="852" y="99"/>
                    <a:pt x="862" y="113"/>
                    <a:pt x="860" y="109"/>
                  </a:cubicBezTo>
                  <a:cubicBezTo>
                    <a:pt x="853" y="101"/>
                    <a:pt x="851" y="101"/>
                    <a:pt x="847" y="98"/>
                  </a:cubicBezTo>
                  <a:cubicBezTo>
                    <a:pt x="843" y="93"/>
                    <a:pt x="841" y="91"/>
                    <a:pt x="842" y="90"/>
                  </a:cubicBezTo>
                  <a:cubicBezTo>
                    <a:pt x="853" y="103"/>
                    <a:pt x="850" y="95"/>
                    <a:pt x="859" y="106"/>
                  </a:cubicBezTo>
                  <a:cubicBezTo>
                    <a:pt x="859" y="107"/>
                    <a:pt x="859" y="107"/>
                    <a:pt x="859" y="107"/>
                  </a:cubicBezTo>
                  <a:cubicBezTo>
                    <a:pt x="860" y="106"/>
                    <a:pt x="872" y="122"/>
                    <a:pt x="876" y="128"/>
                  </a:cubicBezTo>
                  <a:cubicBezTo>
                    <a:pt x="883" y="142"/>
                    <a:pt x="868" y="119"/>
                    <a:pt x="867" y="120"/>
                  </a:cubicBezTo>
                  <a:cubicBezTo>
                    <a:pt x="871" y="125"/>
                    <a:pt x="875" y="130"/>
                    <a:pt x="878" y="135"/>
                  </a:cubicBezTo>
                  <a:cubicBezTo>
                    <a:pt x="873" y="129"/>
                    <a:pt x="877" y="136"/>
                    <a:pt x="870" y="128"/>
                  </a:cubicBezTo>
                  <a:cubicBezTo>
                    <a:pt x="876" y="137"/>
                    <a:pt x="876" y="139"/>
                    <a:pt x="882" y="148"/>
                  </a:cubicBezTo>
                  <a:cubicBezTo>
                    <a:pt x="874" y="138"/>
                    <a:pt x="887" y="162"/>
                    <a:pt x="886" y="164"/>
                  </a:cubicBezTo>
                  <a:cubicBezTo>
                    <a:pt x="882" y="153"/>
                    <a:pt x="872" y="134"/>
                    <a:pt x="872" y="134"/>
                  </a:cubicBezTo>
                  <a:cubicBezTo>
                    <a:pt x="871" y="132"/>
                    <a:pt x="864" y="121"/>
                    <a:pt x="861" y="117"/>
                  </a:cubicBezTo>
                  <a:cubicBezTo>
                    <a:pt x="854" y="111"/>
                    <a:pt x="854" y="111"/>
                    <a:pt x="854" y="111"/>
                  </a:cubicBezTo>
                  <a:cubicBezTo>
                    <a:pt x="860" y="119"/>
                    <a:pt x="868" y="129"/>
                    <a:pt x="865" y="127"/>
                  </a:cubicBezTo>
                  <a:cubicBezTo>
                    <a:pt x="868" y="130"/>
                    <a:pt x="870" y="134"/>
                    <a:pt x="873" y="138"/>
                  </a:cubicBezTo>
                  <a:cubicBezTo>
                    <a:pt x="864" y="127"/>
                    <a:pt x="864" y="128"/>
                    <a:pt x="855" y="119"/>
                  </a:cubicBezTo>
                  <a:cubicBezTo>
                    <a:pt x="869" y="140"/>
                    <a:pt x="882" y="156"/>
                    <a:pt x="887" y="176"/>
                  </a:cubicBezTo>
                  <a:cubicBezTo>
                    <a:pt x="886" y="173"/>
                    <a:pt x="886" y="173"/>
                    <a:pt x="886" y="173"/>
                  </a:cubicBezTo>
                  <a:cubicBezTo>
                    <a:pt x="898" y="213"/>
                    <a:pt x="892" y="224"/>
                    <a:pt x="889" y="2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308508" y="4610888"/>
              <a:ext cx="8117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+mn-ea"/>
                  <a:sym typeface="+mn-lt"/>
                </a:rPr>
                <a:t>Keywords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496956" y="3643135"/>
            <a:ext cx="1557902" cy="1315602"/>
            <a:chOff x="941693" y="4368586"/>
            <a:chExt cx="1557902" cy="1315602"/>
          </a:xfrm>
        </p:grpSpPr>
        <p:sp>
          <p:nvSpPr>
            <p:cNvPr id="38" name="Freeform 376"/>
            <p:cNvSpPr>
              <a:spLocks noEditPoints="1"/>
            </p:cNvSpPr>
            <p:nvPr/>
          </p:nvSpPr>
          <p:spPr bwMode="auto">
            <a:xfrm rot="12101646">
              <a:off x="941693" y="4368586"/>
              <a:ext cx="1557902" cy="1315602"/>
            </a:xfrm>
            <a:custGeom>
              <a:avLst/>
              <a:gdLst>
                <a:gd name="T0" fmla="*/ 715 w 910"/>
                <a:gd name="T1" fmla="*/ 20 h 538"/>
                <a:gd name="T2" fmla="*/ 489 w 910"/>
                <a:gd name="T3" fmla="*/ 6 h 538"/>
                <a:gd name="T4" fmla="*/ 372 w 910"/>
                <a:gd name="T5" fmla="*/ 17 h 538"/>
                <a:gd name="T6" fmla="*/ 263 w 910"/>
                <a:gd name="T7" fmla="*/ 50 h 538"/>
                <a:gd name="T8" fmla="*/ 193 w 910"/>
                <a:gd name="T9" fmla="*/ 77 h 538"/>
                <a:gd name="T10" fmla="*/ 195 w 910"/>
                <a:gd name="T11" fmla="*/ 82 h 538"/>
                <a:gd name="T12" fmla="*/ 286 w 910"/>
                <a:gd name="T13" fmla="*/ 51 h 538"/>
                <a:gd name="T14" fmla="*/ 157 w 910"/>
                <a:gd name="T15" fmla="*/ 110 h 538"/>
                <a:gd name="T16" fmla="*/ 257 w 910"/>
                <a:gd name="T17" fmla="*/ 78 h 538"/>
                <a:gd name="T18" fmla="*/ 283 w 910"/>
                <a:gd name="T19" fmla="*/ 68 h 538"/>
                <a:gd name="T20" fmla="*/ 290 w 910"/>
                <a:gd name="T21" fmla="*/ 68 h 538"/>
                <a:gd name="T22" fmla="*/ 84 w 910"/>
                <a:gd name="T23" fmla="*/ 191 h 538"/>
                <a:gd name="T24" fmla="*/ 32 w 910"/>
                <a:gd name="T25" fmla="*/ 456 h 538"/>
                <a:gd name="T26" fmla="*/ 227 w 910"/>
                <a:gd name="T27" fmla="*/ 535 h 538"/>
                <a:gd name="T28" fmla="*/ 392 w 910"/>
                <a:gd name="T29" fmla="*/ 531 h 538"/>
                <a:gd name="T30" fmla="*/ 505 w 910"/>
                <a:gd name="T31" fmla="*/ 511 h 538"/>
                <a:gd name="T32" fmla="*/ 547 w 910"/>
                <a:gd name="T33" fmla="*/ 500 h 538"/>
                <a:gd name="T34" fmla="*/ 565 w 910"/>
                <a:gd name="T35" fmla="*/ 510 h 538"/>
                <a:gd name="T36" fmla="*/ 438 w 910"/>
                <a:gd name="T37" fmla="*/ 538 h 538"/>
                <a:gd name="T38" fmla="*/ 670 w 910"/>
                <a:gd name="T39" fmla="*/ 469 h 538"/>
                <a:gd name="T40" fmla="*/ 705 w 910"/>
                <a:gd name="T41" fmla="*/ 460 h 538"/>
                <a:gd name="T42" fmla="*/ 788 w 910"/>
                <a:gd name="T43" fmla="*/ 415 h 538"/>
                <a:gd name="T44" fmla="*/ 888 w 910"/>
                <a:gd name="T45" fmla="*/ 287 h 538"/>
                <a:gd name="T46" fmla="*/ 905 w 910"/>
                <a:gd name="T47" fmla="*/ 243 h 538"/>
                <a:gd name="T48" fmla="*/ 496 w 910"/>
                <a:gd name="T49" fmla="*/ 11 h 538"/>
                <a:gd name="T50" fmla="*/ 592 w 910"/>
                <a:gd name="T51" fmla="*/ 9 h 538"/>
                <a:gd name="T52" fmla="*/ 453 w 910"/>
                <a:gd name="T53" fmla="*/ 17 h 538"/>
                <a:gd name="T54" fmla="*/ 660 w 910"/>
                <a:gd name="T55" fmla="*/ 448 h 538"/>
                <a:gd name="T56" fmla="*/ 585 w 910"/>
                <a:gd name="T57" fmla="*/ 472 h 538"/>
                <a:gd name="T58" fmla="*/ 488 w 910"/>
                <a:gd name="T59" fmla="*/ 490 h 538"/>
                <a:gd name="T60" fmla="*/ 424 w 910"/>
                <a:gd name="T61" fmla="*/ 506 h 538"/>
                <a:gd name="T62" fmla="*/ 502 w 910"/>
                <a:gd name="T63" fmla="*/ 493 h 538"/>
                <a:gd name="T64" fmla="*/ 397 w 910"/>
                <a:gd name="T65" fmla="*/ 512 h 538"/>
                <a:gd name="T66" fmla="*/ 153 w 910"/>
                <a:gd name="T67" fmla="*/ 512 h 538"/>
                <a:gd name="T68" fmla="*/ 54 w 910"/>
                <a:gd name="T69" fmla="*/ 464 h 538"/>
                <a:gd name="T70" fmla="*/ 30 w 910"/>
                <a:gd name="T71" fmla="*/ 290 h 538"/>
                <a:gd name="T72" fmla="*/ 112 w 910"/>
                <a:gd name="T73" fmla="*/ 179 h 538"/>
                <a:gd name="T74" fmla="*/ 283 w 910"/>
                <a:gd name="T75" fmla="*/ 76 h 538"/>
                <a:gd name="T76" fmla="*/ 368 w 910"/>
                <a:gd name="T77" fmla="*/ 46 h 538"/>
                <a:gd name="T78" fmla="*/ 531 w 910"/>
                <a:gd name="T79" fmla="*/ 27 h 538"/>
                <a:gd name="T80" fmla="*/ 599 w 910"/>
                <a:gd name="T81" fmla="*/ 32 h 538"/>
                <a:gd name="T82" fmla="*/ 669 w 910"/>
                <a:gd name="T83" fmla="*/ 34 h 538"/>
                <a:gd name="T84" fmla="*/ 687 w 910"/>
                <a:gd name="T85" fmla="*/ 41 h 538"/>
                <a:gd name="T86" fmla="*/ 793 w 910"/>
                <a:gd name="T87" fmla="*/ 85 h 538"/>
                <a:gd name="T88" fmla="*/ 805 w 910"/>
                <a:gd name="T89" fmla="*/ 95 h 538"/>
                <a:gd name="T90" fmla="*/ 883 w 910"/>
                <a:gd name="T91" fmla="*/ 246 h 538"/>
                <a:gd name="T92" fmla="*/ 841 w 910"/>
                <a:gd name="T93" fmla="*/ 323 h 538"/>
                <a:gd name="T94" fmla="*/ 863 w 910"/>
                <a:gd name="T95" fmla="*/ 280 h 538"/>
                <a:gd name="T96" fmla="*/ 700 w 910"/>
                <a:gd name="T97" fmla="*/ 424 h 538"/>
                <a:gd name="T98" fmla="*/ 720 w 910"/>
                <a:gd name="T99" fmla="*/ 419 h 538"/>
                <a:gd name="T100" fmla="*/ 708 w 910"/>
                <a:gd name="T101" fmla="*/ 446 h 538"/>
                <a:gd name="T102" fmla="*/ 772 w 910"/>
                <a:gd name="T103" fmla="*/ 403 h 538"/>
                <a:gd name="T104" fmla="*/ 832 w 910"/>
                <a:gd name="T105" fmla="*/ 367 h 538"/>
                <a:gd name="T106" fmla="*/ 829 w 910"/>
                <a:gd name="T107" fmla="*/ 364 h 538"/>
                <a:gd name="T108" fmla="*/ 885 w 910"/>
                <a:gd name="T109" fmla="*/ 280 h 538"/>
                <a:gd name="T110" fmla="*/ 792 w 910"/>
                <a:gd name="T111" fmla="*/ 72 h 538"/>
                <a:gd name="T112" fmla="*/ 737 w 910"/>
                <a:gd name="T113" fmla="*/ 44 h 538"/>
                <a:gd name="T114" fmla="*/ 709 w 910"/>
                <a:gd name="T115" fmla="*/ 30 h 538"/>
                <a:gd name="T116" fmla="*/ 777 w 910"/>
                <a:gd name="T117" fmla="*/ 52 h 538"/>
                <a:gd name="T118" fmla="*/ 876 w 910"/>
                <a:gd name="T119" fmla="*/ 128 h 538"/>
                <a:gd name="T120" fmla="*/ 887 w 910"/>
                <a:gd name="T121" fmla="*/ 17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10" h="538">
                  <a:moveTo>
                    <a:pt x="900" y="193"/>
                  </a:moveTo>
                  <a:cubicBezTo>
                    <a:pt x="905" y="215"/>
                    <a:pt x="899" y="195"/>
                    <a:pt x="900" y="207"/>
                  </a:cubicBezTo>
                  <a:cubicBezTo>
                    <a:pt x="899" y="203"/>
                    <a:pt x="899" y="199"/>
                    <a:pt x="899" y="196"/>
                  </a:cubicBezTo>
                  <a:cubicBezTo>
                    <a:pt x="898" y="195"/>
                    <a:pt x="895" y="184"/>
                    <a:pt x="895" y="185"/>
                  </a:cubicBezTo>
                  <a:cubicBezTo>
                    <a:pt x="899" y="179"/>
                    <a:pt x="879" y="134"/>
                    <a:pt x="886" y="143"/>
                  </a:cubicBezTo>
                  <a:cubicBezTo>
                    <a:pt x="882" y="129"/>
                    <a:pt x="854" y="95"/>
                    <a:pt x="830" y="77"/>
                  </a:cubicBezTo>
                  <a:cubicBezTo>
                    <a:pt x="832" y="79"/>
                    <a:pt x="835" y="80"/>
                    <a:pt x="837" y="82"/>
                  </a:cubicBezTo>
                  <a:cubicBezTo>
                    <a:pt x="815" y="59"/>
                    <a:pt x="813" y="67"/>
                    <a:pt x="798" y="58"/>
                  </a:cubicBezTo>
                  <a:cubicBezTo>
                    <a:pt x="812" y="65"/>
                    <a:pt x="787" y="49"/>
                    <a:pt x="782" y="45"/>
                  </a:cubicBezTo>
                  <a:cubicBezTo>
                    <a:pt x="768" y="40"/>
                    <a:pt x="757" y="37"/>
                    <a:pt x="739" y="30"/>
                  </a:cubicBezTo>
                  <a:cubicBezTo>
                    <a:pt x="736" y="27"/>
                    <a:pt x="736" y="25"/>
                    <a:pt x="724" y="21"/>
                  </a:cubicBezTo>
                  <a:cubicBezTo>
                    <a:pt x="715" y="20"/>
                    <a:pt x="715" y="20"/>
                    <a:pt x="715" y="20"/>
                  </a:cubicBezTo>
                  <a:cubicBezTo>
                    <a:pt x="703" y="16"/>
                    <a:pt x="686" y="14"/>
                    <a:pt x="678" y="12"/>
                  </a:cubicBezTo>
                  <a:cubicBezTo>
                    <a:pt x="680" y="12"/>
                    <a:pt x="680" y="12"/>
                    <a:pt x="680" y="12"/>
                  </a:cubicBezTo>
                  <a:cubicBezTo>
                    <a:pt x="666" y="9"/>
                    <a:pt x="666" y="11"/>
                    <a:pt x="676" y="13"/>
                  </a:cubicBezTo>
                  <a:cubicBezTo>
                    <a:pt x="663" y="12"/>
                    <a:pt x="663" y="12"/>
                    <a:pt x="663" y="12"/>
                  </a:cubicBezTo>
                  <a:cubicBezTo>
                    <a:pt x="663" y="11"/>
                    <a:pt x="663" y="11"/>
                    <a:pt x="663" y="11"/>
                  </a:cubicBezTo>
                  <a:cubicBezTo>
                    <a:pt x="645" y="9"/>
                    <a:pt x="629" y="10"/>
                    <a:pt x="601" y="8"/>
                  </a:cubicBezTo>
                  <a:cubicBezTo>
                    <a:pt x="609" y="7"/>
                    <a:pt x="581" y="4"/>
                    <a:pt x="606" y="5"/>
                  </a:cubicBezTo>
                  <a:cubicBezTo>
                    <a:pt x="598" y="5"/>
                    <a:pt x="610" y="7"/>
                    <a:pt x="611" y="8"/>
                  </a:cubicBezTo>
                  <a:cubicBezTo>
                    <a:pt x="620" y="9"/>
                    <a:pt x="628" y="8"/>
                    <a:pt x="632" y="8"/>
                  </a:cubicBezTo>
                  <a:cubicBezTo>
                    <a:pt x="629" y="7"/>
                    <a:pt x="632" y="6"/>
                    <a:pt x="637" y="5"/>
                  </a:cubicBezTo>
                  <a:cubicBezTo>
                    <a:pt x="619" y="5"/>
                    <a:pt x="569" y="0"/>
                    <a:pt x="565" y="4"/>
                  </a:cubicBezTo>
                  <a:cubicBezTo>
                    <a:pt x="542" y="4"/>
                    <a:pt x="514" y="5"/>
                    <a:pt x="489" y="6"/>
                  </a:cubicBezTo>
                  <a:cubicBezTo>
                    <a:pt x="490" y="6"/>
                    <a:pt x="492" y="6"/>
                    <a:pt x="491" y="7"/>
                  </a:cubicBezTo>
                  <a:cubicBezTo>
                    <a:pt x="469" y="6"/>
                    <a:pt x="469" y="6"/>
                    <a:pt x="469" y="6"/>
                  </a:cubicBezTo>
                  <a:cubicBezTo>
                    <a:pt x="474" y="6"/>
                    <a:pt x="474" y="6"/>
                    <a:pt x="474" y="6"/>
                  </a:cubicBezTo>
                  <a:cubicBezTo>
                    <a:pt x="469" y="6"/>
                    <a:pt x="465" y="6"/>
                    <a:pt x="460" y="6"/>
                  </a:cubicBezTo>
                  <a:cubicBezTo>
                    <a:pt x="458" y="6"/>
                    <a:pt x="464" y="4"/>
                    <a:pt x="470" y="3"/>
                  </a:cubicBezTo>
                  <a:cubicBezTo>
                    <a:pt x="473" y="3"/>
                    <a:pt x="476" y="3"/>
                    <a:pt x="473" y="4"/>
                  </a:cubicBezTo>
                  <a:cubicBezTo>
                    <a:pt x="488" y="1"/>
                    <a:pt x="460" y="4"/>
                    <a:pt x="470" y="2"/>
                  </a:cubicBezTo>
                  <a:cubicBezTo>
                    <a:pt x="474" y="2"/>
                    <a:pt x="479" y="1"/>
                    <a:pt x="481" y="1"/>
                  </a:cubicBezTo>
                  <a:cubicBezTo>
                    <a:pt x="464" y="1"/>
                    <a:pt x="456" y="5"/>
                    <a:pt x="445" y="4"/>
                  </a:cubicBezTo>
                  <a:cubicBezTo>
                    <a:pt x="436" y="6"/>
                    <a:pt x="420" y="10"/>
                    <a:pt x="404" y="12"/>
                  </a:cubicBezTo>
                  <a:cubicBezTo>
                    <a:pt x="410" y="10"/>
                    <a:pt x="387" y="15"/>
                    <a:pt x="394" y="12"/>
                  </a:cubicBezTo>
                  <a:cubicBezTo>
                    <a:pt x="388" y="14"/>
                    <a:pt x="374" y="15"/>
                    <a:pt x="372" y="17"/>
                  </a:cubicBezTo>
                  <a:cubicBezTo>
                    <a:pt x="374" y="16"/>
                    <a:pt x="381" y="14"/>
                    <a:pt x="386" y="14"/>
                  </a:cubicBezTo>
                  <a:cubicBezTo>
                    <a:pt x="379" y="16"/>
                    <a:pt x="379" y="17"/>
                    <a:pt x="371" y="18"/>
                  </a:cubicBezTo>
                  <a:cubicBezTo>
                    <a:pt x="370" y="19"/>
                    <a:pt x="370" y="18"/>
                    <a:pt x="370" y="18"/>
                  </a:cubicBezTo>
                  <a:cubicBezTo>
                    <a:pt x="360" y="21"/>
                    <a:pt x="368" y="22"/>
                    <a:pt x="350" y="26"/>
                  </a:cubicBezTo>
                  <a:cubicBezTo>
                    <a:pt x="303" y="38"/>
                    <a:pt x="355" y="21"/>
                    <a:pt x="349" y="22"/>
                  </a:cubicBezTo>
                  <a:cubicBezTo>
                    <a:pt x="347" y="23"/>
                    <a:pt x="327" y="29"/>
                    <a:pt x="317" y="31"/>
                  </a:cubicBezTo>
                  <a:cubicBezTo>
                    <a:pt x="319" y="30"/>
                    <a:pt x="319" y="30"/>
                    <a:pt x="319" y="30"/>
                  </a:cubicBezTo>
                  <a:cubicBezTo>
                    <a:pt x="315" y="31"/>
                    <a:pt x="308" y="34"/>
                    <a:pt x="303" y="34"/>
                  </a:cubicBezTo>
                  <a:cubicBezTo>
                    <a:pt x="300" y="37"/>
                    <a:pt x="295" y="39"/>
                    <a:pt x="292" y="41"/>
                  </a:cubicBezTo>
                  <a:cubicBezTo>
                    <a:pt x="272" y="48"/>
                    <a:pt x="272" y="48"/>
                    <a:pt x="272" y="48"/>
                  </a:cubicBezTo>
                  <a:cubicBezTo>
                    <a:pt x="276" y="46"/>
                    <a:pt x="276" y="46"/>
                    <a:pt x="276" y="46"/>
                  </a:cubicBezTo>
                  <a:cubicBezTo>
                    <a:pt x="271" y="48"/>
                    <a:pt x="267" y="49"/>
                    <a:pt x="263" y="50"/>
                  </a:cubicBezTo>
                  <a:cubicBezTo>
                    <a:pt x="261" y="50"/>
                    <a:pt x="267" y="48"/>
                    <a:pt x="273" y="46"/>
                  </a:cubicBezTo>
                  <a:cubicBezTo>
                    <a:pt x="269" y="46"/>
                    <a:pt x="265" y="47"/>
                    <a:pt x="261" y="50"/>
                  </a:cubicBezTo>
                  <a:cubicBezTo>
                    <a:pt x="263" y="49"/>
                    <a:pt x="263" y="49"/>
                    <a:pt x="263" y="49"/>
                  </a:cubicBezTo>
                  <a:cubicBezTo>
                    <a:pt x="258" y="51"/>
                    <a:pt x="239" y="59"/>
                    <a:pt x="255" y="54"/>
                  </a:cubicBezTo>
                  <a:cubicBezTo>
                    <a:pt x="244" y="59"/>
                    <a:pt x="239" y="59"/>
                    <a:pt x="232" y="62"/>
                  </a:cubicBezTo>
                  <a:cubicBezTo>
                    <a:pt x="231" y="61"/>
                    <a:pt x="238" y="59"/>
                    <a:pt x="234" y="59"/>
                  </a:cubicBezTo>
                  <a:cubicBezTo>
                    <a:pt x="226" y="62"/>
                    <a:pt x="221" y="63"/>
                    <a:pt x="215" y="66"/>
                  </a:cubicBezTo>
                  <a:cubicBezTo>
                    <a:pt x="221" y="64"/>
                    <a:pt x="214" y="68"/>
                    <a:pt x="223" y="65"/>
                  </a:cubicBezTo>
                  <a:cubicBezTo>
                    <a:pt x="220" y="66"/>
                    <a:pt x="210" y="70"/>
                    <a:pt x="211" y="70"/>
                  </a:cubicBezTo>
                  <a:cubicBezTo>
                    <a:pt x="214" y="69"/>
                    <a:pt x="216" y="68"/>
                    <a:pt x="221" y="67"/>
                  </a:cubicBezTo>
                  <a:cubicBezTo>
                    <a:pt x="211" y="70"/>
                    <a:pt x="201" y="75"/>
                    <a:pt x="190" y="78"/>
                  </a:cubicBezTo>
                  <a:cubicBezTo>
                    <a:pt x="191" y="78"/>
                    <a:pt x="192" y="77"/>
                    <a:pt x="193" y="77"/>
                  </a:cubicBezTo>
                  <a:cubicBezTo>
                    <a:pt x="180" y="83"/>
                    <a:pt x="160" y="91"/>
                    <a:pt x="152" y="97"/>
                  </a:cubicBezTo>
                  <a:cubicBezTo>
                    <a:pt x="156" y="96"/>
                    <a:pt x="156" y="96"/>
                    <a:pt x="156" y="96"/>
                  </a:cubicBezTo>
                  <a:cubicBezTo>
                    <a:pt x="159" y="94"/>
                    <a:pt x="165" y="91"/>
                    <a:pt x="168" y="90"/>
                  </a:cubicBezTo>
                  <a:cubicBezTo>
                    <a:pt x="158" y="95"/>
                    <a:pt x="175" y="89"/>
                    <a:pt x="165" y="94"/>
                  </a:cubicBezTo>
                  <a:cubicBezTo>
                    <a:pt x="151" y="101"/>
                    <a:pt x="138" y="105"/>
                    <a:pt x="131" y="110"/>
                  </a:cubicBezTo>
                  <a:cubicBezTo>
                    <a:pt x="144" y="104"/>
                    <a:pt x="163" y="97"/>
                    <a:pt x="168" y="94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6" y="94"/>
                    <a:pt x="172" y="90"/>
                    <a:pt x="179" y="87"/>
                  </a:cubicBezTo>
                  <a:cubicBezTo>
                    <a:pt x="180" y="87"/>
                    <a:pt x="197" y="79"/>
                    <a:pt x="197" y="81"/>
                  </a:cubicBezTo>
                  <a:cubicBezTo>
                    <a:pt x="190" y="84"/>
                    <a:pt x="184" y="86"/>
                    <a:pt x="178" y="89"/>
                  </a:cubicBezTo>
                  <a:cubicBezTo>
                    <a:pt x="180" y="89"/>
                    <a:pt x="197" y="81"/>
                    <a:pt x="205" y="79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211" y="74"/>
                    <a:pt x="233" y="67"/>
                    <a:pt x="249" y="60"/>
                  </a:cubicBezTo>
                  <a:cubicBezTo>
                    <a:pt x="236" y="66"/>
                    <a:pt x="266" y="55"/>
                    <a:pt x="256" y="60"/>
                  </a:cubicBezTo>
                  <a:cubicBezTo>
                    <a:pt x="252" y="62"/>
                    <a:pt x="245" y="64"/>
                    <a:pt x="247" y="63"/>
                  </a:cubicBezTo>
                  <a:cubicBezTo>
                    <a:pt x="246" y="65"/>
                    <a:pt x="257" y="60"/>
                    <a:pt x="260" y="60"/>
                  </a:cubicBezTo>
                  <a:cubicBezTo>
                    <a:pt x="262" y="58"/>
                    <a:pt x="279" y="53"/>
                    <a:pt x="268" y="55"/>
                  </a:cubicBezTo>
                  <a:cubicBezTo>
                    <a:pt x="274" y="54"/>
                    <a:pt x="286" y="49"/>
                    <a:pt x="293" y="47"/>
                  </a:cubicBezTo>
                  <a:cubicBezTo>
                    <a:pt x="291" y="46"/>
                    <a:pt x="307" y="42"/>
                    <a:pt x="310" y="41"/>
                  </a:cubicBezTo>
                  <a:cubicBezTo>
                    <a:pt x="313" y="40"/>
                    <a:pt x="316" y="40"/>
                    <a:pt x="318" y="39"/>
                  </a:cubicBezTo>
                  <a:cubicBezTo>
                    <a:pt x="312" y="42"/>
                    <a:pt x="303" y="45"/>
                    <a:pt x="295" y="48"/>
                  </a:cubicBezTo>
                  <a:cubicBezTo>
                    <a:pt x="295" y="48"/>
                    <a:pt x="295" y="48"/>
                    <a:pt x="295" y="48"/>
                  </a:cubicBezTo>
                  <a:cubicBezTo>
                    <a:pt x="291" y="49"/>
                    <a:pt x="284" y="51"/>
                    <a:pt x="286" y="50"/>
                  </a:cubicBezTo>
                  <a:cubicBezTo>
                    <a:pt x="286" y="51"/>
                    <a:pt x="286" y="51"/>
                    <a:pt x="286" y="51"/>
                  </a:cubicBezTo>
                  <a:cubicBezTo>
                    <a:pt x="269" y="58"/>
                    <a:pt x="252" y="65"/>
                    <a:pt x="244" y="69"/>
                  </a:cubicBezTo>
                  <a:cubicBezTo>
                    <a:pt x="248" y="66"/>
                    <a:pt x="248" y="66"/>
                    <a:pt x="248" y="66"/>
                  </a:cubicBezTo>
                  <a:cubicBezTo>
                    <a:pt x="235" y="73"/>
                    <a:pt x="221" y="76"/>
                    <a:pt x="209" y="82"/>
                  </a:cubicBezTo>
                  <a:cubicBezTo>
                    <a:pt x="209" y="82"/>
                    <a:pt x="211" y="81"/>
                    <a:pt x="208" y="82"/>
                  </a:cubicBezTo>
                  <a:cubicBezTo>
                    <a:pt x="192" y="88"/>
                    <a:pt x="186" y="93"/>
                    <a:pt x="173" y="97"/>
                  </a:cubicBezTo>
                  <a:cubicBezTo>
                    <a:pt x="174" y="96"/>
                    <a:pt x="174" y="96"/>
                    <a:pt x="174" y="96"/>
                  </a:cubicBezTo>
                  <a:cubicBezTo>
                    <a:pt x="173" y="96"/>
                    <a:pt x="166" y="100"/>
                    <a:pt x="168" y="100"/>
                  </a:cubicBezTo>
                  <a:cubicBezTo>
                    <a:pt x="178" y="95"/>
                    <a:pt x="180" y="95"/>
                    <a:pt x="190" y="91"/>
                  </a:cubicBezTo>
                  <a:cubicBezTo>
                    <a:pt x="186" y="93"/>
                    <a:pt x="178" y="97"/>
                    <a:pt x="172" y="100"/>
                  </a:cubicBezTo>
                  <a:cubicBezTo>
                    <a:pt x="171" y="101"/>
                    <a:pt x="171" y="101"/>
                    <a:pt x="171" y="101"/>
                  </a:cubicBezTo>
                  <a:cubicBezTo>
                    <a:pt x="164" y="106"/>
                    <a:pt x="155" y="108"/>
                    <a:pt x="147" y="113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6" y="110"/>
                    <a:pt x="156" y="111"/>
                  </a:cubicBezTo>
                  <a:cubicBezTo>
                    <a:pt x="160" y="109"/>
                    <a:pt x="163" y="107"/>
                    <a:pt x="164" y="106"/>
                  </a:cubicBezTo>
                  <a:cubicBezTo>
                    <a:pt x="178" y="99"/>
                    <a:pt x="187" y="98"/>
                    <a:pt x="189" y="98"/>
                  </a:cubicBezTo>
                  <a:cubicBezTo>
                    <a:pt x="196" y="96"/>
                    <a:pt x="187" y="101"/>
                    <a:pt x="189" y="101"/>
                  </a:cubicBezTo>
                  <a:cubicBezTo>
                    <a:pt x="199" y="97"/>
                    <a:pt x="198" y="95"/>
                    <a:pt x="209" y="91"/>
                  </a:cubicBezTo>
                  <a:cubicBezTo>
                    <a:pt x="212" y="90"/>
                    <a:pt x="211" y="90"/>
                    <a:pt x="210" y="91"/>
                  </a:cubicBezTo>
                  <a:cubicBezTo>
                    <a:pt x="217" y="87"/>
                    <a:pt x="217" y="87"/>
                    <a:pt x="217" y="87"/>
                  </a:cubicBezTo>
                  <a:cubicBezTo>
                    <a:pt x="217" y="88"/>
                    <a:pt x="236" y="81"/>
                    <a:pt x="225" y="86"/>
                  </a:cubicBezTo>
                  <a:cubicBezTo>
                    <a:pt x="224" y="87"/>
                    <a:pt x="221" y="88"/>
                    <a:pt x="218" y="89"/>
                  </a:cubicBezTo>
                  <a:cubicBezTo>
                    <a:pt x="230" y="85"/>
                    <a:pt x="248" y="80"/>
                    <a:pt x="256" y="78"/>
                  </a:cubicBezTo>
                  <a:cubicBezTo>
                    <a:pt x="254" y="79"/>
                    <a:pt x="254" y="79"/>
                    <a:pt x="255" y="79"/>
                  </a:cubicBezTo>
                  <a:cubicBezTo>
                    <a:pt x="256" y="79"/>
                    <a:pt x="256" y="78"/>
                    <a:pt x="257" y="78"/>
                  </a:cubicBezTo>
                  <a:cubicBezTo>
                    <a:pt x="259" y="77"/>
                    <a:pt x="261" y="77"/>
                    <a:pt x="261" y="78"/>
                  </a:cubicBezTo>
                  <a:cubicBezTo>
                    <a:pt x="269" y="75"/>
                    <a:pt x="267" y="75"/>
                    <a:pt x="280" y="72"/>
                  </a:cubicBezTo>
                  <a:cubicBezTo>
                    <a:pt x="284" y="70"/>
                    <a:pt x="282" y="69"/>
                    <a:pt x="285" y="68"/>
                  </a:cubicBezTo>
                  <a:cubicBezTo>
                    <a:pt x="288" y="67"/>
                    <a:pt x="291" y="66"/>
                    <a:pt x="293" y="65"/>
                  </a:cubicBezTo>
                  <a:cubicBezTo>
                    <a:pt x="292" y="66"/>
                    <a:pt x="292" y="66"/>
                    <a:pt x="292" y="66"/>
                  </a:cubicBezTo>
                  <a:cubicBezTo>
                    <a:pt x="300" y="63"/>
                    <a:pt x="300" y="63"/>
                    <a:pt x="300" y="63"/>
                  </a:cubicBezTo>
                  <a:cubicBezTo>
                    <a:pt x="297" y="64"/>
                    <a:pt x="292" y="65"/>
                    <a:pt x="287" y="67"/>
                  </a:cubicBezTo>
                  <a:cubicBezTo>
                    <a:pt x="289" y="66"/>
                    <a:pt x="291" y="65"/>
                    <a:pt x="293" y="64"/>
                  </a:cubicBezTo>
                  <a:cubicBezTo>
                    <a:pt x="282" y="67"/>
                    <a:pt x="282" y="67"/>
                    <a:pt x="282" y="67"/>
                  </a:cubicBezTo>
                  <a:cubicBezTo>
                    <a:pt x="279" y="68"/>
                    <a:pt x="277" y="69"/>
                    <a:pt x="275" y="70"/>
                  </a:cubicBezTo>
                  <a:cubicBezTo>
                    <a:pt x="287" y="66"/>
                    <a:pt x="287" y="66"/>
                    <a:pt x="287" y="66"/>
                  </a:cubicBezTo>
                  <a:cubicBezTo>
                    <a:pt x="285" y="67"/>
                    <a:pt x="284" y="67"/>
                    <a:pt x="283" y="68"/>
                  </a:cubicBezTo>
                  <a:cubicBezTo>
                    <a:pt x="279" y="69"/>
                    <a:pt x="275" y="70"/>
                    <a:pt x="273" y="71"/>
                  </a:cubicBezTo>
                  <a:cubicBezTo>
                    <a:pt x="275" y="71"/>
                    <a:pt x="278" y="70"/>
                    <a:pt x="281" y="69"/>
                  </a:cubicBezTo>
                  <a:cubicBezTo>
                    <a:pt x="280" y="70"/>
                    <a:pt x="280" y="70"/>
                    <a:pt x="279" y="71"/>
                  </a:cubicBezTo>
                  <a:cubicBezTo>
                    <a:pt x="261" y="77"/>
                    <a:pt x="255" y="77"/>
                    <a:pt x="245" y="80"/>
                  </a:cubicBezTo>
                  <a:cubicBezTo>
                    <a:pt x="251" y="77"/>
                    <a:pt x="261" y="73"/>
                    <a:pt x="257" y="73"/>
                  </a:cubicBezTo>
                  <a:cubicBezTo>
                    <a:pt x="266" y="72"/>
                    <a:pt x="267" y="69"/>
                    <a:pt x="278" y="67"/>
                  </a:cubicBezTo>
                  <a:cubicBezTo>
                    <a:pt x="276" y="68"/>
                    <a:pt x="276" y="68"/>
                    <a:pt x="276" y="68"/>
                  </a:cubicBezTo>
                  <a:cubicBezTo>
                    <a:pt x="284" y="64"/>
                    <a:pt x="286" y="65"/>
                    <a:pt x="293" y="62"/>
                  </a:cubicBezTo>
                  <a:cubicBezTo>
                    <a:pt x="292" y="62"/>
                    <a:pt x="293" y="62"/>
                    <a:pt x="294" y="62"/>
                  </a:cubicBezTo>
                  <a:cubicBezTo>
                    <a:pt x="310" y="56"/>
                    <a:pt x="289" y="62"/>
                    <a:pt x="305" y="56"/>
                  </a:cubicBezTo>
                  <a:cubicBezTo>
                    <a:pt x="319" y="53"/>
                    <a:pt x="310" y="57"/>
                    <a:pt x="314" y="57"/>
                  </a:cubicBezTo>
                  <a:cubicBezTo>
                    <a:pt x="291" y="65"/>
                    <a:pt x="315" y="59"/>
                    <a:pt x="290" y="68"/>
                  </a:cubicBezTo>
                  <a:cubicBezTo>
                    <a:pt x="290" y="68"/>
                    <a:pt x="290" y="68"/>
                    <a:pt x="291" y="68"/>
                  </a:cubicBezTo>
                  <a:cubicBezTo>
                    <a:pt x="279" y="72"/>
                    <a:pt x="269" y="76"/>
                    <a:pt x="256" y="80"/>
                  </a:cubicBezTo>
                  <a:cubicBezTo>
                    <a:pt x="260" y="78"/>
                    <a:pt x="256" y="79"/>
                    <a:pt x="255" y="79"/>
                  </a:cubicBezTo>
                  <a:cubicBezTo>
                    <a:pt x="247" y="82"/>
                    <a:pt x="237" y="86"/>
                    <a:pt x="233" y="89"/>
                  </a:cubicBezTo>
                  <a:cubicBezTo>
                    <a:pt x="220" y="95"/>
                    <a:pt x="220" y="95"/>
                    <a:pt x="220" y="95"/>
                  </a:cubicBezTo>
                  <a:cubicBezTo>
                    <a:pt x="220" y="94"/>
                    <a:pt x="224" y="90"/>
                    <a:pt x="237" y="85"/>
                  </a:cubicBezTo>
                  <a:cubicBezTo>
                    <a:pt x="192" y="104"/>
                    <a:pt x="161" y="126"/>
                    <a:pt x="123" y="156"/>
                  </a:cubicBezTo>
                  <a:cubicBezTo>
                    <a:pt x="121" y="157"/>
                    <a:pt x="128" y="152"/>
                    <a:pt x="125" y="154"/>
                  </a:cubicBezTo>
                  <a:cubicBezTo>
                    <a:pt x="120" y="158"/>
                    <a:pt x="114" y="164"/>
                    <a:pt x="113" y="165"/>
                  </a:cubicBezTo>
                  <a:cubicBezTo>
                    <a:pt x="113" y="165"/>
                    <a:pt x="114" y="164"/>
                    <a:pt x="117" y="161"/>
                  </a:cubicBezTo>
                  <a:cubicBezTo>
                    <a:pt x="98" y="179"/>
                    <a:pt x="87" y="187"/>
                    <a:pt x="77" y="200"/>
                  </a:cubicBezTo>
                  <a:cubicBezTo>
                    <a:pt x="76" y="200"/>
                    <a:pt x="85" y="190"/>
                    <a:pt x="84" y="191"/>
                  </a:cubicBezTo>
                  <a:cubicBezTo>
                    <a:pt x="66" y="209"/>
                    <a:pt x="60" y="221"/>
                    <a:pt x="46" y="242"/>
                  </a:cubicBezTo>
                  <a:cubicBezTo>
                    <a:pt x="50" y="235"/>
                    <a:pt x="42" y="246"/>
                    <a:pt x="38" y="252"/>
                  </a:cubicBezTo>
                  <a:cubicBezTo>
                    <a:pt x="27" y="270"/>
                    <a:pt x="8" y="310"/>
                    <a:pt x="5" y="342"/>
                  </a:cubicBezTo>
                  <a:cubicBezTo>
                    <a:pt x="2" y="333"/>
                    <a:pt x="1" y="376"/>
                    <a:pt x="0" y="379"/>
                  </a:cubicBezTo>
                  <a:cubicBezTo>
                    <a:pt x="0" y="386"/>
                    <a:pt x="2" y="397"/>
                    <a:pt x="3" y="398"/>
                  </a:cubicBezTo>
                  <a:cubicBezTo>
                    <a:pt x="2" y="394"/>
                    <a:pt x="2" y="384"/>
                    <a:pt x="2" y="386"/>
                  </a:cubicBezTo>
                  <a:cubicBezTo>
                    <a:pt x="3" y="396"/>
                    <a:pt x="7" y="411"/>
                    <a:pt x="9" y="412"/>
                  </a:cubicBezTo>
                  <a:cubicBezTo>
                    <a:pt x="10" y="416"/>
                    <a:pt x="11" y="420"/>
                    <a:pt x="12" y="424"/>
                  </a:cubicBezTo>
                  <a:cubicBezTo>
                    <a:pt x="13" y="425"/>
                    <a:pt x="16" y="428"/>
                    <a:pt x="19" y="434"/>
                  </a:cubicBezTo>
                  <a:cubicBezTo>
                    <a:pt x="25" y="449"/>
                    <a:pt x="19" y="432"/>
                    <a:pt x="30" y="451"/>
                  </a:cubicBezTo>
                  <a:cubicBezTo>
                    <a:pt x="26" y="448"/>
                    <a:pt x="23" y="444"/>
                    <a:pt x="22" y="443"/>
                  </a:cubicBezTo>
                  <a:cubicBezTo>
                    <a:pt x="27" y="452"/>
                    <a:pt x="27" y="451"/>
                    <a:pt x="32" y="456"/>
                  </a:cubicBezTo>
                  <a:cubicBezTo>
                    <a:pt x="33" y="459"/>
                    <a:pt x="25" y="452"/>
                    <a:pt x="20" y="445"/>
                  </a:cubicBezTo>
                  <a:cubicBezTo>
                    <a:pt x="23" y="449"/>
                    <a:pt x="25" y="453"/>
                    <a:pt x="28" y="457"/>
                  </a:cubicBezTo>
                  <a:cubicBezTo>
                    <a:pt x="38" y="467"/>
                    <a:pt x="56" y="481"/>
                    <a:pt x="74" y="492"/>
                  </a:cubicBezTo>
                  <a:cubicBezTo>
                    <a:pt x="71" y="491"/>
                    <a:pt x="65" y="488"/>
                    <a:pt x="69" y="492"/>
                  </a:cubicBezTo>
                  <a:cubicBezTo>
                    <a:pt x="77" y="496"/>
                    <a:pt x="89" y="500"/>
                    <a:pt x="100" y="506"/>
                  </a:cubicBezTo>
                  <a:cubicBezTo>
                    <a:pt x="98" y="505"/>
                    <a:pt x="99" y="506"/>
                    <a:pt x="98" y="505"/>
                  </a:cubicBezTo>
                  <a:cubicBezTo>
                    <a:pt x="118" y="512"/>
                    <a:pt x="112" y="512"/>
                    <a:pt x="131" y="518"/>
                  </a:cubicBezTo>
                  <a:cubicBezTo>
                    <a:pt x="131" y="518"/>
                    <a:pt x="130" y="518"/>
                    <a:pt x="130" y="518"/>
                  </a:cubicBezTo>
                  <a:cubicBezTo>
                    <a:pt x="134" y="519"/>
                    <a:pt x="138" y="519"/>
                    <a:pt x="141" y="520"/>
                  </a:cubicBezTo>
                  <a:cubicBezTo>
                    <a:pt x="166" y="523"/>
                    <a:pt x="168" y="527"/>
                    <a:pt x="183" y="530"/>
                  </a:cubicBezTo>
                  <a:cubicBezTo>
                    <a:pt x="179" y="530"/>
                    <a:pt x="179" y="530"/>
                    <a:pt x="179" y="530"/>
                  </a:cubicBezTo>
                  <a:cubicBezTo>
                    <a:pt x="189" y="533"/>
                    <a:pt x="219" y="534"/>
                    <a:pt x="227" y="535"/>
                  </a:cubicBezTo>
                  <a:cubicBezTo>
                    <a:pt x="217" y="533"/>
                    <a:pt x="224" y="534"/>
                    <a:pt x="216" y="532"/>
                  </a:cubicBezTo>
                  <a:cubicBezTo>
                    <a:pt x="207" y="531"/>
                    <a:pt x="209" y="534"/>
                    <a:pt x="194" y="531"/>
                  </a:cubicBezTo>
                  <a:cubicBezTo>
                    <a:pt x="196" y="530"/>
                    <a:pt x="216" y="531"/>
                    <a:pt x="220" y="530"/>
                  </a:cubicBezTo>
                  <a:cubicBezTo>
                    <a:pt x="228" y="530"/>
                    <a:pt x="234" y="533"/>
                    <a:pt x="235" y="534"/>
                  </a:cubicBezTo>
                  <a:cubicBezTo>
                    <a:pt x="256" y="535"/>
                    <a:pt x="268" y="536"/>
                    <a:pt x="295" y="535"/>
                  </a:cubicBezTo>
                  <a:cubicBezTo>
                    <a:pt x="304" y="534"/>
                    <a:pt x="311" y="530"/>
                    <a:pt x="333" y="532"/>
                  </a:cubicBezTo>
                  <a:cubicBezTo>
                    <a:pt x="332" y="532"/>
                    <a:pt x="332" y="532"/>
                    <a:pt x="332" y="532"/>
                  </a:cubicBezTo>
                  <a:cubicBezTo>
                    <a:pt x="334" y="531"/>
                    <a:pt x="343" y="532"/>
                    <a:pt x="347" y="531"/>
                  </a:cubicBezTo>
                  <a:cubicBezTo>
                    <a:pt x="339" y="530"/>
                    <a:pt x="356" y="529"/>
                    <a:pt x="347" y="528"/>
                  </a:cubicBezTo>
                  <a:cubicBezTo>
                    <a:pt x="360" y="527"/>
                    <a:pt x="362" y="529"/>
                    <a:pt x="363" y="531"/>
                  </a:cubicBezTo>
                  <a:cubicBezTo>
                    <a:pt x="372" y="528"/>
                    <a:pt x="389" y="530"/>
                    <a:pt x="408" y="527"/>
                  </a:cubicBezTo>
                  <a:cubicBezTo>
                    <a:pt x="405" y="528"/>
                    <a:pt x="383" y="530"/>
                    <a:pt x="392" y="531"/>
                  </a:cubicBezTo>
                  <a:cubicBezTo>
                    <a:pt x="401" y="529"/>
                    <a:pt x="409" y="528"/>
                    <a:pt x="417" y="526"/>
                  </a:cubicBezTo>
                  <a:cubicBezTo>
                    <a:pt x="406" y="527"/>
                    <a:pt x="406" y="527"/>
                    <a:pt x="406" y="527"/>
                  </a:cubicBezTo>
                  <a:cubicBezTo>
                    <a:pt x="425" y="523"/>
                    <a:pt x="430" y="524"/>
                    <a:pt x="441" y="524"/>
                  </a:cubicBezTo>
                  <a:cubicBezTo>
                    <a:pt x="444" y="524"/>
                    <a:pt x="437" y="525"/>
                    <a:pt x="431" y="526"/>
                  </a:cubicBezTo>
                  <a:cubicBezTo>
                    <a:pt x="437" y="525"/>
                    <a:pt x="446" y="524"/>
                    <a:pt x="454" y="522"/>
                  </a:cubicBezTo>
                  <a:cubicBezTo>
                    <a:pt x="459" y="520"/>
                    <a:pt x="479" y="517"/>
                    <a:pt x="487" y="514"/>
                  </a:cubicBezTo>
                  <a:cubicBezTo>
                    <a:pt x="490" y="513"/>
                    <a:pt x="490" y="513"/>
                    <a:pt x="490" y="513"/>
                  </a:cubicBezTo>
                  <a:cubicBezTo>
                    <a:pt x="490" y="514"/>
                    <a:pt x="489" y="514"/>
                    <a:pt x="489" y="514"/>
                  </a:cubicBezTo>
                  <a:cubicBezTo>
                    <a:pt x="490" y="514"/>
                    <a:pt x="492" y="513"/>
                    <a:pt x="493" y="513"/>
                  </a:cubicBezTo>
                  <a:cubicBezTo>
                    <a:pt x="503" y="512"/>
                    <a:pt x="503" y="512"/>
                    <a:pt x="503" y="512"/>
                  </a:cubicBezTo>
                  <a:cubicBezTo>
                    <a:pt x="501" y="512"/>
                    <a:pt x="501" y="512"/>
                    <a:pt x="501" y="512"/>
                  </a:cubicBezTo>
                  <a:cubicBezTo>
                    <a:pt x="505" y="511"/>
                    <a:pt x="505" y="511"/>
                    <a:pt x="505" y="511"/>
                  </a:cubicBezTo>
                  <a:cubicBezTo>
                    <a:pt x="515" y="510"/>
                    <a:pt x="515" y="510"/>
                    <a:pt x="515" y="510"/>
                  </a:cubicBezTo>
                  <a:cubicBezTo>
                    <a:pt x="520" y="508"/>
                    <a:pt x="520" y="508"/>
                    <a:pt x="520" y="508"/>
                  </a:cubicBezTo>
                  <a:cubicBezTo>
                    <a:pt x="518" y="509"/>
                    <a:pt x="518" y="509"/>
                    <a:pt x="518" y="509"/>
                  </a:cubicBezTo>
                  <a:cubicBezTo>
                    <a:pt x="518" y="507"/>
                    <a:pt x="530" y="503"/>
                    <a:pt x="545" y="500"/>
                  </a:cubicBezTo>
                  <a:cubicBezTo>
                    <a:pt x="544" y="500"/>
                    <a:pt x="536" y="501"/>
                    <a:pt x="525" y="503"/>
                  </a:cubicBezTo>
                  <a:cubicBezTo>
                    <a:pt x="529" y="502"/>
                    <a:pt x="529" y="502"/>
                    <a:pt x="529" y="502"/>
                  </a:cubicBezTo>
                  <a:cubicBezTo>
                    <a:pt x="545" y="499"/>
                    <a:pt x="560" y="496"/>
                    <a:pt x="574" y="492"/>
                  </a:cubicBezTo>
                  <a:cubicBezTo>
                    <a:pt x="569" y="494"/>
                    <a:pt x="564" y="495"/>
                    <a:pt x="558" y="497"/>
                  </a:cubicBezTo>
                  <a:cubicBezTo>
                    <a:pt x="573" y="495"/>
                    <a:pt x="596" y="486"/>
                    <a:pt x="603" y="486"/>
                  </a:cubicBezTo>
                  <a:cubicBezTo>
                    <a:pt x="581" y="495"/>
                    <a:pt x="569" y="496"/>
                    <a:pt x="545" y="503"/>
                  </a:cubicBezTo>
                  <a:cubicBezTo>
                    <a:pt x="532" y="504"/>
                    <a:pt x="561" y="498"/>
                    <a:pt x="561" y="497"/>
                  </a:cubicBezTo>
                  <a:cubicBezTo>
                    <a:pt x="557" y="498"/>
                    <a:pt x="552" y="499"/>
                    <a:pt x="547" y="500"/>
                  </a:cubicBezTo>
                  <a:cubicBezTo>
                    <a:pt x="549" y="500"/>
                    <a:pt x="520" y="507"/>
                    <a:pt x="528" y="507"/>
                  </a:cubicBezTo>
                  <a:cubicBezTo>
                    <a:pt x="559" y="501"/>
                    <a:pt x="589" y="494"/>
                    <a:pt x="615" y="485"/>
                  </a:cubicBezTo>
                  <a:cubicBezTo>
                    <a:pt x="608" y="492"/>
                    <a:pt x="601" y="498"/>
                    <a:pt x="593" y="505"/>
                  </a:cubicBezTo>
                  <a:cubicBezTo>
                    <a:pt x="593" y="505"/>
                    <a:pt x="593" y="505"/>
                    <a:pt x="592" y="506"/>
                  </a:cubicBezTo>
                  <a:cubicBezTo>
                    <a:pt x="593" y="505"/>
                    <a:pt x="593" y="505"/>
                    <a:pt x="593" y="505"/>
                  </a:cubicBezTo>
                  <a:cubicBezTo>
                    <a:pt x="593" y="504"/>
                    <a:pt x="588" y="506"/>
                    <a:pt x="582" y="508"/>
                  </a:cubicBezTo>
                  <a:cubicBezTo>
                    <a:pt x="583" y="507"/>
                    <a:pt x="584" y="506"/>
                    <a:pt x="577" y="508"/>
                  </a:cubicBezTo>
                  <a:cubicBezTo>
                    <a:pt x="563" y="511"/>
                    <a:pt x="555" y="516"/>
                    <a:pt x="545" y="518"/>
                  </a:cubicBezTo>
                  <a:cubicBezTo>
                    <a:pt x="548" y="517"/>
                    <a:pt x="548" y="517"/>
                    <a:pt x="548" y="517"/>
                  </a:cubicBezTo>
                  <a:cubicBezTo>
                    <a:pt x="538" y="519"/>
                    <a:pt x="525" y="522"/>
                    <a:pt x="518" y="524"/>
                  </a:cubicBezTo>
                  <a:cubicBezTo>
                    <a:pt x="509" y="524"/>
                    <a:pt x="546" y="517"/>
                    <a:pt x="530" y="519"/>
                  </a:cubicBezTo>
                  <a:cubicBezTo>
                    <a:pt x="541" y="517"/>
                    <a:pt x="557" y="512"/>
                    <a:pt x="565" y="510"/>
                  </a:cubicBezTo>
                  <a:cubicBezTo>
                    <a:pt x="551" y="513"/>
                    <a:pt x="538" y="513"/>
                    <a:pt x="542" y="511"/>
                  </a:cubicBezTo>
                  <a:cubicBezTo>
                    <a:pt x="512" y="520"/>
                    <a:pt x="543" y="516"/>
                    <a:pt x="517" y="523"/>
                  </a:cubicBezTo>
                  <a:cubicBezTo>
                    <a:pt x="498" y="526"/>
                    <a:pt x="498" y="526"/>
                    <a:pt x="498" y="526"/>
                  </a:cubicBezTo>
                  <a:cubicBezTo>
                    <a:pt x="492" y="529"/>
                    <a:pt x="492" y="529"/>
                    <a:pt x="492" y="529"/>
                  </a:cubicBezTo>
                  <a:cubicBezTo>
                    <a:pt x="481" y="531"/>
                    <a:pt x="499" y="526"/>
                    <a:pt x="482" y="529"/>
                  </a:cubicBezTo>
                  <a:cubicBezTo>
                    <a:pt x="477" y="531"/>
                    <a:pt x="466" y="532"/>
                    <a:pt x="463" y="533"/>
                  </a:cubicBezTo>
                  <a:cubicBezTo>
                    <a:pt x="463" y="532"/>
                    <a:pt x="463" y="532"/>
                    <a:pt x="454" y="533"/>
                  </a:cubicBezTo>
                  <a:cubicBezTo>
                    <a:pt x="454" y="534"/>
                    <a:pt x="455" y="534"/>
                    <a:pt x="448" y="535"/>
                  </a:cubicBezTo>
                  <a:cubicBezTo>
                    <a:pt x="443" y="534"/>
                    <a:pt x="465" y="532"/>
                    <a:pt x="457" y="531"/>
                  </a:cubicBezTo>
                  <a:cubicBezTo>
                    <a:pt x="436" y="534"/>
                    <a:pt x="446" y="535"/>
                    <a:pt x="441" y="537"/>
                  </a:cubicBezTo>
                  <a:cubicBezTo>
                    <a:pt x="442" y="536"/>
                    <a:pt x="443" y="536"/>
                    <a:pt x="446" y="536"/>
                  </a:cubicBezTo>
                  <a:cubicBezTo>
                    <a:pt x="445" y="537"/>
                    <a:pt x="437" y="537"/>
                    <a:pt x="438" y="538"/>
                  </a:cubicBezTo>
                  <a:cubicBezTo>
                    <a:pt x="441" y="538"/>
                    <a:pt x="445" y="537"/>
                    <a:pt x="448" y="536"/>
                  </a:cubicBezTo>
                  <a:cubicBezTo>
                    <a:pt x="442" y="538"/>
                    <a:pt x="458" y="537"/>
                    <a:pt x="464" y="536"/>
                  </a:cubicBezTo>
                  <a:cubicBezTo>
                    <a:pt x="477" y="533"/>
                    <a:pt x="505" y="528"/>
                    <a:pt x="524" y="524"/>
                  </a:cubicBezTo>
                  <a:cubicBezTo>
                    <a:pt x="522" y="524"/>
                    <a:pt x="519" y="525"/>
                    <a:pt x="521" y="525"/>
                  </a:cubicBezTo>
                  <a:cubicBezTo>
                    <a:pt x="548" y="519"/>
                    <a:pt x="559" y="518"/>
                    <a:pt x="589" y="509"/>
                  </a:cubicBezTo>
                  <a:cubicBezTo>
                    <a:pt x="592" y="506"/>
                    <a:pt x="592" y="506"/>
                    <a:pt x="592" y="506"/>
                  </a:cubicBezTo>
                  <a:cubicBezTo>
                    <a:pt x="618" y="498"/>
                    <a:pt x="603" y="498"/>
                    <a:pt x="609" y="495"/>
                  </a:cubicBezTo>
                  <a:cubicBezTo>
                    <a:pt x="615" y="494"/>
                    <a:pt x="619" y="491"/>
                    <a:pt x="625" y="490"/>
                  </a:cubicBezTo>
                  <a:cubicBezTo>
                    <a:pt x="622" y="492"/>
                    <a:pt x="622" y="492"/>
                    <a:pt x="622" y="492"/>
                  </a:cubicBezTo>
                  <a:cubicBezTo>
                    <a:pt x="638" y="486"/>
                    <a:pt x="627" y="488"/>
                    <a:pt x="641" y="484"/>
                  </a:cubicBezTo>
                  <a:cubicBezTo>
                    <a:pt x="652" y="478"/>
                    <a:pt x="631" y="487"/>
                    <a:pt x="638" y="483"/>
                  </a:cubicBezTo>
                  <a:cubicBezTo>
                    <a:pt x="653" y="478"/>
                    <a:pt x="646" y="477"/>
                    <a:pt x="670" y="469"/>
                  </a:cubicBezTo>
                  <a:cubicBezTo>
                    <a:pt x="669" y="470"/>
                    <a:pt x="673" y="470"/>
                    <a:pt x="660" y="476"/>
                  </a:cubicBezTo>
                  <a:cubicBezTo>
                    <a:pt x="664" y="475"/>
                    <a:pt x="669" y="473"/>
                    <a:pt x="673" y="472"/>
                  </a:cubicBezTo>
                  <a:cubicBezTo>
                    <a:pt x="658" y="479"/>
                    <a:pt x="667" y="475"/>
                    <a:pt x="651" y="481"/>
                  </a:cubicBezTo>
                  <a:cubicBezTo>
                    <a:pt x="644" y="485"/>
                    <a:pt x="646" y="486"/>
                    <a:pt x="640" y="490"/>
                  </a:cubicBezTo>
                  <a:cubicBezTo>
                    <a:pt x="646" y="487"/>
                    <a:pt x="644" y="486"/>
                    <a:pt x="654" y="483"/>
                  </a:cubicBezTo>
                  <a:cubicBezTo>
                    <a:pt x="665" y="479"/>
                    <a:pt x="652" y="484"/>
                    <a:pt x="651" y="485"/>
                  </a:cubicBezTo>
                  <a:cubicBezTo>
                    <a:pt x="665" y="478"/>
                    <a:pt x="668" y="481"/>
                    <a:pt x="681" y="474"/>
                  </a:cubicBezTo>
                  <a:cubicBezTo>
                    <a:pt x="677" y="473"/>
                    <a:pt x="680" y="472"/>
                    <a:pt x="670" y="474"/>
                  </a:cubicBezTo>
                  <a:cubicBezTo>
                    <a:pt x="679" y="470"/>
                    <a:pt x="691" y="466"/>
                    <a:pt x="691" y="468"/>
                  </a:cubicBezTo>
                  <a:cubicBezTo>
                    <a:pt x="692" y="466"/>
                    <a:pt x="692" y="466"/>
                    <a:pt x="692" y="466"/>
                  </a:cubicBezTo>
                  <a:cubicBezTo>
                    <a:pt x="695" y="466"/>
                    <a:pt x="702" y="462"/>
                    <a:pt x="702" y="462"/>
                  </a:cubicBezTo>
                  <a:cubicBezTo>
                    <a:pt x="705" y="460"/>
                    <a:pt x="705" y="460"/>
                    <a:pt x="705" y="460"/>
                  </a:cubicBezTo>
                  <a:cubicBezTo>
                    <a:pt x="698" y="462"/>
                    <a:pt x="692" y="464"/>
                    <a:pt x="681" y="469"/>
                  </a:cubicBezTo>
                  <a:cubicBezTo>
                    <a:pt x="685" y="467"/>
                    <a:pt x="674" y="470"/>
                    <a:pt x="688" y="463"/>
                  </a:cubicBezTo>
                  <a:cubicBezTo>
                    <a:pt x="695" y="460"/>
                    <a:pt x="690" y="464"/>
                    <a:pt x="690" y="464"/>
                  </a:cubicBezTo>
                  <a:cubicBezTo>
                    <a:pt x="723" y="447"/>
                    <a:pt x="725" y="451"/>
                    <a:pt x="750" y="436"/>
                  </a:cubicBezTo>
                  <a:cubicBezTo>
                    <a:pt x="744" y="440"/>
                    <a:pt x="728" y="448"/>
                    <a:pt x="716" y="455"/>
                  </a:cubicBezTo>
                  <a:cubicBezTo>
                    <a:pt x="724" y="452"/>
                    <a:pt x="732" y="446"/>
                    <a:pt x="739" y="442"/>
                  </a:cubicBezTo>
                  <a:cubicBezTo>
                    <a:pt x="733" y="446"/>
                    <a:pt x="732" y="448"/>
                    <a:pt x="740" y="444"/>
                  </a:cubicBezTo>
                  <a:cubicBezTo>
                    <a:pt x="743" y="441"/>
                    <a:pt x="743" y="441"/>
                    <a:pt x="743" y="441"/>
                  </a:cubicBezTo>
                  <a:cubicBezTo>
                    <a:pt x="747" y="439"/>
                    <a:pt x="755" y="434"/>
                    <a:pt x="756" y="434"/>
                  </a:cubicBezTo>
                  <a:cubicBezTo>
                    <a:pt x="756" y="434"/>
                    <a:pt x="754" y="435"/>
                    <a:pt x="749" y="437"/>
                  </a:cubicBezTo>
                  <a:cubicBezTo>
                    <a:pt x="760" y="430"/>
                    <a:pt x="780" y="416"/>
                    <a:pt x="799" y="403"/>
                  </a:cubicBezTo>
                  <a:cubicBezTo>
                    <a:pt x="799" y="406"/>
                    <a:pt x="773" y="422"/>
                    <a:pt x="788" y="415"/>
                  </a:cubicBezTo>
                  <a:cubicBezTo>
                    <a:pt x="795" y="409"/>
                    <a:pt x="800" y="403"/>
                    <a:pt x="813" y="394"/>
                  </a:cubicBezTo>
                  <a:cubicBezTo>
                    <a:pt x="809" y="399"/>
                    <a:pt x="820" y="390"/>
                    <a:pt x="820" y="391"/>
                  </a:cubicBezTo>
                  <a:cubicBezTo>
                    <a:pt x="826" y="385"/>
                    <a:pt x="831" y="379"/>
                    <a:pt x="836" y="374"/>
                  </a:cubicBezTo>
                  <a:cubicBezTo>
                    <a:pt x="844" y="366"/>
                    <a:pt x="853" y="357"/>
                    <a:pt x="859" y="348"/>
                  </a:cubicBezTo>
                  <a:cubicBezTo>
                    <a:pt x="857" y="351"/>
                    <a:pt x="854" y="355"/>
                    <a:pt x="850" y="359"/>
                  </a:cubicBezTo>
                  <a:cubicBezTo>
                    <a:pt x="858" y="345"/>
                    <a:pt x="870" y="337"/>
                    <a:pt x="879" y="319"/>
                  </a:cubicBezTo>
                  <a:cubicBezTo>
                    <a:pt x="875" y="328"/>
                    <a:pt x="875" y="328"/>
                    <a:pt x="875" y="328"/>
                  </a:cubicBezTo>
                  <a:cubicBezTo>
                    <a:pt x="883" y="315"/>
                    <a:pt x="888" y="304"/>
                    <a:pt x="892" y="292"/>
                  </a:cubicBezTo>
                  <a:cubicBezTo>
                    <a:pt x="893" y="293"/>
                    <a:pt x="893" y="293"/>
                    <a:pt x="893" y="293"/>
                  </a:cubicBezTo>
                  <a:cubicBezTo>
                    <a:pt x="893" y="291"/>
                    <a:pt x="900" y="266"/>
                    <a:pt x="900" y="260"/>
                  </a:cubicBezTo>
                  <a:cubicBezTo>
                    <a:pt x="892" y="296"/>
                    <a:pt x="890" y="290"/>
                    <a:pt x="875" y="322"/>
                  </a:cubicBezTo>
                  <a:cubicBezTo>
                    <a:pt x="880" y="310"/>
                    <a:pt x="884" y="301"/>
                    <a:pt x="888" y="287"/>
                  </a:cubicBezTo>
                  <a:cubicBezTo>
                    <a:pt x="890" y="282"/>
                    <a:pt x="891" y="280"/>
                    <a:pt x="891" y="280"/>
                  </a:cubicBezTo>
                  <a:cubicBezTo>
                    <a:pt x="892" y="275"/>
                    <a:pt x="891" y="273"/>
                    <a:pt x="893" y="265"/>
                  </a:cubicBezTo>
                  <a:cubicBezTo>
                    <a:pt x="894" y="263"/>
                    <a:pt x="894" y="263"/>
                    <a:pt x="894" y="263"/>
                  </a:cubicBezTo>
                  <a:cubicBezTo>
                    <a:pt x="900" y="239"/>
                    <a:pt x="895" y="241"/>
                    <a:pt x="896" y="219"/>
                  </a:cubicBezTo>
                  <a:cubicBezTo>
                    <a:pt x="898" y="214"/>
                    <a:pt x="899" y="238"/>
                    <a:pt x="897" y="253"/>
                  </a:cubicBezTo>
                  <a:cubicBezTo>
                    <a:pt x="901" y="242"/>
                    <a:pt x="894" y="275"/>
                    <a:pt x="898" y="263"/>
                  </a:cubicBezTo>
                  <a:cubicBezTo>
                    <a:pt x="899" y="256"/>
                    <a:pt x="899" y="256"/>
                    <a:pt x="899" y="256"/>
                  </a:cubicBezTo>
                  <a:cubicBezTo>
                    <a:pt x="900" y="249"/>
                    <a:pt x="901" y="250"/>
                    <a:pt x="900" y="254"/>
                  </a:cubicBezTo>
                  <a:cubicBezTo>
                    <a:pt x="901" y="245"/>
                    <a:pt x="901" y="247"/>
                    <a:pt x="901" y="243"/>
                  </a:cubicBezTo>
                  <a:cubicBezTo>
                    <a:pt x="902" y="206"/>
                    <a:pt x="905" y="248"/>
                    <a:pt x="905" y="211"/>
                  </a:cubicBezTo>
                  <a:cubicBezTo>
                    <a:pt x="905" y="215"/>
                    <a:pt x="906" y="225"/>
                    <a:pt x="907" y="223"/>
                  </a:cubicBezTo>
                  <a:cubicBezTo>
                    <a:pt x="907" y="230"/>
                    <a:pt x="906" y="237"/>
                    <a:pt x="905" y="243"/>
                  </a:cubicBezTo>
                  <a:cubicBezTo>
                    <a:pt x="907" y="244"/>
                    <a:pt x="907" y="244"/>
                    <a:pt x="907" y="244"/>
                  </a:cubicBezTo>
                  <a:cubicBezTo>
                    <a:pt x="910" y="218"/>
                    <a:pt x="905" y="203"/>
                    <a:pt x="900" y="193"/>
                  </a:cubicBezTo>
                  <a:close/>
                  <a:moveTo>
                    <a:pt x="568" y="512"/>
                  </a:moveTo>
                  <a:cubicBezTo>
                    <a:pt x="578" y="510"/>
                    <a:pt x="578" y="510"/>
                    <a:pt x="578" y="510"/>
                  </a:cubicBezTo>
                  <a:cubicBezTo>
                    <a:pt x="574" y="511"/>
                    <a:pt x="571" y="512"/>
                    <a:pt x="568" y="512"/>
                  </a:cubicBezTo>
                  <a:close/>
                  <a:moveTo>
                    <a:pt x="443" y="18"/>
                  </a:moveTo>
                  <a:cubicBezTo>
                    <a:pt x="465" y="12"/>
                    <a:pt x="465" y="12"/>
                    <a:pt x="465" y="12"/>
                  </a:cubicBezTo>
                  <a:cubicBezTo>
                    <a:pt x="454" y="13"/>
                    <a:pt x="452" y="16"/>
                    <a:pt x="438" y="18"/>
                  </a:cubicBezTo>
                  <a:cubicBezTo>
                    <a:pt x="439" y="16"/>
                    <a:pt x="438" y="15"/>
                    <a:pt x="453" y="12"/>
                  </a:cubicBezTo>
                  <a:cubicBezTo>
                    <a:pt x="466" y="11"/>
                    <a:pt x="452" y="13"/>
                    <a:pt x="459" y="13"/>
                  </a:cubicBezTo>
                  <a:cubicBezTo>
                    <a:pt x="469" y="9"/>
                    <a:pt x="472" y="13"/>
                    <a:pt x="483" y="10"/>
                  </a:cubicBezTo>
                  <a:cubicBezTo>
                    <a:pt x="496" y="9"/>
                    <a:pt x="492" y="11"/>
                    <a:pt x="496" y="11"/>
                  </a:cubicBezTo>
                  <a:cubicBezTo>
                    <a:pt x="483" y="12"/>
                    <a:pt x="502" y="12"/>
                    <a:pt x="486" y="14"/>
                  </a:cubicBezTo>
                  <a:cubicBezTo>
                    <a:pt x="499" y="14"/>
                    <a:pt x="495" y="11"/>
                    <a:pt x="506" y="11"/>
                  </a:cubicBezTo>
                  <a:cubicBezTo>
                    <a:pt x="508" y="13"/>
                    <a:pt x="508" y="13"/>
                    <a:pt x="508" y="13"/>
                  </a:cubicBezTo>
                  <a:cubicBezTo>
                    <a:pt x="518" y="13"/>
                    <a:pt x="540" y="14"/>
                    <a:pt x="553" y="12"/>
                  </a:cubicBezTo>
                  <a:cubicBezTo>
                    <a:pt x="542" y="11"/>
                    <a:pt x="560" y="11"/>
                    <a:pt x="558" y="10"/>
                  </a:cubicBezTo>
                  <a:cubicBezTo>
                    <a:pt x="556" y="12"/>
                    <a:pt x="540" y="11"/>
                    <a:pt x="541" y="10"/>
                  </a:cubicBezTo>
                  <a:cubicBezTo>
                    <a:pt x="548" y="9"/>
                    <a:pt x="565" y="9"/>
                    <a:pt x="573" y="10"/>
                  </a:cubicBezTo>
                  <a:cubicBezTo>
                    <a:pt x="560" y="8"/>
                    <a:pt x="560" y="8"/>
                    <a:pt x="560" y="8"/>
                  </a:cubicBezTo>
                  <a:cubicBezTo>
                    <a:pt x="566" y="8"/>
                    <a:pt x="588" y="7"/>
                    <a:pt x="589" y="7"/>
                  </a:cubicBezTo>
                  <a:cubicBezTo>
                    <a:pt x="596" y="8"/>
                    <a:pt x="606" y="8"/>
                    <a:pt x="609" y="10"/>
                  </a:cubicBezTo>
                  <a:cubicBezTo>
                    <a:pt x="605" y="9"/>
                    <a:pt x="601" y="10"/>
                    <a:pt x="597" y="10"/>
                  </a:cubicBezTo>
                  <a:cubicBezTo>
                    <a:pt x="592" y="9"/>
                    <a:pt x="592" y="9"/>
                    <a:pt x="592" y="9"/>
                  </a:cubicBezTo>
                  <a:cubicBezTo>
                    <a:pt x="585" y="10"/>
                    <a:pt x="585" y="10"/>
                    <a:pt x="585" y="10"/>
                  </a:cubicBezTo>
                  <a:cubicBezTo>
                    <a:pt x="593" y="11"/>
                    <a:pt x="610" y="13"/>
                    <a:pt x="614" y="15"/>
                  </a:cubicBezTo>
                  <a:cubicBezTo>
                    <a:pt x="595" y="13"/>
                    <a:pt x="565" y="12"/>
                    <a:pt x="530" y="16"/>
                  </a:cubicBezTo>
                  <a:cubicBezTo>
                    <a:pt x="530" y="16"/>
                    <a:pt x="530" y="16"/>
                    <a:pt x="532" y="16"/>
                  </a:cubicBezTo>
                  <a:cubicBezTo>
                    <a:pt x="514" y="16"/>
                    <a:pt x="512" y="16"/>
                    <a:pt x="498" y="17"/>
                  </a:cubicBezTo>
                  <a:cubicBezTo>
                    <a:pt x="502" y="16"/>
                    <a:pt x="502" y="16"/>
                    <a:pt x="502" y="16"/>
                  </a:cubicBezTo>
                  <a:cubicBezTo>
                    <a:pt x="500" y="15"/>
                    <a:pt x="488" y="17"/>
                    <a:pt x="476" y="18"/>
                  </a:cubicBezTo>
                  <a:cubicBezTo>
                    <a:pt x="473" y="19"/>
                    <a:pt x="466" y="20"/>
                    <a:pt x="461" y="20"/>
                  </a:cubicBezTo>
                  <a:cubicBezTo>
                    <a:pt x="463" y="19"/>
                    <a:pt x="463" y="19"/>
                    <a:pt x="463" y="19"/>
                  </a:cubicBezTo>
                  <a:cubicBezTo>
                    <a:pt x="460" y="19"/>
                    <a:pt x="449" y="20"/>
                    <a:pt x="436" y="22"/>
                  </a:cubicBezTo>
                  <a:cubicBezTo>
                    <a:pt x="441" y="20"/>
                    <a:pt x="441" y="20"/>
                    <a:pt x="441" y="20"/>
                  </a:cubicBezTo>
                  <a:cubicBezTo>
                    <a:pt x="444" y="19"/>
                    <a:pt x="448" y="18"/>
                    <a:pt x="453" y="17"/>
                  </a:cubicBezTo>
                  <a:cubicBezTo>
                    <a:pt x="450" y="18"/>
                    <a:pt x="447" y="18"/>
                    <a:pt x="443" y="18"/>
                  </a:cubicBezTo>
                  <a:close/>
                  <a:moveTo>
                    <a:pt x="598" y="486"/>
                  </a:moveTo>
                  <a:cubicBezTo>
                    <a:pt x="594" y="487"/>
                    <a:pt x="592" y="488"/>
                    <a:pt x="591" y="488"/>
                  </a:cubicBezTo>
                  <a:cubicBezTo>
                    <a:pt x="599" y="486"/>
                    <a:pt x="599" y="486"/>
                    <a:pt x="599" y="486"/>
                  </a:cubicBezTo>
                  <a:lnTo>
                    <a:pt x="598" y="486"/>
                  </a:lnTo>
                  <a:close/>
                  <a:moveTo>
                    <a:pt x="620" y="481"/>
                  </a:moveTo>
                  <a:cubicBezTo>
                    <a:pt x="617" y="481"/>
                    <a:pt x="616" y="481"/>
                    <a:pt x="615" y="481"/>
                  </a:cubicBezTo>
                  <a:cubicBezTo>
                    <a:pt x="622" y="479"/>
                    <a:pt x="622" y="479"/>
                    <a:pt x="622" y="479"/>
                  </a:cubicBezTo>
                  <a:lnTo>
                    <a:pt x="620" y="481"/>
                  </a:lnTo>
                  <a:close/>
                  <a:moveTo>
                    <a:pt x="679" y="440"/>
                  </a:moveTo>
                  <a:cubicBezTo>
                    <a:pt x="679" y="440"/>
                    <a:pt x="671" y="444"/>
                    <a:pt x="660" y="449"/>
                  </a:cubicBezTo>
                  <a:cubicBezTo>
                    <a:pt x="660" y="448"/>
                    <a:pt x="660" y="448"/>
                    <a:pt x="660" y="448"/>
                  </a:cubicBezTo>
                  <a:cubicBezTo>
                    <a:pt x="661" y="448"/>
                    <a:pt x="661" y="448"/>
                    <a:pt x="661" y="447"/>
                  </a:cubicBezTo>
                  <a:cubicBezTo>
                    <a:pt x="664" y="446"/>
                    <a:pt x="665" y="446"/>
                    <a:pt x="666" y="446"/>
                  </a:cubicBezTo>
                  <a:cubicBezTo>
                    <a:pt x="672" y="441"/>
                    <a:pt x="662" y="445"/>
                    <a:pt x="651" y="450"/>
                  </a:cubicBezTo>
                  <a:cubicBezTo>
                    <a:pt x="648" y="452"/>
                    <a:pt x="648" y="452"/>
                    <a:pt x="648" y="452"/>
                  </a:cubicBezTo>
                  <a:cubicBezTo>
                    <a:pt x="638" y="455"/>
                    <a:pt x="632" y="456"/>
                    <a:pt x="619" y="461"/>
                  </a:cubicBezTo>
                  <a:cubicBezTo>
                    <a:pt x="590" y="476"/>
                    <a:pt x="590" y="476"/>
                    <a:pt x="590" y="476"/>
                  </a:cubicBezTo>
                  <a:cubicBezTo>
                    <a:pt x="581" y="479"/>
                    <a:pt x="581" y="479"/>
                    <a:pt x="581" y="479"/>
                  </a:cubicBezTo>
                  <a:cubicBezTo>
                    <a:pt x="577" y="479"/>
                    <a:pt x="563" y="483"/>
                    <a:pt x="568" y="480"/>
                  </a:cubicBezTo>
                  <a:cubicBezTo>
                    <a:pt x="566" y="480"/>
                    <a:pt x="571" y="478"/>
                    <a:pt x="577" y="477"/>
                  </a:cubicBezTo>
                  <a:cubicBezTo>
                    <a:pt x="578" y="477"/>
                    <a:pt x="577" y="477"/>
                    <a:pt x="578" y="477"/>
                  </a:cubicBezTo>
                  <a:cubicBezTo>
                    <a:pt x="579" y="476"/>
                    <a:pt x="579" y="475"/>
                    <a:pt x="572" y="476"/>
                  </a:cubicBezTo>
                  <a:cubicBezTo>
                    <a:pt x="579" y="474"/>
                    <a:pt x="580" y="474"/>
                    <a:pt x="585" y="472"/>
                  </a:cubicBezTo>
                  <a:cubicBezTo>
                    <a:pt x="578" y="474"/>
                    <a:pt x="578" y="474"/>
                    <a:pt x="578" y="474"/>
                  </a:cubicBezTo>
                  <a:cubicBezTo>
                    <a:pt x="589" y="471"/>
                    <a:pt x="605" y="463"/>
                    <a:pt x="605" y="462"/>
                  </a:cubicBezTo>
                  <a:cubicBezTo>
                    <a:pt x="602" y="465"/>
                    <a:pt x="594" y="466"/>
                    <a:pt x="588" y="467"/>
                  </a:cubicBezTo>
                  <a:cubicBezTo>
                    <a:pt x="593" y="465"/>
                    <a:pt x="602" y="461"/>
                    <a:pt x="595" y="464"/>
                  </a:cubicBezTo>
                  <a:cubicBezTo>
                    <a:pt x="592" y="465"/>
                    <a:pt x="572" y="472"/>
                    <a:pt x="587" y="468"/>
                  </a:cubicBezTo>
                  <a:cubicBezTo>
                    <a:pt x="581" y="471"/>
                    <a:pt x="573" y="474"/>
                    <a:pt x="566" y="475"/>
                  </a:cubicBezTo>
                  <a:cubicBezTo>
                    <a:pt x="574" y="472"/>
                    <a:pt x="568" y="473"/>
                    <a:pt x="570" y="471"/>
                  </a:cubicBezTo>
                  <a:cubicBezTo>
                    <a:pt x="563" y="474"/>
                    <a:pt x="564" y="475"/>
                    <a:pt x="563" y="476"/>
                  </a:cubicBezTo>
                  <a:cubicBezTo>
                    <a:pt x="541" y="480"/>
                    <a:pt x="532" y="479"/>
                    <a:pt x="509" y="485"/>
                  </a:cubicBezTo>
                  <a:cubicBezTo>
                    <a:pt x="506" y="486"/>
                    <a:pt x="523" y="482"/>
                    <a:pt x="521" y="483"/>
                  </a:cubicBezTo>
                  <a:cubicBezTo>
                    <a:pt x="504" y="489"/>
                    <a:pt x="498" y="486"/>
                    <a:pt x="483" y="489"/>
                  </a:cubicBezTo>
                  <a:cubicBezTo>
                    <a:pt x="488" y="490"/>
                    <a:pt x="488" y="490"/>
                    <a:pt x="488" y="490"/>
                  </a:cubicBezTo>
                  <a:cubicBezTo>
                    <a:pt x="483" y="492"/>
                    <a:pt x="472" y="494"/>
                    <a:pt x="466" y="495"/>
                  </a:cubicBezTo>
                  <a:cubicBezTo>
                    <a:pt x="464" y="494"/>
                    <a:pt x="448" y="496"/>
                    <a:pt x="460" y="493"/>
                  </a:cubicBezTo>
                  <a:cubicBezTo>
                    <a:pt x="434" y="496"/>
                    <a:pt x="437" y="500"/>
                    <a:pt x="407" y="504"/>
                  </a:cubicBezTo>
                  <a:cubicBezTo>
                    <a:pt x="421" y="502"/>
                    <a:pt x="423" y="502"/>
                    <a:pt x="434" y="501"/>
                  </a:cubicBezTo>
                  <a:cubicBezTo>
                    <a:pt x="422" y="503"/>
                    <a:pt x="432" y="502"/>
                    <a:pt x="431" y="503"/>
                  </a:cubicBezTo>
                  <a:cubicBezTo>
                    <a:pt x="424" y="503"/>
                    <a:pt x="401" y="507"/>
                    <a:pt x="417" y="503"/>
                  </a:cubicBezTo>
                  <a:cubicBezTo>
                    <a:pt x="407" y="505"/>
                    <a:pt x="388" y="506"/>
                    <a:pt x="384" y="507"/>
                  </a:cubicBezTo>
                  <a:cubicBezTo>
                    <a:pt x="392" y="507"/>
                    <a:pt x="392" y="507"/>
                    <a:pt x="392" y="507"/>
                  </a:cubicBezTo>
                  <a:cubicBezTo>
                    <a:pt x="379" y="508"/>
                    <a:pt x="366" y="510"/>
                    <a:pt x="360" y="512"/>
                  </a:cubicBezTo>
                  <a:cubicBezTo>
                    <a:pt x="377" y="511"/>
                    <a:pt x="376" y="508"/>
                    <a:pt x="398" y="507"/>
                  </a:cubicBezTo>
                  <a:cubicBezTo>
                    <a:pt x="421" y="506"/>
                    <a:pt x="392" y="508"/>
                    <a:pt x="408" y="509"/>
                  </a:cubicBezTo>
                  <a:cubicBezTo>
                    <a:pt x="424" y="506"/>
                    <a:pt x="424" y="506"/>
                    <a:pt x="424" y="506"/>
                  </a:cubicBezTo>
                  <a:cubicBezTo>
                    <a:pt x="416" y="506"/>
                    <a:pt x="416" y="506"/>
                    <a:pt x="416" y="506"/>
                  </a:cubicBezTo>
                  <a:cubicBezTo>
                    <a:pt x="419" y="504"/>
                    <a:pt x="442" y="503"/>
                    <a:pt x="439" y="501"/>
                  </a:cubicBezTo>
                  <a:cubicBezTo>
                    <a:pt x="456" y="501"/>
                    <a:pt x="461" y="499"/>
                    <a:pt x="480" y="498"/>
                  </a:cubicBezTo>
                  <a:cubicBezTo>
                    <a:pt x="484" y="496"/>
                    <a:pt x="477" y="497"/>
                    <a:pt x="472" y="498"/>
                  </a:cubicBezTo>
                  <a:cubicBezTo>
                    <a:pt x="481" y="497"/>
                    <a:pt x="481" y="494"/>
                    <a:pt x="494" y="493"/>
                  </a:cubicBezTo>
                  <a:cubicBezTo>
                    <a:pt x="500" y="492"/>
                    <a:pt x="495" y="491"/>
                    <a:pt x="485" y="493"/>
                  </a:cubicBezTo>
                  <a:cubicBezTo>
                    <a:pt x="494" y="492"/>
                    <a:pt x="503" y="490"/>
                    <a:pt x="513" y="488"/>
                  </a:cubicBezTo>
                  <a:cubicBezTo>
                    <a:pt x="502" y="489"/>
                    <a:pt x="502" y="489"/>
                    <a:pt x="502" y="489"/>
                  </a:cubicBezTo>
                  <a:cubicBezTo>
                    <a:pt x="513" y="487"/>
                    <a:pt x="513" y="487"/>
                    <a:pt x="513" y="487"/>
                  </a:cubicBezTo>
                  <a:cubicBezTo>
                    <a:pt x="504" y="487"/>
                    <a:pt x="504" y="487"/>
                    <a:pt x="504" y="487"/>
                  </a:cubicBezTo>
                  <a:cubicBezTo>
                    <a:pt x="524" y="483"/>
                    <a:pt x="548" y="478"/>
                    <a:pt x="559" y="477"/>
                  </a:cubicBezTo>
                  <a:cubicBezTo>
                    <a:pt x="541" y="483"/>
                    <a:pt x="512" y="489"/>
                    <a:pt x="502" y="493"/>
                  </a:cubicBezTo>
                  <a:cubicBezTo>
                    <a:pt x="506" y="493"/>
                    <a:pt x="516" y="489"/>
                    <a:pt x="521" y="490"/>
                  </a:cubicBezTo>
                  <a:cubicBezTo>
                    <a:pt x="527" y="487"/>
                    <a:pt x="527" y="487"/>
                    <a:pt x="527" y="487"/>
                  </a:cubicBezTo>
                  <a:cubicBezTo>
                    <a:pt x="533" y="485"/>
                    <a:pt x="547" y="482"/>
                    <a:pt x="549" y="483"/>
                  </a:cubicBezTo>
                  <a:cubicBezTo>
                    <a:pt x="532" y="487"/>
                    <a:pt x="527" y="490"/>
                    <a:pt x="519" y="493"/>
                  </a:cubicBezTo>
                  <a:cubicBezTo>
                    <a:pt x="519" y="493"/>
                    <a:pt x="518" y="494"/>
                    <a:pt x="515" y="494"/>
                  </a:cubicBezTo>
                  <a:cubicBezTo>
                    <a:pt x="515" y="494"/>
                    <a:pt x="515" y="494"/>
                    <a:pt x="515" y="494"/>
                  </a:cubicBezTo>
                  <a:cubicBezTo>
                    <a:pt x="515" y="494"/>
                    <a:pt x="515" y="494"/>
                    <a:pt x="515" y="494"/>
                  </a:cubicBezTo>
                  <a:cubicBezTo>
                    <a:pt x="510" y="495"/>
                    <a:pt x="501" y="497"/>
                    <a:pt x="497" y="498"/>
                  </a:cubicBezTo>
                  <a:cubicBezTo>
                    <a:pt x="490" y="499"/>
                    <a:pt x="495" y="497"/>
                    <a:pt x="495" y="497"/>
                  </a:cubicBezTo>
                  <a:cubicBezTo>
                    <a:pt x="474" y="499"/>
                    <a:pt x="460" y="505"/>
                    <a:pt x="438" y="507"/>
                  </a:cubicBezTo>
                  <a:cubicBezTo>
                    <a:pt x="437" y="506"/>
                    <a:pt x="420" y="508"/>
                    <a:pt x="425" y="507"/>
                  </a:cubicBezTo>
                  <a:cubicBezTo>
                    <a:pt x="412" y="508"/>
                    <a:pt x="405" y="510"/>
                    <a:pt x="397" y="512"/>
                  </a:cubicBezTo>
                  <a:cubicBezTo>
                    <a:pt x="395" y="511"/>
                    <a:pt x="377" y="513"/>
                    <a:pt x="384" y="512"/>
                  </a:cubicBezTo>
                  <a:cubicBezTo>
                    <a:pt x="372" y="514"/>
                    <a:pt x="372" y="514"/>
                    <a:pt x="372" y="514"/>
                  </a:cubicBezTo>
                  <a:cubicBezTo>
                    <a:pt x="363" y="514"/>
                    <a:pt x="346" y="516"/>
                    <a:pt x="343" y="515"/>
                  </a:cubicBezTo>
                  <a:cubicBezTo>
                    <a:pt x="334" y="516"/>
                    <a:pt x="341" y="517"/>
                    <a:pt x="328" y="517"/>
                  </a:cubicBezTo>
                  <a:cubicBezTo>
                    <a:pt x="329" y="517"/>
                    <a:pt x="328" y="517"/>
                    <a:pt x="331" y="517"/>
                  </a:cubicBezTo>
                  <a:cubicBezTo>
                    <a:pt x="325" y="516"/>
                    <a:pt x="311" y="517"/>
                    <a:pt x="305" y="518"/>
                  </a:cubicBezTo>
                  <a:cubicBezTo>
                    <a:pt x="314" y="518"/>
                    <a:pt x="307" y="518"/>
                    <a:pt x="318" y="518"/>
                  </a:cubicBezTo>
                  <a:cubicBezTo>
                    <a:pt x="318" y="519"/>
                    <a:pt x="306" y="520"/>
                    <a:pt x="294" y="519"/>
                  </a:cubicBezTo>
                  <a:cubicBezTo>
                    <a:pt x="310" y="518"/>
                    <a:pt x="281" y="518"/>
                    <a:pt x="289" y="517"/>
                  </a:cubicBezTo>
                  <a:cubicBezTo>
                    <a:pt x="263" y="517"/>
                    <a:pt x="248" y="519"/>
                    <a:pt x="226" y="520"/>
                  </a:cubicBezTo>
                  <a:cubicBezTo>
                    <a:pt x="201" y="519"/>
                    <a:pt x="170" y="514"/>
                    <a:pt x="151" y="511"/>
                  </a:cubicBezTo>
                  <a:cubicBezTo>
                    <a:pt x="153" y="512"/>
                    <a:pt x="153" y="512"/>
                    <a:pt x="153" y="512"/>
                  </a:cubicBezTo>
                  <a:cubicBezTo>
                    <a:pt x="142" y="510"/>
                    <a:pt x="142" y="510"/>
                    <a:pt x="142" y="510"/>
                  </a:cubicBezTo>
                  <a:cubicBezTo>
                    <a:pt x="135" y="508"/>
                    <a:pt x="142" y="508"/>
                    <a:pt x="132" y="506"/>
                  </a:cubicBezTo>
                  <a:cubicBezTo>
                    <a:pt x="136" y="505"/>
                    <a:pt x="150" y="510"/>
                    <a:pt x="160" y="511"/>
                  </a:cubicBezTo>
                  <a:cubicBezTo>
                    <a:pt x="143" y="506"/>
                    <a:pt x="177" y="513"/>
                    <a:pt x="166" y="509"/>
                  </a:cubicBezTo>
                  <a:cubicBezTo>
                    <a:pt x="158" y="512"/>
                    <a:pt x="128" y="502"/>
                    <a:pt x="113" y="497"/>
                  </a:cubicBezTo>
                  <a:cubicBezTo>
                    <a:pt x="99" y="491"/>
                    <a:pt x="120" y="498"/>
                    <a:pt x="113" y="495"/>
                  </a:cubicBezTo>
                  <a:cubicBezTo>
                    <a:pt x="108" y="495"/>
                    <a:pt x="108" y="495"/>
                    <a:pt x="108" y="495"/>
                  </a:cubicBezTo>
                  <a:cubicBezTo>
                    <a:pt x="102" y="492"/>
                    <a:pt x="101" y="491"/>
                    <a:pt x="101" y="490"/>
                  </a:cubicBezTo>
                  <a:cubicBezTo>
                    <a:pt x="87" y="484"/>
                    <a:pt x="71" y="475"/>
                    <a:pt x="60" y="467"/>
                  </a:cubicBezTo>
                  <a:cubicBezTo>
                    <a:pt x="74" y="477"/>
                    <a:pt x="54" y="465"/>
                    <a:pt x="68" y="475"/>
                  </a:cubicBezTo>
                  <a:cubicBezTo>
                    <a:pt x="63" y="473"/>
                    <a:pt x="54" y="466"/>
                    <a:pt x="47" y="459"/>
                  </a:cubicBezTo>
                  <a:cubicBezTo>
                    <a:pt x="54" y="465"/>
                    <a:pt x="39" y="448"/>
                    <a:pt x="54" y="464"/>
                  </a:cubicBezTo>
                  <a:cubicBezTo>
                    <a:pt x="53" y="460"/>
                    <a:pt x="46" y="456"/>
                    <a:pt x="40" y="448"/>
                  </a:cubicBezTo>
                  <a:cubicBezTo>
                    <a:pt x="42" y="450"/>
                    <a:pt x="44" y="452"/>
                    <a:pt x="47" y="454"/>
                  </a:cubicBezTo>
                  <a:cubicBezTo>
                    <a:pt x="35" y="443"/>
                    <a:pt x="25" y="419"/>
                    <a:pt x="23" y="415"/>
                  </a:cubicBezTo>
                  <a:cubicBezTo>
                    <a:pt x="18" y="406"/>
                    <a:pt x="13" y="390"/>
                    <a:pt x="12" y="376"/>
                  </a:cubicBezTo>
                  <a:cubicBezTo>
                    <a:pt x="12" y="363"/>
                    <a:pt x="13" y="348"/>
                    <a:pt x="17" y="333"/>
                  </a:cubicBezTo>
                  <a:cubicBezTo>
                    <a:pt x="17" y="336"/>
                    <a:pt x="17" y="336"/>
                    <a:pt x="17" y="336"/>
                  </a:cubicBezTo>
                  <a:cubicBezTo>
                    <a:pt x="19" y="327"/>
                    <a:pt x="22" y="314"/>
                    <a:pt x="27" y="303"/>
                  </a:cubicBezTo>
                  <a:cubicBezTo>
                    <a:pt x="29" y="300"/>
                    <a:pt x="29" y="300"/>
                    <a:pt x="29" y="300"/>
                  </a:cubicBezTo>
                  <a:cubicBezTo>
                    <a:pt x="32" y="292"/>
                    <a:pt x="39" y="277"/>
                    <a:pt x="45" y="265"/>
                  </a:cubicBezTo>
                  <a:cubicBezTo>
                    <a:pt x="45" y="265"/>
                    <a:pt x="39" y="276"/>
                    <a:pt x="41" y="270"/>
                  </a:cubicBezTo>
                  <a:cubicBezTo>
                    <a:pt x="38" y="276"/>
                    <a:pt x="35" y="281"/>
                    <a:pt x="37" y="280"/>
                  </a:cubicBezTo>
                  <a:cubicBezTo>
                    <a:pt x="34" y="286"/>
                    <a:pt x="33" y="285"/>
                    <a:pt x="30" y="290"/>
                  </a:cubicBezTo>
                  <a:cubicBezTo>
                    <a:pt x="34" y="282"/>
                    <a:pt x="37" y="274"/>
                    <a:pt x="41" y="266"/>
                  </a:cubicBezTo>
                  <a:cubicBezTo>
                    <a:pt x="42" y="265"/>
                    <a:pt x="43" y="264"/>
                    <a:pt x="43" y="264"/>
                  </a:cubicBezTo>
                  <a:cubicBezTo>
                    <a:pt x="43" y="262"/>
                    <a:pt x="43" y="262"/>
                    <a:pt x="43" y="262"/>
                  </a:cubicBezTo>
                  <a:cubicBezTo>
                    <a:pt x="46" y="256"/>
                    <a:pt x="48" y="254"/>
                    <a:pt x="47" y="255"/>
                  </a:cubicBezTo>
                  <a:cubicBezTo>
                    <a:pt x="55" y="243"/>
                    <a:pt x="56" y="237"/>
                    <a:pt x="66" y="225"/>
                  </a:cubicBezTo>
                  <a:cubicBezTo>
                    <a:pt x="63" y="231"/>
                    <a:pt x="61" y="235"/>
                    <a:pt x="55" y="244"/>
                  </a:cubicBezTo>
                  <a:cubicBezTo>
                    <a:pt x="58" y="239"/>
                    <a:pt x="62" y="234"/>
                    <a:pt x="65" y="230"/>
                  </a:cubicBezTo>
                  <a:cubicBezTo>
                    <a:pt x="61" y="237"/>
                    <a:pt x="44" y="262"/>
                    <a:pt x="49" y="259"/>
                  </a:cubicBezTo>
                  <a:cubicBezTo>
                    <a:pt x="58" y="242"/>
                    <a:pt x="74" y="218"/>
                    <a:pt x="84" y="205"/>
                  </a:cubicBezTo>
                  <a:cubicBezTo>
                    <a:pt x="92" y="199"/>
                    <a:pt x="100" y="188"/>
                    <a:pt x="111" y="178"/>
                  </a:cubicBezTo>
                  <a:cubicBezTo>
                    <a:pt x="113" y="177"/>
                    <a:pt x="116" y="174"/>
                    <a:pt x="115" y="176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126" y="166"/>
                    <a:pt x="144" y="151"/>
                    <a:pt x="157" y="140"/>
                  </a:cubicBezTo>
                  <a:cubicBezTo>
                    <a:pt x="166" y="136"/>
                    <a:pt x="166" y="136"/>
                    <a:pt x="166" y="136"/>
                  </a:cubicBezTo>
                  <a:cubicBezTo>
                    <a:pt x="192" y="120"/>
                    <a:pt x="159" y="137"/>
                    <a:pt x="186" y="120"/>
                  </a:cubicBezTo>
                  <a:cubicBezTo>
                    <a:pt x="193" y="117"/>
                    <a:pt x="220" y="102"/>
                    <a:pt x="222" y="103"/>
                  </a:cubicBezTo>
                  <a:cubicBezTo>
                    <a:pt x="227" y="101"/>
                    <a:pt x="229" y="100"/>
                    <a:pt x="230" y="99"/>
                  </a:cubicBezTo>
                  <a:cubicBezTo>
                    <a:pt x="225" y="100"/>
                    <a:pt x="214" y="106"/>
                    <a:pt x="220" y="102"/>
                  </a:cubicBezTo>
                  <a:cubicBezTo>
                    <a:pt x="229" y="97"/>
                    <a:pt x="234" y="96"/>
                    <a:pt x="242" y="93"/>
                  </a:cubicBezTo>
                  <a:cubicBezTo>
                    <a:pt x="242" y="93"/>
                    <a:pt x="236" y="96"/>
                    <a:pt x="239" y="95"/>
                  </a:cubicBezTo>
                  <a:cubicBezTo>
                    <a:pt x="258" y="86"/>
                    <a:pt x="295" y="75"/>
                    <a:pt x="314" y="69"/>
                  </a:cubicBezTo>
                  <a:cubicBezTo>
                    <a:pt x="307" y="71"/>
                    <a:pt x="306" y="72"/>
                    <a:pt x="296" y="74"/>
                  </a:cubicBezTo>
                  <a:cubicBezTo>
                    <a:pt x="296" y="73"/>
                    <a:pt x="301" y="72"/>
                    <a:pt x="303" y="71"/>
                  </a:cubicBezTo>
                  <a:cubicBezTo>
                    <a:pt x="302" y="70"/>
                    <a:pt x="294" y="74"/>
                    <a:pt x="283" y="76"/>
                  </a:cubicBezTo>
                  <a:cubicBezTo>
                    <a:pt x="289" y="74"/>
                    <a:pt x="294" y="72"/>
                    <a:pt x="300" y="70"/>
                  </a:cubicBezTo>
                  <a:cubicBezTo>
                    <a:pt x="290" y="71"/>
                    <a:pt x="290" y="71"/>
                    <a:pt x="290" y="71"/>
                  </a:cubicBezTo>
                  <a:cubicBezTo>
                    <a:pt x="303" y="66"/>
                    <a:pt x="315" y="63"/>
                    <a:pt x="328" y="59"/>
                  </a:cubicBezTo>
                  <a:cubicBezTo>
                    <a:pt x="322" y="60"/>
                    <a:pt x="316" y="61"/>
                    <a:pt x="311" y="63"/>
                  </a:cubicBezTo>
                  <a:cubicBezTo>
                    <a:pt x="312" y="61"/>
                    <a:pt x="315" y="59"/>
                    <a:pt x="307" y="61"/>
                  </a:cubicBezTo>
                  <a:cubicBezTo>
                    <a:pt x="327" y="54"/>
                    <a:pt x="325" y="51"/>
                    <a:pt x="348" y="47"/>
                  </a:cubicBezTo>
                  <a:cubicBezTo>
                    <a:pt x="348" y="47"/>
                    <a:pt x="348" y="47"/>
                    <a:pt x="348" y="47"/>
                  </a:cubicBezTo>
                  <a:cubicBezTo>
                    <a:pt x="357" y="44"/>
                    <a:pt x="357" y="44"/>
                    <a:pt x="357" y="44"/>
                  </a:cubicBezTo>
                  <a:cubicBezTo>
                    <a:pt x="371" y="41"/>
                    <a:pt x="371" y="41"/>
                    <a:pt x="371" y="41"/>
                  </a:cubicBezTo>
                  <a:cubicBezTo>
                    <a:pt x="363" y="45"/>
                    <a:pt x="353" y="47"/>
                    <a:pt x="346" y="49"/>
                  </a:cubicBezTo>
                  <a:cubicBezTo>
                    <a:pt x="363" y="48"/>
                    <a:pt x="367" y="42"/>
                    <a:pt x="386" y="38"/>
                  </a:cubicBezTo>
                  <a:cubicBezTo>
                    <a:pt x="402" y="38"/>
                    <a:pt x="367" y="44"/>
                    <a:pt x="368" y="46"/>
                  </a:cubicBezTo>
                  <a:cubicBezTo>
                    <a:pt x="372" y="44"/>
                    <a:pt x="382" y="43"/>
                    <a:pt x="381" y="44"/>
                  </a:cubicBezTo>
                  <a:cubicBezTo>
                    <a:pt x="363" y="47"/>
                    <a:pt x="370" y="48"/>
                    <a:pt x="351" y="51"/>
                  </a:cubicBezTo>
                  <a:cubicBezTo>
                    <a:pt x="360" y="48"/>
                    <a:pt x="349" y="50"/>
                    <a:pt x="351" y="49"/>
                  </a:cubicBezTo>
                  <a:cubicBezTo>
                    <a:pt x="348" y="50"/>
                    <a:pt x="331" y="55"/>
                    <a:pt x="318" y="58"/>
                  </a:cubicBezTo>
                  <a:cubicBezTo>
                    <a:pt x="315" y="61"/>
                    <a:pt x="329" y="57"/>
                    <a:pt x="337" y="55"/>
                  </a:cubicBezTo>
                  <a:cubicBezTo>
                    <a:pt x="352" y="50"/>
                    <a:pt x="368" y="49"/>
                    <a:pt x="380" y="45"/>
                  </a:cubicBezTo>
                  <a:cubicBezTo>
                    <a:pt x="396" y="41"/>
                    <a:pt x="381" y="46"/>
                    <a:pt x="382" y="46"/>
                  </a:cubicBezTo>
                  <a:cubicBezTo>
                    <a:pt x="397" y="44"/>
                    <a:pt x="388" y="43"/>
                    <a:pt x="393" y="42"/>
                  </a:cubicBezTo>
                  <a:cubicBezTo>
                    <a:pt x="415" y="37"/>
                    <a:pt x="418" y="39"/>
                    <a:pt x="434" y="37"/>
                  </a:cubicBezTo>
                  <a:cubicBezTo>
                    <a:pt x="447" y="34"/>
                    <a:pt x="480" y="30"/>
                    <a:pt x="503" y="29"/>
                  </a:cubicBezTo>
                  <a:cubicBezTo>
                    <a:pt x="500" y="30"/>
                    <a:pt x="503" y="31"/>
                    <a:pt x="505" y="31"/>
                  </a:cubicBezTo>
                  <a:cubicBezTo>
                    <a:pt x="518" y="27"/>
                    <a:pt x="514" y="29"/>
                    <a:pt x="531" y="27"/>
                  </a:cubicBezTo>
                  <a:cubicBezTo>
                    <a:pt x="516" y="26"/>
                    <a:pt x="516" y="26"/>
                    <a:pt x="516" y="26"/>
                  </a:cubicBezTo>
                  <a:cubicBezTo>
                    <a:pt x="528" y="26"/>
                    <a:pt x="537" y="24"/>
                    <a:pt x="548" y="25"/>
                  </a:cubicBezTo>
                  <a:cubicBezTo>
                    <a:pt x="534" y="23"/>
                    <a:pt x="567" y="23"/>
                    <a:pt x="575" y="23"/>
                  </a:cubicBezTo>
                  <a:cubicBezTo>
                    <a:pt x="587" y="24"/>
                    <a:pt x="599" y="23"/>
                    <a:pt x="605" y="25"/>
                  </a:cubicBezTo>
                  <a:cubicBezTo>
                    <a:pt x="604" y="25"/>
                    <a:pt x="604" y="25"/>
                    <a:pt x="604" y="25"/>
                  </a:cubicBezTo>
                  <a:cubicBezTo>
                    <a:pt x="621" y="27"/>
                    <a:pt x="621" y="27"/>
                    <a:pt x="621" y="27"/>
                  </a:cubicBezTo>
                  <a:cubicBezTo>
                    <a:pt x="619" y="29"/>
                    <a:pt x="619" y="29"/>
                    <a:pt x="619" y="29"/>
                  </a:cubicBezTo>
                  <a:cubicBezTo>
                    <a:pt x="630" y="31"/>
                    <a:pt x="645" y="31"/>
                    <a:pt x="641" y="30"/>
                  </a:cubicBezTo>
                  <a:cubicBezTo>
                    <a:pt x="653" y="32"/>
                    <a:pt x="646" y="31"/>
                    <a:pt x="648" y="33"/>
                  </a:cubicBezTo>
                  <a:cubicBezTo>
                    <a:pt x="641" y="33"/>
                    <a:pt x="625" y="33"/>
                    <a:pt x="621" y="31"/>
                  </a:cubicBezTo>
                  <a:cubicBezTo>
                    <a:pt x="622" y="31"/>
                    <a:pt x="625" y="31"/>
                    <a:pt x="626" y="31"/>
                  </a:cubicBezTo>
                  <a:cubicBezTo>
                    <a:pt x="594" y="27"/>
                    <a:pt x="615" y="33"/>
                    <a:pt x="599" y="32"/>
                  </a:cubicBezTo>
                  <a:cubicBezTo>
                    <a:pt x="607" y="33"/>
                    <a:pt x="613" y="35"/>
                    <a:pt x="622" y="35"/>
                  </a:cubicBezTo>
                  <a:cubicBezTo>
                    <a:pt x="626" y="35"/>
                    <a:pt x="643" y="36"/>
                    <a:pt x="652" y="36"/>
                  </a:cubicBezTo>
                  <a:cubicBezTo>
                    <a:pt x="640" y="36"/>
                    <a:pt x="634" y="34"/>
                    <a:pt x="625" y="33"/>
                  </a:cubicBezTo>
                  <a:cubicBezTo>
                    <a:pt x="633" y="34"/>
                    <a:pt x="634" y="32"/>
                    <a:pt x="641" y="34"/>
                  </a:cubicBezTo>
                  <a:cubicBezTo>
                    <a:pt x="639" y="34"/>
                    <a:pt x="639" y="34"/>
                    <a:pt x="639" y="34"/>
                  </a:cubicBezTo>
                  <a:cubicBezTo>
                    <a:pt x="647" y="34"/>
                    <a:pt x="647" y="34"/>
                    <a:pt x="647" y="34"/>
                  </a:cubicBezTo>
                  <a:cubicBezTo>
                    <a:pt x="648" y="36"/>
                    <a:pt x="670" y="39"/>
                    <a:pt x="657" y="38"/>
                  </a:cubicBezTo>
                  <a:cubicBezTo>
                    <a:pt x="669" y="40"/>
                    <a:pt x="661" y="37"/>
                    <a:pt x="672" y="39"/>
                  </a:cubicBezTo>
                  <a:cubicBezTo>
                    <a:pt x="651" y="35"/>
                    <a:pt x="651" y="35"/>
                    <a:pt x="651" y="35"/>
                  </a:cubicBezTo>
                  <a:cubicBezTo>
                    <a:pt x="652" y="33"/>
                    <a:pt x="652" y="33"/>
                    <a:pt x="652" y="33"/>
                  </a:cubicBezTo>
                  <a:cubicBezTo>
                    <a:pt x="660" y="34"/>
                    <a:pt x="661" y="35"/>
                    <a:pt x="669" y="36"/>
                  </a:cubicBezTo>
                  <a:cubicBezTo>
                    <a:pt x="669" y="34"/>
                    <a:pt x="669" y="34"/>
                    <a:pt x="669" y="34"/>
                  </a:cubicBezTo>
                  <a:cubicBezTo>
                    <a:pt x="683" y="38"/>
                    <a:pt x="683" y="38"/>
                    <a:pt x="683" y="38"/>
                  </a:cubicBezTo>
                  <a:cubicBezTo>
                    <a:pt x="682" y="37"/>
                    <a:pt x="694" y="39"/>
                    <a:pt x="696" y="40"/>
                  </a:cubicBezTo>
                  <a:cubicBezTo>
                    <a:pt x="703" y="42"/>
                    <a:pt x="698" y="44"/>
                    <a:pt x="711" y="46"/>
                  </a:cubicBezTo>
                  <a:cubicBezTo>
                    <a:pt x="710" y="45"/>
                    <a:pt x="710" y="45"/>
                    <a:pt x="710" y="45"/>
                  </a:cubicBezTo>
                  <a:cubicBezTo>
                    <a:pt x="718" y="47"/>
                    <a:pt x="723" y="48"/>
                    <a:pt x="733" y="52"/>
                  </a:cubicBezTo>
                  <a:cubicBezTo>
                    <a:pt x="732" y="52"/>
                    <a:pt x="730" y="51"/>
                    <a:pt x="728" y="51"/>
                  </a:cubicBezTo>
                  <a:cubicBezTo>
                    <a:pt x="743" y="57"/>
                    <a:pt x="766" y="65"/>
                    <a:pt x="771" y="71"/>
                  </a:cubicBezTo>
                  <a:cubicBezTo>
                    <a:pt x="770" y="71"/>
                    <a:pt x="764" y="68"/>
                    <a:pt x="763" y="69"/>
                  </a:cubicBezTo>
                  <a:cubicBezTo>
                    <a:pt x="743" y="57"/>
                    <a:pt x="747" y="64"/>
                    <a:pt x="721" y="53"/>
                  </a:cubicBezTo>
                  <a:cubicBezTo>
                    <a:pt x="721" y="49"/>
                    <a:pt x="698" y="48"/>
                    <a:pt x="694" y="44"/>
                  </a:cubicBezTo>
                  <a:cubicBezTo>
                    <a:pt x="704" y="47"/>
                    <a:pt x="719" y="49"/>
                    <a:pt x="717" y="48"/>
                  </a:cubicBezTo>
                  <a:cubicBezTo>
                    <a:pt x="708" y="46"/>
                    <a:pt x="693" y="42"/>
                    <a:pt x="687" y="41"/>
                  </a:cubicBezTo>
                  <a:cubicBezTo>
                    <a:pt x="693" y="43"/>
                    <a:pt x="691" y="44"/>
                    <a:pt x="686" y="44"/>
                  </a:cubicBezTo>
                  <a:cubicBezTo>
                    <a:pt x="701" y="46"/>
                    <a:pt x="730" y="57"/>
                    <a:pt x="751" y="67"/>
                  </a:cubicBezTo>
                  <a:cubicBezTo>
                    <a:pt x="749" y="64"/>
                    <a:pt x="749" y="64"/>
                    <a:pt x="749" y="64"/>
                  </a:cubicBezTo>
                  <a:cubicBezTo>
                    <a:pt x="768" y="71"/>
                    <a:pt x="746" y="65"/>
                    <a:pt x="760" y="71"/>
                  </a:cubicBezTo>
                  <a:cubicBezTo>
                    <a:pt x="767" y="73"/>
                    <a:pt x="767" y="73"/>
                    <a:pt x="767" y="73"/>
                  </a:cubicBezTo>
                  <a:cubicBezTo>
                    <a:pt x="768" y="74"/>
                    <a:pt x="768" y="74"/>
                    <a:pt x="768" y="74"/>
                  </a:cubicBezTo>
                  <a:cubicBezTo>
                    <a:pt x="771" y="75"/>
                    <a:pt x="775" y="76"/>
                    <a:pt x="779" y="78"/>
                  </a:cubicBezTo>
                  <a:cubicBezTo>
                    <a:pt x="772" y="73"/>
                    <a:pt x="774" y="77"/>
                    <a:pt x="767" y="72"/>
                  </a:cubicBezTo>
                  <a:cubicBezTo>
                    <a:pt x="760" y="68"/>
                    <a:pt x="768" y="71"/>
                    <a:pt x="770" y="71"/>
                  </a:cubicBezTo>
                  <a:cubicBezTo>
                    <a:pt x="775" y="73"/>
                    <a:pt x="791" y="83"/>
                    <a:pt x="781" y="78"/>
                  </a:cubicBezTo>
                  <a:cubicBezTo>
                    <a:pt x="787" y="81"/>
                    <a:pt x="793" y="84"/>
                    <a:pt x="799" y="88"/>
                  </a:cubicBezTo>
                  <a:cubicBezTo>
                    <a:pt x="799" y="88"/>
                    <a:pt x="795" y="86"/>
                    <a:pt x="793" y="85"/>
                  </a:cubicBezTo>
                  <a:cubicBezTo>
                    <a:pt x="797" y="88"/>
                    <a:pt x="801" y="91"/>
                    <a:pt x="805" y="94"/>
                  </a:cubicBezTo>
                  <a:cubicBezTo>
                    <a:pt x="805" y="94"/>
                    <a:pt x="805" y="94"/>
                    <a:pt x="805" y="94"/>
                  </a:cubicBezTo>
                  <a:cubicBezTo>
                    <a:pt x="815" y="100"/>
                    <a:pt x="827" y="112"/>
                    <a:pt x="835" y="118"/>
                  </a:cubicBezTo>
                  <a:cubicBezTo>
                    <a:pt x="821" y="102"/>
                    <a:pt x="843" y="124"/>
                    <a:pt x="842" y="122"/>
                  </a:cubicBezTo>
                  <a:cubicBezTo>
                    <a:pt x="847" y="128"/>
                    <a:pt x="846" y="132"/>
                    <a:pt x="835" y="121"/>
                  </a:cubicBezTo>
                  <a:cubicBezTo>
                    <a:pt x="832" y="117"/>
                    <a:pt x="824" y="110"/>
                    <a:pt x="818" y="105"/>
                  </a:cubicBezTo>
                  <a:cubicBezTo>
                    <a:pt x="825" y="112"/>
                    <a:pt x="828" y="114"/>
                    <a:pt x="833" y="120"/>
                  </a:cubicBezTo>
                  <a:cubicBezTo>
                    <a:pt x="829" y="116"/>
                    <a:pt x="840" y="128"/>
                    <a:pt x="839" y="129"/>
                  </a:cubicBezTo>
                  <a:cubicBezTo>
                    <a:pt x="837" y="128"/>
                    <a:pt x="835" y="127"/>
                    <a:pt x="828" y="119"/>
                  </a:cubicBezTo>
                  <a:cubicBezTo>
                    <a:pt x="818" y="108"/>
                    <a:pt x="828" y="117"/>
                    <a:pt x="825" y="114"/>
                  </a:cubicBezTo>
                  <a:cubicBezTo>
                    <a:pt x="823" y="109"/>
                    <a:pt x="809" y="100"/>
                    <a:pt x="802" y="94"/>
                  </a:cubicBezTo>
                  <a:cubicBezTo>
                    <a:pt x="801" y="93"/>
                    <a:pt x="804" y="95"/>
                    <a:pt x="805" y="95"/>
                  </a:cubicBezTo>
                  <a:cubicBezTo>
                    <a:pt x="799" y="91"/>
                    <a:pt x="784" y="81"/>
                    <a:pt x="782" y="82"/>
                  </a:cubicBezTo>
                  <a:cubicBezTo>
                    <a:pt x="789" y="85"/>
                    <a:pt x="794" y="89"/>
                    <a:pt x="800" y="92"/>
                  </a:cubicBezTo>
                  <a:cubicBezTo>
                    <a:pt x="803" y="95"/>
                    <a:pt x="794" y="90"/>
                    <a:pt x="799" y="94"/>
                  </a:cubicBezTo>
                  <a:cubicBezTo>
                    <a:pt x="803" y="96"/>
                    <a:pt x="807" y="99"/>
                    <a:pt x="811" y="103"/>
                  </a:cubicBezTo>
                  <a:cubicBezTo>
                    <a:pt x="810" y="103"/>
                    <a:pt x="810" y="103"/>
                    <a:pt x="810" y="103"/>
                  </a:cubicBezTo>
                  <a:cubicBezTo>
                    <a:pt x="819" y="111"/>
                    <a:pt x="832" y="124"/>
                    <a:pt x="841" y="135"/>
                  </a:cubicBezTo>
                  <a:cubicBezTo>
                    <a:pt x="845" y="135"/>
                    <a:pt x="851" y="140"/>
                    <a:pt x="856" y="143"/>
                  </a:cubicBezTo>
                  <a:cubicBezTo>
                    <a:pt x="867" y="161"/>
                    <a:pt x="876" y="182"/>
                    <a:pt x="879" y="203"/>
                  </a:cubicBezTo>
                  <a:cubicBezTo>
                    <a:pt x="879" y="203"/>
                    <a:pt x="880" y="203"/>
                    <a:pt x="880" y="204"/>
                  </a:cubicBezTo>
                  <a:cubicBezTo>
                    <a:pt x="881" y="210"/>
                    <a:pt x="882" y="222"/>
                    <a:pt x="880" y="221"/>
                  </a:cubicBezTo>
                  <a:cubicBezTo>
                    <a:pt x="883" y="228"/>
                    <a:pt x="882" y="247"/>
                    <a:pt x="883" y="244"/>
                  </a:cubicBezTo>
                  <a:cubicBezTo>
                    <a:pt x="883" y="246"/>
                    <a:pt x="883" y="246"/>
                    <a:pt x="883" y="246"/>
                  </a:cubicBezTo>
                  <a:cubicBezTo>
                    <a:pt x="880" y="254"/>
                    <a:pt x="877" y="266"/>
                    <a:pt x="868" y="286"/>
                  </a:cubicBezTo>
                  <a:cubicBezTo>
                    <a:pt x="867" y="290"/>
                    <a:pt x="867" y="291"/>
                    <a:pt x="869" y="291"/>
                  </a:cubicBezTo>
                  <a:cubicBezTo>
                    <a:pt x="867" y="295"/>
                    <a:pt x="864" y="298"/>
                    <a:pt x="862" y="302"/>
                  </a:cubicBezTo>
                  <a:cubicBezTo>
                    <a:pt x="863" y="299"/>
                    <a:pt x="863" y="297"/>
                    <a:pt x="866" y="291"/>
                  </a:cubicBezTo>
                  <a:cubicBezTo>
                    <a:pt x="861" y="301"/>
                    <a:pt x="855" y="311"/>
                    <a:pt x="849" y="320"/>
                  </a:cubicBezTo>
                  <a:cubicBezTo>
                    <a:pt x="850" y="318"/>
                    <a:pt x="850" y="318"/>
                    <a:pt x="850" y="318"/>
                  </a:cubicBezTo>
                  <a:cubicBezTo>
                    <a:pt x="842" y="329"/>
                    <a:pt x="842" y="329"/>
                    <a:pt x="842" y="329"/>
                  </a:cubicBezTo>
                  <a:cubicBezTo>
                    <a:pt x="847" y="323"/>
                    <a:pt x="854" y="313"/>
                    <a:pt x="853" y="317"/>
                  </a:cubicBezTo>
                  <a:cubicBezTo>
                    <a:pt x="845" y="330"/>
                    <a:pt x="839" y="336"/>
                    <a:pt x="831" y="347"/>
                  </a:cubicBezTo>
                  <a:cubicBezTo>
                    <a:pt x="829" y="345"/>
                    <a:pt x="826" y="348"/>
                    <a:pt x="828" y="344"/>
                  </a:cubicBezTo>
                  <a:cubicBezTo>
                    <a:pt x="828" y="343"/>
                    <a:pt x="829" y="343"/>
                    <a:pt x="829" y="343"/>
                  </a:cubicBezTo>
                  <a:cubicBezTo>
                    <a:pt x="831" y="338"/>
                    <a:pt x="837" y="329"/>
                    <a:pt x="841" y="323"/>
                  </a:cubicBezTo>
                  <a:cubicBezTo>
                    <a:pt x="823" y="344"/>
                    <a:pt x="828" y="339"/>
                    <a:pt x="810" y="356"/>
                  </a:cubicBezTo>
                  <a:cubicBezTo>
                    <a:pt x="807" y="357"/>
                    <a:pt x="825" y="339"/>
                    <a:pt x="820" y="342"/>
                  </a:cubicBezTo>
                  <a:cubicBezTo>
                    <a:pt x="826" y="337"/>
                    <a:pt x="831" y="331"/>
                    <a:pt x="836" y="325"/>
                  </a:cubicBezTo>
                  <a:cubicBezTo>
                    <a:pt x="833" y="328"/>
                    <a:pt x="833" y="329"/>
                    <a:pt x="832" y="331"/>
                  </a:cubicBezTo>
                  <a:cubicBezTo>
                    <a:pt x="841" y="318"/>
                    <a:pt x="846" y="314"/>
                    <a:pt x="850" y="303"/>
                  </a:cubicBezTo>
                  <a:cubicBezTo>
                    <a:pt x="855" y="297"/>
                    <a:pt x="845" y="313"/>
                    <a:pt x="850" y="306"/>
                  </a:cubicBezTo>
                  <a:cubicBezTo>
                    <a:pt x="847" y="313"/>
                    <a:pt x="844" y="319"/>
                    <a:pt x="843" y="323"/>
                  </a:cubicBezTo>
                  <a:cubicBezTo>
                    <a:pt x="854" y="308"/>
                    <a:pt x="847" y="313"/>
                    <a:pt x="855" y="300"/>
                  </a:cubicBezTo>
                  <a:cubicBezTo>
                    <a:pt x="861" y="290"/>
                    <a:pt x="861" y="290"/>
                    <a:pt x="861" y="290"/>
                  </a:cubicBezTo>
                  <a:cubicBezTo>
                    <a:pt x="864" y="284"/>
                    <a:pt x="859" y="292"/>
                    <a:pt x="859" y="292"/>
                  </a:cubicBezTo>
                  <a:cubicBezTo>
                    <a:pt x="862" y="285"/>
                    <a:pt x="864" y="282"/>
                    <a:pt x="866" y="276"/>
                  </a:cubicBezTo>
                  <a:cubicBezTo>
                    <a:pt x="865" y="278"/>
                    <a:pt x="863" y="281"/>
                    <a:pt x="863" y="280"/>
                  </a:cubicBezTo>
                  <a:cubicBezTo>
                    <a:pt x="868" y="271"/>
                    <a:pt x="870" y="261"/>
                    <a:pt x="874" y="252"/>
                  </a:cubicBezTo>
                  <a:cubicBezTo>
                    <a:pt x="872" y="257"/>
                    <a:pt x="873" y="246"/>
                    <a:pt x="873" y="241"/>
                  </a:cubicBezTo>
                  <a:cubicBezTo>
                    <a:pt x="872" y="248"/>
                    <a:pt x="869" y="254"/>
                    <a:pt x="867" y="260"/>
                  </a:cubicBezTo>
                  <a:cubicBezTo>
                    <a:pt x="861" y="283"/>
                    <a:pt x="853" y="297"/>
                    <a:pt x="838" y="320"/>
                  </a:cubicBezTo>
                  <a:cubicBezTo>
                    <a:pt x="839" y="318"/>
                    <a:pt x="839" y="318"/>
                    <a:pt x="839" y="318"/>
                  </a:cubicBezTo>
                  <a:cubicBezTo>
                    <a:pt x="810" y="350"/>
                    <a:pt x="819" y="348"/>
                    <a:pt x="790" y="373"/>
                  </a:cubicBezTo>
                  <a:cubicBezTo>
                    <a:pt x="788" y="373"/>
                    <a:pt x="775" y="384"/>
                    <a:pt x="775" y="382"/>
                  </a:cubicBezTo>
                  <a:cubicBezTo>
                    <a:pt x="785" y="375"/>
                    <a:pt x="782" y="376"/>
                    <a:pt x="779" y="377"/>
                  </a:cubicBezTo>
                  <a:cubicBezTo>
                    <a:pt x="774" y="381"/>
                    <a:pt x="771" y="386"/>
                    <a:pt x="760" y="392"/>
                  </a:cubicBezTo>
                  <a:cubicBezTo>
                    <a:pt x="763" y="388"/>
                    <a:pt x="753" y="394"/>
                    <a:pt x="763" y="387"/>
                  </a:cubicBezTo>
                  <a:cubicBezTo>
                    <a:pt x="748" y="396"/>
                    <a:pt x="741" y="402"/>
                    <a:pt x="733" y="407"/>
                  </a:cubicBezTo>
                  <a:cubicBezTo>
                    <a:pt x="709" y="423"/>
                    <a:pt x="725" y="410"/>
                    <a:pt x="700" y="424"/>
                  </a:cubicBezTo>
                  <a:cubicBezTo>
                    <a:pt x="703" y="421"/>
                    <a:pt x="703" y="421"/>
                    <a:pt x="703" y="421"/>
                  </a:cubicBezTo>
                  <a:cubicBezTo>
                    <a:pt x="687" y="430"/>
                    <a:pt x="687" y="430"/>
                    <a:pt x="687" y="430"/>
                  </a:cubicBezTo>
                  <a:cubicBezTo>
                    <a:pt x="693" y="428"/>
                    <a:pt x="693" y="428"/>
                    <a:pt x="693" y="428"/>
                  </a:cubicBezTo>
                  <a:cubicBezTo>
                    <a:pt x="687" y="432"/>
                    <a:pt x="680" y="435"/>
                    <a:pt x="674" y="438"/>
                  </a:cubicBezTo>
                  <a:cubicBezTo>
                    <a:pt x="662" y="444"/>
                    <a:pt x="679" y="437"/>
                    <a:pt x="678" y="439"/>
                  </a:cubicBezTo>
                  <a:cubicBezTo>
                    <a:pt x="681" y="435"/>
                    <a:pt x="681" y="435"/>
                    <a:pt x="681" y="435"/>
                  </a:cubicBezTo>
                  <a:cubicBezTo>
                    <a:pt x="690" y="432"/>
                    <a:pt x="700" y="425"/>
                    <a:pt x="702" y="426"/>
                  </a:cubicBezTo>
                  <a:cubicBezTo>
                    <a:pt x="689" y="432"/>
                    <a:pt x="693" y="432"/>
                    <a:pt x="688" y="435"/>
                  </a:cubicBezTo>
                  <a:cubicBezTo>
                    <a:pt x="700" y="428"/>
                    <a:pt x="700" y="428"/>
                    <a:pt x="700" y="428"/>
                  </a:cubicBezTo>
                  <a:cubicBezTo>
                    <a:pt x="704" y="427"/>
                    <a:pt x="704" y="427"/>
                    <a:pt x="704" y="427"/>
                  </a:cubicBezTo>
                  <a:cubicBezTo>
                    <a:pt x="717" y="422"/>
                    <a:pt x="726" y="416"/>
                    <a:pt x="732" y="412"/>
                  </a:cubicBezTo>
                  <a:cubicBezTo>
                    <a:pt x="727" y="414"/>
                    <a:pt x="725" y="417"/>
                    <a:pt x="720" y="419"/>
                  </a:cubicBezTo>
                  <a:cubicBezTo>
                    <a:pt x="725" y="413"/>
                    <a:pt x="740" y="406"/>
                    <a:pt x="752" y="396"/>
                  </a:cubicBezTo>
                  <a:cubicBezTo>
                    <a:pt x="753" y="397"/>
                    <a:pt x="757" y="394"/>
                    <a:pt x="756" y="395"/>
                  </a:cubicBezTo>
                  <a:cubicBezTo>
                    <a:pt x="755" y="396"/>
                    <a:pt x="753" y="397"/>
                    <a:pt x="752" y="398"/>
                  </a:cubicBezTo>
                  <a:cubicBezTo>
                    <a:pt x="753" y="398"/>
                    <a:pt x="746" y="403"/>
                    <a:pt x="759" y="396"/>
                  </a:cubicBezTo>
                  <a:cubicBezTo>
                    <a:pt x="755" y="400"/>
                    <a:pt x="747" y="408"/>
                    <a:pt x="747" y="408"/>
                  </a:cubicBezTo>
                  <a:cubicBezTo>
                    <a:pt x="740" y="413"/>
                    <a:pt x="729" y="419"/>
                    <a:pt x="723" y="422"/>
                  </a:cubicBezTo>
                  <a:cubicBezTo>
                    <a:pt x="723" y="422"/>
                    <a:pt x="723" y="422"/>
                    <a:pt x="723" y="422"/>
                  </a:cubicBezTo>
                  <a:cubicBezTo>
                    <a:pt x="716" y="426"/>
                    <a:pt x="702" y="433"/>
                    <a:pt x="700" y="433"/>
                  </a:cubicBezTo>
                  <a:cubicBezTo>
                    <a:pt x="696" y="435"/>
                    <a:pt x="684" y="441"/>
                    <a:pt x="697" y="436"/>
                  </a:cubicBezTo>
                  <a:cubicBezTo>
                    <a:pt x="690" y="440"/>
                    <a:pt x="684" y="443"/>
                    <a:pt x="677" y="446"/>
                  </a:cubicBezTo>
                  <a:cubicBezTo>
                    <a:pt x="679" y="443"/>
                    <a:pt x="660" y="450"/>
                    <a:pt x="679" y="440"/>
                  </a:cubicBezTo>
                  <a:close/>
                  <a:moveTo>
                    <a:pt x="708" y="446"/>
                  </a:moveTo>
                  <a:cubicBezTo>
                    <a:pt x="708" y="448"/>
                    <a:pt x="694" y="455"/>
                    <a:pt x="690" y="458"/>
                  </a:cubicBezTo>
                  <a:cubicBezTo>
                    <a:pt x="687" y="460"/>
                    <a:pt x="670" y="467"/>
                    <a:pt x="673" y="465"/>
                  </a:cubicBezTo>
                  <a:cubicBezTo>
                    <a:pt x="685" y="460"/>
                    <a:pt x="683" y="457"/>
                    <a:pt x="694" y="455"/>
                  </a:cubicBezTo>
                  <a:cubicBezTo>
                    <a:pt x="695" y="453"/>
                    <a:pt x="693" y="454"/>
                    <a:pt x="688" y="455"/>
                  </a:cubicBezTo>
                  <a:cubicBezTo>
                    <a:pt x="690" y="454"/>
                    <a:pt x="690" y="454"/>
                    <a:pt x="690" y="454"/>
                  </a:cubicBezTo>
                  <a:cubicBezTo>
                    <a:pt x="695" y="452"/>
                    <a:pt x="698" y="450"/>
                    <a:pt x="702" y="448"/>
                  </a:cubicBezTo>
                  <a:cubicBezTo>
                    <a:pt x="706" y="447"/>
                    <a:pt x="709" y="445"/>
                    <a:pt x="708" y="446"/>
                  </a:cubicBezTo>
                  <a:close/>
                  <a:moveTo>
                    <a:pt x="751" y="423"/>
                  </a:moveTo>
                  <a:cubicBezTo>
                    <a:pt x="740" y="429"/>
                    <a:pt x="729" y="436"/>
                    <a:pt x="722" y="439"/>
                  </a:cubicBezTo>
                  <a:cubicBezTo>
                    <a:pt x="725" y="437"/>
                    <a:pt x="725" y="437"/>
                    <a:pt x="725" y="437"/>
                  </a:cubicBezTo>
                  <a:cubicBezTo>
                    <a:pt x="776" y="409"/>
                    <a:pt x="753" y="418"/>
                    <a:pt x="722" y="432"/>
                  </a:cubicBezTo>
                  <a:cubicBezTo>
                    <a:pt x="738" y="423"/>
                    <a:pt x="756" y="414"/>
                    <a:pt x="772" y="403"/>
                  </a:cubicBezTo>
                  <a:cubicBezTo>
                    <a:pt x="770" y="403"/>
                    <a:pt x="770" y="403"/>
                    <a:pt x="770" y="403"/>
                  </a:cubicBezTo>
                  <a:cubicBezTo>
                    <a:pt x="775" y="400"/>
                    <a:pt x="779" y="397"/>
                    <a:pt x="782" y="395"/>
                  </a:cubicBezTo>
                  <a:cubicBezTo>
                    <a:pt x="783" y="396"/>
                    <a:pt x="759" y="417"/>
                    <a:pt x="751" y="423"/>
                  </a:cubicBezTo>
                  <a:close/>
                  <a:moveTo>
                    <a:pt x="787" y="400"/>
                  </a:moveTo>
                  <a:cubicBezTo>
                    <a:pt x="788" y="399"/>
                    <a:pt x="787" y="399"/>
                    <a:pt x="785" y="400"/>
                  </a:cubicBezTo>
                  <a:cubicBezTo>
                    <a:pt x="795" y="393"/>
                    <a:pt x="795" y="393"/>
                    <a:pt x="795" y="393"/>
                  </a:cubicBezTo>
                  <a:cubicBezTo>
                    <a:pt x="794" y="394"/>
                    <a:pt x="796" y="393"/>
                    <a:pt x="787" y="400"/>
                  </a:cubicBezTo>
                  <a:close/>
                  <a:moveTo>
                    <a:pt x="881" y="298"/>
                  </a:moveTo>
                  <a:cubicBezTo>
                    <a:pt x="879" y="305"/>
                    <a:pt x="871" y="317"/>
                    <a:pt x="870" y="318"/>
                  </a:cubicBezTo>
                  <a:cubicBezTo>
                    <a:pt x="871" y="321"/>
                    <a:pt x="857" y="340"/>
                    <a:pt x="851" y="347"/>
                  </a:cubicBezTo>
                  <a:cubicBezTo>
                    <a:pt x="836" y="364"/>
                    <a:pt x="840" y="356"/>
                    <a:pt x="826" y="371"/>
                  </a:cubicBezTo>
                  <a:cubicBezTo>
                    <a:pt x="832" y="367"/>
                    <a:pt x="832" y="367"/>
                    <a:pt x="832" y="367"/>
                  </a:cubicBezTo>
                  <a:cubicBezTo>
                    <a:pt x="819" y="380"/>
                    <a:pt x="813" y="385"/>
                    <a:pt x="797" y="396"/>
                  </a:cubicBezTo>
                  <a:cubicBezTo>
                    <a:pt x="794" y="397"/>
                    <a:pt x="805" y="391"/>
                    <a:pt x="808" y="388"/>
                  </a:cubicBezTo>
                  <a:cubicBezTo>
                    <a:pt x="805" y="389"/>
                    <a:pt x="802" y="391"/>
                    <a:pt x="799" y="392"/>
                  </a:cubicBezTo>
                  <a:cubicBezTo>
                    <a:pt x="803" y="390"/>
                    <a:pt x="808" y="383"/>
                    <a:pt x="809" y="385"/>
                  </a:cubicBezTo>
                  <a:cubicBezTo>
                    <a:pt x="809" y="384"/>
                    <a:pt x="813" y="379"/>
                    <a:pt x="804" y="387"/>
                  </a:cubicBezTo>
                  <a:cubicBezTo>
                    <a:pt x="810" y="381"/>
                    <a:pt x="810" y="381"/>
                    <a:pt x="810" y="381"/>
                  </a:cubicBezTo>
                  <a:cubicBezTo>
                    <a:pt x="809" y="381"/>
                    <a:pt x="809" y="381"/>
                    <a:pt x="809" y="381"/>
                  </a:cubicBezTo>
                  <a:cubicBezTo>
                    <a:pt x="815" y="376"/>
                    <a:pt x="815" y="376"/>
                    <a:pt x="815" y="376"/>
                  </a:cubicBezTo>
                  <a:cubicBezTo>
                    <a:pt x="818" y="374"/>
                    <a:pt x="823" y="370"/>
                    <a:pt x="827" y="367"/>
                  </a:cubicBezTo>
                  <a:cubicBezTo>
                    <a:pt x="828" y="367"/>
                    <a:pt x="824" y="371"/>
                    <a:pt x="821" y="373"/>
                  </a:cubicBezTo>
                  <a:cubicBezTo>
                    <a:pt x="828" y="368"/>
                    <a:pt x="834" y="363"/>
                    <a:pt x="837" y="359"/>
                  </a:cubicBezTo>
                  <a:cubicBezTo>
                    <a:pt x="827" y="368"/>
                    <a:pt x="832" y="363"/>
                    <a:pt x="829" y="364"/>
                  </a:cubicBezTo>
                  <a:cubicBezTo>
                    <a:pt x="834" y="358"/>
                    <a:pt x="843" y="348"/>
                    <a:pt x="846" y="344"/>
                  </a:cubicBezTo>
                  <a:cubicBezTo>
                    <a:pt x="854" y="336"/>
                    <a:pt x="860" y="329"/>
                    <a:pt x="857" y="336"/>
                  </a:cubicBezTo>
                  <a:cubicBezTo>
                    <a:pt x="860" y="330"/>
                    <a:pt x="866" y="324"/>
                    <a:pt x="868" y="316"/>
                  </a:cubicBezTo>
                  <a:cubicBezTo>
                    <a:pt x="862" y="329"/>
                    <a:pt x="866" y="315"/>
                    <a:pt x="857" y="331"/>
                  </a:cubicBezTo>
                  <a:cubicBezTo>
                    <a:pt x="852" y="334"/>
                    <a:pt x="865" y="318"/>
                    <a:pt x="870" y="310"/>
                  </a:cubicBezTo>
                  <a:cubicBezTo>
                    <a:pt x="868" y="315"/>
                    <a:pt x="871" y="311"/>
                    <a:pt x="870" y="313"/>
                  </a:cubicBezTo>
                  <a:cubicBezTo>
                    <a:pt x="877" y="300"/>
                    <a:pt x="872" y="305"/>
                    <a:pt x="867" y="313"/>
                  </a:cubicBezTo>
                  <a:cubicBezTo>
                    <a:pt x="869" y="309"/>
                    <a:pt x="871" y="304"/>
                    <a:pt x="873" y="299"/>
                  </a:cubicBezTo>
                  <a:cubicBezTo>
                    <a:pt x="873" y="300"/>
                    <a:pt x="873" y="300"/>
                    <a:pt x="873" y="300"/>
                  </a:cubicBezTo>
                  <a:cubicBezTo>
                    <a:pt x="875" y="295"/>
                    <a:pt x="877" y="290"/>
                    <a:pt x="879" y="285"/>
                  </a:cubicBezTo>
                  <a:cubicBezTo>
                    <a:pt x="881" y="284"/>
                    <a:pt x="882" y="284"/>
                    <a:pt x="880" y="288"/>
                  </a:cubicBezTo>
                  <a:cubicBezTo>
                    <a:pt x="882" y="285"/>
                    <a:pt x="883" y="283"/>
                    <a:pt x="885" y="280"/>
                  </a:cubicBezTo>
                  <a:cubicBezTo>
                    <a:pt x="883" y="284"/>
                    <a:pt x="882" y="288"/>
                    <a:pt x="880" y="293"/>
                  </a:cubicBezTo>
                  <a:cubicBezTo>
                    <a:pt x="884" y="288"/>
                    <a:pt x="886" y="279"/>
                    <a:pt x="888" y="272"/>
                  </a:cubicBezTo>
                  <a:cubicBezTo>
                    <a:pt x="891" y="265"/>
                    <a:pt x="884" y="290"/>
                    <a:pt x="881" y="298"/>
                  </a:cubicBezTo>
                  <a:close/>
                  <a:moveTo>
                    <a:pt x="889" y="232"/>
                  </a:moveTo>
                  <a:cubicBezTo>
                    <a:pt x="889" y="226"/>
                    <a:pt x="889" y="220"/>
                    <a:pt x="888" y="215"/>
                  </a:cubicBezTo>
                  <a:cubicBezTo>
                    <a:pt x="889" y="213"/>
                    <a:pt x="889" y="213"/>
                    <a:pt x="889" y="213"/>
                  </a:cubicBezTo>
                  <a:cubicBezTo>
                    <a:pt x="887" y="186"/>
                    <a:pt x="878" y="168"/>
                    <a:pt x="864" y="143"/>
                  </a:cubicBezTo>
                  <a:cubicBezTo>
                    <a:pt x="867" y="146"/>
                    <a:pt x="872" y="156"/>
                    <a:pt x="871" y="154"/>
                  </a:cubicBezTo>
                  <a:cubicBezTo>
                    <a:pt x="863" y="139"/>
                    <a:pt x="862" y="143"/>
                    <a:pt x="854" y="128"/>
                  </a:cubicBezTo>
                  <a:cubicBezTo>
                    <a:pt x="868" y="148"/>
                    <a:pt x="845" y="116"/>
                    <a:pt x="859" y="133"/>
                  </a:cubicBezTo>
                  <a:cubicBezTo>
                    <a:pt x="841" y="109"/>
                    <a:pt x="817" y="86"/>
                    <a:pt x="800" y="75"/>
                  </a:cubicBezTo>
                  <a:cubicBezTo>
                    <a:pt x="804" y="79"/>
                    <a:pt x="793" y="72"/>
                    <a:pt x="792" y="72"/>
                  </a:cubicBezTo>
                  <a:cubicBezTo>
                    <a:pt x="788" y="69"/>
                    <a:pt x="790" y="69"/>
                    <a:pt x="793" y="72"/>
                  </a:cubicBezTo>
                  <a:cubicBezTo>
                    <a:pt x="785" y="66"/>
                    <a:pt x="784" y="64"/>
                    <a:pt x="786" y="64"/>
                  </a:cubicBezTo>
                  <a:cubicBezTo>
                    <a:pt x="792" y="67"/>
                    <a:pt x="798" y="71"/>
                    <a:pt x="804" y="75"/>
                  </a:cubicBezTo>
                  <a:cubicBezTo>
                    <a:pt x="798" y="71"/>
                    <a:pt x="796" y="68"/>
                    <a:pt x="791" y="65"/>
                  </a:cubicBezTo>
                  <a:cubicBezTo>
                    <a:pt x="791" y="65"/>
                    <a:pt x="791" y="65"/>
                    <a:pt x="791" y="65"/>
                  </a:cubicBezTo>
                  <a:cubicBezTo>
                    <a:pt x="791" y="65"/>
                    <a:pt x="791" y="65"/>
                    <a:pt x="791" y="65"/>
                  </a:cubicBezTo>
                  <a:cubicBezTo>
                    <a:pt x="789" y="63"/>
                    <a:pt x="786" y="62"/>
                    <a:pt x="783" y="60"/>
                  </a:cubicBezTo>
                  <a:cubicBezTo>
                    <a:pt x="780" y="59"/>
                    <a:pt x="780" y="60"/>
                    <a:pt x="780" y="60"/>
                  </a:cubicBezTo>
                  <a:cubicBezTo>
                    <a:pt x="773" y="58"/>
                    <a:pt x="765" y="55"/>
                    <a:pt x="755" y="52"/>
                  </a:cubicBezTo>
                  <a:cubicBezTo>
                    <a:pt x="756" y="52"/>
                    <a:pt x="756" y="52"/>
                    <a:pt x="756" y="52"/>
                  </a:cubicBezTo>
                  <a:cubicBezTo>
                    <a:pt x="749" y="49"/>
                    <a:pt x="741" y="46"/>
                    <a:pt x="734" y="44"/>
                  </a:cubicBezTo>
                  <a:cubicBezTo>
                    <a:pt x="737" y="44"/>
                    <a:pt x="737" y="44"/>
                    <a:pt x="737" y="44"/>
                  </a:cubicBezTo>
                  <a:cubicBezTo>
                    <a:pt x="733" y="43"/>
                    <a:pt x="729" y="42"/>
                    <a:pt x="724" y="41"/>
                  </a:cubicBezTo>
                  <a:cubicBezTo>
                    <a:pt x="725" y="39"/>
                    <a:pt x="720" y="39"/>
                    <a:pt x="722" y="38"/>
                  </a:cubicBezTo>
                  <a:cubicBezTo>
                    <a:pt x="714" y="33"/>
                    <a:pt x="693" y="31"/>
                    <a:pt x="675" y="27"/>
                  </a:cubicBezTo>
                  <a:cubicBezTo>
                    <a:pt x="678" y="27"/>
                    <a:pt x="678" y="27"/>
                    <a:pt x="678" y="27"/>
                  </a:cubicBezTo>
                  <a:cubicBezTo>
                    <a:pt x="668" y="27"/>
                    <a:pt x="644" y="21"/>
                    <a:pt x="628" y="20"/>
                  </a:cubicBezTo>
                  <a:cubicBezTo>
                    <a:pt x="629" y="19"/>
                    <a:pt x="629" y="19"/>
                    <a:pt x="629" y="19"/>
                  </a:cubicBezTo>
                  <a:cubicBezTo>
                    <a:pt x="638" y="20"/>
                    <a:pt x="640" y="19"/>
                    <a:pt x="636" y="18"/>
                  </a:cubicBezTo>
                  <a:cubicBezTo>
                    <a:pt x="639" y="18"/>
                    <a:pt x="644" y="18"/>
                    <a:pt x="648" y="18"/>
                  </a:cubicBezTo>
                  <a:cubicBezTo>
                    <a:pt x="653" y="19"/>
                    <a:pt x="668" y="21"/>
                    <a:pt x="669" y="23"/>
                  </a:cubicBezTo>
                  <a:cubicBezTo>
                    <a:pt x="658" y="21"/>
                    <a:pt x="659" y="21"/>
                    <a:pt x="664" y="23"/>
                  </a:cubicBezTo>
                  <a:cubicBezTo>
                    <a:pt x="675" y="24"/>
                    <a:pt x="695" y="28"/>
                    <a:pt x="694" y="25"/>
                  </a:cubicBezTo>
                  <a:cubicBezTo>
                    <a:pt x="709" y="29"/>
                    <a:pt x="699" y="27"/>
                    <a:pt x="709" y="30"/>
                  </a:cubicBezTo>
                  <a:cubicBezTo>
                    <a:pt x="710" y="31"/>
                    <a:pt x="707" y="31"/>
                    <a:pt x="703" y="30"/>
                  </a:cubicBezTo>
                  <a:cubicBezTo>
                    <a:pt x="717" y="34"/>
                    <a:pt x="732" y="38"/>
                    <a:pt x="746" y="43"/>
                  </a:cubicBezTo>
                  <a:cubicBezTo>
                    <a:pt x="748" y="42"/>
                    <a:pt x="719" y="32"/>
                    <a:pt x="734" y="35"/>
                  </a:cubicBezTo>
                  <a:cubicBezTo>
                    <a:pt x="738" y="36"/>
                    <a:pt x="738" y="34"/>
                    <a:pt x="753" y="40"/>
                  </a:cubicBezTo>
                  <a:cubicBezTo>
                    <a:pt x="753" y="40"/>
                    <a:pt x="751" y="40"/>
                    <a:pt x="750" y="39"/>
                  </a:cubicBezTo>
                  <a:cubicBezTo>
                    <a:pt x="757" y="42"/>
                    <a:pt x="757" y="43"/>
                    <a:pt x="764" y="46"/>
                  </a:cubicBezTo>
                  <a:cubicBezTo>
                    <a:pt x="766" y="49"/>
                    <a:pt x="755" y="43"/>
                    <a:pt x="750" y="42"/>
                  </a:cubicBezTo>
                  <a:cubicBezTo>
                    <a:pt x="755" y="44"/>
                    <a:pt x="760" y="46"/>
                    <a:pt x="765" y="48"/>
                  </a:cubicBezTo>
                  <a:cubicBezTo>
                    <a:pt x="764" y="48"/>
                    <a:pt x="764" y="48"/>
                    <a:pt x="764" y="48"/>
                  </a:cubicBezTo>
                  <a:cubicBezTo>
                    <a:pt x="769" y="50"/>
                    <a:pt x="773" y="53"/>
                    <a:pt x="778" y="55"/>
                  </a:cubicBezTo>
                  <a:cubicBezTo>
                    <a:pt x="785" y="57"/>
                    <a:pt x="767" y="49"/>
                    <a:pt x="767" y="48"/>
                  </a:cubicBezTo>
                  <a:cubicBezTo>
                    <a:pt x="770" y="49"/>
                    <a:pt x="773" y="51"/>
                    <a:pt x="777" y="52"/>
                  </a:cubicBezTo>
                  <a:cubicBezTo>
                    <a:pt x="788" y="56"/>
                    <a:pt x="815" y="73"/>
                    <a:pt x="822" y="83"/>
                  </a:cubicBezTo>
                  <a:cubicBezTo>
                    <a:pt x="832" y="92"/>
                    <a:pt x="829" y="87"/>
                    <a:pt x="832" y="88"/>
                  </a:cubicBezTo>
                  <a:cubicBezTo>
                    <a:pt x="839" y="93"/>
                    <a:pt x="844" y="100"/>
                    <a:pt x="850" y="105"/>
                  </a:cubicBezTo>
                  <a:cubicBezTo>
                    <a:pt x="851" y="104"/>
                    <a:pt x="857" y="112"/>
                    <a:pt x="858" y="111"/>
                  </a:cubicBezTo>
                  <a:cubicBezTo>
                    <a:pt x="861" y="115"/>
                    <a:pt x="864" y="119"/>
                    <a:pt x="866" y="122"/>
                  </a:cubicBezTo>
                  <a:cubicBezTo>
                    <a:pt x="873" y="127"/>
                    <a:pt x="857" y="109"/>
                    <a:pt x="855" y="106"/>
                  </a:cubicBezTo>
                  <a:cubicBezTo>
                    <a:pt x="852" y="99"/>
                    <a:pt x="862" y="113"/>
                    <a:pt x="860" y="109"/>
                  </a:cubicBezTo>
                  <a:cubicBezTo>
                    <a:pt x="853" y="101"/>
                    <a:pt x="851" y="101"/>
                    <a:pt x="847" y="98"/>
                  </a:cubicBezTo>
                  <a:cubicBezTo>
                    <a:pt x="843" y="93"/>
                    <a:pt x="841" y="91"/>
                    <a:pt x="842" y="90"/>
                  </a:cubicBezTo>
                  <a:cubicBezTo>
                    <a:pt x="853" y="103"/>
                    <a:pt x="850" y="95"/>
                    <a:pt x="859" y="106"/>
                  </a:cubicBezTo>
                  <a:cubicBezTo>
                    <a:pt x="859" y="107"/>
                    <a:pt x="859" y="107"/>
                    <a:pt x="859" y="107"/>
                  </a:cubicBezTo>
                  <a:cubicBezTo>
                    <a:pt x="860" y="106"/>
                    <a:pt x="872" y="122"/>
                    <a:pt x="876" y="128"/>
                  </a:cubicBezTo>
                  <a:cubicBezTo>
                    <a:pt x="883" y="142"/>
                    <a:pt x="868" y="119"/>
                    <a:pt x="867" y="120"/>
                  </a:cubicBezTo>
                  <a:cubicBezTo>
                    <a:pt x="871" y="125"/>
                    <a:pt x="875" y="130"/>
                    <a:pt x="878" y="135"/>
                  </a:cubicBezTo>
                  <a:cubicBezTo>
                    <a:pt x="873" y="129"/>
                    <a:pt x="877" y="136"/>
                    <a:pt x="870" y="128"/>
                  </a:cubicBezTo>
                  <a:cubicBezTo>
                    <a:pt x="876" y="137"/>
                    <a:pt x="876" y="139"/>
                    <a:pt x="882" y="148"/>
                  </a:cubicBezTo>
                  <a:cubicBezTo>
                    <a:pt x="874" y="138"/>
                    <a:pt x="887" y="162"/>
                    <a:pt x="886" y="164"/>
                  </a:cubicBezTo>
                  <a:cubicBezTo>
                    <a:pt x="882" y="153"/>
                    <a:pt x="872" y="134"/>
                    <a:pt x="872" y="134"/>
                  </a:cubicBezTo>
                  <a:cubicBezTo>
                    <a:pt x="871" y="132"/>
                    <a:pt x="864" y="121"/>
                    <a:pt x="861" y="117"/>
                  </a:cubicBezTo>
                  <a:cubicBezTo>
                    <a:pt x="854" y="111"/>
                    <a:pt x="854" y="111"/>
                    <a:pt x="854" y="111"/>
                  </a:cubicBezTo>
                  <a:cubicBezTo>
                    <a:pt x="860" y="119"/>
                    <a:pt x="868" y="129"/>
                    <a:pt x="865" y="127"/>
                  </a:cubicBezTo>
                  <a:cubicBezTo>
                    <a:pt x="868" y="130"/>
                    <a:pt x="870" y="134"/>
                    <a:pt x="873" y="138"/>
                  </a:cubicBezTo>
                  <a:cubicBezTo>
                    <a:pt x="864" y="127"/>
                    <a:pt x="864" y="128"/>
                    <a:pt x="855" y="119"/>
                  </a:cubicBezTo>
                  <a:cubicBezTo>
                    <a:pt x="869" y="140"/>
                    <a:pt x="882" y="156"/>
                    <a:pt x="887" y="176"/>
                  </a:cubicBezTo>
                  <a:cubicBezTo>
                    <a:pt x="886" y="173"/>
                    <a:pt x="886" y="173"/>
                    <a:pt x="886" y="173"/>
                  </a:cubicBezTo>
                  <a:cubicBezTo>
                    <a:pt x="898" y="213"/>
                    <a:pt x="892" y="224"/>
                    <a:pt x="889" y="232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308508" y="4610888"/>
              <a:ext cx="8117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+mn-ea"/>
                  <a:sym typeface="+mn-lt"/>
                </a:rPr>
                <a:t>Gradual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937857" y="3643135"/>
            <a:ext cx="1557902" cy="1315602"/>
            <a:chOff x="941693" y="4368586"/>
            <a:chExt cx="1557902" cy="1315602"/>
          </a:xfrm>
        </p:grpSpPr>
        <p:sp>
          <p:nvSpPr>
            <p:cNvPr id="41" name="Freeform 376"/>
            <p:cNvSpPr>
              <a:spLocks noEditPoints="1"/>
            </p:cNvSpPr>
            <p:nvPr/>
          </p:nvSpPr>
          <p:spPr bwMode="auto">
            <a:xfrm rot="12101646">
              <a:off x="941693" y="4368586"/>
              <a:ext cx="1557902" cy="1315602"/>
            </a:xfrm>
            <a:custGeom>
              <a:avLst/>
              <a:gdLst>
                <a:gd name="T0" fmla="*/ 715 w 910"/>
                <a:gd name="T1" fmla="*/ 20 h 538"/>
                <a:gd name="T2" fmla="*/ 489 w 910"/>
                <a:gd name="T3" fmla="*/ 6 h 538"/>
                <a:gd name="T4" fmla="*/ 372 w 910"/>
                <a:gd name="T5" fmla="*/ 17 h 538"/>
                <a:gd name="T6" fmla="*/ 263 w 910"/>
                <a:gd name="T7" fmla="*/ 50 h 538"/>
                <a:gd name="T8" fmla="*/ 193 w 910"/>
                <a:gd name="T9" fmla="*/ 77 h 538"/>
                <a:gd name="T10" fmla="*/ 195 w 910"/>
                <a:gd name="T11" fmla="*/ 82 h 538"/>
                <a:gd name="T12" fmla="*/ 286 w 910"/>
                <a:gd name="T13" fmla="*/ 51 h 538"/>
                <a:gd name="T14" fmla="*/ 157 w 910"/>
                <a:gd name="T15" fmla="*/ 110 h 538"/>
                <a:gd name="T16" fmla="*/ 257 w 910"/>
                <a:gd name="T17" fmla="*/ 78 h 538"/>
                <a:gd name="T18" fmla="*/ 283 w 910"/>
                <a:gd name="T19" fmla="*/ 68 h 538"/>
                <a:gd name="T20" fmla="*/ 290 w 910"/>
                <a:gd name="T21" fmla="*/ 68 h 538"/>
                <a:gd name="T22" fmla="*/ 84 w 910"/>
                <a:gd name="T23" fmla="*/ 191 h 538"/>
                <a:gd name="T24" fmla="*/ 32 w 910"/>
                <a:gd name="T25" fmla="*/ 456 h 538"/>
                <a:gd name="T26" fmla="*/ 227 w 910"/>
                <a:gd name="T27" fmla="*/ 535 h 538"/>
                <a:gd name="T28" fmla="*/ 392 w 910"/>
                <a:gd name="T29" fmla="*/ 531 h 538"/>
                <a:gd name="T30" fmla="*/ 505 w 910"/>
                <a:gd name="T31" fmla="*/ 511 h 538"/>
                <a:gd name="T32" fmla="*/ 547 w 910"/>
                <a:gd name="T33" fmla="*/ 500 h 538"/>
                <a:gd name="T34" fmla="*/ 565 w 910"/>
                <a:gd name="T35" fmla="*/ 510 h 538"/>
                <a:gd name="T36" fmla="*/ 438 w 910"/>
                <a:gd name="T37" fmla="*/ 538 h 538"/>
                <a:gd name="T38" fmla="*/ 670 w 910"/>
                <a:gd name="T39" fmla="*/ 469 h 538"/>
                <a:gd name="T40" fmla="*/ 705 w 910"/>
                <a:gd name="T41" fmla="*/ 460 h 538"/>
                <a:gd name="T42" fmla="*/ 788 w 910"/>
                <a:gd name="T43" fmla="*/ 415 h 538"/>
                <a:gd name="T44" fmla="*/ 888 w 910"/>
                <a:gd name="T45" fmla="*/ 287 h 538"/>
                <a:gd name="T46" fmla="*/ 905 w 910"/>
                <a:gd name="T47" fmla="*/ 243 h 538"/>
                <a:gd name="T48" fmla="*/ 496 w 910"/>
                <a:gd name="T49" fmla="*/ 11 h 538"/>
                <a:gd name="T50" fmla="*/ 592 w 910"/>
                <a:gd name="T51" fmla="*/ 9 h 538"/>
                <a:gd name="T52" fmla="*/ 453 w 910"/>
                <a:gd name="T53" fmla="*/ 17 h 538"/>
                <a:gd name="T54" fmla="*/ 660 w 910"/>
                <a:gd name="T55" fmla="*/ 448 h 538"/>
                <a:gd name="T56" fmla="*/ 585 w 910"/>
                <a:gd name="T57" fmla="*/ 472 h 538"/>
                <a:gd name="T58" fmla="*/ 488 w 910"/>
                <a:gd name="T59" fmla="*/ 490 h 538"/>
                <a:gd name="T60" fmla="*/ 424 w 910"/>
                <a:gd name="T61" fmla="*/ 506 h 538"/>
                <a:gd name="T62" fmla="*/ 502 w 910"/>
                <a:gd name="T63" fmla="*/ 493 h 538"/>
                <a:gd name="T64" fmla="*/ 397 w 910"/>
                <a:gd name="T65" fmla="*/ 512 h 538"/>
                <a:gd name="T66" fmla="*/ 153 w 910"/>
                <a:gd name="T67" fmla="*/ 512 h 538"/>
                <a:gd name="T68" fmla="*/ 54 w 910"/>
                <a:gd name="T69" fmla="*/ 464 h 538"/>
                <a:gd name="T70" fmla="*/ 30 w 910"/>
                <a:gd name="T71" fmla="*/ 290 h 538"/>
                <a:gd name="T72" fmla="*/ 112 w 910"/>
                <a:gd name="T73" fmla="*/ 179 h 538"/>
                <a:gd name="T74" fmla="*/ 283 w 910"/>
                <a:gd name="T75" fmla="*/ 76 h 538"/>
                <a:gd name="T76" fmla="*/ 368 w 910"/>
                <a:gd name="T77" fmla="*/ 46 h 538"/>
                <a:gd name="T78" fmla="*/ 531 w 910"/>
                <a:gd name="T79" fmla="*/ 27 h 538"/>
                <a:gd name="T80" fmla="*/ 599 w 910"/>
                <a:gd name="T81" fmla="*/ 32 h 538"/>
                <a:gd name="T82" fmla="*/ 669 w 910"/>
                <a:gd name="T83" fmla="*/ 34 h 538"/>
                <a:gd name="T84" fmla="*/ 687 w 910"/>
                <a:gd name="T85" fmla="*/ 41 h 538"/>
                <a:gd name="T86" fmla="*/ 793 w 910"/>
                <a:gd name="T87" fmla="*/ 85 h 538"/>
                <a:gd name="T88" fmla="*/ 805 w 910"/>
                <a:gd name="T89" fmla="*/ 95 h 538"/>
                <a:gd name="T90" fmla="*/ 883 w 910"/>
                <a:gd name="T91" fmla="*/ 246 h 538"/>
                <a:gd name="T92" fmla="*/ 841 w 910"/>
                <a:gd name="T93" fmla="*/ 323 h 538"/>
                <a:gd name="T94" fmla="*/ 863 w 910"/>
                <a:gd name="T95" fmla="*/ 280 h 538"/>
                <a:gd name="T96" fmla="*/ 700 w 910"/>
                <a:gd name="T97" fmla="*/ 424 h 538"/>
                <a:gd name="T98" fmla="*/ 720 w 910"/>
                <a:gd name="T99" fmla="*/ 419 h 538"/>
                <a:gd name="T100" fmla="*/ 708 w 910"/>
                <a:gd name="T101" fmla="*/ 446 h 538"/>
                <a:gd name="T102" fmla="*/ 772 w 910"/>
                <a:gd name="T103" fmla="*/ 403 h 538"/>
                <a:gd name="T104" fmla="*/ 832 w 910"/>
                <a:gd name="T105" fmla="*/ 367 h 538"/>
                <a:gd name="T106" fmla="*/ 829 w 910"/>
                <a:gd name="T107" fmla="*/ 364 h 538"/>
                <a:gd name="T108" fmla="*/ 885 w 910"/>
                <a:gd name="T109" fmla="*/ 280 h 538"/>
                <a:gd name="T110" fmla="*/ 792 w 910"/>
                <a:gd name="T111" fmla="*/ 72 h 538"/>
                <a:gd name="T112" fmla="*/ 737 w 910"/>
                <a:gd name="T113" fmla="*/ 44 h 538"/>
                <a:gd name="T114" fmla="*/ 709 w 910"/>
                <a:gd name="T115" fmla="*/ 30 h 538"/>
                <a:gd name="T116" fmla="*/ 777 w 910"/>
                <a:gd name="T117" fmla="*/ 52 h 538"/>
                <a:gd name="T118" fmla="*/ 876 w 910"/>
                <a:gd name="T119" fmla="*/ 128 h 538"/>
                <a:gd name="T120" fmla="*/ 887 w 910"/>
                <a:gd name="T121" fmla="*/ 17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10" h="538">
                  <a:moveTo>
                    <a:pt x="900" y="193"/>
                  </a:moveTo>
                  <a:cubicBezTo>
                    <a:pt x="905" y="215"/>
                    <a:pt x="899" y="195"/>
                    <a:pt x="900" y="207"/>
                  </a:cubicBezTo>
                  <a:cubicBezTo>
                    <a:pt x="899" y="203"/>
                    <a:pt x="899" y="199"/>
                    <a:pt x="899" y="196"/>
                  </a:cubicBezTo>
                  <a:cubicBezTo>
                    <a:pt x="898" y="195"/>
                    <a:pt x="895" y="184"/>
                    <a:pt x="895" y="185"/>
                  </a:cubicBezTo>
                  <a:cubicBezTo>
                    <a:pt x="899" y="179"/>
                    <a:pt x="879" y="134"/>
                    <a:pt x="886" y="143"/>
                  </a:cubicBezTo>
                  <a:cubicBezTo>
                    <a:pt x="882" y="129"/>
                    <a:pt x="854" y="95"/>
                    <a:pt x="830" y="77"/>
                  </a:cubicBezTo>
                  <a:cubicBezTo>
                    <a:pt x="832" y="79"/>
                    <a:pt x="835" y="80"/>
                    <a:pt x="837" y="82"/>
                  </a:cubicBezTo>
                  <a:cubicBezTo>
                    <a:pt x="815" y="59"/>
                    <a:pt x="813" y="67"/>
                    <a:pt x="798" y="58"/>
                  </a:cubicBezTo>
                  <a:cubicBezTo>
                    <a:pt x="812" y="65"/>
                    <a:pt x="787" y="49"/>
                    <a:pt x="782" y="45"/>
                  </a:cubicBezTo>
                  <a:cubicBezTo>
                    <a:pt x="768" y="40"/>
                    <a:pt x="757" y="37"/>
                    <a:pt x="739" y="30"/>
                  </a:cubicBezTo>
                  <a:cubicBezTo>
                    <a:pt x="736" y="27"/>
                    <a:pt x="736" y="25"/>
                    <a:pt x="724" y="21"/>
                  </a:cubicBezTo>
                  <a:cubicBezTo>
                    <a:pt x="715" y="20"/>
                    <a:pt x="715" y="20"/>
                    <a:pt x="715" y="20"/>
                  </a:cubicBezTo>
                  <a:cubicBezTo>
                    <a:pt x="703" y="16"/>
                    <a:pt x="686" y="14"/>
                    <a:pt x="678" y="12"/>
                  </a:cubicBezTo>
                  <a:cubicBezTo>
                    <a:pt x="680" y="12"/>
                    <a:pt x="680" y="12"/>
                    <a:pt x="680" y="12"/>
                  </a:cubicBezTo>
                  <a:cubicBezTo>
                    <a:pt x="666" y="9"/>
                    <a:pt x="666" y="11"/>
                    <a:pt x="676" y="13"/>
                  </a:cubicBezTo>
                  <a:cubicBezTo>
                    <a:pt x="663" y="12"/>
                    <a:pt x="663" y="12"/>
                    <a:pt x="663" y="12"/>
                  </a:cubicBezTo>
                  <a:cubicBezTo>
                    <a:pt x="663" y="11"/>
                    <a:pt x="663" y="11"/>
                    <a:pt x="663" y="11"/>
                  </a:cubicBezTo>
                  <a:cubicBezTo>
                    <a:pt x="645" y="9"/>
                    <a:pt x="629" y="10"/>
                    <a:pt x="601" y="8"/>
                  </a:cubicBezTo>
                  <a:cubicBezTo>
                    <a:pt x="609" y="7"/>
                    <a:pt x="581" y="4"/>
                    <a:pt x="606" y="5"/>
                  </a:cubicBezTo>
                  <a:cubicBezTo>
                    <a:pt x="598" y="5"/>
                    <a:pt x="610" y="7"/>
                    <a:pt x="611" y="8"/>
                  </a:cubicBezTo>
                  <a:cubicBezTo>
                    <a:pt x="620" y="9"/>
                    <a:pt x="628" y="8"/>
                    <a:pt x="632" y="8"/>
                  </a:cubicBezTo>
                  <a:cubicBezTo>
                    <a:pt x="629" y="7"/>
                    <a:pt x="632" y="6"/>
                    <a:pt x="637" y="5"/>
                  </a:cubicBezTo>
                  <a:cubicBezTo>
                    <a:pt x="619" y="5"/>
                    <a:pt x="569" y="0"/>
                    <a:pt x="565" y="4"/>
                  </a:cubicBezTo>
                  <a:cubicBezTo>
                    <a:pt x="542" y="4"/>
                    <a:pt x="514" y="5"/>
                    <a:pt x="489" y="6"/>
                  </a:cubicBezTo>
                  <a:cubicBezTo>
                    <a:pt x="490" y="6"/>
                    <a:pt x="492" y="6"/>
                    <a:pt x="491" y="7"/>
                  </a:cubicBezTo>
                  <a:cubicBezTo>
                    <a:pt x="469" y="6"/>
                    <a:pt x="469" y="6"/>
                    <a:pt x="469" y="6"/>
                  </a:cubicBezTo>
                  <a:cubicBezTo>
                    <a:pt x="474" y="6"/>
                    <a:pt x="474" y="6"/>
                    <a:pt x="474" y="6"/>
                  </a:cubicBezTo>
                  <a:cubicBezTo>
                    <a:pt x="469" y="6"/>
                    <a:pt x="465" y="6"/>
                    <a:pt x="460" y="6"/>
                  </a:cubicBezTo>
                  <a:cubicBezTo>
                    <a:pt x="458" y="6"/>
                    <a:pt x="464" y="4"/>
                    <a:pt x="470" y="3"/>
                  </a:cubicBezTo>
                  <a:cubicBezTo>
                    <a:pt x="473" y="3"/>
                    <a:pt x="476" y="3"/>
                    <a:pt x="473" y="4"/>
                  </a:cubicBezTo>
                  <a:cubicBezTo>
                    <a:pt x="488" y="1"/>
                    <a:pt x="460" y="4"/>
                    <a:pt x="470" y="2"/>
                  </a:cubicBezTo>
                  <a:cubicBezTo>
                    <a:pt x="474" y="2"/>
                    <a:pt x="479" y="1"/>
                    <a:pt x="481" y="1"/>
                  </a:cubicBezTo>
                  <a:cubicBezTo>
                    <a:pt x="464" y="1"/>
                    <a:pt x="456" y="5"/>
                    <a:pt x="445" y="4"/>
                  </a:cubicBezTo>
                  <a:cubicBezTo>
                    <a:pt x="436" y="6"/>
                    <a:pt x="420" y="10"/>
                    <a:pt x="404" y="12"/>
                  </a:cubicBezTo>
                  <a:cubicBezTo>
                    <a:pt x="410" y="10"/>
                    <a:pt x="387" y="15"/>
                    <a:pt x="394" y="12"/>
                  </a:cubicBezTo>
                  <a:cubicBezTo>
                    <a:pt x="388" y="14"/>
                    <a:pt x="374" y="15"/>
                    <a:pt x="372" y="17"/>
                  </a:cubicBezTo>
                  <a:cubicBezTo>
                    <a:pt x="374" y="16"/>
                    <a:pt x="381" y="14"/>
                    <a:pt x="386" y="14"/>
                  </a:cubicBezTo>
                  <a:cubicBezTo>
                    <a:pt x="379" y="16"/>
                    <a:pt x="379" y="17"/>
                    <a:pt x="371" y="18"/>
                  </a:cubicBezTo>
                  <a:cubicBezTo>
                    <a:pt x="370" y="19"/>
                    <a:pt x="370" y="18"/>
                    <a:pt x="370" y="18"/>
                  </a:cubicBezTo>
                  <a:cubicBezTo>
                    <a:pt x="360" y="21"/>
                    <a:pt x="368" y="22"/>
                    <a:pt x="350" y="26"/>
                  </a:cubicBezTo>
                  <a:cubicBezTo>
                    <a:pt x="303" y="38"/>
                    <a:pt x="355" y="21"/>
                    <a:pt x="349" y="22"/>
                  </a:cubicBezTo>
                  <a:cubicBezTo>
                    <a:pt x="347" y="23"/>
                    <a:pt x="327" y="29"/>
                    <a:pt x="317" y="31"/>
                  </a:cubicBezTo>
                  <a:cubicBezTo>
                    <a:pt x="319" y="30"/>
                    <a:pt x="319" y="30"/>
                    <a:pt x="319" y="30"/>
                  </a:cubicBezTo>
                  <a:cubicBezTo>
                    <a:pt x="315" y="31"/>
                    <a:pt x="308" y="34"/>
                    <a:pt x="303" y="34"/>
                  </a:cubicBezTo>
                  <a:cubicBezTo>
                    <a:pt x="300" y="37"/>
                    <a:pt x="295" y="39"/>
                    <a:pt x="292" y="41"/>
                  </a:cubicBezTo>
                  <a:cubicBezTo>
                    <a:pt x="272" y="48"/>
                    <a:pt x="272" y="48"/>
                    <a:pt x="272" y="48"/>
                  </a:cubicBezTo>
                  <a:cubicBezTo>
                    <a:pt x="276" y="46"/>
                    <a:pt x="276" y="46"/>
                    <a:pt x="276" y="46"/>
                  </a:cubicBezTo>
                  <a:cubicBezTo>
                    <a:pt x="271" y="48"/>
                    <a:pt x="267" y="49"/>
                    <a:pt x="263" y="50"/>
                  </a:cubicBezTo>
                  <a:cubicBezTo>
                    <a:pt x="261" y="50"/>
                    <a:pt x="267" y="48"/>
                    <a:pt x="273" y="46"/>
                  </a:cubicBezTo>
                  <a:cubicBezTo>
                    <a:pt x="269" y="46"/>
                    <a:pt x="265" y="47"/>
                    <a:pt x="261" y="50"/>
                  </a:cubicBezTo>
                  <a:cubicBezTo>
                    <a:pt x="263" y="49"/>
                    <a:pt x="263" y="49"/>
                    <a:pt x="263" y="49"/>
                  </a:cubicBezTo>
                  <a:cubicBezTo>
                    <a:pt x="258" y="51"/>
                    <a:pt x="239" y="59"/>
                    <a:pt x="255" y="54"/>
                  </a:cubicBezTo>
                  <a:cubicBezTo>
                    <a:pt x="244" y="59"/>
                    <a:pt x="239" y="59"/>
                    <a:pt x="232" y="62"/>
                  </a:cubicBezTo>
                  <a:cubicBezTo>
                    <a:pt x="231" y="61"/>
                    <a:pt x="238" y="59"/>
                    <a:pt x="234" y="59"/>
                  </a:cubicBezTo>
                  <a:cubicBezTo>
                    <a:pt x="226" y="62"/>
                    <a:pt x="221" y="63"/>
                    <a:pt x="215" y="66"/>
                  </a:cubicBezTo>
                  <a:cubicBezTo>
                    <a:pt x="221" y="64"/>
                    <a:pt x="214" y="68"/>
                    <a:pt x="223" y="65"/>
                  </a:cubicBezTo>
                  <a:cubicBezTo>
                    <a:pt x="220" y="66"/>
                    <a:pt x="210" y="70"/>
                    <a:pt x="211" y="70"/>
                  </a:cubicBezTo>
                  <a:cubicBezTo>
                    <a:pt x="214" y="69"/>
                    <a:pt x="216" y="68"/>
                    <a:pt x="221" y="67"/>
                  </a:cubicBezTo>
                  <a:cubicBezTo>
                    <a:pt x="211" y="70"/>
                    <a:pt x="201" y="75"/>
                    <a:pt x="190" y="78"/>
                  </a:cubicBezTo>
                  <a:cubicBezTo>
                    <a:pt x="191" y="78"/>
                    <a:pt x="192" y="77"/>
                    <a:pt x="193" y="77"/>
                  </a:cubicBezTo>
                  <a:cubicBezTo>
                    <a:pt x="180" y="83"/>
                    <a:pt x="160" y="91"/>
                    <a:pt x="152" y="97"/>
                  </a:cubicBezTo>
                  <a:cubicBezTo>
                    <a:pt x="156" y="96"/>
                    <a:pt x="156" y="96"/>
                    <a:pt x="156" y="96"/>
                  </a:cubicBezTo>
                  <a:cubicBezTo>
                    <a:pt x="159" y="94"/>
                    <a:pt x="165" y="91"/>
                    <a:pt x="168" y="90"/>
                  </a:cubicBezTo>
                  <a:cubicBezTo>
                    <a:pt x="158" y="95"/>
                    <a:pt x="175" y="89"/>
                    <a:pt x="165" y="94"/>
                  </a:cubicBezTo>
                  <a:cubicBezTo>
                    <a:pt x="151" y="101"/>
                    <a:pt x="138" y="105"/>
                    <a:pt x="131" y="110"/>
                  </a:cubicBezTo>
                  <a:cubicBezTo>
                    <a:pt x="144" y="104"/>
                    <a:pt x="163" y="97"/>
                    <a:pt x="168" y="94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6" y="94"/>
                    <a:pt x="172" y="90"/>
                    <a:pt x="179" y="87"/>
                  </a:cubicBezTo>
                  <a:cubicBezTo>
                    <a:pt x="180" y="87"/>
                    <a:pt x="197" y="79"/>
                    <a:pt x="197" y="81"/>
                  </a:cubicBezTo>
                  <a:cubicBezTo>
                    <a:pt x="190" y="84"/>
                    <a:pt x="184" y="86"/>
                    <a:pt x="178" y="89"/>
                  </a:cubicBezTo>
                  <a:cubicBezTo>
                    <a:pt x="180" y="89"/>
                    <a:pt x="197" y="81"/>
                    <a:pt x="205" y="79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211" y="74"/>
                    <a:pt x="233" y="67"/>
                    <a:pt x="249" y="60"/>
                  </a:cubicBezTo>
                  <a:cubicBezTo>
                    <a:pt x="236" y="66"/>
                    <a:pt x="266" y="55"/>
                    <a:pt x="256" y="60"/>
                  </a:cubicBezTo>
                  <a:cubicBezTo>
                    <a:pt x="252" y="62"/>
                    <a:pt x="245" y="64"/>
                    <a:pt x="247" y="63"/>
                  </a:cubicBezTo>
                  <a:cubicBezTo>
                    <a:pt x="246" y="65"/>
                    <a:pt x="257" y="60"/>
                    <a:pt x="260" y="60"/>
                  </a:cubicBezTo>
                  <a:cubicBezTo>
                    <a:pt x="262" y="58"/>
                    <a:pt x="279" y="53"/>
                    <a:pt x="268" y="55"/>
                  </a:cubicBezTo>
                  <a:cubicBezTo>
                    <a:pt x="274" y="54"/>
                    <a:pt x="286" y="49"/>
                    <a:pt x="293" y="47"/>
                  </a:cubicBezTo>
                  <a:cubicBezTo>
                    <a:pt x="291" y="46"/>
                    <a:pt x="307" y="42"/>
                    <a:pt x="310" y="41"/>
                  </a:cubicBezTo>
                  <a:cubicBezTo>
                    <a:pt x="313" y="40"/>
                    <a:pt x="316" y="40"/>
                    <a:pt x="318" y="39"/>
                  </a:cubicBezTo>
                  <a:cubicBezTo>
                    <a:pt x="312" y="42"/>
                    <a:pt x="303" y="45"/>
                    <a:pt x="295" y="48"/>
                  </a:cubicBezTo>
                  <a:cubicBezTo>
                    <a:pt x="295" y="48"/>
                    <a:pt x="295" y="48"/>
                    <a:pt x="295" y="48"/>
                  </a:cubicBezTo>
                  <a:cubicBezTo>
                    <a:pt x="291" y="49"/>
                    <a:pt x="284" y="51"/>
                    <a:pt x="286" y="50"/>
                  </a:cubicBezTo>
                  <a:cubicBezTo>
                    <a:pt x="286" y="51"/>
                    <a:pt x="286" y="51"/>
                    <a:pt x="286" y="51"/>
                  </a:cubicBezTo>
                  <a:cubicBezTo>
                    <a:pt x="269" y="58"/>
                    <a:pt x="252" y="65"/>
                    <a:pt x="244" y="69"/>
                  </a:cubicBezTo>
                  <a:cubicBezTo>
                    <a:pt x="248" y="66"/>
                    <a:pt x="248" y="66"/>
                    <a:pt x="248" y="66"/>
                  </a:cubicBezTo>
                  <a:cubicBezTo>
                    <a:pt x="235" y="73"/>
                    <a:pt x="221" y="76"/>
                    <a:pt x="209" y="82"/>
                  </a:cubicBezTo>
                  <a:cubicBezTo>
                    <a:pt x="209" y="82"/>
                    <a:pt x="211" y="81"/>
                    <a:pt x="208" y="82"/>
                  </a:cubicBezTo>
                  <a:cubicBezTo>
                    <a:pt x="192" y="88"/>
                    <a:pt x="186" y="93"/>
                    <a:pt x="173" y="97"/>
                  </a:cubicBezTo>
                  <a:cubicBezTo>
                    <a:pt x="174" y="96"/>
                    <a:pt x="174" y="96"/>
                    <a:pt x="174" y="96"/>
                  </a:cubicBezTo>
                  <a:cubicBezTo>
                    <a:pt x="173" y="96"/>
                    <a:pt x="166" y="100"/>
                    <a:pt x="168" y="100"/>
                  </a:cubicBezTo>
                  <a:cubicBezTo>
                    <a:pt x="178" y="95"/>
                    <a:pt x="180" y="95"/>
                    <a:pt x="190" y="91"/>
                  </a:cubicBezTo>
                  <a:cubicBezTo>
                    <a:pt x="186" y="93"/>
                    <a:pt x="178" y="97"/>
                    <a:pt x="172" y="100"/>
                  </a:cubicBezTo>
                  <a:cubicBezTo>
                    <a:pt x="171" y="101"/>
                    <a:pt x="171" y="101"/>
                    <a:pt x="171" y="101"/>
                  </a:cubicBezTo>
                  <a:cubicBezTo>
                    <a:pt x="164" y="106"/>
                    <a:pt x="155" y="108"/>
                    <a:pt x="147" y="113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6" y="110"/>
                    <a:pt x="156" y="111"/>
                  </a:cubicBezTo>
                  <a:cubicBezTo>
                    <a:pt x="160" y="109"/>
                    <a:pt x="163" y="107"/>
                    <a:pt x="164" y="106"/>
                  </a:cubicBezTo>
                  <a:cubicBezTo>
                    <a:pt x="178" y="99"/>
                    <a:pt x="187" y="98"/>
                    <a:pt x="189" y="98"/>
                  </a:cubicBezTo>
                  <a:cubicBezTo>
                    <a:pt x="196" y="96"/>
                    <a:pt x="187" y="101"/>
                    <a:pt x="189" y="101"/>
                  </a:cubicBezTo>
                  <a:cubicBezTo>
                    <a:pt x="199" y="97"/>
                    <a:pt x="198" y="95"/>
                    <a:pt x="209" y="91"/>
                  </a:cubicBezTo>
                  <a:cubicBezTo>
                    <a:pt x="212" y="90"/>
                    <a:pt x="211" y="90"/>
                    <a:pt x="210" y="91"/>
                  </a:cubicBezTo>
                  <a:cubicBezTo>
                    <a:pt x="217" y="87"/>
                    <a:pt x="217" y="87"/>
                    <a:pt x="217" y="87"/>
                  </a:cubicBezTo>
                  <a:cubicBezTo>
                    <a:pt x="217" y="88"/>
                    <a:pt x="236" y="81"/>
                    <a:pt x="225" y="86"/>
                  </a:cubicBezTo>
                  <a:cubicBezTo>
                    <a:pt x="224" y="87"/>
                    <a:pt x="221" y="88"/>
                    <a:pt x="218" y="89"/>
                  </a:cubicBezTo>
                  <a:cubicBezTo>
                    <a:pt x="230" y="85"/>
                    <a:pt x="248" y="80"/>
                    <a:pt x="256" y="78"/>
                  </a:cubicBezTo>
                  <a:cubicBezTo>
                    <a:pt x="254" y="79"/>
                    <a:pt x="254" y="79"/>
                    <a:pt x="255" y="79"/>
                  </a:cubicBezTo>
                  <a:cubicBezTo>
                    <a:pt x="256" y="79"/>
                    <a:pt x="256" y="78"/>
                    <a:pt x="257" y="78"/>
                  </a:cubicBezTo>
                  <a:cubicBezTo>
                    <a:pt x="259" y="77"/>
                    <a:pt x="261" y="77"/>
                    <a:pt x="261" y="78"/>
                  </a:cubicBezTo>
                  <a:cubicBezTo>
                    <a:pt x="269" y="75"/>
                    <a:pt x="267" y="75"/>
                    <a:pt x="280" y="72"/>
                  </a:cubicBezTo>
                  <a:cubicBezTo>
                    <a:pt x="284" y="70"/>
                    <a:pt x="282" y="69"/>
                    <a:pt x="285" y="68"/>
                  </a:cubicBezTo>
                  <a:cubicBezTo>
                    <a:pt x="288" y="67"/>
                    <a:pt x="291" y="66"/>
                    <a:pt x="293" y="65"/>
                  </a:cubicBezTo>
                  <a:cubicBezTo>
                    <a:pt x="292" y="66"/>
                    <a:pt x="292" y="66"/>
                    <a:pt x="292" y="66"/>
                  </a:cubicBezTo>
                  <a:cubicBezTo>
                    <a:pt x="300" y="63"/>
                    <a:pt x="300" y="63"/>
                    <a:pt x="300" y="63"/>
                  </a:cubicBezTo>
                  <a:cubicBezTo>
                    <a:pt x="297" y="64"/>
                    <a:pt x="292" y="65"/>
                    <a:pt x="287" y="67"/>
                  </a:cubicBezTo>
                  <a:cubicBezTo>
                    <a:pt x="289" y="66"/>
                    <a:pt x="291" y="65"/>
                    <a:pt x="293" y="64"/>
                  </a:cubicBezTo>
                  <a:cubicBezTo>
                    <a:pt x="282" y="67"/>
                    <a:pt x="282" y="67"/>
                    <a:pt x="282" y="67"/>
                  </a:cubicBezTo>
                  <a:cubicBezTo>
                    <a:pt x="279" y="68"/>
                    <a:pt x="277" y="69"/>
                    <a:pt x="275" y="70"/>
                  </a:cubicBezTo>
                  <a:cubicBezTo>
                    <a:pt x="287" y="66"/>
                    <a:pt x="287" y="66"/>
                    <a:pt x="287" y="66"/>
                  </a:cubicBezTo>
                  <a:cubicBezTo>
                    <a:pt x="285" y="67"/>
                    <a:pt x="284" y="67"/>
                    <a:pt x="283" y="68"/>
                  </a:cubicBezTo>
                  <a:cubicBezTo>
                    <a:pt x="279" y="69"/>
                    <a:pt x="275" y="70"/>
                    <a:pt x="273" y="71"/>
                  </a:cubicBezTo>
                  <a:cubicBezTo>
                    <a:pt x="275" y="71"/>
                    <a:pt x="278" y="70"/>
                    <a:pt x="281" y="69"/>
                  </a:cubicBezTo>
                  <a:cubicBezTo>
                    <a:pt x="280" y="70"/>
                    <a:pt x="280" y="70"/>
                    <a:pt x="279" y="71"/>
                  </a:cubicBezTo>
                  <a:cubicBezTo>
                    <a:pt x="261" y="77"/>
                    <a:pt x="255" y="77"/>
                    <a:pt x="245" y="80"/>
                  </a:cubicBezTo>
                  <a:cubicBezTo>
                    <a:pt x="251" y="77"/>
                    <a:pt x="261" y="73"/>
                    <a:pt x="257" y="73"/>
                  </a:cubicBezTo>
                  <a:cubicBezTo>
                    <a:pt x="266" y="72"/>
                    <a:pt x="267" y="69"/>
                    <a:pt x="278" y="67"/>
                  </a:cubicBezTo>
                  <a:cubicBezTo>
                    <a:pt x="276" y="68"/>
                    <a:pt x="276" y="68"/>
                    <a:pt x="276" y="68"/>
                  </a:cubicBezTo>
                  <a:cubicBezTo>
                    <a:pt x="284" y="64"/>
                    <a:pt x="286" y="65"/>
                    <a:pt x="293" y="62"/>
                  </a:cubicBezTo>
                  <a:cubicBezTo>
                    <a:pt x="292" y="62"/>
                    <a:pt x="293" y="62"/>
                    <a:pt x="294" y="62"/>
                  </a:cubicBezTo>
                  <a:cubicBezTo>
                    <a:pt x="310" y="56"/>
                    <a:pt x="289" y="62"/>
                    <a:pt x="305" y="56"/>
                  </a:cubicBezTo>
                  <a:cubicBezTo>
                    <a:pt x="319" y="53"/>
                    <a:pt x="310" y="57"/>
                    <a:pt x="314" y="57"/>
                  </a:cubicBezTo>
                  <a:cubicBezTo>
                    <a:pt x="291" y="65"/>
                    <a:pt x="315" y="59"/>
                    <a:pt x="290" y="68"/>
                  </a:cubicBezTo>
                  <a:cubicBezTo>
                    <a:pt x="290" y="68"/>
                    <a:pt x="290" y="68"/>
                    <a:pt x="291" y="68"/>
                  </a:cubicBezTo>
                  <a:cubicBezTo>
                    <a:pt x="279" y="72"/>
                    <a:pt x="269" y="76"/>
                    <a:pt x="256" y="80"/>
                  </a:cubicBezTo>
                  <a:cubicBezTo>
                    <a:pt x="260" y="78"/>
                    <a:pt x="256" y="79"/>
                    <a:pt x="255" y="79"/>
                  </a:cubicBezTo>
                  <a:cubicBezTo>
                    <a:pt x="247" y="82"/>
                    <a:pt x="237" y="86"/>
                    <a:pt x="233" y="89"/>
                  </a:cubicBezTo>
                  <a:cubicBezTo>
                    <a:pt x="220" y="95"/>
                    <a:pt x="220" y="95"/>
                    <a:pt x="220" y="95"/>
                  </a:cubicBezTo>
                  <a:cubicBezTo>
                    <a:pt x="220" y="94"/>
                    <a:pt x="224" y="90"/>
                    <a:pt x="237" y="85"/>
                  </a:cubicBezTo>
                  <a:cubicBezTo>
                    <a:pt x="192" y="104"/>
                    <a:pt x="161" y="126"/>
                    <a:pt x="123" y="156"/>
                  </a:cubicBezTo>
                  <a:cubicBezTo>
                    <a:pt x="121" y="157"/>
                    <a:pt x="128" y="152"/>
                    <a:pt x="125" y="154"/>
                  </a:cubicBezTo>
                  <a:cubicBezTo>
                    <a:pt x="120" y="158"/>
                    <a:pt x="114" y="164"/>
                    <a:pt x="113" y="165"/>
                  </a:cubicBezTo>
                  <a:cubicBezTo>
                    <a:pt x="113" y="165"/>
                    <a:pt x="114" y="164"/>
                    <a:pt x="117" y="161"/>
                  </a:cubicBezTo>
                  <a:cubicBezTo>
                    <a:pt x="98" y="179"/>
                    <a:pt x="87" y="187"/>
                    <a:pt x="77" y="200"/>
                  </a:cubicBezTo>
                  <a:cubicBezTo>
                    <a:pt x="76" y="200"/>
                    <a:pt x="85" y="190"/>
                    <a:pt x="84" y="191"/>
                  </a:cubicBezTo>
                  <a:cubicBezTo>
                    <a:pt x="66" y="209"/>
                    <a:pt x="60" y="221"/>
                    <a:pt x="46" y="242"/>
                  </a:cubicBezTo>
                  <a:cubicBezTo>
                    <a:pt x="50" y="235"/>
                    <a:pt x="42" y="246"/>
                    <a:pt x="38" y="252"/>
                  </a:cubicBezTo>
                  <a:cubicBezTo>
                    <a:pt x="27" y="270"/>
                    <a:pt x="8" y="310"/>
                    <a:pt x="5" y="342"/>
                  </a:cubicBezTo>
                  <a:cubicBezTo>
                    <a:pt x="2" y="333"/>
                    <a:pt x="1" y="376"/>
                    <a:pt x="0" y="379"/>
                  </a:cubicBezTo>
                  <a:cubicBezTo>
                    <a:pt x="0" y="386"/>
                    <a:pt x="2" y="397"/>
                    <a:pt x="3" y="398"/>
                  </a:cubicBezTo>
                  <a:cubicBezTo>
                    <a:pt x="2" y="394"/>
                    <a:pt x="2" y="384"/>
                    <a:pt x="2" y="386"/>
                  </a:cubicBezTo>
                  <a:cubicBezTo>
                    <a:pt x="3" y="396"/>
                    <a:pt x="7" y="411"/>
                    <a:pt x="9" y="412"/>
                  </a:cubicBezTo>
                  <a:cubicBezTo>
                    <a:pt x="10" y="416"/>
                    <a:pt x="11" y="420"/>
                    <a:pt x="12" y="424"/>
                  </a:cubicBezTo>
                  <a:cubicBezTo>
                    <a:pt x="13" y="425"/>
                    <a:pt x="16" y="428"/>
                    <a:pt x="19" y="434"/>
                  </a:cubicBezTo>
                  <a:cubicBezTo>
                    <a:pt x="25" y="449"/>
                    <a:pt x="19" y="432"/>
                    <a:pt x="30" y="451"/>
                  </a:cubicBezTo>
                  <a:cubicBezTo>
                    <a:pt x="26" y="448"/>
                    <a:pt x="23" y="444"/>
                    <a:pt x="22" y="443"/>
                  </a:cubicBezTo>
                  <a:cubicBezTo>
                    <a:pt x="27" y="452"/>
                    <a:pt x="27" y="451"/>
                    <a:pt x="32" y="456"/>
                  </a:cubicBezTo>
                  <a:cubicBezTo>
                    <a:pt x="33" y="459"/>
                    <a:pt x="25" y="452"/>
                    <a:pt x="20" y="445"/>
                  </a:cubicBezTo>
                  <a:cubicBezTo>
                    <a:pt x="23" y="449"/>
                    <a:pt x="25" y="453"/>
                    <a:pt x="28" y="457"/>
                  </a:cubicBezTo>
                  <a:cubicBezTo>
                    <a:pt x="38" y="467"/>
                    <a:pt x="56" y="481"/>
                    <a:pt x="74" y="492"/>
                  </a:cubicBezTo>
                  <a:cubicBezTo>
                    <a:pt x="71" y="491"/>
                    <a:pt x="65" y="488"/>
                    <a:pt x="69" y="492"/>
                  </a:cubicBezTo>
                  <a:cubicBezTo>
                    <a:pt x="77" y="496"/>
                    <a:pt x="89" y="500"/>
                    <a:pt x="100" y="506"/>
                  </a:cubicBezTo>
                  <a:cubicBezTo>
                    <a:pt x="98" y="505"/>
                    <a:pt x="99" y="506"/>
                    <a:pt x="98" y="505"/>
                  </a:cubicBezTo>
                  <a:cubicBezTo>
                    <a:pt x="118" y="512"/>
                    <a:pt x="112" y="512"/>
                    <a:pt x="131" y="518"/>
                  </a:cubicBezTo>
                  <a:cubicBezTo>
                    <a:pt x="131" y="518"/>
                    <a:pt x="130" y="518"/>
                    <a:pt x="130" y="518"/>
                  </a:cubicBezTo>
                  <a:cubicBezTo>
                    <a:pt x="134" y="519"/>
                    <a:pt x="138" y="519"/>
                    <a:pt x="141" y="520"/>
                  </a:cubicBezTo>
                  <a:cubicBezTo>
                    <a:pt x="166" y="523"/>
                    <a:pt x="168" y="527"/>
                    <a:pt x="183" y="530"/>
                  </a:cubicBezTo>
                  <a:cubicBezTo>
                    <a:pt x="179" y="530"/>
                    <a:pt x="179" y="530"/>
                    <a:pt x="179" y="530"/>
                  </a:cubicBezTo>
                  <a:cubicBezTo>
                    <a:pt x="189" y="533"/>
                    <a:pt x="219" y="534"/>
                    <a:pt x="227" y="535"/>
                  </a:cubicBezTo>
                  <a:cubicBezTo>
                    <a:pt x="217" y="533"/>
                    <a:pt x="224" y="534"/>
                    <a:pt x="216" y="532"/>
                  </a:cubicBezTo>
                  <a:cubicBezTo>
                    <a:pt x="207" y="531"/>
                    <a:pt x="209" y="534"/>
                    <a:pt x="194" y="531"/>
                  </a:cubicBezTo>
                  <a:cubicBezTo>
                    <a:pt x="196" y="530"/>
                    <a:pt x="216" y="531"/>
                    <a:pt x="220" y="530"/>
                  </a:cubicBezTo>
                  <a:cubicBezTo>
                    <a:pt x="228" y="530"/>
                    <a:pt x="234" y="533"/>
                    <a:pt x="235" y="534"/>
                  </a:cubicBezTo>
                  <a:cubicBezTo>
                    <a:pt x="256" y="535"/>
                    <a:pt x="268" y="536"/>
                    <a:pt x="295" y="535"/>
                  </a:cubicBezTo>
                  <a:cubicBezTo>
                    <a:pt x="304" y="534"/>
                    <a:pt x="311" y="530"/>
                    <a:pt x="333" y="532"/>
                  </a:cubicBezTo>
                  <a:cubicBezTo>
                    <a:pt x="332" y="532"/>
                    <a:pt x="332" y="532"/>
                    <a:pt x="332" y="532"/>
                  </a:cubicBezTo>
                  <a:cubicBezTo>
                    <a:pt x="334" y="531"/>
                    <a:pt x="343" y="532"/>
                    <a:pt x="347" y="531"/>
                  </a:cubicBezTo>
                  <a:cubicBezTo>
                    <a:pt x="339" y="530"/>
                    <a:pt x="356" y="529"/>
                    <a:pt x="347" y="528"/>
                  </a:cubicBezTo>
                  <a:cubicBezTo>
                    <a:pt x="360" y="527"/>
                    <a:pt x="362" y="529"/>
                    <a:pt x="363" y="531"/>
                  </a:cubicBezTo>
                  <a:cubicBezTo>
                    <a:pt x="372" y="528"/>
                    <a:pt x="389" y="530"/>
                    <a:pt x="408" y="527"/>
                  </a:cubicBezTo>
                  <a:cubicBezTo>
                    <a:pt x="405" y="528"/>
                    <a:pt x="383" y="530"/>
                    <a:pt x="392" y="531"/>
                  </a:cubicBezTo>
                  <a:cubicBezTo>
                    <a:pt x="401" y="529"/>
                    <a:pt x="409" y="528"/>
                    <a:pt x="417" y="526"/>
                  </a:cubicBezTo>
                  <a:cubicBezTo>
                    <a:pt x="406" y="527"/>
                    <a:pt x="406" y="527"/>
                    <a:pt x="406" y="527"/>
                  </a:cubicBezTo>
                  <a:cubicBezTo>
                    <a:pt x="425" y="523"/>
                    <a:pt x="430" y="524"/>
                    <a:pt x="441" y="524"/>
                  </a:cubicBezTo>
                  <a:cubicBezTo>
                    <a:pt x="444" y="524"/>
                    <a:pt x="437" y="525"/>
                    <a:pt x="431" y="526"/>
                  </a:cubicBezTo>
                  <a:cubicBezTo>
                    <a:pt x="437" y="525"/>
                    <a:pt x="446" y="524"/>
                    <a:pt x="454" y="522"/>
                  </a:cubicBezTo>
                  <a:cubicBezTo>
                    <a:pt x="459" y="520"/>
                    <a:pt x="479" y="517"/>
                    <a:pt x="487" y="514"/>
                  </a:cubicBezTo>
                  <a:cubicBezTo>
                    <a:pt x="490" y="513"/>
                    <a:pt x="490" y="513"/>
                    <a:pt x="490" y="513"/>
                  </a:cubicBezTo>
                  <a:cubicBezTo>
                    <a:pt x="490" y="514"/>
                    <a:pt x="489" y="514"/>
                    <a:pt x="489" y="514"/>
                  </a:cubicBezTo>
                  <a:cubicBezTo>
                    <a:pt x="490" y="514"/>
                    <a:pt x="492" y="513"/>
                    <a:pt x="493" y="513"/>
                  </a:cubicBezTo>
                  <a:cubicBezTo>
                    <a:pt x="503" y="512"/>
                    <a:pt x="503" y="512"/>
                    <a:pt x="503" y="512"/>
                  </a:cubicBezTo>
                  <a:cubicBezTo>
                    <a:pt x="501" y="512"/>
                    <a:pt x="501" y="512"/>
                    <a:pt x="501" y="512"/>
                  </a:cubicBezTo>
                  <a:cubicBezTo>
                    <a:pt x="505" y="511"/>
                    <a:pt x="505" y="511"/>
                    <a:pt x="505" y="511"/>
                  </a:cubicBezTo>
                  <a:cubicBezTo>
                    <a:pt x="515" y="510"/>
                    <a:pt x="515" y="510"/>
                    <a:pt x="515" y="510"/>
                  </a:cubicBezTo>
                  <a:cubicBezTo>
                    <a:pt x="520" y="508"/>
                    <a:pt x="520" y="508"/>
                    <a:pt x="520" y="508"/>
                  </a:cubicBezTo>
                  <a:cubicBezTo>
                    <a:pt x="518" y="509"/>
                    <a:pt x="518" y="509"/>
                    <a:pt x="518" y="509"/>
                  </a:cubicBezTo>
                  <a:cubicBezTo>
                    <a:pt x="518" y="507"/>
                    <a:pt x="530" y="503"/>
                    <a:pt x="545" y="500"/>
                  </a:cubicBezTo>
                  <a:cubicBezTo>
                    <a:pt x="544" y="500"/>
                    <a:pt x="536" y="501"/>
                    <a:pt x="525" y="503"/>
                  </a:cubicBezTo>
                  <a:cubicBezTo>
                    <a:pt x="529" y="502"/>
                    <a:pt x="529" y="502"/>
                    <a:pt x="529" y="502"/>
                  </a:cubicBezTo>
                  <a:cubicBezTo>
                    <a:pt x="545" y="499"/>
                    <a:pt x="560" y="496"/>
                    <a:pt x="574" y="492"/>
                  </a:cubicBezTo>
                  <a:cubicBezTo>
                    <a:pt x="569" y="494"/>
                    <a:pt x="564" y="495"/>
                    <a:pt x="558" y="497"/>
                  </a:cubicBezTo>
                  <a:cubicBezTo>
                    <a:pt x="573" y="495"/>
                    <a:pt x="596" y="486"/>
                    <a:pt x="603" y="486"/>
                  </a:cubicBezTo>
                  <a:cubicBezTo>
                    <a:pt x="581" y="495"/>
                    <a:pt x="569" y="496"/>
                    <a:pt x="545" y="503"/>
                  </a:cubicBezTo>
                  <a:cubicBezTo>
                    <a:pt x="532" y="504"/>
                    <a:pt x="561" y="498"/>
                    <a:pt x="561" y="497"/>
                  </a:cubicBezTo>
                  <a:cubicBezTo>
                    <a:pt x="557" y="498"/>
                    <a:pt x="552" y="499"/>
                    <a:pt x="547" y="500"/>
                  </a:cubicBezTo>
                  <a:cubicBezTo>
                    <a:pt x="549" y="500"/>
                    <a:pt x="520" y="507"/>
                    <a:pt x="528" y="507"/>
                  </a:cubicBezTo>
                  <a:cubicBezTo>
                    <a:pt x="559" y="501"/>
                    <a:pt x="589" y="494"/>
                    <a:pt x="615" y="485"/>
                  </a:cubicBezTo>
                  <a:cubicBezTo>
                    <a:pt x="608" y="492"/>
                    <a:pt x="601" y="498"/>
                    <a:pt x="593" y="505"/>
                  </a:cubicBezTo>
                  <a:cubicBezTo>
                    <a:pt x="593" y="505"/>
                    <a:pt x="593" y="505"/>
                    <a:pt x="592" y="506"/>
                  </a:cubicBezTo>
                  <a:cubicBezTo>
                    <a:pt x="593" y="505"/>
                    <a:pt x="593" y="505"/>
                    <a:pt x="593" y="505"/>
                  </a:cubicBezTo>
                  <a:cubicBezTo>
                    <a:pt x="593" y="504"/>
                    <a:pt x="588" y="506"/>
                    <a:pt x="582" y="508"/>
                  </a:cubicBezTo>
                  <a:cubicBezTo>
                    <a:pt x="583" y="507"/>
                    <a:pt x="584" y="506"/>
                    <a:pt x="577" y="508"/>
                  </a:cubicBezTo>
                  <a:cubicBezTo>
                    <a:pt x="563" y="511"/>
                    <a:pt x="555" y="516"/>
                    <a:pt x="545" y="518"/>
                  </a:cubicBezTo>
                  <a:cubicBezTo>
                    <a:pt x="548" y="517"/>
                    <a:pt x="548" y="517"/>
                    <a:pt x="548" y="517"/>
                  </a:cubicBezTo>
                  <a:cubicBezTo>
                    <a:pt x="538" y="519"/>
                    <a:pt x="525" y="522"/>
                    <a:pt x="518" y="524"/>
                  </a:cubicBezTo>
                  <a:cubicBezTo>
                    <a:pt x="509" y="524"/>
                    <a:pt x="546" y="517"/>
                    <a:pt x="530" y="519"/>
                  </a:cubicBezTo>
                  <a:cubicBezTo>
                    <a:pt x="541" y="517"/>
                    <a:pt x="557" y="512"/>
                    <a:pt x="565" y="510"/>
                  </a:cubicBezTo>
                  <a:cubicBezTo>
                    <a:pt x="551" y="513"/>
                    <a:pt x="538" y="513"/>
                    <a:pt x="542" y="511"/>
                  </a:cubicBezTo>
                  <a:cubicBezTo>
                    <a:pt x="512" y="520"/>
                    <a:pt x="543" y="516"/>
                    <a:pt x="517" y="523"/>
                  </a:cubicBezTo>
                  <a:cubicBezTo>
                    <a:pt x="498" y="526"/>
                    <a:pt x="498" y="526"/>
                    <a:pt x="498" y="526"/>
                  </a:cubicBezTo>
                  <a:cubicBezTo>
                    <a:pt x="492" y="529"/>
                    <a:pt x="492" y="529"/>
                    <a:pt x="492" y="529"/>
                  </a:cubicBezTo>
                  <a:cubicBezTo>
                    <a:pt x="481" y="531"/>
                    <a:pt x="499" y="526"/>
                    <a:pt x="482" y="529"/>
                  </a:cubicBezTo>
                  <a:cubicBezTo>
                    <a:pt x="477" y="531"/>
                    <a:pt x="466" y="532"/>
                    <a:pt x="463" y="533"/>
                  </a:cubicBezTo>
                  <a:cubicBezTo>
                    <a:pt x="463" y="532"/>
                    <a:pt x="463" y="532"/>
                    <a:pt x="454" y="533"/>
                  </a:cubicBezTo>
                  <a:cubicBezTo>
                    <a:pt x="454" y="534"/>
                    <a:pt x="455" y="534"/>
                    <a:pt x="448" y="535"/>
                  </a:cubicBezTo>
                  <a:cubicBezTo>
                    <a:pt x="443" y="534"/>
                    <a:pt x="465" y="532"/>
                    <a:pt x="457" y="531"/>
                  </a:cubicBezTo>
                  <a:cubicBezTo>
                    <a:pt x="436" y="534"/>
                    <a:pt x="446" y="535"/>
                    <a:pt x="441" y="537"/>
                  </a:cubicBezTo>
                  <a:cubicBezTo>
                    <a:pt x="442" y="536"/>
                    <a:pt x="443" y="536"/>
                    <a:pt x="446" y="536"/>
                  </a:cubicBezTo>
                  <a:cubicBezTo>
                    <a:pt x="445" y="537"/>
                    <a:pt x="437" y="537"/>
                    <a:pt x="438" y="538"/>
                  </a:cubicBezTo>
                  <a:cubicBezTo>
                    <a:pt x="441" y="538"/>
                    <a:pt x="445" y="537"/>
                    <a:pt x="448" y="536"/>
                  </a:cubicBezTo>
                  <a:cubicBezTo>
                    <a:pt x="442" y="538"/>
                    <a:pt x="458" y="537"/>
                    <a:pt x="464" y="536"/>
                  </a:cubicBezTo>
                  <a:cubicBezTo>
                    <a:pt x="477" y="533"/>
                    <a:pt x="505" y="528"/>
                    <a:pt x="524" y="524"/>
                  </a:cubicBezTo>
                  <a:cubicBezTo>
                    <a:pt x="522" y="524"/>
                    <a:pt x="519" y="525"/>
                    <a:pt x="521" y="525"/>
                  </a:cubicBezTo>
                  <a:cubicBezTo>
                    <a:pt x="548" y="519"/>
                    <a:pt x="559" y="518"/>
                    <a:pt x="589" y="509"/>
                  </a:cubicBezTo>
                  <a:cubicBezTo>
                    <a:pt x="592" y="506"/>
                    <a:pt x="592" y="506"/>
                    <a:pt x="592" y="506"/>
                  </a:cubicBezTo>
                  <a:cubicBezTo>
                    <a:pt x="618" y="498"/>
                    <a:pt x="603" y="498"/>
                    <a:pt x="609" y="495"/>
                  </a:cubicBezTo>
                  <a:cubicBezTo>
                    <a:pt x="615" y="494"/>
                    <a:pt x="619" y="491"/>
                    <a:pt x="625" y="490"/>
                  </a:cubicBezTo>
                  <a:cubicBezTo>
                    <a:pt x="622" y="492"/>
                    <a:pt x="622" y="492"/>
                    <a:pt x="622" y="492"/>
                  </a:cubicBezTo>
                  <a:cubicBezTo>
                    <a:pt x="638" y="486"/>
                    <a:pt x="627" y="488"/>
                    <a:pt x="641" y="484"/>
                  </a:cubicBezTo>
                  <a:cubicBezTo>
                    <a:pt x="652" y="478"/>
                    <a:pt x="631" y="487"/>
                    <a:pt x="638" y="483"/>
                  </a:cubicBezTo>
                  <a:cubicBezTo>
                    <a:pt x="653" y="478"/>
                    <a:pt x="646" y="477"/>
                    <a:pt x="670" y="469"/>
                  </a:cubicBezTo>
                  <a:cubicBezTo>
                    <a:pt x="669" y="470"/>
                    <a:pt x="673" y="470"/>
                    <a:pt x="660" y="476"/>
                  </a:cubicBezTo>
                  <a:cubicBezTo>
                    <a:pt x="664" y="475"/>
                    <a:pt x="669" y="473"/>
                    <a:pt x="673" y="472"/>
                  </a:cubicBezTo>
                  <a:cubicBezTo>
                    <a:pt x="658" y="479"/>
                    <a:pt x="667" y="475"/>
                    <a:pt x="651" y="481"/>
                  </a:cubicBezTo>
                  <a:cubicBezTo>
                    <a:pt x="644" y="485"/>
                    <a:pt x="646" y="486"/>
                    <a:pt x="640" y="490"/>
                  </a:cubicBezTo>
                  <a:cubicBezTo>
                    <a:pt x="646" y="487"/>
                    <a:pt x="644" y="486"/>
                    <a:pt x="654" y="483"/>
                  </a:cubicBezTo>
                  <a:cubicBezTo>
                    <a:pt x="665" y="479"/>
                    <a:pt x="652" y="484"/>
                    <a:pt x="651" y="485"/>
                  </a:cubicBezTo>
                  <a:cubicBezTo>
                    <a:pt x="665" y="478"/>
                    <a:pt x="668" y="481"/>
                    <a:pt x="681" y="474"/>
                  </a:cubicBezTo>
                  <a:cubicBezTo>
                    <a:pt x="677" y="473"/>
                    <a:pt x="680" y="472"/>
                    <a:pt x="670" y="474"/>
                  </a:cubicBezTo>
                  <a:cubicBezTo>
                    <a:pt x="679" y="470"/>
                    <a:pt x="691" y="466"/>
                    <a:pt x="691" y="468"/>
                  </a:cubicBezTo>
                  <a:cubicBezTo>
                    <a:pt x="692" y="466"/>
                    <a:pt x="692" y="466"/>
                    <a:pt x="692" y="466"/>
                  </a:cubicBezTo>
                  <a:cubicBezTo>
                    <a:pt x="695" y="466"/>
                    <a:pt x="702" y="462"/>
                    <a:pt x="702" y="462"/>
                  </a:cubicBezTo>
                  <a:cubicBezTo>
                    <a:pt x="705" y="460"/>
                    <a:pt x="705" y="460"/>
                    <a:pt x="705" y="460"/>
                  </a:cubicBezTo>
                  <a:cubicBezTo>
                    <a:pt x="698" y="462"/>
                    <a:pt x="692" y="464"/>
                    <a:pt x="681" y="469"/>
                  </a:cubicBezTo>
                  <a:cubicBezTo>
                    <a:pt x="685" y="467"/>
                    <a:pt x="674" y="470"/>
                    <a:pt x="688" y="463"/>
                  </a:cubicBezTo>
                  <a:cubicBezTo>
                    <a:pt x="695" y="460"/>
                    <a:pt x="690" y="464"/>
                    <a:pt x="690" y="464"/>
                  </a:cubicBezTo>
                  <a:cubicBezTo>
                    <a:pt x="723" y="447"/>
                    <a:pt x="725" y="451"/>
                    <a:pt x="750" y="436"/>
                  </a:cubicBezTo>
                  <a:cubicBezTo>
                    <a:pt x="744" y="440"/>
                    <a:pt x="728" y="448"/>
                    <a:pt x="716" y="455"/>
                  </a:cubicBezTo>
                  <a:cubicBezTo>
                    <a:pt x="724" y="452"/>
                    <a:pt x="732" y="446"/>
                    <a:pt x="739" y="442"/>
                  </a:cubicBezTo>
                  <a:cubicBezTo>
                    <a:pt x="733" y="446"/>
                    <a:pt x="732" y="448"/>
                    <a:pt x="740" y="444"/>
                  </a:cubicBezTo>
                  <a:cubicBezTo>
                    <a:pt x="743" y="441"/>
                    <a:pt x="743" y="441"/>
                    <a:pt x="743" y="441"/>
                  </a:cubicBezTo>
                  <a:cubicBezTo>
                    <a:pt x="747" y="439"/>
                    <a:pt x="755" y="434"/>
                    <a:pt x="756" y="434"/>
                  </a:cubicBezTo>
                  <a:cubicBezTo>
                    <a:pt x="756" y="434"/>
                    <a:pt x="754" y="435"/>
                    <a:pt x="749" y="437"/>
                  </a:cubicBezTo>
                  <a:cubicBezTo>
                    <a:pt x="760" y="430"/>
                    <a:pt x="780" y="416"/>
                    <a:pt x="799" y="403"/>
                  </a:cubicBezTo>
                  <a:cubicBezTo>
                    <a:pt x="799" y="406"/>
                    <a:pt x="773" y="422"/>
                    <a:pt x="788" y="415"/>
                  </a:cubicBezTo>
                  <a:cubicBezTo>
                    <a:pt x="795" y="409"/>
                    <a:pt x="800" y="403"/>
                    <a:pt x="813" y="394"/>
                  </a:cubicBezTo>
                  <a:cubicBezTo>
                    <a:pt x="809" y="399"/>
                    <a:pt x="820" y="390"/>
                    <a:pt x="820" y="391"/>
                  </a:cubicBezTo>
                  <a:cubicBezTo>
                    <a:pt x="826" y="385"/>
                    <a:pt x="831" y="379"/>
                    <a:pt x="836" y="374"/>
                  </a:cubicBezTo>
                  <a:cubicBezTo>
                    <a:pt x="844" y="366"/>
                    <a:pt x="853" y="357"/>
                    <a:pt x="859" y="348"/>
                  </a:cubicBezTo>
                  <a:cubicBezTo>
                    <a:pt x="857" y="351"/>
                    <a:pt x="854" y="355"/>
                    <a:pt x="850" y="359"/>
                  </a:cubicBezTo>
                  <a:cubicBezTo>
                    <a:pt x="858" y="345"/>
                    <a:pt x="870" y="337"/>
                    <a:pt x="879" y="319"/>
                  </a:cubicBezTo>
                  <a:cubicBezTo>
                    <a:pt x="875" y="328"/>
                    <a:pt x="875" y="328"/>
                    <a:pt x="875" y="328"/>
                  </a:cubicBezTo>
                  <a:cubicBezTo>
                    <a:pt x="883" y="315"/>
                    <a:pt x="888" y="304"/>
                    <a:pt x="892" y="292"/>
                  </a:cubicBezTo>
                  <a:cubicBezTo>
                    <a:pt x="893" y="293"/>
                    <a:pt x="893" y="293"/>
                    <a:pt x="893" y="293"/>
                  </a:cubicBezTo>
                  <a:cubicBezTo>
                    <a:pt x="893" y="291"/>
                    <a:pt x="900" y="266"/>
                    <a:pt x="900" y="260"/>
                  </a:cubicBezTo>
                  <a:cubicBezTo>
                    <a:pt x="892" y="296"/>
                    <a:pt x="890" y="290"/>
                    <a:pt x="875" y="322"/>
                  </a:cubicBezTo>
                  <a:cubicBezTo>
                    <a:pt x="880" y="310"/>
                    <a:pt x="884" y="301"/>
                    <a:pt x="888" y="287"/>
                  </a:cubicBezTo>
                  <a:cubicBezTo>
                    <a:pt x="890" y="282"/>
                    <a:pt x="891" y="280"/>
                    <a:pt x="891" y="280"/>
                  </a:cubicBezTo>
                  <a:cubicBezTo>
                    <a:pt x="892" y="275"/>
                    <a:pt x="891" y="273"/>
                    <a:pt x="893" y="265"/>
                  </a:cubicBezTo>
                  <a:cubicBezTo>
                    <a:pt x="894" y="263"/>
                    <a:pt x="894" y="263"/>
                    <a:pt x="894" y="263"/>
                  </a:cubicBezTo>
                  <a:cubicBezTo>
                    <a:pt x="900" y="239"/>
                    <a:pt x="895" y="241"/>
                    <a:pt x="896" y="219"/>
                  </a:cubicBezTo>
                  <a:cubicBezTo>
                    <a:pt x="898" y="214"/>
                    <a:pt x="899" y="238"/>
                    <a:pt x="897" y="253"/>
                  </a:cubicBezTo>
                  <a:cubicBezTo>
                    <a:pt x="901" y="242"/>
                    <a:pt x="894" y="275"/>
                    <a:pt x="898" y="263"/>
                  </a:cubicBezTo>
                  <a:cubicBezTo>
                    <a:pt x="899" y="256"/>
                    <a:pt x="899" y="256"/>
                    <a:pt x="899" y="256"/>
                  </a:cubicBezTo>
                  <a:cubicBezTo>
                    <a:pt x="900" y="249"/>
                    <a:pt x="901" y="250"/>
                    <a:pt x="900" y="254"/>
                  </a:cubicBezTo>
                  <a:cubicBezTo>
                    <a:pt x="901" y="245"/>
                    <a:pt x="901" y="247"/>
                    <a:pt x="901" y="243"/>
                  </a:cubicBezTo>
                  <a:cubicBezTo>
                    <a:pt x="902" y="206"/>
                    <a:pt x="905" y="248"/>
                    <a:pt x="905" y="211"/>
                  </a:cubicBezTo>
                  <a:cubicBezTo>
                    <a:pt x="905" y="215"/>
                    <a:pt x="906" y="225"/>
                    <a:pt x="907" y="223"/>
                  </a:cubicBezTo>
                  <a:cubicBezTo>
                    <a:pt x="907" y="230"/>
                    <a:pt x="906" y="237"/>
                    <a:pt x="905" y="243"/>
                  </a:cubicBezTo>
                  <a:cubicBezTo>
                    <a:pt x="907" y="244"/>
                    <a:pt x="907" y="244"/>
                    <a:pt x="907" y="244"/>
                  </a:cubicBezTo>
                  <a:cubicBezTo>
                    <a:pt x="910" y="218"/>
                    <a:pt x="905" y="203"/>
                    <a:pt x="900" y="193"/>
                  </a:cubicBezTo>
                  <a:close/>
                  <a:moveTo>
                    <a:pt x="568" y="512"/>
                  </a:moveTo>
                  <a:cubicBezTo>
                    <a:pt x="578" y="510"/>
                    <a:pt x="578" y="510"/>
                    <a:pt x="578" y="510"/>
                  </a:cubicBezTo>
                  <a:cubicBezTo>
                    <a:pt x="574" y="511"/>
                    <a:pt x="571" y="512"/>
                    <a:pt x="568" y="512"/>
                  </a:cubicBezTo>
                  <a:close/>
                  <a:moveTo>
                    <a:pt x="443" y="18"/>
                  </a:moveTo>
                  <a:cubicBezTo>
                    <a:pt x="465" y="12"/>
                    <a:pt x="465" y="12"/>
                    <a:pt x="465" y="12"/>
                  </a:cubicBezTo>
                  <a:cubicBezTo>
                    <a:pt x="454" y="13"/>
                    <a:pt x="452" y="16"/>
                    <a:pt x="438" y="18"/>
                  </a:cubicBezTo>
                  <a:cubicBezTo>
                    <a:pt x="439" y="16"/>
                    <a:pt x="438" y="15"/>
                    <a:pt x="453" y="12"/>
                  </a:cubicBezTo>
                  <a:cubicBezTo>
                    <a:pt x="466" y="11"/>
                    <a:pt x="452" y="13"/>
                    <a:pt x="459" y="13"/>
                  </a:cubicBezTo>
                  <a:cubicBezTo>
                    <a:pt x="469" y="9"/>
                    <a:pt x="472" y="13"/>
                    <a:pt x="483" y="10"/>
                  </a:cubicBezTo>
                  <a:cubicBezTo>
                    <a:pt x="496" y="9"/>
                    <a:pt x="492" y="11"/>
                    <a:pt x="496" y="11"/>
                  </a:cubicBezTo>
                  <a:cubicBezTo>
                    <a:pt x="483" y="12"/>
                    <a:pt x="502" y="12"/>
                    <a:pt x="486" y="14"/>
                  </a:cubicBezTo>
                  <a:cubicBezTo>
                    <a:pt x="499" y="14"/>
                    <a:pt x="495" y="11"/>
                    <a:pt x="506" y="11"/>
                  </a:cubicBezTo>
                  <a:cubicBezTo>
                    <a:pt x="508" y="13"/>
                    <a:pt x="508" y="13"/>
                    <a:pt x="508" y="13"/>
                  </a:cubicBezTo>
                  <a:cubicBezTo>
                    <a:pt x="518" y="13"/>
                    <a:pt x="540" y="14"/>
                    <a:pt x="553" y="12"/>
                  </a:cubicBezTo>
                  <a:cubicBezTo>
                    <a:pt x="542" y="11"/>
                    <a:pt x="560" y="11"/>
                    <a:pt x="558" y="10"/>
                  </a:cubicBezTo>
                  <a:cubicBezTo>
                    <a:pt x="556" y="12"/>
                    <a:pt x="540" y="11"/>
                    <a:pt x="541" y="10"/>
                  </a:cubicBezTo>
                  <a:cubicBezTo>
                    <a:pt x="548" y="9"/>
                    <a:pt x="565" y="9"/>
                    <a:pt x="573" y="10"/>
                  </a:cubicBezTo>
                  <a:cubicBezTo>
                    <a:pt x="560" y="8"/>
                    <a:pt x="560" y="8"/>
                    <a:pt x="560" y="8"/>
                  </a:cubicBezTo>
                  <a:cubicBezTo>
                    <a:pt x="566" y="8"/>
                    <a:pt x="588" y="7"/>
                    <a:pt x="589" y="7"/>
                  </a:cubicBezTo>
                  <a:cubicBezTo>
                    <a:pt x="596" y="8"/>
                    <a:pt x="606" y="8"/>
                    <a:pt x="609" y="10"/>
                  </a:cubicBezTo>
                  <a:cubicBezTo>
                    <a:pt x="605" y="9"/>
                    <a:pt x="601" y="10"/>
                    <a:pt x="597" y="10"/>
                  </a:cubicBezTo>
                  <a:cubicBezTo>
                    <a:pt x="592" y="9"/>
                    <a:pt x="592" y="9"/>
                    <a:pt x="592" y="9"/>
                  </a:cubicBezTo>
                  <a:cubicBezTo>
                    <a:pt x="585" y="10"/>
                    <a:pt x="585" y="10"/>
                    <a:pt x="585" y="10"/>
                  </a:cubicBezTo>
                  <a:cubicBezTo>
                    <a:pt x="593" y="11"/>
                    <a:pt x="610" y="13"/>
                    <a:pt x="614" y="15"/>
                  </a:cubicBezTo>
                  <a:cubicBezTo>
                    <a:pt x="595" y="13"/>
                    <a:pt x="565" y="12"/>
                    <a:pt x="530" y="16"/>
                  </a:cubicBezTo>
                  <a:cubicBezTo>
                    <a:pt x="530" y="16"/>
                    <a:pt x="530" y="16"/>
                    <a:pt x="532" y="16"/>
                  </a:cubicBezTo>
                  <a:cubicBezTo>
                    <a:pt x="514" y="16"/>
                    <a:pt x="512" y="16"/>
                    <a:pt x="498" y="17"/>
                  </a:cubicBezTo>
                  <a:cubicBezTo>
                    <a:pt x="502" y="16"/>
                    <a:pt x="502" y="16"/>
                    <a:pt x="502" y="16"/>
                  </a:cubicBezTo>
                  <a:cubicBezTo>
                    <a:pt x="500" y="15"/>
                    <a:pt x="488" y="17"/>
                    <a:pt x="476" y="18"/>
                  </a:cubicBezTo>
                  <a:cubicBezTo>
                    <a:pt x="473" y="19"/>
                    <a:pt x="466" y="20"/>
                    <a:pt x="461" y="20"/>
                  </a:cubicBezTo>
                  <a:cubicBezTo>
                    <a:pt x="463" y="19"/>
                    <a:pt x="463" y="19"/>
                    <a:pt x="463" y="19"/>
                  </a:cubicBezTo>
                  <a:cubicBezTo>
                    <a:pt x="460" y="19"/>
                    <a:pt x="449" y="20"/>
                    <a:pt x="436" y="22"/>
                  </a:cubicBezTo>
                  <a:cubicBezTo>
                    <a:pt x="441" y="20"/>
                    <a:pt x="441" y="20"/>
                    <a:pt x="441" y="20"/>
                  </a:cubicBezTo>
                  <a:cubicBezTo>
                    <a:pt x="444" y="19"/>
                    <a:pt x="448" y="18"/>
                    <a:pt x="453" y="17"/>
                  </a:cubicBezTo>
                  <a:cubicBezTo>
                    <a:pt x="450" y="18"/>
                    <a:pt x="447" y="18"/>
                    <a:pt x="443" y="18"/>
                  </a:cubicBezTo>
                  <a:close/>
                  <a:moveTo>
                    <a:pt x="598" y="486"/>
                  </a:moveTo>
                  <a:cubicBezTo>
                    <a:pt x="594" y="487"/>
                    <a:pt x="592" y="488"/>
                    <a:pt x="591" y="488"/>
                  </a:cubicBezTo>
                  <a:cubicBezTo>
                    <a:pt x="599" y="486"/>
                    <a:pt x="599" y="486"/>
                    <a:pt x="599" y="486"/>
                  </a:cubicBezTo>
                  <a:lnTo>
                    <a:pt x="598" y="486"/>
                  </a:lnTo>
                  <a:close/>
                  <a:moveTo>
                    <a:pt x="620" y="481"/>
                  </a:moveTo>
                  <a:cubicBezTo>
                    <a:pt x="617" y="481"/>
                    <a:pt x="616" y="481"/>
                    <a:pt x="615" y="481"/>
                  </a:cubicBezTo>
                  <a:cubicBezTo>
                    <a:pt x="622" y="479"/>
                    <a:pt x="622" y="479"/>
                    <a:pt x="622" y="479"/>
                  </a:cubicBezTo>
                  <a:lnTo>
                    <a:pt x="620" y="481"/>
                  </a:lnTo>
                  <a:close/>
                  <a:moveTo>
                    <a:pt x="679" y="440"/>
                  </a:moveTo>
                  <a:cubicBezTo>
                    <a:pt x="679" y="440"/>
                    <a:pt x="671" y="444"/>
                    <a:pt x="660" y="449"/>
                  </a:cubicBezTo>
                  <a:cubicBezTo>
                    <a:pt x="660" y="448"/>
                    <a:pt x="660" y="448"/>
                    <a:pt x="660" y="448"/>
                  </a:cubicBezTo>
                  <a:cubicBezTo>
                    <a:pt x="661" y="448"/>
                    <a:pt x="661" y="448"/>
                    <a:pt x="661" y="447"/>
                  </a:cubicBezTo>
                  <a:cubicBezTo>
                    <a:pt x="664" y="446"/>
                    <a:pt x="665" y="446"/>
                    <a:pt x="666" y="446"/>
                  </a:cubicBezTo>
                  <a:cubicBezTo>
                    <a:pt x="672" y="441"/>
                    <a:pt x="662" y="445"/>
                    <a:pt x="651" y="450"/>
                  </a:cubicBezTo>
                  <a:cubicBezTo>
                    <a:pt x="648" y="452"/>
                    <a:pt x="648" y="452"/>
                    <a:pt x="648" y="452"/>
                  </a:cubicBezTo>
                  <a:cubicBezTo>
                    <a:pt x="638" y="455"/>
                    <a:pt x="632" y="456"/>
                    <a:pt x="619" y="461"/>
                  </a:cubicBezTo>
                  <a:cubicBezTo>
                    <a:pt x="590" y="476"/>
                    <a:pt x="590" y="476"/>
                    <a:pt x="590" y="476"/>
                  </a:cubicBezTo>
                  <a:cubicBezTo>
                    <a:pt x="581" y="479"/>
                    <a:pt x="581" y="479"/>
                    <a:pt x="581" y="479"/>
                  </a:cubicBezTo>
                  <a:cubicBezTo>
                    <a:pt x="577" y="479"/>
                    <a:pt x="563" y="483"/>
                    <a:pt x="568" y="480"/>
                  </a:cubicBezTo>
                  <a:cubicBezTo>
                    <a:pt x="566" y="480"/>
                    <a:pt x="571" y="478"/>
                    <a:pt x="577" y="477"/>
                  </a:cubicBezTo>
                  <a:cubicBezTo>
                    <a:pt x="578" y="477"/>
                    <a:pt x="577" y="477"/>
                    <a:pt x="578" y="477"/>
                  </a:cubicBezTo>
                  <a:cubicBezTo>
                    <a:pt x="579" y="476"/>
                    <a:pt x="579" y="475"/>
                    <a:pt x="572" y="476"/>
                  </a:cubicBezTo>
                  <a:cubicBezTo>
                    <a:pt x="579" y="474"/>
                    <a:pt x="580" y="474"/>
                    <a:pt x="585" y="472"/>
                  </a:cubicBezTo>
                  <a:cubicBezTo>
                    <a:pt x="578" y="474"/>
                    <a:pt x="578" y="474"/>
                    <a:pt x="578" y="474"/>
                  </a:cubicBezTo>
                  <a:cubicBezTo>
                    <a:pt x="589" y="471"/>
                    <a:pt x="605" y="463"/>
                    <a:pt x="605" y="462"/>
                  </a:cubicBezTo>
                  <a:cubicBezTo>
                    <a:pt x="602" y="465"/>
                    <a:pt x="594" y="466"/>
                    <a:pt x="588" y="467"/>
                  </a:cubicBezTo>
                  <a:cubicBezTo>
                    <a:pt x="593" y="465"/>
                    <a:pt x="602" y="461"/>
                    <a:pt x="595" y="464"/>
                  </a:cubicBezTo>
                  <a:cubicBezTo>
                    <a:pt x="592" y="465"/>
                    <a:pt x="572" y="472"/>
                    <a:pt x="587" y="468"/>
                  </a:cubicBezTo>
                  <a:cubicBezTo>
                    <a:pt x="581" y="471"/>
                    <a:pt x="573" y="474"/>
                    <a:pt x="566" y="475"/>
                  </a:cubicBezTo>
                  <a:cubicBezTo>
                    <a:pt x="574" y="472"/>
                    <a:pt x="568" y="473"/>
                    <a:pt x="570" y="471"/>
                  </a:cubicBezTo>
                  <a:cubicBezTo>
                    <a:pt x="563" y="474"/>
                    <a:pt x="564" y="475"/>
                    <a:pt x="563" y="476"/>
                  </a:cubicBezTo>
                  <a:cubicBezTo>
                    <a:pt x="541" y="480"/>
                    <a:pt x="532" y="479"/>
                    <a:pt x="509" y="485"/>
                  </a:cubicBezTo>
                  <a:cubicBezTo>
                    <a:pt x="506" y="486"/>
                    <a:pt x="523" y="482"/>
                    <a:pt x="521" y="483"/>
                  </a:cubicBezTo>
                  <a:cubicBezTo>
                    <a:pt x="504" y="489"/>
                    <a:pt x="498" y="486"/>
                    <a:pt x="483" y="489"/>
                  </a:cubicBezTo>
                  <a:cubicBezTo>
                    <a:pt x="488" y="490"/>
                    <a:pt x="488" y="490"/>
                    <a:pt x="488" y="490"/>
                  </a:cubicBezTo>
                  <a:cubicBezTo>
                    <a:pt x="483" y="492"/>
                    <a:pt x="472" y="494"/>
                    <a:pt x="466" y="495"/>
                  </a:cubicBezTo>
                  <a:cubicBezTo>
                    <a:pt x="464" y="494"/>
                    <a:pt x="448" y="496"/>
                    <a:pt x="460" y="493"/>
                  </a:cubicBezTo>
                  <a:cubicBezTo>
                    <a:pt x="434" y="496"/>
                    <a:pt x="437" y="500"/>
                    <a:pt x="407" y="504"/>
                  </a:cubicBezTo>
                  <a:cubicBezTo>
                    <a:pt x="421" y="502"/>
                    <a:pt x="423" y="502"/>
                    <a:pt x="434" y="501"/>
                  </a:cubicBezTo>
                  <a:cubicBezTo>
                    <a:pt x="422" y="503"/>
                    <a:pt x="432" y="502"/>
                    <a:pt x="431" y="503"/>
                  </a:cubicBezTo>
                  <a:cubicBezTo>
                    <a:pt x="424" y="503"/>
                    <a:pt x="401" y="507"/>
                    <a:pt x="417" y="503"/>
                  </a:cubicBezTo>
                  <a:cubicBezTo>
                    <a:pt x="407" y="505"/>
                    <a:pt x="388" y="506"/>
                    <a:pt x="384" y="507"/>
                  </a:cubicBezTo>
                  <a:cubicBezTo>
                    <a:pt x="392" y="507"/>
                    <a:pt x="392" y="507"/>
                    <a:pt x="392" y="507"/>
                  </a:cubicBezTo>
                  <a:cubicBezTo>
                    <a:pt x="379" y="508"/>
                    <a:pt x="366" y="510"/>
                    <a:pt x="360" y="512"/>
                  </a:cubicBezTo>
                  <a:cubicBezTo>
                    <a:pt x="377" y="511"/>
                    <a:pt x="376" y="508"/>
                    <a:pt x="398" y="507"/>
                  </a:cubicBezTo>
                  <a:cubicBezTo>
                    <a:pt x="421" y="506"/>
                    <a:pt x="392" y="508"/>
                    <a:pt x="408" y="509"/>
                  </a:cubicBezTo>
                  <a:cubicBezTo>
                    <a:pt x="424" y="506"/>
                    <a:pt x="424" y="506"/>
                    <a:pt x="424" y="506"/>
                  </a:cubicBezTo>
                  <a:cubicBezTo>
                    <a:pt x="416" y="506"/>
                    <a:pt x="416" y="506"/>
                    <a:pt x="416" y="506"/>
                  </a:cubicBezTo>
                  <a:cubicBezTo>
                    <a:pt x="419" y="504"/>
                    <a:pt x="442" y="503"/>
                    <a:pt x="439" y="501"/>
                  </a:cubicBezTo>
                  <a:cubicBezTo>
                    <a:pt x="456" y="501"/>
                    <a:pt x="461" y="499"/>
                    <a:pt x="480" y="498"/>
                  </a:cubicBezTo>
                  <a:cubicBezTo>
                    <a:pt x="484" y="496"/>
                    <a:pt x="477" y="497"/>
                    <a:pt x="472" y="498"/>
                  </a:cubicBezTo>
                  <a:cubicBezTo>
                    <a:pt x="481" y="497"/>
                    <a:pt x="481" y="494"/>
                    <a:pt x="494" y="493"/>
                  </a:cubicBezTo>
                  <a:cubicBezTo>
                    <a:pt x="500" y="492"/>
                    <a:pt x="495" y="491"/>
                    <a:pt x="485" y="493"/>
                  </a:cubicBezTo>
                  <a:cubicBezTo>
                    <a:pt x="494" y="492"/>
                    <a:pt x="503" y="490"/>
                    <a:pt x="513" y="488"/>
                  </a:cubicBezTo>
                  <a:cubicBezTo>
                    <a:pt x="502" y="489"/>
                    <a:pt x="502" y="489"/>
                    <a:pt x="502" y="489"/>
                  </a:cubicBezTo>
                  <a:cubicBezTo>
                    <a:pt x="513" y="487"/>
                    <a:pt x="513" y="487"/>
                    <a:pt x="513" y="487"/>
                  </a:cubicBezTo>
                  <a:cubicBezTo>
                    <a:pt x="504" y="487"/>
                    <a:pt x="504" y="487"/>
                    <a:pt x="504" y="487"/>
                  </a:cubicBezTo>
                  <a:cubicBezTo>
                    <a:pt x="524" y="483"/>
                    <a:pt x="548" y="478"/>
                    <a:pt x="559" y="477"/>
                  </a:cubicBezTo>
                  <a:cubicBezTo>
                    <a:pt x="541" y="483"/>
                    <a:pt x="512" y="489"/>
                    <a:pt x="502" y="493"/>
                  </a:cubicBezTo>
                  <a:cubicBezTo>
                    <a:pt x="506" y="493"/>
                    <a:pt x="516" y="489"/>
                    <a:pt x="521" y="490"/>
                  </a:cubicBezTo>
                  <a:cubicBezTo>
                    <a:pt x="527" y="487"/>
                    <a:pt x="527" y="487"/>
                    <a:pt x="527" y="487"/>
                  </a:cubicBezTo>
                  <a:cubicBezTo>
                    <a:pt x="533" y="485"/>
                    <a:pt x="547" y="482"/>
                    <a:pt x="549" y="483"/>
                  </a:cubicBezTo>
                  <a:cubicBezTo>
                    <a:pt x="532" y="487"/>
                    <a:pt x="527" y="490"/>
                    <a:pt x="519" y="493"/>
                  </a:cubicBezTo>
                  <a:cubicBezTo>
                    <a:pt x="519" y="493"/>
                    <a:pt x="518" y="494"/>
                    <a:pt x="515" y="494"/>
                  </a:cubicBezTo>
                  <a:cubicBezTo>
                    <a:pt x="515" y="494"/>
                    <a:pt x="515" y="494"/>
                    <a:pt x="515" y="494"/>
                  </a:cubicBezTo>
                  <a:cubicBezTo>
                    <a:pt x="515" y="494"/>
                    <a:pt x="515" y="494"/>
                    <a:pt x="515" y="494"/>
                  </a:cubicBezTo>
                  <a:cubicBezTo>
                    <a:pt x="510" y="495"/>
                    <a:pt x="501" y="497"/>
                    <a:pt x="497" y="498"/>
                  </a:cubicBezTo>
                  <a:cubicBezTo>
                    <a:pt x="490" y="499"/>
                    <a:pt x="495" y="497"/>
                    <a:pt x="495" y="497"/>
                  </a:cubicBezTo>
                  <a:cubicBezTo>
                    <a:pt x="474" y="499"/>
                    <a:pt x="460" y="505"/>
                    <a:pt x="438" y="507"/>
                  </a:cubicBezTo>
                  <a:cubicBezTo>
                    <a:pt x="437" y="506"/>
                    <a:pt x="420" y="508"/>
                    <a:pt x="425" y="507"/>
                  </a:cubicBezTo>
                  <a:cubicBezTo>
                    <a:pt x="412" y="508"/>
                    <a:pt x="405" y="510"/>
                    <a:pt x="397" y="512"/>
                  </a:cubicBezTo>
                  <a:cubicBezTo>
                    <a:pt x="395" y="511"/>
                    <a:pt x="377" y="513"/>
                    <a:pt x="384" y="512"/>
                  </a:cubicBezTo>
                  <a:cubicBezTo>
                    <a:pt x="372" y="514"/>
                    <a:pt x="372" y="514"/>
                    <a:pt x="372" y="514"/>
                  </a:cubicBezTo>
                  <a:cubicBezTo>
                    <a:pt x="363" y="514"/>
                    <a:pt x="346" y="516"/>
                    <a:pt x="343" y="515"/>
                  </a:cubicBezTo>
                  <a:cubicBezTo>
                    <a:pt x="334" y="516"/>
                    <a:pt x="341" y="517"/>
                    <a:pt x="328" y="517"/>
                  </a:cubicBezTo>
                  <a:cubicBezTo>
                    <a:pt x="329" y="517"/>
                    <a:pt x="328" y="517"/>
                    <a:pt x="331" y="517"/>
                  </a:cubicBezTo>
                  <a:cubicBezTo>
                    <a:pt x="325" y="516"/>
                    <a:pt x="311" y="517"/>
                    <a:pt x="305" y="518"/>
                  </a:cubicBezTo>
                  <a:cubicBezTo>
                    <a:pt x="314" y="518"/>
                    <a:pt x="307" y="518"/>
                    <a:pt x="318" y="518"/>
                  </a:cubicBezTo>
                  <a:cubicBezTo>
                    <a:pt x="318" y="519"/>
                    <a:pt x="306" y="520"/>
                    <a:pt x="294" y="519"/>
                  </a:cubicBezTo>
                  <a:cubicBezTo>
                    <a:pt x="310" y="518"/>
                    <a:pt x="281" y="518"/>
                    <a:pt x="289" y="517"/>
                  </a:cubicBezTo>
                  <a:cubicBezTo>
                    <a:pt x="263" y="517"/>
                    <a:pt x="248" y="519"/>
                    <a:pt x="226" y="520"/>
                  </a:cubicBezTo>
                  <a:cubicBezTo>
                    <a:pt x="201" y="519"/>
                    <a:pt x="170" y="514"/>
                    <a:pt x="151" y="511"/>
                  </a:cubicBezTo>
                  <a:cubicBezTo>
                    <a:pt x="153" y="512"/>
                    <a:pt x="153" y="512"/>
                    <a:pt x="153" y="512"/>
                  </a:cubicBezTo>
                  <a:cubicBezTo>
                    <a:pt x="142" y="510"/>
                    <a:pt x="142" y="510"/>
                    <a:pt x="142" y="510"/>
                  </a:cubicBezTo>
                  <a:cubicBezTo>
                    <a:pt x="135" y="508"/>
                    <a:pt x="142" y="508"/>
                    <a:pt x="132" y="506"/>
                  </a:cubicBezTo>
                  <a:cubicBezTo>
                    <a:pt x="136" y="505"/>
                    <a:pt x="150" y="510"/>
                    <a:pt x="160" y="511"/>
                  </a:cubicBezTo>
                  <a:cubicBezTo>
                    <a:pt x="143" y="506"/>
                    <a:pt x="177" y="513"/>
                    <a:pt x="166" y="509"/>
                  </a:cubicBezTo>
                  <a:cubicBezTo>
                    <a:pt x="158" y="512"/>
                    <a:pt x="128" y="502"/>
                    <a:pt x="113" y="497"/>
                  </a:cubicBezTo>
                  <a:cubicBezTo>
                    <a:pt x="99" y="491"/>
                    <a:pt x="120" y="498"/>
                    <a:pt x="113" y="495"/>
                  </a:cubicBezTo>
                  <a:cubicBezTo>
                    <a:pt x="108" y="495"/>
                    <a:pt x="108" y="495"/>
                    <a:pt x="108" y="495"/>
                  </a:cubicBezTo>
                  <a:cubicBezTo>
                    <a:pt x="102" y="492"/>
                    <a:pt x="101" y="491"/>
                    <a:pt x="101" y="490"/>
                  </a:cubicBezTo>
                  <a:cubicBezTo>
                    <a:pt x="87" y="484"/>
                    <a:pt x="71" y="475"/>
                    <a:pt x="60" y="467"/>
                  </a:cubicBezTo>
                  <a:cubicBezTo>
                    <a:pt x="74" y="477"/>
                    <a:pt x="54" y="465"/>
                    <a:pt x="68" y="475"/>
                  </a:cubicBezTo>
                  <a:cubicBezTo>
                    <a:pt x="63" y="473"/>
                    <a:pt x="54" y="466"/>
                    <a:pt x="47" y="459"/>
                  </a:cubicBezTo>
                  <a:cubicBezTo>
                    <a:pt x="54" y="465"/>
                    <a:pt x="39" y="448"/>
                    <a:pt x="54" y="464"/>
                  </a:cubicBezTo>
                  <a:cubicBezTo>
                    <a:pt x="53" y="460"/>
                    <a:pt x="46" y="456"/>
                    <a:pt x="40" y="448"/>
                  </a:cubicBezTo>
                  <a:cubicBezTo>
                    <a:pt x="42" y="450"/>
                    <a:pt x="44" y="452"/>
                    <a:pt x="47" y="454"/>
                  </a:cubicBezTo>
                  <a:cubicBezTo>
                    <a:pt x="35" y="443"/>
                    <a:pt x="25" y="419"/>
                    <a:pt x="23" y="415"/>
                  </a:cubicBezTo>
                  <a:cubicBezTo>
                    <a:pt x="18" y="406"/>
                    <a:pt x="13" y="390"/>
                    <a:pt x="12" y="376"/>
                  </a:cubicBezTo>
                  <a:cubicBezTo>
                    <a:pt x="12" y="363"/>
                    <a:pt x="13" y="348"/>
                    <a:pt x="17" y="333"/>
                  </a:cubicBezTo>
                  <a:cubicBezTo>
                    <a:pt x="17" y="336"/>
                    <a:pt x="17" y="336"/>
                    <a:pt x="17" y="336"/>
                  </a:cubicBezTo>
                  <a:cubicBezTo>
                    <a:pt x="19" y="327"/>
                    <a:pt x="22" y="314"/>
                    <a:pt x="27" y="303"/>
                  </a:cubicBezTo>
                  <a:cubicBezTo>
                    <a:pt x="29" y="300"/>
                    <a:pt x="29" y="300"/>
                    <a:pt x="29" y="300"/>
                  </a:cubicBezTo>
                  <a:cubicBezTo>
                    <a:pt x="32" y="292"/>
                    <a:pt x="39" y="277"/>
                    <a:pt x="45" y="265"/>
                  </a:cubicBezTo>
                  <a:cubicBezTo>
                    <a:pt x="45" y="265"/>
                    <a:pt x="39" y="276"/>
                    <a:pt x="41" y="270"/>
                  </a:cubicBezTo>
                  <a:cubicBezTo>
                    <a:pt x="38" y="276"/>
                    <a:pt x="35" y="281"/>
                    <a:pt x="37" y="280"/>
                  </a:cubicBezTo>
                  <a:cubicBezTo>
                    <a:pt x="34" y="286"/>
                    <a:pt x="33" y="285"/>
                    <a:pt x="30" y="290"/>
                  </a:cubicBezTo>
                  <a:cubicBezTo>
                    <a:pt x="34" y="282"/>
                    <a:pt x="37" y="274"/>
                    <a:pt x="41" y="266"/>
                  </a:cubicBezTo>
                  <a:cubicBezTo>
                    <a:pt x="42" y="265"/>
                    <a:pt x="43" y="264"/>
                    <a:pt x="43" y="264"/>
                  </a:cubicBezTo>
                  <a:cubicBezTo>
                    <a:pt x="43" y="262"/>
                    <a:pt x="43" y="262"/>
                    <a:pt x="43" y="262"/>
                  </a:cubicBezTo>
                  <a:cubicBezTo>
                    <a:pt x="46" y="256"/>
                    <a:pt x="48" y="254"/>
                    <a:pt x="47" y="255"/>
                  </a:cubicBezTo>
                  <a:cubicBezTo>
                    <a:pt x="55" y="243"/>
                    <a:pt x="56" y="237"/>
                    <a:pt x="66" y="225"/>
                  </a:cubicBezTo>
                  <a:cubicBezTo>
                    <a:pt x="63" y="231"/>
                    <a:pt x="61" y="235"/>
                    <a:pt x="55" y="244"/>
                  </a:cubicBezTo>
                  <a:cubicBezTo>
                    <a:pt x="58" y="239"/>
                    <a:pt x="62" y="234"/>
                    <a:pt x="65" y="230"/>
                  </a:cubicBezTo>
                  <a:cubicBezTo>
                    <a:pt x="61" y="237"/>
                    <a:pt x="44" y="262"/>
                    <a:pt x="49" y="259"/>
                  </a:cubicBezTo>
                  <a:cubicBezTo>
                    <a:pt x="58" y="242"/>
                    <a:pt x="74" y="218"/>
                    <a:pt x="84" y="205"/>
                  </a:cubicBezTo>
                  <a:cubicBezTo>
                    <a:pt x="92" y="199"/>
                    <a:pt x="100" y="188"/>
                    <a:pt x="111" y="178"/>
                  </a:cubicBezTo>
                  <a:cubicBezTo>
                    <a:pt x="113" y="177"/>
                    <a:pt x="116" y="174"/>
                    <a:pt x="115" y="176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126" y="166"/>
                    <a:pt x="144" y="151"/>
                    <a:pt x="157" y="140"/>
                  </a:cubicBezTo>
                  <a:cubicBezTo>
                    <a:pt x="166" y="136"/>
                    <a:pt x="166" y="136"/>
                    <a:pt x="166" y="136"/>
                  </a:cubicBezTo>
                  <a:cubicBezTo>
                    <a:pt x="192" y="120"/>
                    <a:pt x="159" y="137"/>
                    <a:pt x="186" y="120"/>
                  </a:cubicBezTo>
                  <a:cubicBezTo>
                    <a:pt x="193" y="117"/>
                    <a:pt x="220" y="102"/>
                    <a:pt x="222" y="103"/>
                  </a:cubicBezTo>
                  <a:cubicBezTo>
                    <a:pt x="227" y="101"/>
                    <a:pt x="229" y="100"/>
                    <a:pt x="230" y="99"/>
                  </a:cubicBezTo>
                  <a:cubicBezTo>
                    <a:pt x="225" y="100"/>
                    <a:pt x="214" y="106"/>
                    <a:pt x="220" y="102"/>
                  </a:cubicBezTo>
                  <a:cubicBezTo>
                    <a:pt x="229" y="97"/>
                    <a:pt x="234" y="96"/>
                    <a:pt x="242" y="93"/>
                  </a:cubicBezTo>
                  <a:cubicBezTo>
                    <a:pt x="242" y="93"/>
                    <a:pt x="236" y="96"/>
                    <a:pt x="239" y="95"/>
                  </a:cubicBezTo>
                  <a:cubicBezTo>
                    <a:pt x="258" y="86"/>
                    <a:pt x="295" y="75"/>
                    <a:pt x="314" y="69"/>
                  </a:cubicBezTo>
                  <a:cubicBezTo>
                    <a:pt x="307" y="71"/>
                    <a:pt x="306" y="72"/>
                    <a:pt x="296" y="74"/>
                  </a:cubicBezTo>
                  <a:cubicBezTo>
                    <a:pt x="296" y="73"/>
                    <a:pt x="301" y="72"/>
                    <a:pt x="303" y="71"/>
                  </a:cubicBezTo>
                  <a:cubicBezTo>
                    <a:pt x="302" y="70"/>
                    <a:pt x="294" y="74"/>
                    <a:pt x="283" y="76"/>
                  </a:cubicBezTo>
                  <a:cubicBezTo>
                    <a:pt x="289" y="74"/>
                    <a:pt x="294" y="72"/>
                    <a:pt x="300" y="70"/>
                  </a:cubicBezTo>
                  <a:cubicBezTo>
                    <a:pt x="290" y="71"/>
                    <a:pt x="290" y="71"/>
                    <a:pt x="290" y="71"/>
                  </a:cubicBezTo>
                  <a:cubicBezTo>
                    <a:pt x="303" y="66"/>
                    <a:pt x="315" y="63"/>
                    <a:pt x="328" y="59"/>
                  </a:cubicBezTo>
                  <a:cubicBezTo>
                    <a:pt x="322" y="60"/>
                    <a:pt x="316" y="61"/>
                    <a:pt x="311" y="63"/>
                  </a:cubicBezTo>
                  <a:cubicBezTo>
                    <a:pt x="312" y="61"/>
                    <a:pt x="315" y="59"/>
                    <a:pt x="307" y="61"/>
                  </a:cubicBezTo>
                  <a:cubicBezTo>
                    <a:pt x="327" y="54"/>
                    <a:pt x="325" y="51"/>
                    <a:pt x="348" y="47"/>
                  </a:cubicBezTo>
                  <a:cubicBezTo>
                    <a:pt x="348" y="47"/>
                    <a:pt x="348" y="47"/>
                    <a:pt x="348" y="47"/>
                  </a:cubicBezTo>
                  <a:cubicBezTo>
                    <a:pt x="357" y="44"/>
                    <a:pt x="357" y="44"/>
                    <a:pt x="357" y="44"/>
                  </a:cubicBezTo>
                  <a:cubicBezTo>
                    <a:pt x="371" y="41"/>
                    <a:pt x="371" y="41"/>
                    <a:pt x="371" y="41"/>
                  </a:cubicBezTo>
                  <a:cubicBezTo>
                    <a:pt x="363" y="45"/>
                    <a:pt x="353" y="47"/>
                    <a:pt x="346" y="49"/>
                  </a:cubicBezTo>
                  <a:cubicBezTo>
                    <a:pt x="363" y="48"/>
                    <a:pt x="367" y="42"/>
                    <a:pt x="386" y="38"/>
                  </a:cubicBezTo>
                  <a:cubicBezTo>
                    <a:pt x="402" y="38"/>
                    <a:pt x="367" y="44"/>
                    <a:pt x="368" y="46"/>
                  </a:cubicBezTo>
                  <a:cubicBezTo>
                    <a:pt x="372" y="44"/>
                    <a:pt x="382" y="43"/>
                    <a:pt x="381" y="44"/>
                  </a:cubicBezTo>
                  <a:cubicBezTo>
                    <a:pt x="363" y="47"/>
                    <a:pt x="370" y="48"/>
                    <a:pt x="351" y="51"/>
                  </a:cubicBezTo>
                  <a:cubicBezTo>
                    <a:pt x="360" y="48"/>
                    <a:pt x="349" y="50"/>
                    <a:pt x="351" y="49"/>
                  </a:cubicBezTo>
                  <a:cubicBezTo>
                    <a:pt x="348" y="50"/>
                    <a:pt x="331" y="55"/>
                    <a:pt x="318" y="58"/>
                  </a:cubicBezTo>
                  <a:cubicBezTo>
                    <a:pt x="315" y="61"/>
                    <a:pt x="329" y="57"/>
                    <a:pt x="337" y="55"/>
                  </a:cubicBezTo>
                  <a:cubicBezTo>
                    <a:pt x="352" y="50"/>
                    <a:pt x="368" y="49"/>
                    <a:pt x="380" y="45"/>
                  </a:cubicBezTo>
                  <a:cubicBezTo>
                    <a:pt x="396" y="41"/>
                    <a:pt x="381" y="46"/>
                    <a:pt x="382" y="46"/>
                  </a:cubicBezTo>
                  <a:cubicBezTo>
                    <a:pt x="397" y="44"/>
                    <a:pt x="388" y="43"/>
                    <a:pt x="393" y="42"/>
                  </a:cubicBezTo>
                  <a:cubicBezTo>
                    <a:pt x="415" y="37"/>
                    <a:pt x="418" y="39"/>
                    <a:pt x="434" y="37"/>
                  </a:cubicBezTo>
                  <a:cubicBezTo>
                    <a:pt x="447" y="34"/>
                    <a:pt x="480" y="30"/>
                    <a:pt x="503" y="29"/>
                  </a:cubicBezTo>
                  <a:cubicBezTo>
                    <a:pt x="500" y="30"/>
                    <a:pt x="503" y="31"/>
                    <a:pt x="505" y="31"/>
                  </a:cubicBezTo>
                  <a:cubicBezTo>
                    <a:pt x="518" y="27"/>
                    <a:pt x="514" y="29"/>
                    <a:pt x="531" y="27"/>
                  </a:cubicBezTo>
                  <a:cubicBezTo>
                    <a:pt x="516" y="26"/>
                    <a:pt x="516" y="26"/>
                    <a:pt x="516" y="26"/>
                  </a:cubicBezTo>
                  <a:cubicBezTo>
                    <a:pt x="528" y="26"/>
                    <a:pt x="537" y="24"/>
                    <a:pt x="548" y="25"/>
                  </a:cubicBezTo>
                  <a:cubicBezTo>
                    <a:pt x="534" y="23"/>
                    <a:pt x="567" y="23"/>
                    <a:pt x="575" y="23"/>
                  </a:cubicBezTo>
                  <a:cubicBezTo>
                    <a:pt x="587" y="24"/>
                    <a:pt x="599" y="23"/>
                    <a:pt x="605" y="25"/>
                  </a:cubicBezTo>
                  <a:cubicBezTo>
                    <a:pt x="604" y="25"/>
                    <a:pt x="604" y="25"/>
                    <a:pt x="604" y="25"/>
                  </a:cubicBezTo>
                  <a:cubicBezTo>
                    <a:pt x="621" y="27"/>
                    <a:pt x="621" y="27"/>
                    <a:pt x="621" y="27"/>
                  </a:cubicBezTo>
                  <a:cubicBezTo>
                    <a:pt x="619" y="29"/>
                    <a:pt x="619" y="29"/>
                    <a:pt x="619" y="29"/>
                  </a:cubicBezTo>
                  <a:cubicBezTo>
                    <a:pt x="630" y="31"/>
                    <a:pt x="645" y="31"/>
                    <a:pt x="641" y="30"/>
                  </a:cubicBezTo>
                  <a:cubicBezTo>
                    <a:pt x="653" y="32"/>
                    <a:pt x="646" y="31"/>
                    <a:pt x="648" y="33"/>
                  </a:cubicBezTo>
                  <a:cubicBezTo>
                    <a:pt x="641" y="33"/>
                    <a:pt x="625" y="33"/>
                    <a:pt x="621" y="31"/>
                  </a:cubicBezTo>
                  <a:cubicBezTo>
                    <a:pt x="622" y="31"/>
                    <a:pt x="625" y="31"/>
                    <a:pt x="626" y="31"/>
                  </a:cubicBezTo>
                  <a:cubicBezTo>
                    <a:pt x="594" y="27"/>
                    <a:pt x="615" y="33"/>
                    <a:pt x="599" y="32"/>
                  </a:cubicBezTo>
                  <a:cubicBezTo>
                    <a:pt x="607" y="33"/>
                    <a:pt x="613" y="35"/>
                    <a:pt x="622" y="35"/>
                  </a:cubicBezTo>
                  <a:cubicBezTo>
                    <a:pt x="626" y="35"/>
                    <a:pt x="643" y="36"/>
                    <a:pt x="652" y="36"/>
                  </a:cubicBezTo>
                  <a:cubicBezTo>
                    <a:pt x="640" y="36"/>
                    <a:pt x="634" y="34"/>
                    <a:pt x="625" y="33"/>
                  </a:cubicBezTo>
                  <a:cubicBezTo>
                    <a:pt x="633" y="34"/>
                    <a:pt x="634" y="32"/>
                    <a:pt x="641" y="34"/>
                  </a:cubicBezTo>
                  <a:cubicBezTo>
                    <a:pt x="639" y="34"/>
                    <a:pt x="639" y="34"/>
                    <a:pt x="639" y="34"/>
                  </a:cubicBezTo>
                  <a:cubicBezTo>
                    <a:pt x="647" y="34"/>
                    <a:pt x="647" y="34"/>
                    <a:pt x="647" y="34"/>
                  </a:cubicBezTo>
                  <a:cubicBezTo>
                    <a:pt x="648" y="36"/>
                    <a:pt x="670" y="39"/>
                    <a:pt x="657" y="38"/>
                  </a:cubicBezTo>
                  <a:cubicBezTo>
                    <a:pt x="669" y="40"/>
                    <a:pt x="661" y="37"/>
                    <a:pt x="672" y="39"/>
                  </a:cubicBezTo>
                  <a:cubicBezTo>
                    <a:pt x="651" y="35"/>
                    <a:pt x="651" y="35"/>
                    <a:pt x="651" y="35"/>
                  </a:cubicBezTo>
                  <a:cubicBezTo>
                    <a:pt x="652" y="33"/>
                    <a:pt x="652" y="33"/>
                    <a:pt x="652" y="33"/>
                  </a:cubicBezTo>
                  <a:cubicBezTo>
                    <a:pt x="660" y="34"/>
                    <a:pt x="661" y="35"/>
                    <a:pt x="669" y="36"/>
                  </a:cubicBezTo>
                  <a:cubicBezTo>
                    <a:pt x="669" y="34"/>
                    <a:pt x="669" y="34"/>
                    <a:pt x="669" y="34"/>
                  </a:cubicBezTo>
                  <a:cubicBezTo>
                    <a:pt x="683" y="38"/>
                    <a:pt x="683" y="38"/>
                    <a:pt x="683" y="38"/>
                  </a:cubicBezTo>
                  <a:cubicBezTo>
                    <a:pt x="682" y="37"/>
                    <a:pt x="694" y="39"/>
                    <a:pt x="696" y="40"/>
                  </a:cubicBezTo>
                  <a:cubicBezTo>
                    <a:pt x="703" y="42"/>
                    <a:pt x="698" y="44"/>
                    <a:pt x="711" y="46"/>
                  </a:cubicBezTo>
                  <a:cubicBezTo>
                    <a:pt x="710" y="45"/>
                    <a:pt x="710" y="45"/>
                    <a:pt x="710" y="45"/>
                  </a:cubicBezTo>
                  <a:cubicBezTo>
                    <a:pt x="718" y="47"/>
                    <a:pt x="723" y="48"/>
                    <a:pt x="733" y="52"/>
                  </a:cubicBezTo>
                  <a:cubicBezTo>
                    <a:pt x="732" y="52"/>
                    <a:pt x="730" y="51"/>
                    <a:pt x="728" y="51"/>
                  </a:cubicBezTo>
                  <a:cubicBezTo>
                    <a:pt x="743" y="57"/>
                    <a:pt x="766" y="65"/>
                    <a:pt x="771" y="71"/>
                  </a:cubicBezTo>
                  <a:cubicBezTo>
                    <a:pt x="770" y="71"/>
                    <a:pt x="764" y="68"/>
                    <a:pt x="763" y="69"/>
                  </a:cubicBezTo>
                  <a:cubicBezTo>
                    <a:pt x="743" y="57"/>
                    <a:pt x="747" y="64"/>
                    <a:pt x="721" y="53"/>
                  </a:cubicBezTo>
                  <a:cubicBezTo>
                    <a:pt x="721" y="49"/>
                    <a:pt x="698" y="48"/>
                    <a:pt x="694" y="44"/>
                  </a:cubicBezTo>
                  <a:cubicBezTo>
                    <a:pt x="704" y="47"/>
                    <a:pt x="719" y="49"/>
                    <a:pt x="717" y="48"/>
                  </a:cubicBezTo>
                  <a:cubicBezTo>
                    <a:pt x="708" y="46"/>
                    <a:pt x="693" y="42"/>
                    <a:pt x="687" y="41"/>
                  </a:cubicBezTo>
                  <a:cubicBezTo>
                    <a:pt x="693" y="43"/>
                    <a:pt x="691" y="44"/>
                    <a:pt x="686" y="44"/>
                  </a:cubicBezTo>
                  <a:cubicBezTo>
                    <a:pt x="701" y="46"/>
                    <a:pt x="730" y="57"/>
                    <a:pt x="751" y="67"/>
                  </a:cubicBezTo>
                  <a:cubicBezTo>
                    <a:pt x="749" y="64"/>
                    <a:pt x="749" y="64"/>
                    <a:pt x="749" y="64"/>
                  </a:cubicBezTo>
                  <a:cubicBezTo>
                    <a:pt x="768" y="71"/>
                    <a:pt x="746" y="65"/>
                    <a:pt x="760" y="71"/>
                  </a:cubicBezTo>
                  <a:cubicBezTo>
                    <a:pt x="767" y="73"/>
                    <a:pt x="767" y="73"/>
                    <a:pt x="767" y="73"/>
                  </a:cubicBezTo>
                  <a:cubicBezTo>
                    <a:pt x="768" y="74"/>
                    <a:pt x="768" y="74"/>
                    <a:pt x="768" y="74"/>
                  </a:cubicBezTo>
                  <a:cubicBezTo>
                    <a:pt x="771" y="75"/>
                    <a:pt x="775" y="76"/>
                    <a:pt x="779" y="78"/>
                  </a:cubicBezTo>
                  <a:cubicBezTo>
                    <a:pt x="772" y="73"/>
                    <a:pt x="774" y="77"/>
                    <a:pt x="767" y="72"/>
                  </a:cubicBezTo>
                  <a:cubicBezTo>
                    <a:pt x="760" y="68"/>
                    <a:pt x="768" y="71"/>
                    <a:pt x="770" y="71"/>
                  </a:cubicBezTo>
                  <a:cubicBezTo>
                    <a:pt x="775" y="73"/>
                    <a:pt x="791" y="83"/>
                    <a:pt x="781" y="78"/>
                  </a:cubicBezTo>
                  <a:cubicBezTo>
                    <a:pt x="787" y="81"/>
                    <a:pt x="793" y="84"/>
                    <a:pt x="799" y="88"/>
                  </a:cubicBezTo>
                  <a:cubicBezTo>
                    <a:pt x="799" y="88"/>
                    <a:pt x="795" y="86"/>
                    <a:pt x="793" y="85"/>
                  </a:cubicBezTo>
                  <a:cubicBezTo>
                    <a:pt x="797" y="88"/>
                    <a:pt x="801" y="91"/>
                    <a:pt x="805" y="94"/>
                  </a:cubicBezTo>
                  <a:cubicBezTo>
                    <a:pt x="805" y="94"/>
                    <a:pt x="805" y="94"/>
                    <a:pt x="805" y="94"/>
                  </a:cubicBezTo>
                  <a:cubicBezTo>
                    <a:pt x="815" y="100"/>
                    <a:pt x="827" y="112"/>
                    <a:pt x="835" y="118"/>
                  </a:cubicBezTo>
                  <a:cubicBezTo>
                    <a:pt x="821" y="102"/>
                    <a:pt x="843" y="124"/>
                    <a:pt x="842" y="122"/>
                  </a:cubicBezTo>
                  <a:cubicBezTo>
                    <a:pt x="847" y="128"/>
                    <a:pt x="846" y="132"/>
                    <a:pt x="835" y="121"/>
                  </a:cubicBezTo>
                  <a:cubicBezTo>
                    <a:pt x="832" y="117"/>
                    <a:pt x="824" y="110"/>
                    <a:pt x="818" y="105"/>
                  </a:cubicBezTo>
                  <a:cubicBezTo>
                    <a:pt x="825" y="112"/>
                    <a:pt x="828" y="114"/>
                    <a:pt x="833" y="120"/>
                  </a:cubicBezTo>
                  <a:cubicBezTo>
                    <a:pt x="829" y="116"/>
                    <a:pt x="840" y="128"/>
                    <a:pt x="839" y="129"/>
                  </a:cubicBezTo>
                  <a:cubicBezTo>
                    <a:pt x="837" y="128"/>
                    <a:pt x="835" y="127"/>
                    <a:pt x="828" y="119"/>
                  </a:cubicBezTo>
                  <a:cubicBezTo>
                    <a:pt x="818" y="108"/>
                    <a:pt x="828" y="117"/>
                    <a:pt x="825" y="114"/>
                  </a:cubicBezTo>
                  <a:cubicBezTo>
                    <a:pt x="823" y="109"/>
                    <a:pt x="809" y="100"/>
                    <a:pt x="802" y="94"/>
                  </a:cubicBezTo>
                  <a:cubicBezTo>
                    <a:pt x="801" y="93"/>
                    <a:pt x="804" y="95"/>
                    <a:pt x="805" y="95"/>
                  </a:cubicBezTo>
                  <a:cubicBezTo>
                    <a:pt x="799" y="91"/>
                    <a:pt x="784" y="81"/>
                    <a:pt x="782" y="82"/>
                  </a:cubicBezTo>
                  <a:cubicBezTo>
                    <a:pt x="789" y="85"/>
                    <a:pt x="794" y="89"/>
                    <a:pt x="800" y="92"/>
                  </a:cubicBezTo>
                  <a:cubicBezTo>
                    <a:pt x="803" y="95"/>
                    <a:pt x="794" y="90"/>
                    <a:pt x="799" y="94"/>
                  </a:cubicBezTo>
                  <a:cubicBezTo>
                    <a:pt x="803" y="96"/>
                    <a:pt x="807" y="99"/>
                    <a:pt x="811" y="103"/>
                  </a:cubicBezTo>
                  <a:cubicBezTo>
                    <a:pt x="810" y="103"/>
                    <a:pt x="810" y="103"/>
                    <a:pt x="810" y="103"/>
                  </a:cubicBezTo>
                  <a:cubicBezTo>
                    <a:pt x="819" y="111"/>
                    <a:pt x="832" y="124"/>
                    <a:pt x="841" y="135"/>
                  </a:cubicBezTo>
                  <a:cubicBezTo>
                    <a:pt x="845" y="135"/>
                    <a:pt x="851" y="140"/>
                    <a:pt x="856" y="143"/>
                  </a:cubicBezTo>
                  <a:cubicBezTo>
                    <a:pt x="867" y="161"/>
                    <a:pt x="876" y="182"/>
                    <a:pt x="879" y="203"/>
                  </a:cubicBezTo>
                  <a:cubicBezTo>
                    <a:pt x="879" y="203"/>
                    <a:pt x="880" y="203"/>
                    <a:pt x="880" y="204"/>
                  </a:cubicBezTo>
                  <a:cubicBezTo>
                    <a:pt x="881" y="210"/>
                    <a:pt x="882" y="222"/>
                    <a:pt x="880" y="221"/>
                  </a:cubicBezTo>
                  <a:cubicBezTo>
                    <a:pt x="883" y="228"/>
                    <a:pt x="882" y="247"/>
                    <a:pt x="883" y="244"/>
                  </a:cubicBezTo>
                  <a:cubicBezTo>
                    <a:pt x="883" y="246"/>
                    <a:pt x="883" y="246"/>
                    <a:pt x="883" y="246"/>
                  </a:cubicBezTo>
                  <a:cubicBezTo>
                    <a:pt x="880" y="254"/>
                    <a:pt x="877" y="266"/>
                    <a:pt x="868" y="286"/>
                  </a:cubicBezTo>
                  <a:cubicBezTo>
                    <a:pt x="867" y="290"/>
                    <a:pt x="867" y="291"/>
                    <a:pt x="869" y="291"/>
                  </a:cubicBezTo>
                  <a:cubicBezTo>
                    <a:pt x="867" y="295"/>
                    <a:pt x="864" y="298"/>
                    <a:pt x="862" y="302"/>
                  </a:cubicBezTo>
                  <a:cubicBezTo>
                    <a:pt x="863" y="299"/>
                    <a:pt x="863" y="297"/>
                    <a:pt x="866" y="291"/>
                  </a:cubicBezTo>
                  <a:cubicBezTo>
                    <a:pt x="861" y="301"/>
                    <a:pt x="855" y="311"/>
                    <a:pt x="849" y="320"/>
                  </a:cubicBezTo>
                  <a:cubicBezTo>
                    <a:pt x="850" y="318"/>
                    <a:pt x="850" y="318"/>
                    <a:pt x="850" y="318"/>
                  </a:cubicBezTo>
                  <a:cubicBezTo>
                    <a:pt x="842" y="329"/>
                    <a:pt x="842" y="329"/>
                    <a:pt x="842" y="329"/>
                  </a:cubicBezTo>
                  <a:cubicBezTo>
                    <a:pt x="847" y="323"/>
                    <a:pt x="854" y="313"/>
                    <a:pt x="853" y="317"/>
                  </a:cubicBezTo>
                  <a:cubicBezTo>
                    <a:pt x="845" y="330"/>
                    <a:pt x="839" y="336"/>
                    <a:pt x="831" y="347"/>
                  </a:cubicBezTo>
                  <a:cubicBezTo>
                    <a:pt x="829" y="345"/>
                    <a:pt x="826" y="348"/>
                    <a:pt x="828" y="344"/>
                  </a:cubicBezTo>
                  <a:cubicBezTo>
                    <a:pt x="828" y="343"/>
                    <a:pt x="829" y="343"/>
                    <a:pt x="829" y="343"/>
                  </a:cubicBezTo>
                  <a:cubicBezTo>
                    <a:pt x="831" y="338"/>
                    <a:pt x="837" y="329"/>
                    <a:pt x="841" y="323"/>
                  </a:cubicBezTo>
                  <a:cubicBezTo>
                    <a:pt x="823" y="344"/>
                    <a:pt x="828" y="339"/>
                    <a:pt x="810" y="356"/>
                  </a:cubicBezTo>
                  <a:cubicBezTo>
                    <a:pt x="807" y="357"/>
                    <a:pt x="825" y="339"/>
                    <a:pt x="820" y="342"/>
                  </a:cubicBezTo>
                  <a:cubicBezTo>
                    <a:pt x="826" y="337"/>
                    <a:pt x="831" y="331"/>
                    <a:pt x="836" y="325"/>
                  </a:cubicBezTo>
                  <a:cubicBezTo>
                    <a:pt x="833" y="328"/>
                    <a:pt x="833" y="329"/>
                    <a:pt x="832" y="331"/>
                  </a:cubicBezTo>
                  <a:cubicBezTo>
                    <a:pt x="841" y="318"/>
                    <a:pt x="846" y="314"/>
                    <a:pt x="850" y="303"/>
                  </a:cubicBezTo>
                  <a:cubicBezTo>
                    <a:pt x="855" y="297"/>
                    <a:pt x="845" y="313"/>
                    <a:pt x="850" y="306"/>
                  </a:cubicBezTo>
                  <a:cubicBezTo>
                    <a:pt x="847" y="313"/>
                    <a:pt x="844" y="319"/>
                    <a:pt x="843" y="323"/>
                  </a:cubicBezTo>
                  <a:cubicBezTo>
                    <a:pt x="854" y="308"/>
                    <a:pt x="847" y="313"/>
                    <a:pt x="855" y="300"/>
                  </a:cubicBezTo>
                  <a:cubicBezTo>
                    <a:pt x="861" y="290"/>
                    <a:pt x="861" y="290"/>
                    <a:pt x="861" y="290"/>
                  </a:cubicBezTo>
                  <a:cubicBezTo>
                    <a:pt x="864" y="284"/>
                    <a:pt x="859" y="292"/>
                    <a:pt x="859" y="292"/>
                  </a:cubicBezTo>
                  <a:cubicBezTo>
                    <a:pt x="862" y="285"/>
                    <a:pt x="864" y="282"/>
                    <a:pt x="866" y="276"/>
                  </a:cubicBezTo>
                  <a:cubicBezTo>
                    <a:pt x="865" y="278"/>
                    <a:pt x="863" y="281"/>
                    <a:pt x="863" y="280"/>
                  </a:cubicBezTo>
                  <a:cubicBezTo>
                    <a:pt x="868" y="271"/>
                    <a:pt x="870" y="261"/>
                    <a:pt x="874" y="252"/>
                  </a:cubicBezTo>
                  <a:cubicBezTo>
                    <a:pt x="872" y="257"/>
                    <a:pt x="873" y="246"/>
                    <a:pt x="873" y="241"/>
                  </a:cubicBezTo>
                  <a:cubicBezTo>
                    <a:pt x="872" y="248"/>
                    <a:pt x="869" y="254"/>
                    <a:pt x="867" y="260"/>
                  </a:cubicBezTo>
                  <a:cubicBezTo>
                    <a:pt x="861" y="283"/>
                    <a:pt x="853" y="297"/>
                    <a:pt x="838" y="320"/>
                  </a:cubicBezTo>
                  <a:cubicBezTo>
                    <a:pt x="839" y="318"/>
                    <a:pt x="839" y="318"/>
                    <a:pt x="839" y="318"/>
                  </a:cubicBezTo>
                  <a:cubicBezTo>
                    <a:pt x="810" y="350"/>
                    <a:pt x="819" y="348"/>
                    <a:pt x="790" y="373"/>
                  </a:cubicBezTo>
                  <a:cubicBezTo>
                    <a:pt x="788" y="373"/>
                    <a:pt x="775" y="384"/>
                    <a:pt x="775" y="382"/>
                  </a:cubicBezTo>
                  <a:cubicBezTo>
                    <a:pt x="785" y="375"/>
                    <a:pt x="782" y="376"/>
                    <a:pt x="779" y="377"/>
                  </a:cubicBezTo>
                  <a:cubicBezTo>
                    <a:pt x="774" y="381"/>
                    <a:pt x="771" y="386"/>
                    <a:pt x="760" y="392"/>
                  </a:cubicBezTo>
                  <a:cubicBezTo>
                    <a:pt x="763" y="388"/>
                    <a:pt x="753" y="394"/>
                    <a:pt x="763" y="387"/>
                  </a:cubicBezTo>
                  <a:cubicBezTo>
                    <a:pt x="748" y="396"/>
                    <a:pt x="741" y="402"/>
                    <a:pt x="733" y="407"/>
                  </a:cubicBezTo>
                  <a:cubicBezTo>
                    <a:pt x="709" y="423"/>
                    <a:pt x="725" y="410"/>
                    <a:pt x="700" y="424"/>
                  </a:cubicBezTo>
                  <a:cubicBezTo>
                    <a:pt x="703" y="421"/>
                    <a:pt x="703" y="421"/>
                    <a:pt x="703" y="421"/>
                  </a:cubicBezTo>
                  <a:cubicBezTo>
                    <a:pt x="687" y="430"/>
                    <a:pt x="687" y="430"/>
                    <a:pt x="687" y="430"/>
                  </a:cubicBezTo>
                  <a:cubicBezTo>
                    <a:pt x="693" y="428"/>
                    <a:pt x="693" y="428"/>
                    <a:pt x="693" y="428"/>
                  </a:cubicBezTo>
                  <a:cubicBezTo>
                    <a:pt x="687" y="432"/>
                    <a:pt x="680" y="435"/>
                    <a:pt x="674" y="438"/>
                  </a:cubicBezTo>
                  <a:cubicBezTo>
                    <a:pt x="662" y="444"/>
                    <a:pt x="679" y="437"/>
                    <a:pt x="678" y="439"/>
                  </a:cubicBezTo>
                  <a:cubicBezTo>
                    <a:pt x="681" y="435"/>
                    <a:pt x="681" y="435"/>
                    <a:pt x="681" y="435"/>
                  </a:cubicBezTo>
                  <a:cubicBezTo>
                    <a:pt x="690" y="432"/>
                    <a:pt x="700" y="425"/>
                    <a:pt x="702" y="426"/>
                  </a:cubicBezTo>
                  <a:cubicBezTo>
                    <a:pt x="689" y="432"/>
                    <a:pt x="693" y="432"/>
                    <a:pt x="688" y="435"/>
                  </a:cubicBezTo>
                  <a:cubicBezTo>
                    <a:pt x="700" y="428"/>
                    <a:pt x="700" y="428"/>
                    <a:pt x="700" y="428"/>
                  </a:cubicBezTo>
                  <a:cubicBezTo>
                    <a:pt x="704" y="427"/>
                    <a:pt x="704" y="427"/>
                    <a:pt x="704" y="427"/>
                  </a:cubicBezTo>
                  <a:cubicBezTo>
                    <a:pt x="717" y="422"/>
                    <a:pt x="726" y="416"/>
                    <a:pt x="732" y="412"/>
                  </a:cubicBezTo>
                  <a:cubicBezTo>
                    <a:pt x="727" y="414"/>
                    <a:pt x="725" y="417"/>
                    <a:pt x="720" y="419"/>
                  </a:cubicBezTo>
                  <a:cubicBezTo>
                    <a:pt x="725" y="413"/>
                    <a:pt x="740" y="406"/>
                    <a:pt x="752" y="396"/>
                  </a:cubicBezTo>
                  <a:cubicBezTo>
                    <a:pt x="753" y="397"/>
                    <a:pt x="757" y="394"/>
                    <a:pt x="756" y="395"/>
                  </a:cubicBezTo>
                  <a:cubicBezTo>
                    <a:pt x="755" y="396"/>
                    <a:pt x="753" y="397"/>
                    <a:pt x="752" y="398"/>
                  </a:cubicBezTo>
                  <a:cubicBezTo>
                    <a:pt x="753" y="398"/>
                    <a:pt x="746" y="403"/>
                    <a:pt x="759" y="396"/>
                  </a:cubicBezTo>
                  <a:cubicBezTo>
                    <a:pt x="755" y="400"/>
                    <a:pt x="747" y="408"/>
                    <a:pt x="747" y="408"/>
                  </a:cubicBezTo>
                  <a:cubicBezTo>
                    <a:pt x="740" y="413"/>
                    <a:pt x="729" y="419"/>
                    <a:pt x="723" y="422"/>
                  </a:cubicBezTo>
                  <a:cubicBezTo>
                    <a:pt x="723" y="422"/>
                    <a:pt x="723" y="422"/>
                    <a:pt x="723" y="422"/>
                  </a:cubicBezTo>
                  <a:cubicBezTo>
                    <a:pt x="716" y="426"/>
                    <a:pt x="702" y="433"/>
                    <a:pt x="700" y="433"/>
                  </a:cubicBezTo>
                  <a:cubicBezTo>
                    <a:pt x="696" y="435"/>
                    <a:pt x="684" y="441"/>
                    <a:pt x="697" y="436"/>
                  </a:cubicBezTo>
                  <a:cubicBezTo>
                    <a:pt x="690" y="440"/>
                    <a:pt x="684" y="443"/>
                    <a:pt x="677" y="446"/>
                  </a:cubicBezTo>
                  <a:cubicBezTo>
                    <a:pt x="679" y="443"/>
                    <a:pt x="660" y="450"/>
                    <a:pt x="679" y="440"/>
                  </a:cubicBezTo>
                  <a:close/>
                  <a:moveTo>
                    <a:pt x="708" y="446"/>
                  </a:moveTo>
                  <a:cubicBezTo>
                    <a:pt x="708" y="448"/>
                    <a:pt x="694" y="455"/>
                    <a:pt x="690" y="458"/>
                  </a:cubicBezTo>
                  <a:cubicBezTo>
                    <a:pt x="687" y="460"/>
                    <a:pt x="670" y="467"/>
                    <a:pt x="673" y="465"/>
                  </a:cubicBezTo>
                  <a:cubicBezTo>
                    <a:pt x="685" y="460"/>
                    <a:pt x="683" y="457"/>
                    <a:pt x="694" y="455"/>
                  </a:cubicBezTo>
                  <a:cubicBezTo>
                    <a:pt x="695" y="453"/>
                    <a:pt x="693" y="454"/>
                    <a:pt x="688" y="455"/>
                  </a:cubicBezTo>
                  <a:cubicBezTo>
                    <a:pt x="690" y="454"/>
                    <a:pt x="690" y="454"/>
                    <a:pt x="690" y="454"/>
                  </a:cubicBezTo>
                  <a:cubicBezTo>
                    <a:pt x="695" y="452"/>
                    <a:pt x="698" y="450"/>
                    <a:pt x="702" y="448"/>
                  </a:cubicBezTo>
                  <a:cubicBezTo>
                    <a:pt x="706" y="447"/>
                    <a:pt x="709" y="445"/>
                    <a:pt x="708" y="446"/>
                  </a:cubicBezTo>
                  <a:close/>
                  <a:moveTo>
                    <a:pt x="751" y="423"/>
                  </a:moveTo>
                  <a:cubicBezTo>
                    <a:pt x="740" y="429"/>
                    <a:pt x="729" y="436"/>
                    <a:pt x="722" y="439"/>
                  </a:cubicBezTo>
                  <a:cubicBezTo>
                    <a:pt x="725" y="437"/>
                    <a:pt x="725" y="437"/>
                    <a:pt x="725" y="437"/>
                  </a:cubicBezTo>
                  <a:cubicBezTo>
                    <a:pt x="776" y="409"/>
                    <a:pt x="753" y="418"/>
                    <a:pt x="722" y="432"/>
                  </a:cubicBezTo>
                  <a:cubicBezTo>
                    <a:pt x="738" y="423"/>
                    <a:pt x="756" y="414"/>
                    <a:pt x="772" y="403"/>
                  </a:cubicBezTo>
                  <a:cubicBezTo>
                    <a:pt x="770" y="403"/>
                    <a:pt x="770" y="403"/>
                    <a:pt x="770" y="403"/>
                  </a:cubicBezTo>
                  <a:cubicBezTo>
                    <a:pt x="775" y="400"/>
                    <a:pt x="779" y="397"/>
                    <a:pt x="782" y="395"/>
                  </a:cubicBezTo>
                  <a:cubicBezTo>
                    <a:pt x="783" y="396"/>
                    <a:pt x="759" y="417"/>
                    <a:pt x="751" y="423"/>
                  </a:cubicBezTo>
                  <a:close/>
                  <a:moveTo>
                    <a:pt x="787" y="400"/>
                  </a:moveTo>
                  <a:cubicBezTo>
                    <a:pt x="788" y="399"/>
                    <a:pt x="787" y="399"/>
                    <a:pt x="785" y="400"/>
                  </a:cubicBezTo>
                  <a:cubicBezTo>
                    <a:pt x="795" y="393"/>
                    <a:pt x="795" y="393"/>
                    <a:pt x="795" y="393"/>
                  </a:cubicBezTo>
                  <a:cubicBezTo>
                    <a:pt x="794" y="394"/>
                    <a:pt x="796" y="393"/>
                    <a:pt x="787" y="400"/>
                  </a:cubicBezTo>
                  <a:close/>
                  <a:moveTo>
                    <a:pt x="881" y="298"/>
                  </a:moveTo>
                  <a:cubicBezTo>
                    <a:pt x="879" y="305"/>
                    <a:pt x="871" y="317"/>
                    <a:pt x="870" y="318"/>
                  </a:cubicBezTo>
                  <a:cubicBezTo>
                    <a:pt x="871" y="321"/>
                    <a:pt x="857" y="340"/>
                    <a:pt x="851" y="347"/>
                  </a:cubicBezTo>
                  <a:cubicBezTo>
                    <a:pt x="836" y="364"/>
                    <a:pt x="840" y="356"/>
                    <a:pt x="826" y="371"/>
                  </a:cubicBezTo>
                  <a:cubicBezTo>
                    <a:pt x="832" y="367"/>
                    <a:pt x="832" y="367"/>
                    <a:pt x="832" y="367"/>
                  </a:cubicBezTo>
                  <a:cubicBezTo>
                    <a:pt x="819" y="380"/>
                    <a:pt x="813" y="385"/>
                    <a:pt x="797" y="396"/>
                  </a:cubicBezTo>
                  <a:cubicBezTo>
                    <a:pt x="794" y="397"/>
                    <a:pt x="805" y="391"/>
                    <a:pt x="808" y="388"/>
                  </a:cubicBezTo>
                  <a:cubicBezTo>
                    <a:pt x="805" y="389"/>
                    <a:pt x="802" y="391"/>
                    <a:pt x="799" y="392"/>
                  </a:cubicBezTo>
                  <a:cubicBezTo>
                    <a:pt x="803" y="390"/>
                    <a:pt x="808" y="383"/>
                    <a:pt x="809" y="385"/>
                  </a:cubicBezTo>
                  <a:cubicBezTo>
                    <a:pt x="809" y="384"/>
                    <a:pt x="813" y="379"/>
                    <a:pt x="804" y="387"/>
                  </a:cubicBezTo>
                  <a:cubicBezTo>
                    <a:pt x="810" y="381"/>
                    <a:pt x="810" y="381"/>
                    <a:pt x="810" y="381"/>
                  </a:cubicBezTo>
                  <a:cubicBezTo>
                    <a:pt x="809" y="381"/>
                    <a:pt x="809" y="381"/>
                    <a:pt x="809" y="381"/>
                  </a:cubicBezTo>
                  <a:cubicBezTo>
                    <a:pt x="815" y="376"/>
                    <a:pt x="815" y="376"/>
                    <a:pt x="815" y="376"/>
                  </a:cubicBezTo>
                  <a:cubicBezTo>
                    <a:pt x="818" y="374"/>
                    <a:pt x="823" y="370"/>
                    <a:pt x="827" y="367"/>
                  </a:cubicBezTo>
                  <a:cubicBezTo>
                    <a:pt x="828" y="367"/>
                    <a:pt x="824" y="371"/>
                    <a:pt x="821" y="373"/>
                  </a:cubicBezTo>
                  <a:cubicBezTo>
                    <a:pt x="828" y="368"/>
                    <a:pt x="834" y="363"/>
                    <a:pt x="837" y="359"/>
                  </a:cubicBezTo>
                  <a:cubicBezTo>
                    <a:pt x="827" y="368"/>
                    <a:pt x="832" y="363"/>
                    <a:pt x="829" y="364"/>
                  </a:cubicBezTo>
                  <a:cubicBezTo>
                    <a:pt x="834" y="358"/>
                    <a:pt x="843" y="348"/>
                    <a:pt x="846" y="344"/>
                  </a:cubicBezTo>
                  <a:cubicBezTo>
                    <a:pt x="854" y="336"/>
                    <a:pt x="860" y="329"/>
                    <a:pt x="857" y="336"/>
                  </a:cubicBezTo>
                  <a:cubicBezTo>
                    <a:pt x="860" y="330"/>
                    <a:pt x="866" y="324"/>
                    <a:pt x="868" y="316"/>
                  </a:cubicBezTo>
                  <a:cubicBezTo>
                    <a:pt x="862" y="329"/>
                    <a:pt x="866" y="315"/>
                    <a:pt x="857" y="331"/>
                  </a:cubicBezTo>
                  <a:cubicBezTo>
                    <a:pt x="852" y="334"/>
                    <a:pt x="865" y="318"/>
                    <a:pt x="870" y="310"/>
                  </a:cubicBezTo>
                  <a:cubicBezTo>
                    <a:pt x="868" y="315"/>
                    <a:pt x="871" y="311"/>
                    <a:pt x="870" y="313"/>
                  </a:cubicBezTo>
                  <a:cubicBezTo>
                    <a:pt x="877" y="300"/>
                    <a:pt x="872" y="305"/>
                    <a:pt x="867" y="313"/>
                  </a:cubicBezTo>
                  <a:cubicBezTo>
                    <a:pt x="869" y="309"/>
                    <a:pt x="871" y="304"/>
                    <a:pt x="873" y="299"/>
                  </a:cubicBezTo>
                  <a:cubicBezTo>
                    <a:pt x="873" y="300"/>
                    <a:pt x="873" y="300"/>
                    <a:pt x="873" y="300"/>
                  </a:cubicBezTo>
                  <a:cubicBezTo>
                    <a:pt x="875" y="295"/>
                    <a:pt x="877" y="290"/>
                    <a:pt x="879" y="285"/>
                  </a:cubicBezTo>
                  <a:cubicBezTo>
                    <a:pt x="881" y="284"/>
                    <a:pt x="882" y="284"/>
                    <a:pt x="880" y="288"/>
                  </a:cubicBezTo>
                  <a:cubicBezTo>
                    <a:pt x="882" y="285"/>
                    <a:pt x="883" y="283"/>
                    <a:pt x="885" y="280"/>
                  </a:cubicBezTo>
                  <a:cubicBezTo>
                    <a:pt x="883" y="284"/>
                    <a:pt x="882" y="288"/>
                    <a:pt x="880" y="293"/>
                  </a:cubicBezTo>
                  <a:cubicBezTo>
                    <a:pt x="884" y="288"/>
                    <a:pt x="886" y="279"/>
                    <a:pt x="888" y="272"/>
                  </a:cubicBezTo>
                  <a:cubicBezTo>
                    <a:pt x="891" y="265"/>
                    <a:pt x="884" y="290"/>
                    <a:pt x="881" y="298"/>
                  </a:cubicBezTo>
                  <a:close/>
                  <a:moveTo>
                    <a:pt x="889" y="232"/>
                  </a:moveTo>
                  <a:cubicBezTo>
                    <a:pt x="889" y="226"/>
                    <a:pt x="889" y="220"/>
                    <a:pt x="888" y="215"/>
                  </a:cubicBezTo>
                  <a:cubicBezTo>
                    <a:pt x="889" y="213"/>
                    <a:pt x="889" y="213"/>
                    <a:pt x="889" y="213"/>
                  </a:cubicBezTo>
                  <a:cubicBezTo>
                    <a:pt x="887" y="186"/>
                    <a:pt x="878" y="168"/>
                    <a:pt x="864" y="143"/>
                  </a:cubicBezTo>
                  <a:cubicBezTo>
                    <a:pt x="867" y="146"/>
                    <a:pt x="872" y="156"/>
                    <a:pt x="871" y="154"/>
                  </a:cubicBezTo>
                  <a:cubicBezTo>
                    <a:pt x="863" y="139"/>
                    <a:pt x="862" y="143"/>
                    <a:pt x="854" y="128"/>
                  </a:cubicBezTo>
                  <a:cubicBezTo>
                    <a:pt x="868" y="148"/>
                    <a:pt x="845" y="116"/>
                    <a:pt x="859" y="133"/>
                  </a:cubicBezTo>
                  <a:cubicBezTo>
                    <a:pt x="841" y="109"/>
                    <a:pt x="817" y="86"/>
                    <a:pt x="800" y="75"/>
                  </a:cubicBezTo>
                  <a:cubicBezTo>
                    <a:pt x="804" y="79"/>
                    <a:pt x="793" y="72"/>
                    <a:pt x="792" y="72"/>
                  </a:cubicBezTo>
                  <a:cubicBezTo>
                    <a:pt x="788" y="69"/>
                    <a:pt x="790" y="69"/>
                    <a:pt x="793" y="72"/>
                  </a:cubicBezTo>
                  <a:cubicBezTo>
                    <a:pt x="785" y="66"/>
                    <a:pt x="784" y="64"/>
                    <a:pt x="786" y="64"/>
                  </a:cubicBezTo>
                  <a:cubicBezTo>
                    <a:pt x="792" y="67"/>
                    <a:pt x="798" y="71"/>
                    <a:pt x="804" y="75"/>
                  </a:cubicBezTo>
                  <a:cubicBezTo>
                    <a:pt x="798" y="71"/>
                    <a:pt x="796" y="68"/>
                    <a:pt x="791" y="65"/>
                  </a:cubicBezTo>
                  <a:cubicBezTo>
                    <a:pt x="791" y="65"/>
                    <a:pt x="791" y="65"/>
                    <a:pt x="791" y="65"/>
                  </a:cubicBezTo>
                  <a:cubicBezTo>
                    <a:pt x="791" y="65"/>
                    <a:pt x="791" y="65"/>
                    <a:pt x="791" y="65"/>
                  </a:cubicBezTo>
                  <a:cubicBezTo>
                    <a:pt x="789" y="63"/>
                    <a:pt x="786" y="62"/>
                    <a:pt x="783" y="60"/>
                  </a:cubicBezTo>
                  <a:cubicBezTo>
                    <a:pt x="780" y="59"/>
                    <a:pt x="780" y="60"/>
                    <a:pt x="780" y="60"/>
                  </a:cubicBezTo>
                  <a:cubicBezTo>
                    <a:pt x="773" y="58"/>
                    <a:pt x="765" y="55"/>
                    <a:pt x="755" y="52"/>
                  </a:cubicBezTo>
                  <a:cubicBezTo>
                    <a:pt x="756" y="52"/>
                    <a:pt x="756" y="52"/>
                    <a:pt x="756" y="52"/>
                  </a:cubicBezTo>
                  <a:cubicBezTo>
                    <a:pt x="749" y="49"/>
                    <a:pt x="741" y="46"/>
                    <a:pt x="734" y="44"/>
                  </a:cubicBezTo>
                  <a:cubicBezTo>
                    <a:pt x="737" y="44"/>
                    <a:pt x="737" y="44"/>
                    <a:pt x="737" y="44"/>
                  </a:cubicBezTo>
                  <a:cubicBezTo>
                    <a:pt x="733" y="43"/>
                    <a:pt x="729" y="42"/>
                    <a:pt x="724" y="41"/>
                  </a:cubicBezTo>
                  <a:cubicBezTo>
                    <a:pt x="725" y="39"/>
                    <a:pt x="720" y="39"/>
                    <a:pt x="722" y="38"/>
                  </a:cubicBezTo>
                  <a:cubicBezTo>
                    <a:pt x="714" y="33"/>
                    <a:pt x="693" y="31"/>
                    <a:pt x="675" y="27"/>
                  </a:cubicBezTo>
                  <a:cubicBezTo>
                    <a:pt x="678" y="27"/>
                    <a:pt x="678" y="27"/>
                    <a:pt x="678" y="27"/>
                  </a:cubicBezTo>
                  <a:cubicBezTo>
                    <a:pt x="668" y="27"/>
                    <a:pt x="644" y="21"/>
                    <a:pt x="628" y="20"/>
                  </a:cubicBezTo>
                  <a:cubicBezTo>
                    <a:pt x="629" y="19"/>
                    <a:pt x="629" y="19"/>
                    <a:pt x="629" y="19"/>
                  </a:cubicBezTo>
                  <a:cubicBezTo>
                    <a:pt x="638" y="20"/>
                    <a:pt x="640" y="19"/>
                    <a:pt x="636" y="18"/>
                  </a:cubicBezTo>
                  <a:cubicBezTo>
                    <a:pt x="639" y="18"/>
                    <a:pt x="644" y="18"/>
                    <a:pt x="648" y="18"/>
                  </a:cubicBezTo>
                  <a:cubicBezTo>
                    <a:pt x="653" y="19"/>
                    <a:pt x="668" y="21"/>
                    <a:pt x="669" y="23"/>
                  </a:cubicBezTo>
                  <a:cubicBezTo>
                    <a:pt x="658" y="21"/>
                    <a:pt x="659" y="21"/>
                    <a:pt x="664" y="23"/>
                  </a:cubicBezTo>
                  <a:cubicBezTo>
                    <a:pt x="675" y="24"/>
                    <a:pt x="695" y="28"/>
                    <a:pt x="694" y="25"/>
                  </a:cubicBezTo>
                  <a:cubicBezTo>
                    <a:pt x="709" y="29"/>
                    <a:pt x="699" y="27"/>
                    <a:pt x="709" y="30"/>
                  </a:cubicBezTo>
                  <a:cubicBezTo>
                    <a:pt x="710" y="31"/>
                    <a:pt x="707" y="31"/>
                    <a:pt x="703" y="30"/>
                  </a:cubicBezTo>
                  <a:cubicBezTo>
                    <a:pt x="717" y="34"/>
                    <a:pt x="732" y="38"/>
                    <a:pt x="746" y="43"/>
                  </a:cubicBezTo>
                  <a:cubicBezTo>
                    <a:pt x="748" y="42"/>
                    <a:pt x="719" y="32"/>
                    <a:pt x="734" y="35"/>
                  </a:cubicBezTo>
                  <a:cubicBezTo>
                    <a:pt x="738" y="36"/>
                    <a:pt x="738" y="34"/>
                    <a:pt x="753" y="40"/>
                  </a:cubicBezTo>
                  <a:cubicBezTo>
                    <a:pt x="753" y="40"/>
                    <a:pt x="751" y="40"/>
                    <a:pt x="750" y="39"/>
                  </a:cubicBezTo>
                  <a:cubicBezTo>
                    <a:pt x="757" y="42"/>
                    <a:pt x="757" y="43"/>
                    <a:pt x="764" y="46"/>
                  </a:cubicBezTo>
                  <a:cubicBezTo>
                    <a:pt x="766" y="49"/>
                    <a:pt x="755" y="43"/>
                    <a:pt x="750" y="42"/>
                  </a:cubicBezTo>
                  <a:cubicBezTo>
                    <a:pt x="755" y="44"/>
                    <a:pt x="760" y="46"/>
                    <a:pt x="765" y="48"/>
                  </a:cubicBezTo>
                  <a:cubicBezTo>
                    <a:pt x="764" y="48"/>
                    <a:pt x="764" y="48"/>
                    <a:pt x="764" y="48"/>
                  </a:cubicBezTo>
                  <a:cubicBezTo>
                    <a:pt x="769" y="50"/>
                    <a:pt x="773" y="53"/>
                    <a:pt x="778" y="55"/>
                  </a:cubicBezTo>
                  <a:cubicBezTo>
                    <a:pt x="785" y="57"/>
                    <a:pt x="767" y="49"/>
                    <a:pt x="767" y="48"/>
                  </a:cubicBezTo>
                  <a:cubicBezTo>
                    <a:pt x="770" y="49"/>
                    <a:pt x="773" y="51"/>
                    <a:pt x="777" y="52"/>
                  </a:cubicBezTo>
                  <a:cubicBezTo>
                    <a:pt x="788" y="56"/>
                    <a:pt x="815" y="73"/>
                    <a:pt x="822" y="83"/>
                  </a:cubicBezTo>
                  <a:cubicBezTo>
                    <a:pt x="832" y="92"/>
                    <a:pt x="829" y="87"/>
                    <a:pt x="832" y="88"/>
                  </a:cubicBezTo>
                  <a:cubicBezTo>
                    <a:pt x="839" y="93"/>
                    <a:pt x="844" y="100"/>
                    <a:pt x="850" y="105"/>
                  </a:cubicBezTo>
                  <a:cubicBezTo>
                    <a:pt x="851" y="104"/>
                    <a:pt x="857" y="112"/>
                    <a:pt x="858" y="111"/>
                  </a:cubicBezTo>
                  <a:cubicBezTo>
                    <a:pt x="861" y="115"/>
                    <a:pt x="864" y="119"/>
                    <a:pt x="866" y="122"/>
                  </a:cubicBezTo>
                  <a:cubicBezTo>
                    <a:pt x="873" y="127"/>
                    <a:pt x="857" y="109"/>
                    <a:pt x="855" y="106"/>
                  </a:cubicBezTo>
                  <a:cubicBezTo>
                    <a:pt x="852" y="99"/>
                    <a:pt x="862" y="113"/>
                    <a:pt x="860" y="109"/>
                  </a:cubicBezTo>
                  <a:cubicBezTo>
                    <a:pt x="853" y="101"/>
                    <a:pt x="851" y="101"/>
                    <a:pt x="847" y="98"/>
                  </a:cubicBezTo>
                  <a:cubicBezTo>
                    <a:pt x="843" y="93"/>
                    <a:pt x="841" y="91"/>
                    <a:pt x="842" y="90"/>
                  </a:cubicBezTo>
                  <a:cubicBezTo>
                    <a:pt x="853" y="103"/>
                    <a:pt x="850" y="95"/>
                    <a:pt x="859" y="106"/>
                  </a:cubicBezTo>
                  <a:cubicBezTo>
                    <a:pt x="859" y="107"/>
                    <a:pt x="859" y="107"/>
                    <a:pt x="859" y="107"/>
                  </a:cubicBezTo>
                  <a:cubicBezTo>
                    <a:pt x="860" y="106"/>
                    <a:pt x="872" y="122"/>
                    <a:pt x="876" y="128"/>
                  </a:cubicBezTo>
                  <a:cubicBezTo>
                    <a:pt x="883" y="142"/>
                    <a:pt x="868" y="119"/>
                    <a:pt x="867" y="120"/>
                  </a:cubicBezTo>
                  <a:cubicBezTo>
                    <a:pt x="871" y="125"/>
                    <a:pt x="875" y="130"/>
                    <a:pt x="878" y="135"/>
                  </a:cubicBezTo>
                  <a:cubicBezTo>
                    <a:pt x="873" y="129"/>
                    <a:pt x="877" y="136"/>
                    <a:pt x="870" y="128"/>
                  </a:cubicBezTo>
                  <a:cubicBezTo>
                    <a:pt x="876" y="137"/>
                    <a:pt x="876" y="139"/>
                    <a:pt x="882" y="148"/>
                  </a:cubicBezTo>
                  <a:cubicBezTo>
                    <a:pt x="874" y="138"/>
                    <a:pt x="887" y="162"/>
                    <a:pt x="886" y="164"/>
                  </a:cubicBezTo>
                  <a:cubicBezTo>
                    <a:pt x="882" y="153"/>
                    <a:pt x="872" y="134"/>
                    <a:pt x="872" y="134"/>
                  </a:cubicBezTo>
                  <a:cubicBezTo>
                    <a:pt x="871" y="132"/>
                    <a:pt x="864" y="121"/>
                    <a:pt x="861" y="117"/>
                  </a:cubicBezTo>
                  <a:cubicBezTo>
                    <a:pt x="854" y="111"/>
                    <a:pt x="854" y="111"/>
                    <a:pt x="854" y="111"/>
                  </a:cubicBezTo>
                  <a:cubicBezTo>
                    <a:pt x="860" y="119"/>
                    <a:pt x="868" y="129"/>
                    <a:pt x="865" y="127"/>
                  </a:cubicBezTo>
                  <a:cubicBezTo>
                    <a:pt x="868" y="130"/>
                    <a:pt x="870" y="134"/>
                    <a:pt x="873" y="138"/>
                  </a:cubicBezTo>
                  <a:cubicBezTo>
                    <a:pt x="864" y="127"/>
                    <a:pt x="864" y="128"/>
                    <a:pt x="855" y="119"/>
                  </a:cubicBezTo>
                  <a:cubicBezTo>
                    <a:pt x="869" y="140"/>
                    <a:pt x="882" y="156"/>
                    <a:pt x="887" y="176"/>
                  </a:cubicBezTo>
                  <a:cubicBezTo>
                    <a:pt x="886" y="173"/>
                    <a:pt x="886" y="173"/>
                    <a:pt x="886" y="173"/>
                  </a:cubicBezTo>
                  <a:cubicBezTo>
                    <a:pt x="898" y="213"/>
                    <a:pt x="892" y="224"/>
                    <a:pt x="889" y="2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308508" y="4610888"/>
              <a:ext cx="8117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+mn-ea"/>
                  <a:sym typeface="+mn-lt"/>
                </a:rPr>
                <a:t>Hierarchical balance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947231" y="4097454"/>
            <a:ext cx="277960" cy="406961"/>
            <a:chOff x="5895033" y="2825440"/>
            <a:chExt cx="369965" cy="54166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4" name="Freeform 548"/>
            <p:cNvSpPr>
              <a:spLocks noEditPoints="1"/>
            </p:cNvSpPr>
            <p:nvPr/>
          </p:nvSpPr>
          <p:spPr bwMode="auto">
            <a:xfrm rot="16200000">
              <a:off x="5809183" y="3079098"/>
              <a:ext cx="541665" cy="34350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ea"/>
                <a:sym typeface="+mn-lt"/>
              </a:endParaRPr>
            </a:p>
          </p:txBody>
        </p:sp>
        <p:sp>
          <p:nvSpPr>
            <p:cNvPr id="45" name="Freeform 548"/>
            <p:cNvSpPr>
              <a:spLocks noEditPoints="1"/>
            </p:cNvSpPr>
            <p:nvPr/>
          </p:nvSpPr>
          <p:spPr bwMode="auto">
            <a:xfrm>
              <a:off x="5895033" y="3079098"/>
              <a:ext cx="369965" cy="34350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347429" y="4097454"/>
            <a:ext cx="277960" cy="406961"/>
            <a:chOff x="5895033" y="2825440"/>
            <a:chExt cx="369965" cy="54166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7" name="Freeform 548"/>
            <p:cNvSpPr>
              <a:spLocks noEditPoints="1"/>
            </p:cNvSpPr>
            <p:nvPr/>
          </p:nvSpPr>
          <p:spPr bwMode="auto">
            <a:xfrm rot="16200000">
              <a:off x="5809183" y="3079098"/>
              <a:ext cx="541665" cy="34350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ea"/>
                <a:sym typeface="+mn-lt"/>
              </a:endParaRPr>
            </a:p>
          </p:txBody>
        </p:sp>
        <p:sp>
          <p:nvSpPr>
            <p:cNvPr id="48" name="Freeform 548"/>
            <p:cNvSpPr>
              <a:spLocks noEditPoints="1"/>
            </p:cNvSpPr>
            <p:nvPr/>
          </p:nvSpPr>
          <p:spPr bwMode="auto">
            <a:xfrm>
              <a:off x="5895033" y="3079098"/>
              <a:ext cx="369965" cy="34350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ea"/>
                <a:sym typeface="+mn-lt"/>
              </a:endParaRPr>
            </a:p>
          </p:txBody>
        </p:sp>
      </p:grpSp>
      <p:sp>
        <p:nvSpPr>
          <p:cNvPr id="113" name="文本框 112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114" name="组合 113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115" name="图片 1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116" name="文本框 115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02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99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99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99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99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99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99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99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3" grpId="0"/>
    </p:bldLst>
  </p:timing>
</p:sld>
</file>

<file path=ppt/slides/slide14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018" y="1220289"/>
            <a:ext cx="2645893" cy="247519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3908310" y="4149080"/>
            <a:ext cx="437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萝莉体 第二版" pitchFamily="2" charset="-122"/>
                <a:ea typeface="萝莉体 第二版" pitchFamily="2" charset="-122"/>
                <a:cs typeface="萝莉体 第二版" pitchFamily="2" charset="-122"/>
              </a:rPr>
              <a:t>Click here to add a title</a:t>
            </a:r>
          </a:p>
        </p:txBody>
      </p:sp>
      <p:sp>
        <p:nvSpPr>
          <p:cNvPr id="13" name="文本框 12"/>
          <p:cNvSpPr txBox="1"/>
          <p:nvPr/>
        </p:nvSpPr>
        <p:spPr>
          <a:xfrm flipH="1">
            <a:off x="4963599" y="1620762"/>
            <a:ext cx="2264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 dirty="0">
                <a:latin typeface="新蒂黑板报" panose="03000600000000000000" pitchFamily="66" charset="-122"/>
                <a:ea typeface="新蒂黑板报" panose="03000600000000000000" pitchFamily="66" charset="-122"/>
              </a:rPr>
              <a:t>03</a:t>
            </a:r>
            <a:endParaRPr lang="zh-CN" altLang="en-US" sz="8000" spc="300" dirty="0">
              <a:latin typeface="新蒂黑板报" panose="03000600000000000000" pitchFamily="66" charset="-122"/>
              <a:ea typeface="新蒂黑板报" panose="03000600000000000000" pitchFamily="66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493" y="5877097"/>
            <a:ext cx="536494" cy="5364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680" y="5590156"/>
            <a:ext cx="859611" cy="859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4729" y="4471735"/>
            <a:ext cx="445047" cy="46943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410" y="3986542"/>
            <a:ext cx="536494" cy="5364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655" y="189461"/>
            <a:ext cx="451143" cy="46943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309" y="659696"/>
            <a:ext cx="688908" cy="68890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947" y="5632432"/>
            <a:ext cx="1091279" cy="109127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38474" y="158451"/>
            <a:ext cx="1298561" cy="1164437"/>
          </a:xfrm>
          <a:prstGeom prst="rect">
            <a:avLst/>
          </a:prstGeom>
        </p:spPr>
      </p:pic>
      <p:pic>
        <p:nvPicPr>
          <p:cNvPr id="38" name="图形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7241120" y="3808297"/>
            <a:ext cx="750223" cy="1371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5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5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89384" y="1705553"/>
            <a:ext cx="4975988" cy="4095425"/>
            <a:chOff x="1032927" y="1739318"/>
            <a:chExt cx="4975988" cy="4095425"/>
          </a:xfrm>
        </p:grpSpPr>
        <p:sp>
          <p:nvSpPr>
            <p:cNvPr id="20" name="Freeform 5"/>
            <p:cNvSpPr/>
            <p:nvPr/>
          </p:nvSpPr>
          <p:spPr bwMode="auto">
            <a:xfrm>
              <a:off x="3120780" y="1789467"/>
              <a:ext cx="2177815" cy="1851763"/>
            </a:xfrm>
            <a:custGeom>
              <a:avLst/>
              <a:gdLst>
                <a:gd name="T0" fmla="*/ 2147483646 w 1883"/>
                <a:gd name="T1" fmla="*/ 2147483646 h 1607"/>
                <a:gd name="T2" fmla="*/ 2147483646 w 1883"/>
                <a:gd name="T3" fmla="*/ 2147483646 h 1607"/>
                <a:gd name="T4" fmla="*/ 2147483646 w 1883"/>
                <a:gd name="T5" fmla="*/ 2147483646 h 1607"/>
                <a:gd name="T6" fmla="*/ 2147483646 w 1883"/>
                <a:gd name="T7" fmla="*/ 2147483646 h 1607"/>
                <a:gd name="T8" fmla="*/ 2147483646 w 1883"/>
                <a:gd name="T9" fmla="*/ 2147483646 h 1607"/>
                <a:gd name="T10" fmla="*/ 2147483646 w 1883"/>
                <a:gd name="T11" fmla="*/ 2147483646 h 1607"/>
                <a:gd name="T12" fmla="*/ 2147483646 w 1883"/>
                <a:gd name="T13" fmla="*/ 2147483646 h 1607"/>
                <a:gd name="T14" fmla="*/ 2147483646 w 1883"/>
                <a:gd name="T15" fmla="*/ 2147483646 h 1607"/>
                <a:gd name="T16" fmla="*/ 2147483646 w 1883"/>
                <a:gd name="T17" fmla="*/ 2147483646 h 1607"/>
                <a:gd name="T18" fmla="*/ 2147483646 w 1883"/>
                <a:gd name="T19" fmla="*/ 2147483646 h 1607"/>
                <a:gd name="T20" fmla="*/ 2147483646 w 1883"/>
                <a:gd name="T21" fmla="*/ 2147483646 h 1607"/>
                <a:gd name="T22" fmla="*/ 2147483646 w 1883"/>
                <a:gd name="T23" fmla="*/ 2147483646 h 1607"/>
                <a:gd name="T24" fmla="*/ 2147483646 w 1883"/>
                <a:gd name="T25" fmla="*/ 2147483646 h 1607"/>
                <a:gd name="T26" fmla="*/ 2147483646 w 1883"/>
                <a:gd name="T27" fmla="*/ 2147483646 h 1607"/>
                <a:gd name="T28" fmla="*/ 2147483646 w 1883"/>
                <a:gd name="T29" fmla="*/ 2147483646 h 1607"/>
                <a:gd name="T30" fmla="*/ 2147483646 w 1883"/>
                <a:gd name="T31" fmla="*/ 2147483646 h 1607"/>
                <a:gd name="T32" fmla="*/ 2147483646 w 1883"/>
                <a:gd name="T33" fmla="*/ 2147483646 h 1607"/>
                <a:gd name="T34" fmla="*/ 2147483646 w 1883"/>
                <a:gd name="T35" fmla="*/ 2147483646 h 1607"/>
                <a:gd name="T36" fmla="*/ 2147483646 w 1883"/>
                <a:gd name="T37" fmla="*/ 2147483646 h 1607"/>
                <a:gd name="T38" fmla="*/ 2147483646 w 1883"/>
                <a:gd name="T39" fmla="*/ 2147483646 h 1607"/>
                <a:gd name="T40" fmla="*/ 2147483646 w 1883"/>
                <a:gd name="T41" fmla="*/ 2147483646 h 1607"/>
                <a:gd name="T42" fmla="*/ 2147483646 w 1883"/>
                <a:gd name="T43" fmla="*/ 2147483646 h 1607"/>
                <a:gd name="T44" fmla="*/ 2147483646 w 1883"/>
                <a:gd name="T45" fmla="*/ 2147483646 h 1607"/>
                <a:gd name="T46" fmla="*/ 2147483646 w 1883"/>
                <a:gd name="T47" fmla="*/ 2147483646 h 1607"/>
                <a:gd name="T48" fmla="*/ 2147483646 w 1883"/>
                <a:gd name="T49" fmla="*/ 2147483646 h 1607"/>
                <a:gd name="T50" fmla="*/ 2147483646 w 1883"/>
                <a:gd name="T51" fmla="*/ 2147483646 h 1607"/>
                <a:gd name="T52" fmla="*/ 2147483646 w 1883"/>
                <a:gd name="T53" fmla="*/ 2147483646 h 1607"/>
                <a:gd name="T54" fmla="*/ 2147483646 w 1883"/>
                <a:gd name="T55" fmla="*/ 2147483646 h 1607"/>
                <a:gd name="T56" fmla="*/ 2147483646 w 1883"/>
                <a:gd name="T57" fmla="*/ 2147483646 h 1607"/>
                <a:gd name="T58" fmla="*/ 2147483646 w 1883"/>
                <a:gd name="T59" fmla="*/ 2147483646 h 1607"/>
                <a:gd name="T60" fmla="*/ 2147483646 w 1883"/>
                <a:gd name="T61" fmla="*/ 2147483646 h 1607"/>
                <a:gd name="T62" fmla="*/ 2147483646 w 1883"/>
                <a:gd name="T63" fmla="*/ 2147483646 h 1607"/>
                <a:gd name="T64" fmla="*/ 2147483646 w 1883"/>
                <a:gd name="T65" fmla="*/ 2147483646 h 1607"/>
                <a:gd name="T66" fmla="*/ 2147483646 w 1883"/>
                <a:gd name="T67" fmla="*/ 2147483646 h 1607"/>
                <a:gd name="T68" fmla="*/ 2147483646 w 1883"/>
                <a:gd name="T69" fmla="*/ 2147483646 h 1607"/>
                <a:gd name="T70" fmla="*/ 2147483646 w 1883"/>
                <a:gd name="T71" fmla="*/ 2147483646 h 1607"/>
                <a:gd name="T72" fmla="*/ 2147483646 w 1883"/>
                <a:gd name="T73" fmla="*/ 2147483646 h 1607"/>
                <a:gd name="T74" fmla="*/ 2147483646 w 1883"/>
                <a:gd name="T75" fmla="*/ 2147483646 h 1607"/>
                <a:gd name="T76" fmla="*/ 2147483646 w 1883"/>
                <a:gd name="T77" fmla="*/ 2147483646 h 1607"/>
                <a:gd name="T78" fmla="*/ 2147483646 w 1883"/>
                <a:gd name="T79" fmla="*/ 2147483646 h 1607"/>
                <a:gd name="T80" fmla="*/ 2147483646 w 1883"/>
                <a:gd name="T81" fmla="*/ 2147483646 h 1607"/>
                <a:gd name="T82" fmla="*/ 2147483646 w 1883"/>
                <a:gd name="T83" fmla="*/ 2147483646 h 1607"/>
                <a:gd name="T84" fmla="*/ 2147483646 w 1883"/>
                <a:gd name="T85" fmla="*/ 2147483646 h 1607"/>
                <a:gd name="T86" fmla="*/ 2147483646 w 1883"/>
                <a:gd name="T87" fmla="*/ 2147483646 h 1607"/>
                <a:gd name="T88" fmla="*/ 2147483646 w 1883"/>
                <a:gd name="T89" fmla="*/ 2147483646 h 1607"/>
                <a:gd name="T90" fmla="*/ 2147483646 w 1883"/>
                <a:gd name="T91" fmla="*/ 2147483646 h 1607"/>
                <a:gd name="T92" fmla="*/ 2147483646 w 1883"/>
                <a:gd name="T93" fmla="*/ 2147483646 h 1607"/>
                <a:gd name="T94" fmla="*/ 2147483646 w 1883"/>
                <a:gd name="T95" fmla="*/ 2147483646 h 1607"/>
                <a:gd name="T96" fmla="*/ 2147483646 w 1883"/>
                <a:gd name="T97" fmla="*/ 2147483646 h 1607"/>
                <a:gd name="T98" fmla="*/ 2147483646 w 1883"/>
                <a:gd name="T99" fmla="*/ 2147483646 h 1607"/>
                <a:gd name="T100" fmla="*/ 2147483646 w 1883"/>
                <a:gd name="T101" fmla="*/ 2147483646 h 1607"/>
                <a:gd name="T102" fmla="*/ 2147483646 w 1883"/>
                <a:gd name="T103" fmla="*/ 2147483646 h 1607"/>
                <a:gd name="T104" fmla="*/ 2147483646 w 1883"/>
                <a:gd name="T105" fmla="*/ 2147483646 h 1607"/>
                <a:gd name="T106" fmla="*/ 2147483646 w 1883"/>
                <a:gd name="T107" fmla="*/ 2147483646 h 1607"/>
                <a:gd name="T108" fmla="*/ 2147483646 w 1883"/>
                <a:gd name="T109" fmla="*/ 2147483646 h 1607"/>
                <a:gd name="T110" fmla="*/ 2147483646 w 1883"/>
                <a:gd name="T111" fmla="*/ 2147483646 h 1607"/>
                <a:gd name="T112" fmla="*/ 2147483646 w 1883"/>
                <a:gd name="T113" fmla="*/ 2147483646 h 1607"/>
                <a:gd name="T114" fmla="*/ 2147483646 w 1883"/>
                <a:gd name="T115" fmla="*/ 2147483646 h 1607"/>
                <a:gd name="T116" fmla="*/ 2147483646 w 1883"/>
                <a:gd name="T117" fmla="*/ 2147483646 h 1607"/>
                <a:gd name="T118" fmla="*/ 2147483646 w 1883"/>
                <a:gd name="T119" fmla="*/ 2147483646 h 1607"/>
                <a:gd name="T120" fmla="*/ 2147483646 w 1883"/>
                <a:gd name="T121" fmla="*/ 2147483646 h 1607"/>
                <a:gd name="T122" fmla="*/ 2147483646 w 1883"/>
                <a:gd name="T123" fmla="*/ 2147483646 h 16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83"/>
                <a:gd name="T187" fmla="*/ 0 h 1607"/>
                <a:gd name="T188" fmla="*/ 1883 w 1883"/>
                <a:gd name="T189" fmla="*/ 1607 h 16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83" h="1607">
                  <a:moveTo>
                    <a:pt x="1845" y="171"/>
                  </a:moveTo>
                  <a:cubicBezTo>
                    <a:pt x="1838" y="147"/>
                    <a:pt x="1838" y="147"/>
                    <a:pt x="1838" y="147"/>
                  </a:cubicBezTo>
                  <a:cubicBezTo>
                    <a:pt x="1819" y="115"/>
                    <a:pt x="1819" y="115"/>
                    <a:pt x="1819" y="115"/>
                  </a:cubicBezTo>
                  <a:cubicBezTo>
                    <a:pt x="1803" y="106"/>
                    <a:pt x="1803" y="106"/>
                    <a:pt x="1803" y="106"/>
                  </a:cubicBezTo>
                  <a:cubicBezTo>
                    <a:pt x="1787" y="115"/>
                    <a:pt x="1787" y="115"/>
                    <a:pt x="1787" y="115"/>
                  </a:cubicBezTo>
                  <a:cubicBezTo>
                    <a:pt x="1778" y="134"/>
                    <a:pt x="1778" y="134"/>
                    <a:pt x="1778" y="134"/>
                  </a:cubicBezTo>
                  <a:cubicBezTo>
                    <a:pt x="1777" y="136"/>
                    <a:pt x="1777" y="136"/>
                    <a:pt x="1777" y="136"/>
                  </a:cubicBezTo>
                  <a:cubicBezTo>
                    <a:pt x="1775" y="136"/>
                    <a:pt x="1775" y="136"/>
                    <a:pt x="1775" y="136"/>
                  </a:cubicBezTo>
                  <a:cubicBezTo>
                    <a:pt x="1774" y="136"/>
                    <a:pt x="1774" y="136"/>
                    <a:pt x="1774" y="136"/>
                  </a:cubicBezTo>
                  <a:cubicBezTo>
                    <a:pt x="1744" y="141"/>
                    <a:pt x="1744" y="141"/>
                    <a:pt x="1744" y="141"/>
                  </a:cubicBezTo>
                  <a:cubicBezTo>
                    <a:pt x="1741" y="143"/>
                    <a:pt x="1738" y="144"/>
                    <a:pt x="1736" y="147"/>
                  </a:cubicBezTo>
                  <a:cubicBezTo>
                    <a:pt x="1729" y="155"/>
                    <a:pt x="1729" y="155"/>
                    <a:pt x="1729" y="155"/>
                  </a:cubicBezTo>
                  <a:cubicBezTo>
                    <a:pt x="1714" y="167"/>
                    <a:pt x="1714" y="167"/>
                    <a:pt x="1714" y="167"/>
                  </a:cubicBezTo>
                  <a:cubicBezTo>
                    <a:pt x="1709" y="170"/>
                    <a:pt x="1709" y="170"/>
                    <a:pt x="1709" y="170"/>
                  </a:cubicBezTo>
                  <a:cubicBezTo>
                    <a:pt x="1696" y="172"/>
                    <a:pt x="1696" y="172"/>
                    <a:pt x="1696" y="172"/>
                  </a:cubicBezTo>
                  <a:cubicBezTo>
                    <a:pt x="1689" y="171"/>
                    <a:pt x="1680" y="165"/>
                    <a:pt x="1667" y="156"/>
                  </a:cubicBezTo>
                  <a:cubicBezTo>
                    <a:pt x="1666" y="155"/>
                    <a:pt x="1666" y="155"/>
                    <a:pt x="1666" y="155"/>
                  </a:cubicBezTo>
                  <a:cubicBezTo>
                    <a:pt x="1645" y="134"/>
                    <a:pt x="1634" y="119"/>
                    <a:pt x="1634" y="110"/>
                  </a:cubicBezTo>
                  <a:cubicBezTo>
                    <a:pt x="1634" y="83"/>
                    <a:pt x="1634" y="83"/>
                    <a:pt x="1634" y="83"/>
                  </a:cubicBezTo>
                  <a:cubicBezTo>
                    <a:pt x="1634" y="82"/>
                    <a:pt x="1634" y="82"/>
                    <a:pt x="1634" y="82"/>
                  </a:cubicBezTo>
                  <a:cubicBezTo>
                    <a:pt x="1634" y="81"/>
                    <a:pt x="1634" y="81"/>
                    <a:pt x="1634" y="81"/>
                  </a:cubicBezTo>
                  <a:cubicBezTo>
                    <a:pt x="1638" y="76"/>
                    <a:pt x="1638" y="76"/>
                    <a:pt x="1638" y="76"/>
                  </a:cubicBezTo>
                  <a:cubicBezTo>
                    <a:pt x="1607" y="65"/>
                    <a:pt x="1607" y="65"/>
                    <a:pt x="1607" y="65"/>
                  </a:cubicBezTo>
                  <a:cubicBezTo>
                    <a:pt x="1606" y="76"/>
                    <a:pt x="1606" y="76"/>
                    <a:pt x="1606" y="76"/>
                  </a:cubicBezTo>
                  <a:cubicBezTo>
                    <a:pt x="1606" y="79"/>
                    <a:pt x="1603" y="83"/>
                    <a:pt x="1597" y="86"/>
                  </a:cubicBezTo>
                  <a:cubicBezTo>
                    <a:pt x="1587" y="90"/>
                    <a:pt x="1587" y="90"/>
                    <a:pt x="1587" y="90"/>
                  </a:cubicBezTo>
                  <a:cubicBezTo>
                    <a:pt x="1583" y="89"/>
                    <a:pt x="1583" y="89"/>
                    <a:pt x="1583" y="89"/>
                  </a:cubicBezTo>
                  <a:cubicBezTo>
                    <a:pt x="1583" y="88"/>
                    <a:pt x="1583" y="88"/>
                    <a:pt x="1583" y="88"/>
                  </a:cubicBezTo>
                  <a:cubicBezTo>
                    <a:pt x="1567" y="85"/>
                    <a:pt x="1567" y="85"/>
                    <a:pt x="1567" y="85"/>
                  </a:cubicBezTo>
                  <a:cubicBezTo>
                    <a:pt x="1570" y="97"/>
                    <a:pt x="1570" y="97"/>
                    <a:pt x="1570" y="97"/>
                  </a:cubicBezTo>
                  <a:cubicBezTo>
                    <a:pt x="1543" y="79"/>
                    <a:pt x="1543" y="79"/>
                    <a:pt x="1543" y="79"/>
                  </a:cubicBezTo>
                  <a:cubicBezTo>
                    <a:pt x="1541" y="79"/>
                    <a:pt x="1541" y="79"/>
                    <a:pt x="1541" y="79"/>
                  </a:cubicBezTo>
                  <a:cubicBezTo>
                    <a:pt x="1540" y="78"/>
                    <a:pt x="1540" y="78"/>
                    <a:pt x="1540" y="78"/>
                  </a:cubicBezTo>
                  <a:cubicBezTo>
                    <a:pt x="1540" y="78"/>
                    <a:pt x="1540" y="78"/>
                    <a:pt x="1540" y="78"/>
                  </a:cubicBezTo>
                  <a:cubicBezTo>
                    <a:pt x="1536" y="66"/>
                    <a:pt x="1534" y="55"/>
                    <a:pt x="1534" y="42"/>
                  </a:cubicBezTo>
                  <a:cubicBezTo>
                    <a:pt x="1534" y="31"/>
                    <a:pt x="1535" y="25"/>
                    <a:pt x="1539" y="21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4" y="0"/>
                    <a:pt x="1544" y="0"/>
                    <a:pt x="1544" y="0"/>
                  </a:cubicBezTo>
                  <a:cubicBezTo>
                    <a:pt x="1516" y="4"/>
                    <a:pt x="1516" y="4"/>
                    <a:pt x="1516" y="4"/>
                  </a:cubicBezTo>
                  <a:cubicBezTo>
                    <a:pt x="1502" y="5"/>
                    <a:pt x="1493" y="13"/>
                    <a:pt x="1488" y="29"/>
                  </a:cubicBezTo>
                  <a:cubicBezTo>
                    <a:pt x="1488" y="30"/>
                    <a:pt x="1488" y="30"/>
                    <a:pt x="1488" y="30"/>
                  </a:cubicBezTo>
                  <a:cubicBezTo>
                    <a:pt x="1488" y="30"/>
                    <a:pt x="1488" y="30"/>
                    <a:pt x="1488" y="30"/>
                  </a:cubicBezTo>
                  <a:cubicBezTo>
                    <a:pt x="1472" y="55"/>
                    <a:pt x="1472" y="55"/>
                    <a:pt x="1472" y="55"/>
                  </a:cubicBezTo>
                  <a:cubicBezTo>
                    <a:pt x="1488" y="53"/>
                    <a:pt x="1488" y="53"/>
                    <a:pt x="1488" y="53"/>
                  </a:cubicBezTo>
                  <a:cubicBezTo>
                    <a:pt x="1489" y="53"/>
                    <a:pt x="1489" y="53"/>
                    <a:pt x="1489" y="53"/>
                  </a:cubicBezTo>
                  <a:cubicBezTo>
                    <a:pt x="1490" y="52"/>
                    <a:pt x="1490" y="52"/>
                    <a:pt x="1490" y="52"/>
                  </a:cubicBezTo>
                  <a:cubicBezTo>
                    <a:pt x="1491" y="55"/>
                    <a:pt x="1491" y="55"/>
                    <a:pt x="1491" y="55"/>
                  </a:cubicBezTo>
                  <a:cubicBezTo>
                    <a:pt x="1503" y="60"/>
                    <a:pt x="1503" y="60"/>
                    <a:pt x="1503" y="60"/>
                  </a:cubicBezTo>
                  <a:cubicBezTo>
                    <a:pt x="1506" y="60"/>
                    <a:pt x="1506" y="60"/>
                    <a:pt x="1506" y="60"/>
                  </a:cubicBezTo>
                  <a:cubicBezTo>
                    <a:pt x="1508" y="61"/>
                    <a:pt x="1508" y="61"/>
                    <a:pt x="1508" y="61"/>
                  </a:cubicBezTo>
                  <a:cubicBezTo>
                    <a:pt x="1508" y="64"/>
                    <a:pt x="1508" y="64"/>
                    <a:pt x="1508" y="64"/>
                  </a:cubicBezTo>
                  <a:cubicBezTo>
                    <a:pt x="1510" y="86"/>
                    <a:pt x="1510" y="86"/>
                    <a:pt x="1510" y="86"/>
                  </a:cubicBezTo>
                  <a:cubicBezTo>
                    <a:pt x="1516" y="107"/>
                    <a:pt x="1516" y="107"/>
                    <a:pt x="1516" y="107"/>
                  </a:cubicBezTo>
                  <a:cubicBezTo>
                    <a:pt x="1516" y="108"/>
                    <a:pt x="1516" y="108"/>
                    <a:pt x="1516" y="108"/>
                  </a:cubicBezTo>
                  <a:cubicBezTo>
                    <a:pt x="1516" y="109"/>
                    <a:pt x="1516" y="109"/>
                    <a:pt x="1516" y="109"/>
                  </a:cubicBezTo>
                  <a:cubicBezTo>
                    <a:pt x="1516" y="110"/>
                    <a:pt x="1516" y="110"/>
                    <a:pt x="1516" y="110"/>
                  </a:cubicBezTo>
                  <a:cubicBezTo>
                    <a:pt x="1481" y="179"/>
                    <a:pt x="1481" y="179"/>
                    <a:pt x="1481" y="179"/>
                  </a:cubicBezTo>
                  <a:cubicBezTo>
                    <a:pt x="1475" y="189"/>
                    <a:pt x="1472" y="214"/>
                    <a:pt x="1470" y="252"/>
                  </a:cubicBezTo>
                  <a:cubicBezTo>
                    <a:pt x="1470" y="255"/>
                    <a:pt x="1470" y="255"/>
                    <a:pt x="1470" y="255"/>
                  </a:cubicBezTo>
                  <a:cubicBezTo>
                    <a:pt x="1456" y="281"/>
                    <a:pt x="1456" y="281"/>
                    <a:pt x="1456" y="281"/>
                  </a:cubicBezTo>
                  <a:cubicBezTo>
                    <a:pt x="1465" y="292"/>
                    <a:pt x="1465" y="292"/>
                    <a:pt x="1465" y="292"/>
                  </a:cubicBezTo>
                  <a:cubicBezTo>
                    <a:pt x="1465" y="294"/>
                    <a:pt x="1465" y="294"/>
                    <a:pt x="1465" y="294"/>
                  </a:cubicBezTo>
                  <a:cubicBezTo>
                    <a:pt x="1467" y="310"/>
                    <a:pt x="1465" y="319"/>
                    <a:pt x="1461" y="322"/>
                  </a:cubicBezTo>
                  <a:cubicBezTo>
                    <a:pt x="1458" y="323"/>
                    <a:pt x="1458" y="323"/>
                    <a:pt x="1458" y="323"/>
                  </a:cubicBezTo>
                  <a:cubicBezTo>
                    <a:pt x="1451" y="327"/>
                    <a:pt x="1426" y="352"/>
                    <a:pt x="1387" y="400"/>
                  </a:cubicBezTo>
                  <a:cubicBezTo>
                    <a:pt x="1384" y="403"/>
                    <a:pt x="1384" y="403"/>
                    <a:pt x="1384" y="403"/>
                  </a:cubicBezTo>
                  <a:cubicBezTo>
                    <a:pt x="1382" y="402"/>
                    <a:pt x="1382" y="402"/>
                    <a:pt x="1382" y="402"/>
                  </a:cubicBezTo>
                  <a:cubicBezTo>
                    <a:pt x="1379" y="400"/>
                    <a:pt x="1379" y="400"/>
                    <a:pt x="1379" y="400"/>
                  </a:cubicBezTo>
                  <a:cubicBezTo>
                    <a:pt x="1365" y="390"/>
                    <a:pt x="1353" y="382"/>
                    <a:pt x="1345" y="373"/>
                  </a:cubicBezTo>
                  <a:cubicBezTo>
                    <a:pt x="1339" y="369"/>
                    <a:pt x="1323" y="366"/>
                    <a:pt x="1297" y="366"/>
                  </a:cubicBezTo>
                  <a:cubicBezTo>
                    <a:pt x="1296" y="414"/>
                    <a:pt x="1296" y="414"/>
                    <a:pt x="1296" y="414"/>
                  </a:cubicBezTo>
                  <a:cubicBezTo>
                    <a:pt x="1295" y="415"/>
                    <a:pt x="1295" y="415"/>
                    <a:pt x="1295" y="415"/>
                  </a:cubicBezTo>
                  <a:cubicBezTo>
                    <a:pt x="1276" y="507"/>
                    <a:pt x="1276" y="507"/>
                    <a:pt x="1276" y="507"/>
                  </a:cubicBezTo>
                  <a:cubicBezTo>
                    <a:pt x="1271" y="519"/>
                    <a:pt x="1270" y="540"/>
                    <a:pt x="1270" y="572"/>
                  </a:cubicBezTo>
                  <a:cubicBezTo>
                    <a:pt x="1278" y="581"/>
                    <a:pt x="1278" y="581"/>
                    <a:pt x="1278" y="581"/>
                  </a:cubicBezTo>
                  <a:cubicBezTo>
                    <a:pt x="1284" y="569"/>
                    <a:pt x="1284" y="569"/>
                    <a:pt x="1284" y="569"/>
                  </a:cubicBezTo>
                  <a:cubicBezTo>
                    <a:pt x="1285" y="569"/>
                    <a:pt x="1285" y="569"/>
                    <a:pt x="1285" y="569"/>
                  </a:cubicBezTo>
                  <a:cubicBezTo>
                    <a:pt x="1286" y="566"/>
                    <a:pt x="1286" y="566"/>
                    <a:pt x="1286" y="566"/>
                  </a:cubicBezTo>
                  <a:cubicBezTo>
                    <a:pt x="1310" y="554"/>
                    <a:pt x="1310" y="554"/>
                    <a:pt x="1310" y="554"/>
                  </a:cubicBezTo>
                  <a:cubicBezTo>
                    <a:pt x="1378" y="564"/>
                    <a:pt x="1378" y="564"/>
                    <a:pt x="1378" y="564"/>
                  </a:cubicBezTo>
                  <a:cubicBezTo>
                    <a:pt x="1385" y="556"/>
                    <a:pt x="1385" y="556"/>
                    <a:pt x="1385" y="556"/>
                  </a:cubicBezTo>
                  <a:cubicBezTo>
                    <a:pt x="1395" y="539"/>
                    <a:pt x="1395" y="539"/>
                    <a:pt x="1395" y="539"/>
                  </a:cubicBezTo>
                  <a:cubicBezTo>
                    <a:pt x="1397" y="538"/>
                    <a:pt x="1397" y="538"/>
                    <a:pt x="1397" y="538"/>
                  </a:cubicBezTo>
                  <a:cubicBezTo>
                    <a:pt x="1397" y="538"/>
                    <a:pt x="1397" y="538"/>
                    <a:pt x="1397" y="538"/>
                  </a:cubicBezTo>
                  <a:cubicBezTo>
                    <a:pt x="1398" y="537"/>
                    <a:pt x="1398" y="537"/>
                    <a:pt x="1398" y="537"/>
                  </a:cubicBezTo>
                  <a:cubicBezTo>
                    <a:pt x="1424" y="532"/>
                    <a:pt x="1424" y="532"/>
                    <a:pt x="1424" y="532"/>
                  </a:cubicBezTo>
                  <a:cubicBezTo>
                    <a:pt x="1459" y="529"/>
                    <a:pt x="1459" y="529"/>
                    <a:pt x="1459" y="529"/>
                  </a:cubicBezTo>
                  <a:cubicBezTo>
                    <a:pt x="1470" y="532"/>
                    <a:pt x="1482" y="545"/>
                    <a:pt x="1498" y="566"/>
                  </a:cubicBezTo>
                  <a:cubicBezTo>
                    <a:pt x="1540" y="588"/>
                    <a:pt x="1564" y="607"/>
                    <a:pt x="1569" y="623"/>
                  </a:cubicBezTo>
                  <a:cubicBezTo>
                    <a:pt x="1572" y="632"/>
                    <a:pt x="1572" y="638"/>
                    <a:pt x="1569" y="646"/>
                  </a:cubicBezTo>
                  <a:cubicBezTo>
                    <a:pt x="1566" y="653"/>
                    <a:pt x="1558" y="657"/>
                    <a:pt x="1548" y="658"/>
                  </a:cubicBezTo>
                  <a:cubicBezTo>
                    <a:pt x="1547" y="658"/>
                    <a:pt x="1547" y="658"/>
                    <a:pt x="1547" y="658"/>
                  </a:cubicBezTo>
                  <a:cubicBezTo>
                    <a:pt x="1495" y="656"/>
                    <a:pt x="1465" y="656"/>
                    <a:pt x="1455" y="659"/>
                  </a:cubicBezTo>
                  <a:cubicBezTo>
                    <a:pt x="1430" y="676"/>
                    <a:pt x="1430" y="676"/>
                    <a:pt x="1430" y="676"/>
                  </a:cubicBezTo>
                  <a:cubicBezTo>
                    <a:pt x="1398" y="699"/>
                    <a:pt x="1377" y="711"/>
                    <a:pt x="1365" y="711"/>
                  </a:cubicBezTo>
                  <a:cubicBezTo>
                    <a:pt x="1344" y="714"/>
                    <a:pt x="1344" y="714"/>
                    <a:pt x="1344" y="714"/>
                  </a:cubicBezTo>
                  <a:cubicBezTo>
                    <a:pt x="1331" y="767"/>
                    <a:pt x="1331" y="767"/>
                    <a:pt x="1331" y="767"/>
                  </a:cubicBezTo>
                  <a:cubicBezTo>
                    <a:pt x="1328" y="783"/>
                    <a:pt x="1323" y="793"/>
                    <a:pt x="1314" y="801"/>
                  </a:cubicBezTo>
                  <a:cubicBezTo>
                    <a:pt x="1305" y="809"/>
                    <a:pt x="1292" y="814"/>
                    <a:pt x="1276" y="818"/>
                  </a:cubicBezTo>
                  <a:cubicBezTo>
                    <a:pt x="1255" y="821"/>
                    <a:pt x="1239" y="828"/>
                    <a:pt x="1223" y="838"/>
                  </a:cubicBezTo>
                  <a:cubicBezTo>
                    <a:pt x="1205" y="876"/>
                    <a:pt x="1205" y="876"/>
                    <a:pt x="1205" y="876"/>
                  </a:cubicBezTo>
                  <a:cubicBezTo>
                    <a:pt x="1204" y="877"/>
                    <a:pt x="1204" y="877"/>
                    <a:pt x="1204" y="877"/>
                  </a:cubicBezTo>
                  <a:cubicBezTo>
                    <a:pt x="1203" y="877"/>
                    <a:pt x="1203" y="877"/>
                    <a:pt x="1203" y="877"/>
                  </a:cubicBezTo>
                  <a:cubicBezTo>
                    <a:pt x="1202" y="877"/>
                    <a:pt x="1202" y="877"/>
                    <a:pt x="1202" y="877"/>
                  </a:cubicBezTo>
                  <a:cubicBezTo>
                    <a:pt x="1153" y="897"/>
                    <a:pt x="1153" y="897"/>
                    <a:pt x="1153" y="897"/>
                  </a:cubicBezTo>
                  <a:cubicBezTo>
                    <a:pt x="1150" y="897"/>
                    <a:pt x="1150" y="897"/>
                    <a:pt x="1150" y="897"/>
                  </a:cubicBezTo>
                  <a:cubicBezTo>
                    <a:pt x="1126" y="891"/>
                    <a:pt x="1126" y="891"/>
                    <a:pt x="1126" y="891"/>
                  </a:cubicBezTo>
                  <a:cubicBezTo>
                    <a:pt x="1107" y="888"/>
                    <a:pt x="1092" y="883"/>
                    <a:pt x="1082" y="877"/>
                  </a:cubicBezTo>
                  <a:cubicBezTo>
                    <a:pt x="1070" y="870"/>
                    <a:pt x="1056" y="869"/>
                    <a:pt x="1041" y="874"/>
                  </a:cubicBezTo>
                  <a:cubicBezTo>
                    <a:pt x="1029" y="891"/>
                    <a:pt x="1022" y="914"/>
                    <a:pt x="1023" y="938"/>
                  </a:cubicBezTo>
                  <a:cubicBezTo>
                    <a:pt x="1024" y="951"/>
                    <a:pt x="1027" y="959"/>
                    <a:pt x="1031" y="961"/>
                  </a:cubicBezTo>
                  <a:cubicBezTo>
                    <a:pt x="1038" y="960"/>
                    <a:pt x="1038" y="960"/>
                    <a:pt x="1038" y="960"/>
                  </a:cubicBezTo>
                  <a:cubicBezTo>
                    <a:pt x="1046" y="955"/>
                    <a:pt x="1046" y="955"/>
                    <a:pt x="1046" y="955"/>
                  </a:cubicBezTo>
                  <a:cubicBezTo>
                    <a:pt x="1049" y="989"/>
                    <a:pt x="1049" y="989"/>
                    <a:pt x="1049" y="989"/>
                  </a:cubicBezTo>
                  <a:cubicBezTo>
                    <a:pt x="1049" y="1000"/>
                    <a:pt x="1044" y="1009"/>
                    <a:pt x="1036" y="1015"/>
                  </a:cubicBezTo>
                  <a:cubicBezTo>
                    <a:pt x="1031" y="1019"/>
                    <a:pt x="1021" y="1023"/>
                    <a:pt x="1007" y="1028"/>
                  </a:cubicBezTo>
                  <a:cubicBezTo>
                    <a:pt x="999" y="1030"/>
                    <a:pt x="999" y="1030"/>
                    <a:pt x="999" y="1030"/>
                  </a:cubicBezTo>
                  <a:cubicBezTo>
                    <a:pt x="988" y="1034"/>
                    <a:pt x="966" y="1062"/>
                    <a:pt x="934" y="1114"/>
                  </a:cubicBezTo>
                  <a:cubicBezTo>
                    <a:pt x="934" y="1115"/>
                    <a:pt x="934" y="1115"/>
                    <a:pt x="934" y="1115"/>
                  </a:cubicBezTo>
                  <a:cubicBezTo>
                    <a:pt x="933" y="1115"/>
                    <a:pt x="933" y="1115"/>
                    <a:pt x="933" y="1115"/>
                  </a:cubicBezTo>
                  <a:cubicBezTo>
                    <a:pt x="901" y="1134"/>
                    <a:pt x="901" y="1134"/>
                    <a:pt x="901" y="1134"/>
                  </a:cubicBezTo>
                  <a:cubicBezTo>
                    <a:pt x="906" y="1134"/>
                    <a:pt x="909" y="1136"/>
                    <a:pt x="908" y="1141"/>
                  </a:cubicBezTo>
                  <a:cubicBezTo>
                    <a:pt x="907" y="1145"/>
                    <a:pt x="904" y="1146"/>
                    <a:pt x="896" y="1147"/>
                  </a:cubicBezTo>
                  <a:cubicBezTo>
                    <a:pt x="806" y="1145"/>
                    <a:pt x="806" y="1145"/>
                    <a:pt x="806" y="1145"/>
                  </a:cubicBezTo>
                  <a:cubicBezTo>
                    <a:pt x="706" y="1142"/>
                    <a:pt x="627" y="1169"/>
                    <a:pt x="572" y="1226"/>
                  </a:cubicBezTo>
                  <a:cubicBezTo>
                    <a:pt x="570" y="1227"/>
                    <a:pt x="570" y="1227"/>
                    <a:pt x="570" y="1227"/>
                  </a:cubicBezTo>
                  <a:cubicBezTo>
                    <a:pt x="568" y="1228"/>
                    <a:pt x="568" y="1228"/>
                    <a:pt x="568" y="1228"/>
                  </a:cubicBezTo>
                  <a:cubicBezTo>
                    <a:pt x="567" y="1228"/>
                    <a:pt x="567" y="1228"/>
                    <a:pt x="567" y="1228"/>
                  </a:cubicBezTo>
                  <a:cubicBezTo>
                    <a:pt x="530" y="1232"/>
                    <a:pt x="530" y="1232"/>
                    <a:pt x="530" y="1232"/>
                  </a:cubicBezTo>
                  <a:cubicBezTo>
                    <a:pt x="528" y="1233"/>
                    <a:pt x="528" y="1233"/>
                    <a:pt x="528" y="1233"/>
                  </a:cubicBezTo>
                  <a:cubicBezTo>
                    <a:pt x="526" y="1233"/>
                    <a:pt x="526" y="1233"/>
                    <a:pt x="526" y="1233"/>
                  </a:cubicBezTo>
                  <a:cubicBezTo>
                    <a:pt x="516" y="1208"/>
                    <a:pt x="516" y="1208"/>
                    <a:pt x="516" y="1208"/>
                  </a:cubicBezTo>
                  <a:cubicBezTo>
                    <a:pt x="478" y="1218"/>
                    <a:pt x="478" y="1218"/>
                    <a:pt x="478" y="1218"/>
                  </a:cubicBezTo>
                  <a:cubicBezTo>
                    <a:pt x="458" y="1219"/>
                    <a:pt x="431" y="1213"/>
                    <a:pt x="402" y="1199"/>
                  </a:cubicBezTo>
                  <a:cubicBezTo>
                    <a:pt x="374" y="1187"/>
                    <a:pt x="350" y="1171"/>
                    <a:pt x="326" y="1152"/>
                  </a:cubicBezTo>
                  <a:cubicBezTo>
                    <a:pt x="310" y="1140"/>
                    <a:pt x="290" y="1131"/>
                    <a:pt x="267" y="1127"/>
                  </a:cubicBezTo>
                  <a:cubicBezTo>
                    <a:pt x="233" y="1124"/>
                    <a:pt x="233" y="1124"/>
                    <a:pt x="233" y="1124"/>
                  </a:cubicBezTo>
                  <a:cubicBezTo>
                    <a:pt x="195" y="1129"/>
                    <a:pt x="195" y="1129"/>
                    <a:pt x="195" y="1129"/>
                  </a:cubicBezTo>
                  <a:cubicBezTo>
                    <a:pt x="167" y="1133"/>
                    <a:pt x="140" y="1133"/>
                    <a:pt x="115" y="1131"/>
                  </a:cubicBezTo>
                  <a:cubicBezTo>
                    <a:pt x="84" y="1129"/>
                    <a:pt x="47" y="1121"/>
                    <a:pt x="3" y="1107"/>
                  </a:cubicBezTo>
                  <a:cubicBezTo>
                    <a:pt x="0" y="1113"/>
                    <a:pt x="0" y="1113"/>
                    <a:pt x="0" y="1113"/>
                  </a:cubicBezTo>
                  <a:cubicBezTo>
                    <a:pt x="1" y="1113"/>
                    <a:pt x="1" y="1113"/>
                    <a:pt x="1" y="1113"/>
                  </a:cubicBezTo>
                  <a:cubicBezTo>
                    <a:pt x="2" y="1113"/>
                    <a:pt x="2" y="1113"/>
                    <a:pt x="2" y="1113"/>
                  </a:cubicBezTo>
                  <a:cubicBezTo>
                    <a:pt x="3" y="1114"/>
                    <a:pt x="3" y="1114"/>
                    <a:pt x="3" y="1114"/>
                  </a:cubicBezTo>
                  <a:cubicBezTo>
                    <a:pt x="3" y="1115"/>
                    <a:pt x="3" y="1115"/>
                    <a:pt x="3" y="1115"/>
                  </a:cubicBezTo>
                  <a:cubicBezTo>
                    <a:pt x="4" y="1126"/>
                    <a:pt x="4" y="1126"/>
                    <a:pt x="4" y="1126"/>
                  </a:cubicBezTo>
                  <a:cubicBezTo>
                    <a:pt x="13" y="1146"/>
                    <a:pt x="13" y="1146"/>
                    <a:pt x="13" y="1146"/>
                  </a:cubicBezTo>
                  <a:cubicBezTo>
                    <a:pt x="35" y="1173"/>
                    <a:pt x="35" y="1173"/>
                    <a:pt x="35" y="1173"/>
                  </a:cubicBezTo>
                  <a:cubicBezTo>
                    <a:pt x="36" y="1176"/>
                    <a:pt x="36" y="1176"/>
                    <a:pt x="36" y="1176"/>
                  </a:cubicBezTo>
                  <a:cubicBezTo>
                    <a:pt x="32" y="1196"/>
                    <a:pt x="32" y="1196"/>
                    <a:pt x="32" y="1196"/>
                  </a:cubicBezTo>
                  <a:cubicBezTo>
                    <a:pt x="32" y="1198"/>
                    <a:pt x="32" y="1198"/>
                    <a:pt x="32" y="1198"/>
                  </a:cubicBezTo>
                  <a:cubicBezTo>
                    <a:pt x="31" y="1198"/>
                    <a:pt x="31" y="1198"/>
                    <a:pt x="31" y="1198"/>
                  </a:cubicBezTo>
                  <a:cubicBezTo>
                    <a:pt x="19" y="1214"/>
                    <a:pt x="19" y="1214"/>
                    <a:pt x="19" y="1214"/>
                  </a:cubicBezTo>
                  <a:cubicBezTo>
                    <a:pt x="32" y="1228"/>
                    <a:pt x="32" y="1228"/>
                    <a:pt x="32" y="1228"/>
                  </a:cubicBezTo>
                  <a:cubicBezTo>
                    <a:pt x="38" y="1233"/>
                    <a:pt x="41" y="1238"/>
                    <a:pt x="41" y="1242"/>
                  </a:cubicBezTo>
                  <a:cubicBezTo>
                    <a:pt x="44" y="1262"/>
                    <a:pt x="44" y="1262"/>
                    <a:pt x="44" y="1262"/>
                  </a:cubicBezTo>
                  <a:cubicBezTo>
                    <a:pt x="60" y="1278"/>
                    <a:pt x="60" y="1278"/>
                    <a:pt x="60" y="1278"/>
                  </a:cubicBezTo>
                  <a:cubicBezTo>
                    <a:pt x="60" y="1280"/>
                    <a:pt x="60" y="1280"/>
                    <a:pt x="60" y="1280"/>
                  </a:cubicBezTo>
                  <a:cubicBezTo>
                    <a:pt x="62" y="1294"/>
                    <a:pt x="62" y="1294"/>
                    <a:pt x="62" y="1294"/>
                  </a:cubicBezTo>
                  <a:cubicBezTo>
                    <a:pt x="62" y="1304"/>
                    <a:pt x="62" y="1304"/>
                    <a:pt x="62" y="1304"/>
                  </a:cubicBezTo>
                  <a:cubicBezTo>
                    <a:pt x="71" y="1312"/>
                    <a:pt x="71" y="1312"/>
                    <a:pt x="71" y="1312"/>
                  </a:cubicBezTo>
                  <a:cubicBezTo>
                    <a:pt x="78" y="1309"/>
                    <a:pt x="78" y="1309"/>
                    <a:pt x="78" y="1309"/>
                  </a:cubicBezTo>
                  <a:cubicBezTo>
                    <a:pt x="79" y="1306"/>
                    <a:pt x="79" y="1306"/>
                    <a:pt x="79" y="1306"/>
                  </a:cubicBezTo>
                  <a:cubicBezTo>
                    <a:pt x="82" y="1298"/>
                    <a:pt x="87" y="1294"/>
                    <a:pt x="95" y="1293"/>
                  </a:cubicBezTo>
                  <a:cubicBezTo>
                    <a:pt x="103" y="1289"/>
                    <a:pt x="103" y="1289"/>
                    <a:pt x="103" y="1289"/>
                  </a:cubicBezTo>
                  <a:cubicBezTo>
                    <a:pt x="159" y="1284"/>
                    <a:pt x="159" y="1284"/>
                    <a:pt x="159" y="1284"/>
                  </a:cubicBezTo>
                  <a:cubicBezTo>
                    <a:pt x="181" y="1276"/>
                    <a:pt x="181" y="1276"/>
                    <a:pt x="181" y="1276"/>
                  </a:cubicBezTo>
                  <a:cubicBezTo>
                    <a:pt x="183" y="1275"/>
                    <a:pt x="183" y="1275"/>
                    <a:pt x="183" y="1275"/>
                  </a:cubicBezTo>
                  <a:cubicBezTo>
                    <a:pt x="186" y="1272"/>
                    <a:pt x="186" y="1272"/>
                    <a:pt x="186" y="1272"/>
                  </a:cubicBezTo>
                  <a:cubicBezTo>
                    <a:pt x="198" y="1298"/>
                    <a:pt x="198" y="1298"/>
                    <a:pt x="198" y="1298"/>
                  </a:cubicBezTo>
                  <a:cubicBezTo>
                    <a:pt x="199" y="1298"/>
                    <a:pt x="199" y="1298"/>
                    <a:pt x="199" y="1298"/>
                  </a:cubicBezTo>
                  <a:cubicBezTo>
                    <a:pt x="199" y="1298"/>
                    <a:pt x="199" y="1298"/>
                    <a:pt x="199" y="1298"/>
                  </a:cubicBezTo>
                  <a:cubicBezTo>
                    <a:pt x="200" y="1304"/>
                    <a:pt x="199" y="1309"/>
                    <a:pt x="196" y="1315"/>
                  </a:cubicBezTo>
                  <a:cubicBezTo>
                    <a:pt x="165" y="1358"/>
                    <a:pt x="165" y="1358"/>
                    <a:pt x="165" y="1358"/>
                  </a:cubicBezTo>
                  <a:cubicBezTo>
                    <a:pt x="167" y="1365"/>
                    <a:pt x="167" y="1365"/>
                    <a:pt x="167" y="1365"/>
                  </a:cubicBezTo>
                  <a:cubicBezTo>
                    <a:pt x="181" y="1379"/>
                    <a:pt x="181" y="1379"/>
                    <a:pt x="181" y="1379"/>
                  </a:cubicBezTo>
                  <a:cubicBezTo>
                    <a:pt x="195" y="1388"/>
                    <a:pt x="195" y="1388"/>
                    <a:pt x="195" y="1388"/>
                  </a:cubicBezTo>
                  <a:cubicBezTo>
                    <a:pt x="196" y="1388"/>
                    <a:pt x="196" y="1388"/>
                    <a:pt x="196" y="1388"/>
                  </a:cubicBezTo>
                  <a:cubicBezTo>
                    <a:pt x="202" y="1396"/>
                    <a:pt x="207" y="1401"/>
                    <a:pt x="214" y="1403"/>
                  </a:cubicBezTo>
                  <a:cubicBezTo>
                    <a:pt x="221" y="1405"/>
                    <a:pt x="229" y="1412"/>
                    <a:pt x="235" y="1420"/>
                  </a:cubicBezTo>
                  <a:cubicBezTo>
                    <a:pt x="236" y="1423"/>
                    <a:pt x="236" y="1423"/>
                    <a:pt x="236" y="1423"/>
                  </a:cubicBezTo>
                  <a:cubicBezTo>
                    <a:pt x="246" y="1428"/>
                    <a:pt x="246" y="1428"/>
                    <a:pt x="246" y="1428"/>
                  </a:cubicBezTo>
                  <a:cubicBezTo>
                    <a:pt x="250" y="1429"/>
                    <a:pt x="250" y="1429"/>
                    <a:pt x="250" y="1429"/>
                  </a:cubicBezTo>
                  <a:cubicBezTo>
                    <a:pt x="251" y="1429"/>
                    <a:pt x="251" y="1429"/>
                    <a:pt x="251" y="1429"/>
                  </a:cubicBezTo>
                  <a:cubicBezTo>
                    <a:pt x="254" y="1440"/>
                    <a:pt x="254" y="1440"/>
                    <a:pt x="254" y="1440"/>
                  </a:cubicBezTo>
                  <a:cubicBezTo>
                    <a:pt x="254" y="1440"/>
                    <a:pt x="254" y="1440"/>
                    <a:pt x="254" y="1440"/>
                  </a:cubicBezTo>
                  <a:cubicBezTo>
                    <a:pt x="255" y="1452"/>
                    <a:pt x="255" y="1452"/>
                    <a:pt x="255" y="1452"/>
                  </a:cubicBezTo>
                  <a:cubicBezTo>
                    <a:pt x="259" y="1469"/>
                    <a:pt x="259" y="1469"/>
                    <a:pt x="259" y="1469"/>
                  </a:cubicBezTo>
                  <a:cubicBezTo>
                    <a:pt x="286" y="1473"/>
                    <a:pt x="286" y="1473"/>
                    <a:pt x="286" y="1473"/>
                  </a:cubicBezTo>
                  <a:cubicBezTo>
                    <a:pt x="288" y="1473"/>
                    <a:pt x="288" y="1473"/>
                    <a:pt x="288" y="1473"/>
                  </a:cubicBezTo>
                  <a:cubicBezTo>
                    <a:pt x="289" y="1474"/>
                    <a:pt x="289" y="1474"/>
                    <a:pt x="289" y="1474"/>
                  </a:cubicBezTo>
                  <a:cubicBezTo>
                    <a:pt x="289" y="1475"/>
                    <a:pt x="289" y="1475"/>
                    <a:pt x="289" y="1475"/>
                  </a:cubicBezTo>
                  <a:cubicBezTo>
                    <a:pt x="290" y="1477"/>
                    <a:pt x="290" y="1477"/>
                    <a:pt x="290" y="1477"/>
                  </a:cubicBezTo>
                  <a:cubicBezTo>
                    <a:pt x="297" y="1492"/>
                    <a:pt x="297" y="1492"/>
                    <a:pt x="297" y="1492"/>
                  </a:cubicBezTo>
                  <a:cubicBezTo>
                    <a:pt x="318" y="1499"/>
                    <a:pt x="318" y="1499"/>
                    <a:pt x="318" y="1499"/>
                  </a:cubicBezTo>
                  <a:cubicBezTo>
                    <a:pt x="333" y="1492"/>
                    <a:pt x="333" y="1492"/>
                    <a:pt x="333" y="1492"/>
                  </a:cubicBezTo>
                  <a:cubicBezTo>
                    <a:pt x="331" y="1484"/>
                    <a:pt x="331" y="1484"/>
                    <a:pt x="331" y="1484"/>
                  </a:cubicBezTo>
                  <a:cubicBezTo>
                    <a:pt x="317" y="1471"/>
                    <a:pt x="317" y="1471"/>
                    <a:pt x="317" y="1471"/>
                  </a:cubicBezTo>
                  <a:cubicBezTo>
                    <a:pt x="319" y="1469"/>
                    <a:pt x="319" y="1469"/>
                    <a:pt x="319" y="1469"/>
                  </a:cubicBezTo>
                  <a:cubicBezTo>
                    <a:pt x="319" y="1467"/>
                    <a:pt x="319" y="1467"/>
                    <a:pt x="319" y="1467"/>
                  </a:cubicBezTo>
                  <a:cubicBezTo>
                    <a:pt x="331" y="1445"/>
                    <a:pt x="331" y="1445"/>
                    <a:pt x="331" y="1445"/>
                  </a:cubicBezTo>
                  <a:cubicBezTo>
                    <a:pt x="356" y="1445"/>
                    <a:pt x="356" y="1445"/>
                    <a:pt x="356" y="1445"/>
                  </a:cubicBezTo>
                  <a:cubicBezTo>
                    <a:pt x="357" y="1446"/>
                    <a:pt x="357" y="1446"/>
                    <a:pt x="357" y="1446"/>
                  </a:cubicBezTo>
                  <a:cubicBezTo>
                    <a:pt x="393" y="1458"/>
                    <a:pt x="393" y="1458"/>
                    <a:pt x="393" y="1458"/>
                  </a:cubicBezTo>
                  <a:cubicBezTo>
                    <a:pt x="413" y="1455"/>
                    <a:pt x="413" y="1455"/>
                    <a:pt x="413" y="1455"/>
                  </a:cubicBezTo>
                  <a:cubicBezTo>
                    <a:pt x="429" y="1440"/>
                    <a:pt x="429" y="1440"/>
                    <a:pt x="429" y="1440"/>
                  </a:cubicBezTo>
                  <a:cubicBezTo>
                    <a:pt x="447" y="1418"/>
                    <a:pt x="459" y="1409"/>
                    <a:pt x="466" y="1414"/>
                  </a:cubicBezTo>
                  <a:cubicBezTo>
                    <a:pt x="474" y="1413"/>
                    <a:pt x="474" y="1413"/>
                    <a:pt x="474" y="1413"/>
                  </a:cubicBezTo>
                  <a:cubicBezTo>
                    <a:pt x="484" y="1413"/>
                    <a:pt x="489" y="1414"/>
                    <a:pt x="492" y="1415"/>
                  </a:cubicBezTo>
                  <a:cubicBezTo>
                    <a:pt x="493" y="1417"/>
                    <a:pt x="495" y="1419"/>
                    <a:pt x="495" y="1421"/>
                  </a:cubicBezTo>
                  <a:cubicBezTo>
                    <a:pt x="495" y="1426"/>
                    <a:pt x="499" y="1434"/>
                    <a:pt x="505" y="1446"/>
                  </a:cubicBezTo>
                  <a:cubicBezTo>
                    <a:pt x="505" y="1447"/>
                    <a:pt x="505" y="1447"/>
                    <a:pt x="505" y="1447"/>
                  </a:cubicBezTo>
                  <a:cubicBezTo>
                    <a:pt x="505" y="1448"/>
                    <a:pt x="505" y="1448"/>
                    <a:pt x="505" y="1448"/>
                  </a:cubicBezTo>
                  <a:cubicBezTo>
                    <a:pt x="508" y="1462"/>
                    <a:pt x="508" y="1462"/>
                    <a:pt x="508" y="1462"/>
                  </a:cubicBezTo>
                  <a:cubicBezTo>
                    <a:pt x="508" y="1466"/>
                    <a:pt x="508" y="1466"/>
                    <a:pt x="508" y="1466"/>
                  </a:cubicBezTo>
                  <a:cubicBezTo>
                    <a:pt x="504" y="1483"/>
                    <a:pt x="504" y="1483"/>
                    <a:pt x="504" y="1483"/>
                  </a:cubicBezTo>
                  <a:cubicBezTo>
                    <a:pt x="504" y="1483"/>
                    <a:pt x="504" y="1483"/>
                    <a:pt x="504" y="1483"/>
                  </a:cubicBezTo>
                  <a:cubicBezTo>
                    <a:pt x="504" y="1484"/>
                    <a:pt x="504" y="1484"/>
                    <a:pt x="504" y="1484"/>
                  </a:cubicBezTo>
                  <a:cubicBezTo>
                    <a:pt x="503" y="1485"/>
                    <a:pt x="503" y="1485"/>
                    <a:pt x="503" y="1485"/>
                  </a:cubicBezTo>
                  <a:cubicBezTo>
                    <a:pt x="485" y="1506"/>
                    <a:pt x="485" y="1506"/>
                    <a:pt x="485" y="1506"/>
                  </a:cubicBezTo>
                  <a:cubicBezTo>
                    <a:pt x="484" y="1507"/>
                    <a:pt x="484" y="1507"/>
                    <a:pt x="484" y="1507"/>
                  </a:cubicBezTo>
                  <a:cubicBezTo>
                    <a:pt x="484" y="1507"/>
                    <a:pt x="484" y="1507"/>
                    <a:pt x="484" y="1507"/>
                  </a:cubicBezTo>
                  <a:cubicBezTo>
                    <a:pt x="446" y="1524"/>
                    <a:pt x="446" y="1524"/>
                    <a:pt x="446" y="1524"/>
                  </a:cubicBezTo>
                  <a:cubicBezTo>
                    <a:pt x="441" y="1534"/>
                    <a:pt x="441" y="1534"/>
                    <a:pt x="441" y="1534"/>
                  </a:cubicBezTo>
                  <a:cubicBezTo>
                    <a:pt x="435" y="1565"/>
                    <a:pt x="435" y="1565"/>
                    <a:pt x="435" y="1565"/>
                  </a:cubicBezTo>
                  <a:cubicBezTo>
                    <a:pt x="439" y="1580"/>
                    <a:pt x="439" y="1580"/>
                    <a:pt x="439" y="1580"/>
                  </a:cubicBezTo>
                  <a:cubicBezTo>
                    <a:pt x="448" y="1595"/>
                    <a:pt x="448" y="1595"/>
                    <a:pt x="448" y="1595"/>
                  </a:cubicBezTo>
                  <a:cubicBezTo>
                    <a:pt x="452" y="1599"/>
                    <a:pt x="452" y="1599"/>
                    <a:pt x="452" y="1599"/>
                  </a:cubicBezTo>
                  <a:cubicBezTo>
                    <a:pt x="465" y="1607"/>
                    <a:pt x="465" y="1607"/>
                    <a:pt x="465" y="1607"/>
                  </a:cubicBezTo>
                  <a:cubicBezTo>
                    <a:pt x="509" y="1607"/>
                    <a:pt x="509" y="1607"/>
                    <a:pt x="509" y="1607"/>
                  </a:cubicBezTo>
                  <a:cubicBezTo>
                    <a:pt x="546" y="1602"/>
                    <a:pt x="546" y="1602"/>
                    <a:pt x="546" y="1602"/>
                  </a:cubicBezTo>
                  <a:cubicBezTo>
                    <a:pt x="552" y="1596"/>
                    <a:pt x="552" y="1596"/>
                    <a:pt x="552" y="1596"/>
                  </a:cubicBezTo>
                  <a:cubicBezTo>
                    <a:pt x="557" y="1590"/>
                    <a:pt x="562" y="1588"/>
                    <a:pt x="565" y="1588"/>
                  </a:cubicBezTo>
                  <a:cubicBezTo>
                    <a:pt x="591" y="1592"/>
                    <a:pt x="591" y="1592"/>
                    <a:pt x="591" y="1592"/>
                  </a:cubicBezTo>
                  <a:cubicBezTo>
                    <a:pt x="593" y="1588"/>
                    <a:pt x="593" y="1588"/>
                    <a:pt x="593" y="1588"/>
                  </a:cubicBezTo>
                  <a:cubicBezTo>
                    <a:pt x="591" y="1581"/>
                    <a:pt x="591" y="1574"/>
                    <a:pt x="595" y="1568"/>
                  </a:cubicBezTo>
                  <a:cubicBezTo>
                    <a:pt x="605" y="1550"/>
                    <a:pt x="605" y="1550"/>
                    <a:pt x="605" y="1550"/>
                  </a:cubicBezTo>
                  <a:cubicBezTo>
                    <a:pt x="605" y="1516"/>
                    <a:pt x="605" y="1516"/>
                    <a:pt x="605" y="1516"/>
                  </a:cubicBezTo>
                  <a:cubicBezTo>
                    <a:pt x="605" y="1515"/>
                    <a:pt x="605" y="1515"/>
                    <a:pt x="605" y="1515"/>
                  </a:cubicBezTo>
                  <a:cubicBezTo>
                    <a:pt x="624" y="1460"/>
                    <a:pt x="624" y="1460"/>
                    <a:pt x="624" y="1460"/>
                  </a:cubicBezTo>
                  <a:cubicBezTo>
                    <a:pt x="625" y="1459"/>
                    <a:pt x="625" y="1459"/>
                    <a:pt x="625" y="1459"/>
                  </a:cubicBezTo>
                  <a:cubicBezTo>
                    <a:pt x="625" y="1458"/>
                    <a:pt x="625" y="1458"/>
                    <a:pt x="625" y="1458"/>
                  </a:cubicBezTo>
                  <a:cubicBezTo>
                    <a:pt x="626" y="1458"/>
                    <a:pt x="626" y="1458"/>
                    <a:pt x="626" y="1458"/>
                  </a:cubicBezTo>
                  <a:cubicBezTo>
                    <a:pt x="626" y="1457"/>
                    <a:pt x="626" y="1457"/>
                    <a:pt x="626" y="1457"/>
                  </a:cubicBezTo>
                  <a:cubicBezTo>
                    <a:pt x="659" y="1431"/>
                    <a:pt x="659" y="1431"/>
                    <a:pt x="659" y="1431"/>
                  </a:cubicBezTo>
                  <a:cubicBezTo>
                    <a:pt x="661" y="1429"/>
                    <a:pt x="661" y="1429"/>
                    <a:pt x="661" y="1429"/>
                  </a:cubicBezTo>
                  <a:cubicBezTo>
                    <a:pt x="690" y="1441"/>
                    <a:pt x="690" y="1441"/>
                    <a:pt x="690" y="1441"/>
                  </a:cubicBezTo>
                  <a:cubicBezTo>
                    <a:pt x="690" y="1441"/>
                    <a:pt x="690" y="1441"/>
                    <a:pt x="690" y="1441"/>
                  </a:cubicBezTo>
                  <a:cubicBezTo>
                    <a:pt x="705" y="1452"/>
                    <a:pt x="712" y="1460"/>
                    <a:pt x="712" y="1466"/>
                  </a:cubicBezTo>
                  <a:cubicBezTo>
                    <a:pt x="710" y="1489"/>
                    <a:pt x="710" y="1489"/>
                    <a:pt x="710" y="1489"/>
                  </a:cubicBezTo>
                  <a:cubicBezTo>
                    <a:pt x="700" y="1504"/>
                    <a:pt x="700" y="1504"/>
                    <a:pt x="700" y="1504"/>
                  </a:cubicBezTo>
                  <a:cubicBezTo>
                    <a:pt x="693" y="1525"/>
                    <a:pt x="693" y="1525"/>
                    <a:pt x="693" y="1525"/>
                  </a:cubicBezTo>
                  <a:cubicBezTo>
                    <a:pt x="693" y="1548"/>
                    <a:pt x="693" y="1548"/>
                    <a:pt x="693" y="1548"/>
                  </a:cubicBezTo>
                  <a:cubicBezTo>
                    <a:pt x="700" y="1559"/>
                    <a:pt x="700" y="1559"/>
                    <a:pt x="700" y="1559"/>
                  </a:cubicBezTo>
                  <a:cubicBezTo>
                    <a:pt x="710" y="1557"/>
                    <a:pt x="710" y="1557"/>
                    <a:pt x="710" y="1557"/>
                  </a:cubicBezTo>
                  <a:cubicBezTo>
                    <a:pt x="712" y="1556"/>
                    <a:pt x="712" y="1556"/>
                    <a:pt x="712" y="1556"/>
                  </a:cubicBezTo>
                  <a:cubicBezTo>
                    <a:pt x="728" y="1557"/>
                    <a:pt x="728" y="1557"/>
                    <a:pt x="728" y="1557"/>
                  </a:cubicBezTo>
                  <a:cubicBezTo>
                    <a:pt x="736" y="1562"/>
                    <a:pt x="741" y="1569"/>
                    <a:pt x="746" y="1580"/>
                  </a:cubicBezTo>
                  <a:cubicBezTo>
                    <a:pt x="755" y="1583"/>
                    <a:pt x="755" y="1583"/>
                    <a:pt x="755" y="1583"/>
                  </a:cubicBezTo>
                  <a:cubicBezTo>
                    <a:pt x="756" y="1583"/>
                    <a:pt x="756" y="1583"/>
                    <a:pt x="756" y="1583"/>
                  </a:cubicBezTo>
                  <a:cubicBezTo>
                    <a:pt x="756" y="1583"/>
                    <a:pt x="756" y="1583"/>
                    <a:pt x="756" y="1583"/>
                  </a:cubicBezTo>
                  <a:cubicBezTo>
                    <a:pt x="757" y="1583"/>
                    <a:pt x="757" y="1583"/>
                    <a:pt x="757" y="1583"/>
                  </a:cubicBezTo>
                  <a:cubicBezTo>
                    <a:pt x="793" y="1600"/>
                    <a:pt x="793" y="1600"/>
                    <a:pt x="793" y="1600"/>
                  </a:cubicBezTo>
                  <a:cubicBezTo>
                    <a:pt x="809" y="1605"/>
                    <a:pt x="809" y="1605"/>
                    <a:pt x="809" y="1605"/>
                  </a:cubicBezTo>
                  <a:cubicBezTo>
                    <a:pt x="831" y="1602"/>
                    <a:pt x="831" y="1602"/>
                    <a:pt x="831" y="1602"/>
                  </a:cubicBezTo>
                  <a:cubicBezTo>
                    <a:pt x="841" y="1589"/>
                    <a:pt x="841" y="1589"/>
                    <a:pt x="841" y="1589"/>
                  </a:cubicBezTo>
                  <a:cubicBezTo>
                    <a:pt x="853" y="1537"/>
                    <a:pt x="853" y="1537"/>
                    <a:pt x="853" y="1537"/>
                  </a:cubicBezTo>
                  <a:cubicBezTo>
                    <a:pt x="854" y="1509"/>
                    <a:pt x="854" y="1509"/>
                    <a:pt x="854" y="1509"/>
                  </a:cubicBezTo>
                  <a:cubicBezTo>
                    <a:pt x="854" y="1507"/>
                    <a:pt x="854" y="1507"/>
                    <a:pt x="854" y="1507"/>
                  </a:cubicBezTo>
                  <a:cubicBezTo>
                    <a:pt x="857" y="1506"/>
                    <a:pt x="857" y="1506"/>
                    <a:pt x="857" y="1506"/>
                  </a:cubicBezTo>
                  <a:cubicBezTo>
                    <a:pt x="858" y="1505"/>
                    <a:pt x="858" y="1505"/>
                    <a:pt x="858" y="1505"/>
                  </a:cubicBezTo>
                  <a:cubicBezTo>
                    <a:pt x="878" y="1488"/>
                    <a:pt x="878" y="1488"/>
                    <a:pt x="878" y="1488"/>
                  </a:cubicBezTo>
                  <a:cubicBezTo>
                    <a:pt x="889" y="1473"/>
                    <a:pt x="889" y="1473"/>
                    <a:pt x="889" y="1473"/>
                  </a:cubicBezTo>
                  <a:cubicBezTo>
                    <a:pt x="890" y="1472"/>
                    <a:pt x="890" y="1472"/>
                    <a:pt x="890" y="1472"/>
                  </a:cubicBezTo>
                  <a:cubicBezTo>
                    <a:pt x="911" y="1462"/>
                    <a:pt x="911" y="1462"/>
                    <a:pt x="911" y="1462"/>
                  </a:cubicBezTo>
                  <a:cubicBezTo>
                    <a:pt x="924" y="1455"/>
                    <a:pt x="924" y="1455"/>
                    <a:pt x="924" y="1455"/>
                  </a:cubicBezTo>
                  <a:cubicBezTo>
                    <a:pt x="940" y="1449"/>
                    <a:pt x="940" y="1449"/>
                    <a:pt x="940" y="1449"/>
                  </a:cubicBezTo>
                  <a:cubicBezTo>
                    <a:pt x="931" y="1417"/>
                    <a:pt x="931" y="1417"/>
                    <a:pt x="931" y="1417"/>
                  </a:cubicBezTo>
                  <a:cubicBezTo>
                    <a:pt x="967" y="1421"/>
                    <a:pt x="967" y="1421"/>
                    <a:pt x="967" y="1421"/>
                  </a:cubicBezTo>
                  <a:cubicBezTo>
                    <a:pt x="967" y="1421"/>
                    <a:pt x="967" y="1421"/>
                    <a:pt x="967" y="1421"/>
                  </a:cubicBezTo>
                  <a:cubicBezTo>
                    <a:pt x="967" y="1422"/>
                    <a:pt x="967" y="1422"/>
                    <a:pt x="967" y="1422"/>
                  </a:cubicBezTo>
                  <a:cubicBezTo>
                    <a:pt x="967" y="1422"/>
                    <a:pt x="967" y="1422"/>
                    <a:pt x="967" y="1422"/>
                  </a:cubicBezTo>
                  <a:cubicBezTo>
                    <a:pt x="986" y="1430"/>
                    <a:pt x="986" y="1430"/>
                    <a:pt x="986" y="1430"/>
                  </a:cubicBezTo>
                  <a:cubicBezTo>
                    <a:pt x="986" y="1430"/>
                    <a:pt x="986" y="1430"/>
                    <a:pt x="986" y="1430"/>
                  </a:cubicBezTo>
                  <a:cubicBezTo>
                    <a:pt x="986" y="1429"/>
                    <a:pt x="986" y="1429"/>
                    <a:pt x="986" y="1429"/>
                  </a:cubicBezTo>
                  <a:cubicBezTo>
                    <a:pt x="992" y="1409"/>
                    <a:pt x="992" y="1409"/>
                    <a:pt x="992" y="1409"/>
                  </a:cubicBezTo>
                  <a:cubicBezTo>
                    <a:pt x="992" y="1405"/>
                    <a:pt x="992" y="1405"/>
                    <a:pt x="992" y="1405"/>
                  </a:cubicBezTo>
                  <a:cubicBezTo>
                    <a:pt x="995" y="1407"/>
                    <a:pt x="995" y="1407"/>
                    <a:pt x="995" y="1407"/>
                  </a:cubicBezTo>
                  <a:cubicBezTo>
                    <a:pt x="997" y="1407"/>
                    <a:pt x="997" y="1407"/>
                    <a:pt x="997" y="1407"/>
                  </a:cubicBezTo>
                  <a:cubicBezTo>
                    <a:pt x="1014" y="1411"/>
                    <a:pt x="1014" y="1411"/>
                    <a:pt x="1014" y="1411"/>
                  </a:cubicBezTo>
                  <a:cubicBezTo>
                    <a:pt x="1022" y="1411"/>
                    <a:pt x="1022" y="1411"/>
                    <a:pt x="1022" y="1411"/>
                  </a:cubicBezTo>
                  <a:cubicBezTo>
                    <a:pt x="1038" y="1393"/>
                    <a:pt x="1038" y="1393"/>
                    <a:pt x="1038" y="1393"/>
                  </a:cubicBezTo>
                  <a:cubicBezTo>
                    <a:pt x="1039" y="1393"/>
                    <a:pt x="1039" y="1393"/>
                    <a:pt x="1039" y="1393"/>
                  </a:cubicBezTo>
                  <a:cubicBezTo>
                    <a:pt x="1040" y="1392"/>
                    <a:pt x="1040" y="1392"/>
                    <a:pt x="1040" y="1392"/>
                  </a:cubicBezTo>
                  <a:cubicBezTo>
                    <a:pt x="1041" y="1392"/>
                    <a:pt x="1041" y="1392"/>
                    <a:pt x="1041" y="1392"/>
                  </a:cubicBezTo>
                  <a:cubicBezTo>
                    <a:pt x="1062" y="1388"/>
                    <a:pt x="1062" y="1388"/>
                    <a:pt x="1062" y="1388"/>
                  </a:cubicBezTo>
                  <a:cubicBezTo>
                    <a:pt x="1080" y="1371"/>
                    <a:pt x="1080" y="1371"/>
                    <a:pt x="1080" y="1371"/>
                  </a:cubicBezTo>
                  <a:cubicBezTo>
                    <a:pt x="1090" y="1357"/>
                    <a:pt x="1090" y="1357"/>
                    <a:pt x="1090" y="1357"/>
                  </a:cubicBezTo>
                  <a:cubicBezTo>
                    <a:pt x="1090" y="1340"/>
                    <a:pt x="1090" y="1340"/>
                    <a:pt x="1090" y="1340"/>
                  </a:cubicBezTo>
                  <a:cubicBezTo>
                    <a:pt x="1090" y="1334"/>
                    <a:pt x="1093" y="1329"/>
                    <a:pt x="1099" y="1326"/>
                  </a:cubicBezTo>
                  <a:cubicBezTo>
                    <a:pt x="1099" y="1326"/>
                    <a:pt x="1099" y="1326"/>
                    <a:pt x="1099" y="1326"/>
                  </a:cubicBezTo>
                  <a:cubicBezTo>
                    <a:pt x="1101" y="1326"/>
                    <a:pt x="1101" y="1326"/>
                    <a:pt x="1101" y="1326"/>
                  </a:cubicBezTo>
                  <a:cubicBezTo>
                    <a:pt x="1102" y="1326"/>
                    <a:pt x="1102" y="1326"/>
                    <a:pt x="1102" y="1326"/>
                  </a:cubicBezTo>
                  <a:cubicBezTo>
                    <a:pt x="1122" y="1328"/>
                    <a:pt x="1122" y="1328"/>
                    <a:pt x="1122" y="1328"/>
                  </a:cubicBezTo>
                  <a:cubicBezTo>
                    <a:pt x="1131" y="1323"/>
                    <a:pt x="1131" y="1323"/>
                    <a:pt x="1131" y="1323"/>
                  </a:cubicBezTo>
                  <a:cubicBezTo>
                    <a:pt x="1134" y="1308"/>
                    <a:pt x="1134" y="1308"/>
                    <a:pt x="1134" y="1308"/>
                  </a:cubicBezTo>
                  <a:cubicBezTo>
                    <a:pt x="1155" y="1302"/>
                    <a:pt x="1155" y="1302"/>
                    <a:pt x="1155" y="1302"/>
                  </a:cubicBezTo>
                  <a:cubicBezTo>
                    <a:pt x="1156" y="1302"/>
                    <a:pt x="1156" y="1302"/>
                    <a:pt x="1156" y="1302"/>
                  </a:cubicBezTo>
                  <a:cubicBezTo>
                    <a:pt x="1157" y="1302"/>
                    <a:pt x="1157" y="1302"/>
                    <a:pt x="1157" y="1302"/>
                  </a:cubicBezTo>
                  <a:cubicBezTo>
                    <a:pt x="1157" y="1302"/>
                    <a:pt x="1157" y="1302"/>
                    <a:pt x="1157" y="1302"/>
                  </a:cubicBezTo>
                  <a:cubicBezTo>
                    <a:pt x="1184" y="1305"/>
                    <a:pt x="1184" y="1305"/>
                    <a:pt x="1184" y="1305"/>
                  </a:cubicBezTo>
                  <a:cubicBezTo>
                    <a:pt x="1205" y="1300"/>
                    <a:pt x="1205" y="1300"/>
                    <a:pt x="1205" y="1300"/>
                  </a:cubicBezTo>
                  <a:cubicBezTo>
                    <a:pt x="1217" y="1287"/>
                    <a:pt x="1217" y="1287"/>
                    <a:pt x="1217" y="1287"/>
                  </a:cubicBezTo>
                  <a:cubicBezTo>
                    <a:pt x="1226" y="1270"/>
                    <a:pt x="1226" y="1270"/>
                    <a:pt x="1226" y="1270"/>
                  </a:cubicBezTo>
                  <a:cubicBezTo>
                    <a:pt x="1210" y="1253"/>
                    <a:pt x="1210" y="1253"/>
                    <a:pt x="1210" y="1253"/>
                  </a:cubicBezTo>
                  <a:cubicBezTo>
                    <a:pt x="1210" y="1252"/>
                    <a:pt x="1210" y="1252"/>
                    <a:pt x="1210" y="1252"/>
                  </a:cubicBezTo>
                  <a:cubicBezTo>
                    <a:pt x="1210" y="1252"/>
                    <a:pt x="1210" y="1252"/>
                    <a:pt x="1210" y="1252"/>
                  </a:cubicBezTo>
                  <a:cubicBezTo>
                    <a:pt x="1207" y="1240"/>
                    <a:pt x="1207" y="1240"/>
                    <a:pt x="1207" y="1240"/>
                  </a:cubicBezTo>
                  <a:cubicBezTo>
                    <a:pt x="1207" y="1240"/>
                    <a:pt x="1207" y="1240"/>
                    <a:pt x="1207" y="1240"/>
                  </a:cubicBezTo>
                  <a:cubicBezTo>
                    <a:pt x="1203" y="1221"/>
                    <a:pt x="1203" y="1221"/>
                    <a:pt x="1203" y="1221"/>
                  </a:cubicBezTo>
                  <a:cubicBezTo>
                    <a:pt x="1203" y="1220"/>
                    <a:pt x="1203" y="1220"/>
                    <a:pt x="1203" y="1220"/>
                  </a:cubicBezTo>
                  <a:cubicBezTo>
                    <a:pt x="1212" y="1203"/>
                    <a:pt x="1212" y="1203"/>
                    <a:pt x="1212" y="1203"/>
                  </a:cubicBezTo>
                  <a:cubicBezTo>
                    <a:pt x="1212" y="1198"/>
                    <a:pt x="1215" y="1190"/>
                    <a:pt x="1224" y="1182"/>
                  </a:cubicBezTo>
                  <a:cubicBezTo>
                    <a:pt x="1235" y="1159"/>
                    <a:pt x="1235" y="1159"/>
                    <a:pt x="1235" y="1159"/>
                  </a:cubicBezTo>
                  <a:cubicBezTo>
                    <a:pt x="1235" y="1157"/>
                    <a:pt x="1235" y="1157"/>
                    <a:pt x="1235" y="1157"/>
                  </a:cubicBezTo>
                  <a:cubicBezTo>
                    <a:pt x="1236" y="1157"/>
                    <a:pt x="1236" y="1157"/>
                    <a:pt x="1236" y="1157"/>
                  </a:cubicBezTo>
                  <a:cubicBezTo>
                    <a:pt x="1247" y="1141"/>
                    <a:pt x="1247" y="1141"/>
                    <a:pt x="1247" y="1141"/>
                  </a:cubicBezTo>
                  <a:cubicBezTo>
                    <a:pt x="1263" y="1109"/>
                    <a:pt x="1263" y="1109"/>
                    <a:pt x="1263" y="1109"/>
                  </a:cubicBezTo>
                  <a:cubicBezTo>
                    <a:pt x="1278" y="1130"/>
                    <a:pt x="1278" y="1130"/>
                    <a:pt x="1278" y="1130"/>
                  </a:cubicBezTo>
                  <a:cubicBezTo>
                    <a:pt x="1279" y="1131"/>
                    <a:pt x="1279" y="1131"/>
                    <a:pt x="1279" y="1131"/>
                  </a:cubicBezTo>
                  <a:cubicBezTo>
                    <a:pt x="1279" y="1132"/>
                    <a:pt x="1279" y="1132"/>
                    <a:pt x="1279" y="1132"/>
                  </a:cubicBezTo>
                  <a:cubicBezTo>
                    <a:pt x="1284" y="1153"/>
                    <a:pt x="1284" y="1153"/>
                    <a:pt x="1284" y="1153"/>
                  </a:cubicBezTo>
                  <a:cubicBezTo>
                    <a:pt x="1284" y="1154"/>
                    <a:pt x="1284" y="1154"/>
                    <a:pt x="1284" y="1154"/>
                  </a:cubicBezTo>
                  <a:cubicBezTo>
                    <a:pt x="1287" y="1175"/>
                    <a:pt x="1287" y="1175"/>
                    <a:pt x="1287" y="1175"/>
                  </a:cubicBezTo>
                  <a:cubicBezTo>
                    <a:pt x="1302" y="1182"/>
                    <a:pt x="1302" y="1182"/>
                    <a:pt x="1302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7" y="1184"/>
                    <a:pt x="1307" y="1184"/>
                    <a:pt x="1307" y="1184"/>
                  </a:cubicBezTo>
                  <a:cubicBezTo>
                    <a:pt x="1308" y="1183"/>
                    <a:pt x="1308" y="1183"/>
                    <a:pt x="1308" y="1183"/>
                  </a:cubicBezTo>
                  <a:cubicBezTo>
                    <a:pt x="1321" y="1161"/>
                    <a:pt x="1321" y="1161"/>
                    <a:pt x="1321" y="1161"/>
                  </a:cubicBezTo>
                  <a:cubicBezTo>
                    <a:pt x="1328" y="1140"/>
                    <a:pt x="1328" y="1140"/>
                    <a:pt x="1328" y="1140"/>
                  </a:cubicBezTo>
                  <a:cubicBezTo>
                    <a:pt x="1331" y="1141"/>
                    <a:pt x="1331" y="1141"/>
                    <a:pt x="1331" y="1141"/>
                  </a:cubicBezTo>
                  <a:cubicBezTo>
                    <a:pt x="1335" y="1142"/>
                    <a:pt x="1335" y="1142"/>
                    <a:pt x="1335" y="1142"/>
                  </a:cubicBezTo>
                  <a:cubicBezTo>
                    <a:pt x="1365" y="1152"/>
                    <a:pt x="1365" y="1152"/>
                    <a:pt x="1365" y="1152"/>
                  </a:cubicBezTo>
                  <a:cubicBezTo>
                    <a:pt x="1380" y="1141"/>
                    <a:pt x="1380" y="1141"/>
                    <a:pt x="1380" y="1141"/>
                  </a:cubicBezTo>
                  <a:cubicBezTo>
                    <a:pt x="1381" y="1140"/>
                    <a:pt x="1381" y="1140"/>
                    <a:pt x="1381" y="1140"/>
                  </a:cubicBezTo>
                  <a:cubicBezTo>
                    <a:pt x="1383" y="1140"/>
                    <a:pt x="1383" y="1140"/>
                    <a:pt x="1383" y="1140"/>
                  </a:cubicBezTo>
                  <a:cubicBezTo>
                    <a:pt x="1398" y="1138"/>
                    <a:pt x="1398" y="1138"/>
                    <a:pt x="1398" y="1138"/>
                  </a:cubicBezTo>
                  <a:cubicBezTo>
                    <a:pt x="1408" y="1121"/>
                    <a:pt x="1408" y="1121"/>
                    <a:pt x="1408" y="1121"/>
                  </a:cubicBezTo>
                  <a:cubicBezTo>
                    <a:pt x="1408" y="1098"/>
                    <a:pt x="1408" y="1098"/>
                    <a:pt x="1408" y="1098"/>
                  </a:cubicBezTo>
                  <a:cubicBezTo>
                    <a:pt x="1416" y="1065"/>
                    <a:pt x="1416" y="1065"/>
                    <a:pt x="1416" y="1065"/>
                  </a:cubicBezTo>
                  <a:cubicBezTo>
                    <a:pt x="1418" y="1066"/>
                    <a:pt x="1418" y="1066"/>
                    <a:pt x="1418" y="1066"/>
                  </a:cubicBezTo>
                  <a:cubicBezTo>
                    <a:pt x="1421" y="1066"/>
                    <a:pt x="1421" y="1066"/>
                    <a:pt x="1421" y="1066"/>
                  </a:cubicBezTo>
                  <a:cubicBezTo>
                    <a:pt x="1444" y="1071"/>
                    <a:pt x="1444" y="1071"/>
                    <a:pt x="1444" y="1071"/>
                  </a:cubicBezTo>
                  <a:cubicBezTo>
                    <a:pt x="1455" y="1052"/>
                    <a:pt x="1455" y="1052"/>
                    <a:pt x="1455" y="1052"/>
                  </a:cubicBezTo>
                  <a:cubicBezTo>
                    <a:pt x="1456" y="1052"/>
                    <a:pt x="1456" y="1052"/>
                    <a:pt x="1456" y="1052"/>
                  </a:cubicBezTo>
                  <a:cubicBezTo>
                    <a:pt x="1458" y="1052"/>
                    <a:pt x="1458" y="1052"/>
                    <a:pt x="1458" y="1052"/>
                  </a:cubicBezTo>
                  <a:cubicBezTo>
                    <a:pt x="1479" y="1050"/>
                    <a:pt x="1479" y="1050"/>
                    <a:pt x="1479" y="1050"/>
                  </a:cubicBezTo>
                  <a:cubicBezTo>
                    <a:pt x="1482" y="1050"/>
                    <a:pt x="1482" y="1050"/>
                    <a:pt x="1482" y="1050"/>
                  </a:cubicBezTo>
                  <a:cubicBezTo>
                    <a:pt x="1482" y="1051"/>
                    <a:pt x="1482" y="1051"/>
                    <a:pt x="1482" y="1051"/>
                  </a:cubicBezTo>
                  <a:cubicBezTo>
                    <a:pt x="1484" y="1052"/>
                    <a:pt x="1484" y="1052"/>
                    <a:pt x="1484" y="1052"/>
                  </a:cubicBezTo>
                  <a:cubicBezTo>
                    <a:pt x="1495" y="1067"/>
                    <a:pt x="1495" y="1067"/>
                    <a:pt x="1495" y="1067"/>
                  </a:cubicBezTo>
                  <a:cubicBezTo>
                    <a:pt x="1495" y="1068"/>
                    <a:pt x="1495" y="1068"/>
                    <a:pt x="1495" y="1068"/>
                  </a:cubicBezTo>
                  <a:cubicBezTo>
                    <a:pt x="1496" y="1069"/>
                    <a:pt x="1496" y="1069"/>
                    <a:pt x="1496" y="1069"/>
                  </a:cubicBezTo>
                  <a:cubicBezTo>
                    <a:pt x="1496" y="1071"/>
                    <a:pt x="1496" y="1071"/>
                    <a:pt x="1496" y="1071"/>
                  </a:cubicBezTo>
                  <a:cubicBezTo>
                    <a:pt x="1498" y="1092"/>
                    <a:pt x="1498" y="1092"/>
                    <a:pt x="1498" y="1092"/>
                  </a:cubicBezTo>
                  <a:cubicBezTo>
                    <a:pt x="1509" y="1102"/>
                    <a:pt x="1509" y="1102"/>
                    <a:pt x="1509" y="1102"/>
                  </a:cubicBezTo>
                  <a:cubicBezTo>
                    <a:pt x="1524" y="1088"/>
                    <a:pt x="1524" y="1088"/>
                    <a:pt x="1524" y="1088"/>
                  </a:cubicBezTo>
                  <a:cubicBezTo>
                    <a:pt x="1527" y="1092"/>
                    <a:pt x="1527" y="1092"/>
                    <a:pt x="1527" y="1092"/>
                  </a:cubicBezTo>
                  <a:cubicBezTo>
                    <a:pt x="1532" y="1097"/>
                    <a:pt x="1534" y="1103"/>
                    <a:pt x="1534" y="1109"/>
                  </a:cubicBezTo>
                  <a:cubicBezTo>
                    <a:pt x="1534" y="1128"/>
                    <a:pt x="1534" y="1128"/>
                    <a:pt x="1534" y="1128"/>
                  </a:cubicBezTo>
                  <a:cubicBezTo>
                    <a:pt x="1527" y="1147"/>
                    <a:pt x="1527" y="1147"/>
                    <a:pt x="1527" y="1147"/>
                  </a:cubicBezTo>
                  <a:cubicBezTo>
                    <a:pt x="1532" y="1155"/>
                    <a:pt x="1532" y="1155"/>
                    <a:pt x="1532" y="1155"/>
                  </a:cubicBezTo>
                  <a:cubicBezTo>
                    <a:pt x="1543" y="1167"/>
                    <a:pt x="1543" y="1167"/>
                    <a:pt x="1543" y="1167"/>
                  </a:cubicBezTo>
                  <a:cubicBezTo>
                    <a:pt x="1587" y="1173"/>
                    <a:pt x="1587" y="1173"/>
                    <a:pt x="1587" y="1173"/>
                  </a:cubicBezTo>
                  <a:cubicBezTo>
                    <a:pt x="1588" y="1174"/>
                    <a:pt x="1588" y="1174"/>
                    <a:pt x="1588" y="1174"/>
                  </a:cubicBezTo>
                  <a:cubicBezTo>
                    <a:pt x="1588" y="1174"/>
                    <a:pt x="1588" y="1174"/>
                    <a:pt x="1588" y="1174"/>
                  </a:cubicBezTo>
                  <a:cubicBezTo>
                    <a:pt x="1590" y="1175"/>
                    <a:pt x="1590" y="1175"/>
                    <a:pt x="1590" y="1175"/>
                  </a:cubicBezTo>
                  <a:cubicBezTo>
                    <a:pt x="1590" y="1175"/>
                    <a:pt x="1590" y="1175"/>
                    <a:pt x="1590" y="1175"/>
                  </a:cubicBezTo>
                  <a:cubicBezTo>
                    <a:pt x="1593" y="1179"/>
                    <a:pt x="1593" y="1179"/>
                    <a:pt x="1593" y="1179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07" y="1161"/>
                    <a:pt x="1607" y="1161"/>
                  </a:cubicBezTo>
                  <a:cubicBezTo>
                    <a:pt x="1617" y="1150"/>
                    <a:pt x="1617" y="1150"/>
                    <a:pt x="1617" y="1150"/>
                  </a:cubicBezTo>
                  <a:cubicBezTo>
                    <a:pt x="1613" y="1134"/>
                    <a:pt x="1613" y="1134"/>
                    <a:pt x="1613" y="1134"/>
                  </a:cubicBezTo>
                  <a:cubicBezTo>
                    <a:pt x="1602" y="1067"/>
                    <a:pt x="1602" y="1067"/>
                    <a:pt x="1602" y="1067"/>
                  </a:cubicBezTo>
                  <a:cubicBezTo>
                    <a:pt x="1632" y="1081"/>
                    <a:pt x="1632" y="1081"/>
                    <a:pt x="1632" y="1081"/>
                  </a:cubicBezTo>
                  <a:cubicBezTo>
                    <a:pt x="1633" y="1081"/>
                    <a:pt x="1633" y="1081"/>
                    <a:pt x="1633" y="1081"/>
                  </a:cubicBezTo>
                  <a:cubicBezTo>
                    <a:pt x="1634" y="1081"/>
                    <a:pt x="1634" y="1081"/>
                    <a:pt x="1634" y="1081"/>
                  </a:cubicBezTo>
                  <a:cubicBezTo>
                    <a:pt x="1648" y="1098"/>
                    <a:pt x="1648" y="1098"/>
                    <a:pt x="1648" y="1098"/>
                  </a:cubicBezTo>
                  <a:cubicBezTo>
                    <a:pt x="1657" y="1107"/>
                    <a:pt x="1657" y="1107"/>
                    <a:pt x="1657" y="1107"/>
                  </a:cubicBezTo>
                  <a:cubicBezTo>
                    <a:pt x="1669" y="1098"/>
                    <a:pt x="1669" y="1098"/>
                    <a:pt x="1669" y="1098"/>
                  </a:cubicBezTo>
                  <a:cubicBezTo>
                    <a:pt x="1714" y="1050"/>
                    <a:pt x="1714" y="1050"/>
                    <a:pt x="1714" y="1050"/>
                  </a:cubicBezTo>
                  <a:cubicBezTo>
                    <a:pt x="1714" y="1050"/>
                    <a:pt x="1714" y="1050"/>
                    <a:pt x="1714" y="1050"/>
                  </a:cubicBezTo>
                  <a:cubicBezTo>
                    <a:pt x="1715" y="1050"/>
                    <a:pt x="1715" y="1050"/>
                    <a:pt x="1715" y="1050"/>
                  </a:cubicBezTo>
                  <a:cubicBezTo>
                    <a:pt x="1730" y="1038"/>
                    <a:pt x="1730" y="1038"/>
                    <a:pt x="1730" y="1038"/>
                  </a:cubicBezTo>
                  <a:cubicBezTo>
                    <a:pt x="1748" y="1013"/>
                    <a:pt x="1748" y="1013"/>
                    <a:pt x="1748" y="1013"/>
                  </a:cubicBezTo>
                  <a:cubicBezTo>
                    <a:pt x="1749" y="1011"/>
                    <a:pt x="1749" y="1011"/>
                    <a:pt x="1749" y="1011"/>
                  </a:cubicBezTo>
                  <a:cubicBezTo>
                    <a:pt x="1774" y="1017"/>
                    <a:pt x="1774" y="1017"/>
                    <a:pt x="1774" y="1017"/>
                  </a:cubicBezTo>
                  <a:cubicBezTo>
                    <a:pt x="1785" y="1017"/>
                    <a:pt x="1785" y="1017"/>
                    <a:pt x="1785" y="1017"/>
                  </a:cubicBezTo>
                  <a:cubicBezTo>
                    <a:pt x="1785" y="1008"/>
                    <a:pt x="1787" y="1001"/>
                    <a:pt x="1788" y="997"/>
                  </a:cubicBezTo>
                  <a:cubicBezTo>
                    <a:pt x="1806" y="976"/>
                    <a:pt x="1806" y="976"/>
                    <a:pt x="1806" y="976"/>
                  </a:cubicBezTo>
                  <a:cubicBezTo>
                    <a:pt x="1812" y="973"/>
                    <a:pt x="1812" y="973"/>
                    <a:pt x="1812" y="973"/>
                  </a:cubicBezTo>
                  <a:cubicBezTo>
                    <a:pt x="1833" y="980"/>
                    <a:pt x="1833" y="980"/>
                    <a:pt x="1833" y="980"/>
                  </a:cubicBezTo>
                  <a:cubicBezTo>
                    <a:pt x="1858" y="977"/>
                    <a:pt x="1858" y="977"/>
                    <a:pt x="1858" y="977"/>
                  </a:cubicBezTo>
                  <a:cubicBezTo>
                    <a:pt x="1875" y="959"/>
                    <a:pt x="1875" y="959"/>
                    <a:pt x="1875" y="959"/>
                  </a:cubicBezTo>
                  <a:cubicBezTo>
                    <a:pt x="1883" y="943"/>
                    <a:pt x="1883" y="943"/>
                    <a:pt x="1883" y="943"/>
                  </a:cubicBezTo>
                  <a:cubicBezTo>
                    <a:pt x="1878" y="935"/>
                    <a:pt x="1878" y="935"/>
                    <a:pt x="1878" y="935"/>
                  </a:cubicBezTo>
                  <a:cubicBezTo>
                    <a:pt x="1863" y="942"/>
                    <a:pt x="1863" y="942"/>
                    <a:pt x="1863" y="942"/>
                  </a:cubicBezTo>
                  <a:cubicBezTo>
                    <a:pt x="1862" y="941"/>
                    <a:pt x="1862" y="941"/>
                    <a:pt x="1862" y="941"/>
                  </a:cubicBezTo>
                  <a:cubicBezTo>
                    <a:pt x="1861" y="940"/>
                    <a:pt x="1861" y="940"/>
                    <a:pt x="1861" y="940"/>
                  </a:cubicBezTo>
                  <a:cubicBezTo>
                    <a:pt x="1842" y="923"/>
                    <a:pt x="1842" y="923"/>
                    <a:pt x="1842" y="923"/>
                  </a:cubicBezTo>
                  <a:cubicBezTo>
                    <a:pt x="1841" y="922"/>
                    <a:pt x="1841" y="922"/>
                    <a:pt x="1841" y="922"/>
                  </a:cubicBezTo>
                  <a:cubicBezTo>
                    <a:pt x="1849" y="894"/>
                    <a:pt x="1849" y="894"/>
                    <a:pt x="1849" y="894"/>
                  </a:cubicBezTo>
                  <a:cubicBezTo>
                    <a:pt x="1851" y="872"/>
                    <a:pt x="1851" y="872"/>
                    <a:pt x="1851" y="872"/>
                  </a:cubicBezTo>
                  <a:cubicBezTo>
                    <a:pt x="1845" y="855"/>
                    <a:pt x="1845" y="855"/>
                    <a:pt x="1845" y="855"/>
                  </a:cubicBezTo>
                  <a:cubicBezTo>
                    <a:pt x="1831" y="849"/>
                    <a:pt x="1831" y="849"/>
                    <a:pt x="1831" y="849"/>
                  </a:cubicBezTo>
                  <a:cubicBezTo>
                    <a:pt x="1831" y="848"/>
                    <a:pt x="1831" y="848"/>
                    <a:pt x="1831" y="848"/>
                  </a:cubicBezTo>
                  <a:cubicBezTo>
                    <a:pt x="1830" y="847"/>
                    <a:pt x="1830" y="847"/>
                    <a:pt x="1830" y="847"/>
                  </a:cubicBezTo>
                  <a:cubicBezTo>
                    <a:pt x="1829" y="846"/>
                    <a:pt x="1829" y="846"/>
                    <a:pt x="1829" y="846"/>
                  </a:cubicBezTo>
                  <a:cubicBezTo>
                    <a:pt x="1816" y="821"/>
                    <a:pt x="1816" y="821"/>
                    <a:pt x="1816" y="821"/>
                  </a:cubicBezTo>
                  <a:cubicBezTo>
                    <a:pt x="1814" y="818"/>
                    <a:pt x="1814" y="818"/>
                    <a:pt x="1814" y="818"/>
                  </a:cubicBezTo>
                  <a:cubicBezTo>
                    <a:pt x="1796" y="839"/>
                    <a:pt x="1796" y="839"/>
                    <a:pt x="1796" y="839"/>
                  </a:cubicBezTo>
                  <a:cubicBezTo>
                    <a:pt x="1778" y="850"/>
                    <a:pt x="1778" y="850"/>
                    <a:pt x="1778" y="850"/>
                  </a:cubicBezTo>
                  <a:cubicBezTo>
                    <a:pt x="1774" y="852"/>
                    <a:pt x="1774" y="852"/>
                    <a:pt x="1774" y="852"/>
                  </a:cubicBezTo>
                  <a:cubicBezTo>
                    <a:pt x="1773" y="851"/>
                    <a:pt x="1773" y="851"/>
                    <a:pt x="1773" y="851"/>
                  </a:cubicBezTo>
                  <a:cubicBezTo>
                    <a:pt x="1772" y="849"/>
                    <a:pt x="1772" y="849"/>
                    <a:pt x="1772" y="849"/>
                  </a:cubicBezTo>
                  <a:cubicBezTo>
                    <a:pt x="1753" y="831"/>
                    <a:pt x="1753" y="831"/>
                    <a:pt x="1753" y="831"/>
                  </a:cubicBezTo>
                  <a:cubicBezTo>
                    <a:pt x="1753" y="830"/>
                    <a:pt x="1753" y="830"/>
                    <a:pt x="1753" y="830"/>
                  </a:cubicBezTo>
                  <a:cubicBezTo>
                    <a:pt x="1739" y="801"/>
                    <a:pt x="1739" y="801"/>
                    <a:pt x="1739" y="801"/>
                  </a:cubicBezTo>
                  <a:cubicBezTo>
                    <a:pt x="1739" y="800"/>
                    <a:pt x="1739" y="800"/>
                    <a:pt x="1739" y="800"/>
                  </a:cubicBezTo>
                  <a:cubicBezTo>
                    <a:pt x="1733" y="779"/>
                    <a:pt x="1733" y="779"/>
                    <a:pt x="1733" y="779"/>
                  </a:cubicBezTo>
                  <a:cubicBezTo>
                    <a:pt x="1733" y="778"/>
                    <a:pt x="1733" y="778"/>
                    <a:pt x="1733" y="778"/>
                  </a:cubicBezTo>
                  <a:cubicBezTo>
                    <a:pt x="1733" y="778"/>
                    <a:pt x="1733" y="778"/>
                    <a:pt x="1733" y="778"/>
                  </a:cubicBezTo>
                  <a:cubicBezTo>
                    <a:pt x="1733" y="746"/>
                    <a:pt x="1733" y="746"/>
                    <a:pt x="1733" y="746"/>
                  </a:cubicBezTo>
                  <a:cubicBezTo>
                    <a:pt x="1730" y="727"/>
                    <a:pt x="1730" y="727"/>
                    <a:pt x="1730" y="727"/>
                  </a:cubicBezTo>
                  <a:cubicBezTo>
                    <a:pt x="1716" y="722"/>
                    <a:pt x="1716" y="722"/>
                    <a:pt x="1716" y="722"/>
                  </a:cubicBezTo>
                  <a:cubicBezTo>
                    <a:pt x="1715" y="722"/>
                    <a:pt x="1715" y="722"/>
                    <a:pt x="1715" y="722"/>
                  </a:cubicBezTo>
                  <a:cubicBezTo>
                    <a:pt x="1715" y="721"/>
                    <a:pt x="1715" y="721"/>
                    <a:pt x="1715" y="721"/>
                  </a:cubicBezTo>
                  <a:cubicBezTo>
                    <a:pt x="1681" y="694"/>
                    <a:pt x="1681" y="694"/>
                    <a:pt x="1681" y="694"/>
                  </a:cubicBezTo>
                  <a:cubicBezTo>
                    <a:pt x="1683" y="691"/>
                    <a:pt x="1683" y="691"/>
                    <a:pt x="1683" y="691"/>
                  </a:cubicBezTo>
                  <a:cubicBezTo>
                    <a:pt x="1699" y="674"/>
                    <a:pt x="1699" y="674"/>
                    <a:pt x="1699" y="674"/>
                  </a:cubicBezTo>
                  <a:cubicBezTo>
                    <a:pt x="1699" y="673"/>
                    <a:pt x="1699" y="673"/>
                    <a:pt x="1699" y="673"/>
                  </a:cubicBezTo>
                  <a:cubicBezTo>
                    <a:pt x="1699" y="672"/>
                    <a:pt x="1699" y="672"/>
                    <a:pt x="1699" y="672"/>
                  </a:cubicBezTo>
                  <a:cubicBezTo>
                    <a:pt x="1701" y="672"/>
                    <a:pt x="1701" y="672"/>
                    <a:pt x="1701" y="672"/>
                  </a:cubicBezTo>
                  <a:cubicBezTo>
                    <a:pt x="1701" y="672"/>
                    <a:pt x="1701" y="672"/>
                    <a:pt x="1701" y="672"/>
                  </a:cubicBezTo>
                  <a:cubicBezTo>
                    <a:pt x="1719" y="670"/>
                    <a:pt x="1719" y="670"/>
                    <a:pt x="1719" y="670"/>
                  </a:cubicBezTo>
                  <a:cubicBezTo>
                    <a:pt x="1720" y="670"/>
                    <a:pt x="1720" y="670"/>
                    <a:pt x="1720" y="670"/>
                  </a:cubicBezTo>
                  <a:cubicBezTo>
                    <a:pt x="1725" y="670"/>
                    <a:pt x="1730" y="673"/>
                    <a:pt x="1735" y="678"/>
                  </a:cubicBezTo>
                  <a:cubicBezTo>
                    <a:pt x="1749" y="690"/>
                    <a:pt x="1749" y="690"/>
                    <a:pt x="1749" y="690"/>
                  </a:cubicBezTo>
                  <a:cubicBezTo>
                    <a:pt x="1765" y="677"/>
                    <a:pt x="1765" y="677"/>
                    <a:pt x="1765" y="677"/>
                  </a:cubicBezTo>
                  <a:cubicBezTo>
                    <a:pt x="1777" y="661"/>
                    <a:pt x="1777" y="661"/>
                    <a:pt x="1777" y="661"/>
                  </a:cubicBezTo>
                  <a:cubicBezTo>
                    <a:pt x="1777" y="648"/>
                    <a:pt x="1777" y="648"/>
                    <a:pt x="1777" y="648"/>
                  </a:cubicBezTo>
                  <a:cubicBezTo>
                    <a:pt x="1773" y="614"/>
                    <a:pt x="1773" y="614"/>
                    <a:pt x="1773" y="614"/>
                  </a:cubicBezTo>
                  <a:cubicBezTo>
                    <a:pt x="1769" y="600"/>
                    <a:pt x="1769" y="600"/>
                    <a:pt x="1769" y="600"/>
                  </a:cubicBezTo>
                  <a:cubicBezTo>
                    <a:pt x="1746" y="596"/>
                    <a:pt x="1746" y="596"/>
                    <a:pt x="1746" y="596"/>
                  </a:cubicBezTo>
                  <a:cubicBezTo>
                    <a:pt x="1746" y="582"/>
                    <a:pt x="1746" y="582"/>
                    <a:pt x="1746" y="582"/>
                  </a:cubicBezTo>
                  <a:cubicBezTo>
                    <a:pt x="1725" y="556"/>
                    <a:pt x="1725" y="556"/>
                    <a:pt x="1725" y="556"/>
                  </a:cubicBezTo>
                  <a:cubicBezTo>
                    <a:pt x="1724" y="555"/>
                    <a:pt x="1724" y="555"/>
                    <a:pt x="1724" y="555"/>
                  </a:cubicBezTo>
                  <a:cubicBezTo>
                    <a:pt x="1714" y="536"/>
                    <a:pt x="1714" y="536"/>
                    <a:pt x="1714" y="536"/>
                  </a:cubicBezTo>
                  <a:cubicBezTo>
                    <a:pt x="1711" y="534"/>
                    <a:pt x="1711" y="534"/>
                    <a:pt x="1711" y="534"/>
                  </a:cubicBezTo>
                  <a:cubicBezTo>
                    <a:pt x="1711" y="532"/>
                    <a:pt x="1711" y="532"/>
                    <a:pt x="1711" y="532"/>
                  </a:cubicBezTo>
                  <a:cubicBezTo>
                    <a:pt x="1711" y="532"/>
                    <a:pt x="1711" y="532"/>
                    <a:pt x="1711" y="532"/>
                  </a:cubicBezTo>
                  <a:cubicBezTo>
                    <a:pt x="1735" y="501"/>
                    <a:pt x="1735" y="501"/>
                    <a:pt x="1735" y="501"/>
                  </a:cubicBezTo>
                  <a:cubicBezTo>
                    <a:pt x="1735" y="500"/>
                    <a:pt x="1735" y="500"/>
                    <a:pt x="1735" y="500"/>
                  </a:cubicBezTo>
                  <a:cubicBezTo>
                    <a:pt x="1736" y="499"/>
                    <a:pt x="1736" y="499"/>
                    <a:pt x="1736" y="499"/>
                  </a:cubicBezTo>
                  <a:cubicBezTo>
                    <a:pt x="1736" y="498"/>
                    <a:pt x="1736" y="498"/>
                    <a:pt x="1736" y="498"/>
                  </a:cubicBezTo>
                  <a:cubicBezTo>
                    <a:pt x="1738" y="498"/>
                    <a:pt x="1738" y="498"/>
                    <a:pt x="1738" y="498"/>
                  </a:cubicBezTo>
                  <a:cubicBezTo>
                    <a:pt x="1747" y="497"/>
                    <a:pt x="1747" y="497"/>
                    <a:pt x="1747" y="497"/>
                  </a:cubicBezTo>
                  <a:cubicBezTo>
                    <a:pt x="1759" y="487"/>
                    <a:pt x="1759" y="487"/>
                    <a:pt x="1759" y="487"/>
                  </a:cubicBezTo>
                  <a:cubicBezTo>
                    <a:pt x="1773" y="445"/>
                    <a:pt x="1773" y="445"/>
                    <a:pt x="1773" y="445"/>
                  </a:cubicBezTo>
                  <a:cubicBezTo>
                    <a:pt x="1774" y="445"/>
                    <a:pt x="1774" y="445"/>
                    <a:pt x="1774" y="445"/>
                  </a:cubicBezTo>
                  <a:cubicBezTo>
                    <a:pt x="1774" y="444"/>
                    <a:pt x="1774" y="444"/>
                    <a:pt x="1774" y="444"/>
                  </a:cubicBezTo>
                  <a:cubicBezTo>
                    <a:pt x="1791" y="425"/>
                    <a:pt x="1791" y="425"/>
                    <a:pt x="1791" y="425"/>
                  </a:cubicBezTo>
                  <a:cubicBezTo>
                    <a:pt x="1791" y="424"/>
                    <a:pt x="1791" y="424"/>
                    <a:pt x="1791" y="424"/>
                  </a:cubicBezTo>
                  <a:cubicBezTo>
                    <a:pt x="1792" y="424"/>
                    <a:pt x="1792" y="424"/>
                    <a:pt x="1792" y="424"/>
                  </a:cubicBezTo>
                  <a:cubicBezTo>
                    <a:pt x="1793" y="424"/>
                    <a:pt x="1793" y="424"/>
                    <a:pt x="1793" y="424"/>
                  </a:cubicBezTo>
                  <a:cubicBezTo>
                    <a:pt x="1812" y="419"/>
                    <a:pt x="1812" y="419"/>
                    <a:pt x="1812" y="419"/>
                  </a:cubicBezTo>
                  <a:cubicBezTo>
                    <a:pt x="1812" y="421"/>
                    <a:pt x="1812" y="421"/>
                    <a:pt x="1812" y="421"/>
                  </a:cubicBezTo>
                  <a:cubicBezTo>
                    <a:pt x="1824" y="431"/>
                    <a:pt x="1824" y="431"/>
                    <a:pt x="1824" y="431"/>
                  </a:cubicBezTo>
                  <a:cubicBezTo>
                    <a:pt x="1829" y="432"/>
                    <a:pt x="1829" y="432"/>
                    <a:pt x="1829" y="432"/>
                  </a:cubicBezTo>
                  <a:cubicBezTo>
                    <a:pt x="1836" y="400"/>
                    <a:pt x="1836" y="400"/>
                    <a:pt x="1836" y="400"/>
                  </a:cubicBezTo>
                  <a:cubicBezTo>
                    <a:pt x="1829" y="376"/>
                    <a:pt x="1829" y="376"/>
                    <a:pt x="1829" y="376"/>
                  </a:cubicBezTo>
                  <a:cubicBezTo>
                    <a:pt x="1827" y="375"/>
                    <a:pt x="1827" y="375"/>
                    <a:pt x="1827" y="375"/>
                  </a:cubicBezTo>
                  <a:cubicBezTo>
                    <a:pt x="1827" y="373"/>
                    <a:pt x="1827" y="373"/>
                    <a:pt x="1827" y="373"/>
                  </a:cubicBezTo>
                  <a:cubicBezTo>
                    <a:pt x="1831" y="347"/>
                    <a:pt x="1831" y="347"/>
                    <a:pt x="1831" y="347"/>
                  </a:cubicBezTo>
                  <a:cubicBezTo>
                    <a:pt x="1831" y="345"/>
                    <a:pt x="1831" y="345"/>
                    <a:pt x="1831" y="345"/>
                  </a:cubicBezTo>
                  <a:cubicBezTo>
                    <a:pt x="1843" y="331"/>
                    <a:pt x="1843" y="331"/>
                    <a:pt x="1843" y="331"/>
                  </a:cubicBezTo>
                  <a:cubicBezTo>
                    <a:pt x="1852" y="316"/>
                    <a:pt x="1852" y="316"/>
                    <a:pt x="1852" y="316"/>
                  </a:cubicBezTo>
                  <a:cubicBezTo>
                    <a:pt x="1853" y="304"/>
                    <a:pt x="1853" y="304"/>
                    <a:pt x="1853" y="304"/>
                  </a:cubicBezTo>
                  <a:cubicBezTo>
                    <a:pt x="1853" y="297"/>
                    <a:pt x="1850" y="287"/>
                    <a:pt x="1843" y="271"/>
                  </a:cubicBezTo>
                  <a:cubicBezTo>
                    <a:pt x="1843" y="271"/>
                    <a:pt x="1843" y="271"/>
                    <a:pt x="1843" y="271"/>
                  </a:cubicBezTo>
                  <a:cubicBezTo>
                    <a:pt x="1843" y="271"/>
                    <a:pt x="1843" y="271"/>
                    <a:pt x="1843" y="271"/>
                  </a:cubicBezTo>
                  <a:cubicBezTo>
                    <a:pt x="1843" y="246"/>
                    <a:pt x="1843" y="246"/>
                    <a:pt x="1843" y="246"/>
                  </a:cubicBezTo>
                  <a:cubicBezTo>
                    <a:pt x="1843" y="245"/>
                    <a:pt x="1843" y="245"/>
                    <a:pt x="1843" y="245"/>
                  </a:cubicBezTo>
                  <a:cubicBezTo>
                    <a:pt x="1849" y="222"/>
                    <a:pt x="1849" y="222"/>
                    <a:pt x="1849" y="222"/>
                  </a:cubicBezTo>
                  <a:cubicBezTo>
                    <a:pt x="1844" y="213"/>
                    <a:pt x="1841" y="205"/>
                    <a:pt x="1841" y="200"/>
                  </a:cubicBezTo>
                  <a:lnTo>
                    <a:pt x="1845" y="17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2702835" y="3043167"/>
              <a:ext cx="1392527" cy="1171979"/>
            </a:xfrm>
            <a:custGeom>
              <a:avLst/>
              <a:gdLst>
                <a:gd name="T0" fmla="*/ 2147483646 w 1203"/>
                <a:gd name="T1" fmla="*/ 2147483646 h 1018"/>
                <a:gd name="T2" fmla="*/ 2147483646 w 1203"/>
                <a:gd name="T3" fmla="*/ 2147483646 h 1018"/>
                <a:gd name="T4" fmla="*/ 2147483646 w 1203"/>
                <a:gd name="T5" fmla="*/ 2147483646 h 1018"/>
                <a:gd name="T6" fmla="*/ 2147483646 w 1203"/>
                <a:gd name="T7" fmla="*/ 2147483646 h 1018"/>
                <a:gd name="T8" fmla="*/ 2147483646 w 1203"/>
                <a:gd name="T9" fmla="*/ 2147483646 h 1018"/>
                <a:gd name="T10" fmla="*/ 2147483646 w 1203"/>
                <a:gd name="T11" fmla="*/ 2147483646 h 1018"/>
                <a:gd name="T12" fmla="*/ 2147483646 w 1203"/>
                <a:gd name="T13" fmla="*/ 2147483646 h 1018"/>
                <a:gd name="T14" fmla="*/ 2147483646 w 1203"/>
                <a:gd name="T15" fmla="*/ 2147483646 h 1018"/>
                <a:gd name="T16" fmla="*/ 2147483646 w 1203"/>
                <a:gd name="T17" fmla="*/ 2147483646 h 1018"/>
                <a:gd name="T18" fmla="*/ 2147483646 w 1203"/>
                <a:gd name="T19" fmla="*/ 2147483646 h 1018"/>
                <a:gd name="T20" fmla="*/ 2147483646 w 1203"/>
                <a:gd name="T21" fmla="*/ 2147483646 h 1018"/>
                <a:gd name="T22" fmla="*/ 2147483646 w 1203"/>
                <a:gd name="T23" fmla="*/ 2147483646 h 1018"/>
                <a:gd name="T24" fmla="*/ 2147483646 w 1203"/>
                <a:gd name="T25" fmla="*/ 2147483646 h 1018"/>
                <a:gd name="T26" fmla="*/ 2147483646 w 1203"/>
                <a:gd name="T27" fmla="*/ 2147483646 h 1018"/>
                <a:gd name="T28" fmla="*/ 2147483646 w 1203"/>
                <a:gd name="T29" fmla="*/ 2147483646 h 1018"/>
                <a:gd name="T30" fmla="*/ 2147483646 w 1203"/>
                <a:gd name="T31" fmla="*/ 2147483646 h 1018"/>
                <a:gd name="T32" fmla="*/ 2147483646 w 1203"/>
                <a:gd name="T33" fmla="*/ 2147483646 h 1018"/>
                <a:gd name="T34" fmla="*/ 2147483646 w 1203"/>
                <a:gd name="T35" fmla="*/ 2147483646 h 1018"/>
                <a:gd name="T36" fmla="*/ 2147483646 w 1203"/>
                <a:gd name="T37" fmla="*/ 2147483646 h 1018"/>
                <a:gd name="T38" fmla="*/ 2147483646 w 1203"/>
                <a:gd name="T39" fmla="*/ 2147483646 h 1018"/>
                <a:gd name="T40" fmla="*/ 2147483646 w 1203"/>
                <a:gd name="T41" fmla="*/ 2147483646 h 1018"/>
                <a:gd name="T42" fmla="*/ 2147483646 w 1203"/>
                <a:gd name="T43" fmla="*/ 2147483646 h 1018"/>
                <a:gd name="T44" fmla="*/ 2147483646 w 1203"/>
                <a:gd name="T45" fmla="*/ 2147483646 h 1018"/>
                <a:gd name="T46" fmla="*/ 2147483646 w 1203"/>
                <a:gd name="T47" fmla="*/ 2147483646 h 1018"/>
                <a:gd name="T48" fmla="*/ 2147483646 w 1203"/>
                <a:gd name="T49" fmla="*/ 2147483646 h 1018"/>
                <a:gd name="T50" fmla="*/ 2147483646 w 1203"/>
                <a:gd name="T51" fmla="*/ 2147483646 h 1018"/>
                <a:gd name="T52" fmla="*/ 2147483646 w 1203"/>
                <a:gd name="T53" fmla="*/ 2147483646 h 1018"/>
                <a:gd name="T54" fmla="*/ 2147483646 w 1203"/>
                <a:gd name="T55" fmla="*/ 2147483646 h 1018"/>
                <a:gd name="T56" fmla="*/ 2147483646 w 1203"/>
                <a:gd name="T57" fmla="*/ 2147483646 h 1018"/>
                <a:gd name="T58" fmla="*/ 2147483646 w 1203"/>
                <a:gd name="T59" fmla="*/ 2147483646 h 1018"/>
                <a:gd name="T60" fmla="*/ 2147483646 w 1203"/>
                <a:gd name="T61" fmla="*/ 2147483646 h 1018"/>
                <a:gd name="T62" fmla="*/ 2147483646 w 1203"/>
                <a:gd name="T63" fmla="*/ 2147483646 h 1018"/>
                <a:gd name="T64" fmla="*/ 2147483646 w 1203"/>
                <a:gd name="T65" fmla="*/ 2147483646 h 1018"/>
                <a:gd name="T66" fmla="*/ 2147483646 w 1203"/>
                <a:gd name="T67" fmla="*/ 2147483646 h 1018"/>
                <a:gd name="T68" fmla="*/ 2147483646 w 1203"/>
                <a:gd name="T69" fmla="*/ 2147483646 h 1018"/>
                <a:gd name="T70" fmla="*/ 2147483646 w 1203"/>
                <a:gd name="T71" fmla="*/ 2147483646 h 1018"/>
                <a:gd name="T72" fmla="*/ 2147483646 w 1203"/>
                <a:gd name="T73" fmla="*/ 2147483646 h 1018"/>
                <a:gd name="T74" fmla="*/ 2147483646 w 1203"/>
                <a:gd name="T75" fmla="*/ 2147483646 h 1018"/>
                <a:gd name="T76" fmla="*/ 2147483646 w 1203"/>
                <a:gd name="T77" fmla="*/ 2147483646 h 1018"/>
                <a:gd name="T78" fmla="*/ 2147483646 w 1203"/>
                <a:gd name="T79" fmla="*/ 2147483646 h 1018"/>
                <a:gd name="T80" fmla="*/ 2147483646 w 1203"/>
                <a:gd name="T81" fmla="*/ 2147483646 h 1018"/>
                <a:gd name="T82" fmla="*/ 2147483646 w 1203"/>
                <a:gd name="T83" fmla="*/ 2147483646 h 1018"/>
                <a:gd name="T84" fmla="*/ 2147483646 w 1203"/>
                <a:gd name="T85" fmla="*/ 2147483646 h 1018"/>
                <a:gd name="T86" fmla="*/ 2147483646 w 1203"/>
                <a:gd name="T87" fmla="*/ 2147483646 h 1018"/>
                <a:gd name="T88" fmla="*/ 2147483646 w 1203"/>
                <a:gd name="T89" fmla="*/ 2147483646 h 1018"/>
                <a:gd name="T90" fmla="*/ 2147483646 w 1203"/>
                <a:gd name="T91" fmla="*/ 2147483646 h 1018"/>
                <a:gd name="T92" fmla="*/ 2147483646 w 1203"/>
                <a:gd name="T93" fmla="*/ 2147483646 h 1018"/>
                <a:gd name="T94" fmla="*/ 2147483646 w 1203"/>
                <a:gd name="T95" fmla="*/ 2147483646 h 1018"/>
                <a:gd name="T96" fmla="*/ 2147483646 w 1203"/>
                <a:gd name="T97" fmla="*/ 2147483646 h 1018"/>
                <a:gd name="T98" fmla="*/ 2147483646 w 1203"/>
                <a:gd name="T99" fmla="*/ 2147483646 h 1018"/>
                <a:gd name="T100" fmla="*/ 2147483646 w 1203"/>
                <a:gd name="T101" fmla="*/ 2147483646 h 1018"/>
                <a:gd name="T102" fmla="*/ 2147483646 w 1203"/>
                <a:gd name="T103" fmla="*/ 2147483646 h 1018"/>
                <a:gd name="T104" fmla="*/ 2147483646 w 1203"/>
                <a:gd name="T105" fmla="*/ 2147483646 h 1018"/>
                <a:gd name="T106" fmla="*/ 2147483646 w 1203"/>
                <a:gd name="T107" fmla="*/ 2147483646 h 1018"/>
                <a:gd name="T108" fmla="*/ 2147483646 w 1203"/>
                <a:gd name="T109" fmla="*/ 2147483646 h 10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3"/>
                <a:gd name="T166" fmla="*/ 0 h 1018"/>
                <a:gd name="T167" fmla="*/ 1203 w 1203"/>
                <a:gd name="T168" fmla="*/ 1018 h 10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3" h="1018">
                  <a:moveTo>
                    <a:pt x="715" y="368"/>
                  </a:moveTo>
                  <a:cubicBezTo>
                    <a:pt x="698" y="368"/>
                    <a:pt x="698" y="368"/>
                    <a:pt x="698" y="368"/>
                  </a:cubicBezTo>
                  <a:cubicBezTo>
                    <a:pt x="692" y="380"/>
                    <a:pt x="692" y="380"/>
                    <a:pt x="692" y="380"/>
                  </a:cubicBezTo>
                  <a:cubicBezTo>
                    <a:pt x="702" y="389"/>
                    <a:pt x="702" y="389"/>
                    <a:pt x="702" y="389"/>
                  </a:cubicBezTo>
                  <a:cubicBezTo>
                    <a:pt x="702" y="390"/>
                    <a:pt x="702" y="390"/>
                    <a:pt x="702" y="390"/>
                  </a:cubicBezTo>
                  <a:cubicBezTo>
                    <a:pt x="702" y="391"/>
                    <a:pt x="702" y="391"/>
                    <a:pt x="702" y="391"/>
                  </a:cubicBezTo>
                  <a:cubicBezTo>
                    <a:pt x="706" y="405"/>
                    <a:pt x="706" y="405"/>
                    <a:pt x="706" y="405"/>
                  </a:cubicBezTo>
                  <a:cubicBezTo>
                    <a:pt x="707" y="406"/>
                    <a:pt x="707" y="406"/>
                    <a:pt x="707" y="406"/>
                  </a:cubicBezTo>
                  <a:cubicBezTo>
                    <a:pt x="707" y="409"/>
                    <a:pt x="707" y="409"/>
                    <a:pt x="707" y="409"/>
                  </a:cubicBezTo>
                  <a:cubicBezTo>
                    <a:pt x="705" y="410"/>
                    <a:pt x="705" y="410"/>
                    <a:pt x="705" y="410"/>
                  </a:cubicBezTo>
                  <a:cubicBezTo>
                    <a:pt x="682" y="422"/>
                    <a:pt x="682" y="422"/>
                    <a:pt x="682" y="422"/>
                  </a:cubicBezTo>
                  <a:cubicBezTo>
                    <a:pt x="681" y="423"/>
                    <a:pt x="681" y="423"/>
                    <a:pt x="681" y="423"/>
                  </a:cubicBezTo>
                  <a:cubicBezTo>
                    <a:pt x="681" y="423"/>
                    <a:pt x="681" y="423"/>
                    <a:pt x="681" y="423"/>
                  </a:cubicBezTo>
                  <a:cubicBezTo>
                    <a:pt x="680" y="423"/>
                    <a:pt x="680" y="423"/>
                    <a:pt x="680" y="423"/>
                  </a:cubicBezTo>
                  <a:cubicBezTo>
                    <a:pt x="679" y="423"/>
                    <a:pt x="679" y="423"/>
                    <a:pt x="679" y="423"/>
                  </a:cubicBezTo>
                  <a:cubicBezTo>
                    <a:pt x="661" y="421"/>
                    <a:pt x="651" y="416"/>
                    <a:pt x="648" y="408"/>
                  </a:cubicBezTo>
                  <a:cubicBezTo>
                    <a:pt x="642" y="396"/>
                    <a:pt x="642" y="396"/>
                    <a:pt x="642" y="396"/>
                  </a:cubicBezTo>
                  <a:cubicBezTo>
                    <a:pt x="610" y="389"/>
                    <a:pt x="610" y="389"/>
                    <a:pt x="610" y="389"/>
                  </a:cubicBezTo>
                  <a:cubicBezTo>
                    <a:pt x="602" y="349"/>
                    <a:pt x="602" y="349"/>
                    <a:pt x="602" y="349"/>
                  </a:cubicBezTo>
                  <a:cubicBezTo>
                    <a:pt x="595" y="348"/>
                    <a:pt x="590" y="345"/>
                    <a:pt x="587" y="341"/>
                  </a:cubicBezTo>
                  <a:cubicBezTo>
                    <a:pt x="586" y="339"/>
                    <a:pt x="586" y="339"/>
                    <a:pt x="586" y="339"/>
                  </a:cubicBezTo>
                  <a:cubicBezTo>
                    <a:pt x="581" y="331"/>
                    <a:pt x="576" y="327"/>
                    <a:pt x="570" y="326"/>
                  </a:cubicBezTo>
                  <a:cubicBezTo>
                    <a:pt x="562" y="323"/>
                    <a:pt x="554" y="316"/>
                    <a:pt x="548" y="307"/>
                  </a:cubicBezTo>
                  <a:cubicBezTo>
                    <a:pt x="535" y="300"/>
                    <a:pt x="535" y="300"/>
                    <a:pt x="535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13" y="268"/>
                    <a:pt x="513" y="268"/>
                    <a:pt x="513" y="268"/>
                  </a:cubicBezTo>
                  <a:cubicBezTo>
                    <a:pt x="513" y="267"/>
                    <a:pt x="513" y="267"/>
                    <a:pt x="513" y="267"/>
                  </a:cubicBezTo>
                  <a:cubicBezTo>
                    <a:pt x="547" y="220"/>
                    <a:pt x="547" y="220"/>
                    <a:pt x="547" y="220"/>
                  </a:cubicBezTo>
                  <a:cubicBezTo>
                    <a:pt x="548" y="217"/>
                    <a:pt x="549" y="215"/>
                    <a:pt x="548" y="214"/>
                  </a:cubicBezTo>
                  <a:cubicBezTo>
                    <a:pt x="542" y="199"/>
                    <a:pt x="542" y="199"/>
                    <a:pt x="542" y="199"/>
                  </a:cubicBezTo>
                  <a:cubicBezTo>
                    <a:pt x="524" y="207"/>
                    <a:pt x="524" y="207"/>
                    <a:pt x="524" y="207"/>
                  </a:cubicBezTo>
                  <a:cubicBezTo>
                    <a:pt x="523" y="207"/>
                    <a:pt x="523" y="207"/>
                    <a:pt x="523" y="207"/>
                  </a:cubicBezTo>
                  <a:cubicBezTo>
                    <a:pt x="523" y="208"/>
                    <a:pt x="523" y="208"/>
                    <a:pt x="523" y="208"/>
                  </a:cubicBezTo>
                  <a:cubicBezTo>
                    <a:pt x="522" y="208"/>
                    <a:pt x="522" y="208"/>
                    <a:pt x="522" y="208"/>
                  </a:cubicBezTo>
                  <a:cubicBezTo>
                    <a:pt x="475" y="211"/>
                    <a:pt x="475" y="211"/>
                    <a:pt x="475" y="211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1" y="221"/>
                    <a:pt x="451" y="221"/>
                    <a:pt x="451" y="221"/>
                  </a:cubicBezTo>
                  <a:cubicBezTo>
                    <a:pt x="448" y="228"/>
                    <a:pt x="448" y="228"/>
                    <a:pt x="448" y="228"/>
                  </a:cubicBezTo>
                  <a:cubicBezTo>
                    <a:pt x="443" y="233"/>
                    <a:pt x="437" y="236"/>
                    <a:pt x="428" y="234"/>
                  </a:cubicBezTo>
                  <a:cubicBezTo>
                    <a:pt x="428" y="234"/>
                    <a:pt x="428" y="234"/>
                    <a:pt x="428" y="234"/>
                  </a:cubicBezTo>
                  <a:cubicBezTo>
                    <a:pt x="427" y="233"/>
                    <a:pt x="427" y="233"/>
                    <a:pt x="427" y="233"/>
                  </a:cubicBezTo>
                  <a:cubicBezTo>
                    <a:pt x="411" y="221"/>
                    <a:pt x="411" y="221"/>
                    <a:pt x="411" y="221"/>
                  </a:cubicBezTo>
                  <a:cubicBezTo>
                    <a:pt x="410" y="195"/>
                    <a:pt x="410" y="195"/>
                    <a:pt x="410" y="195"/>
                  </a:cubicBezTo>
                  <a:cubicBezTo>
                    <a:pt x="401" y="189"/>
                    <a:pt x="396" y="182"/>
                    <a:pt x="394" y="177"/>
                  </a:cubicBezTo>
                  <a:cubicBezTo>
                    <a:pt x="390" y="154"/>
                    <a:pt x="390" y="154"/>
                    <a:pt x="390" y="154"/>
                  </a:cubicBezTo>
                  <a:cubicBezTo>
                    <a:pt x="379" y="141"/>
                    <a:pt x="379" y="141"/>
                    <a:pt x="379" y="141"/>
                  </a:cubicBezTo>
                  <a:cubicBezTo>
                    <a:pt x="367" y="132"/>
                    <a:pt x="367" y="132"/>
                    <a:pt x="367" y="132"/>
                  </a:cubicBezTo>
                  <a:cubicBezTo>
                    <a:pt x="362" y="129"/>
                    <a:pt x="362" y="129"/>
                    <a:pt x="362" y="129"/>
                  </a:cubicBezTo>
                  <a:cubicBezTo>
                    <a:pt x="381" y="104"/>
                    <a:pt x="381" y="104"/>
                    <a:pt x="381" y="104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64" y="64"/>
                    <a:pt x="364" y="64"/>
                    <a:pt x="364" y="64"/>
                  </a:cubicBezTo>
                  <a:cubicBezTo>
                    <a:pt x="363" y="64"/>
                    <a:pt x="363" y="64"/>
                    <a:pt x="363" y="64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54" y="42"/>
                    <a:pt x="354" y="42"/>
                    <a:pt x="354" y="42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2" y="30"/>
                    <a:pt x="352" y="30"/>
                    <a:pt x="352" y="30"/>
                  </a:cubicBezTo>
                  <a:cubicBezTo>
                    <a:pt x="338" y="20"/>
                    <a:pt x="338" y="20"/>
                    <a:pt x="338" y="20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283" y="6"/>
                    <a:pt x="283" y="6"/>
                    <a:pt x="283" y="6"/>
                  </a:cubicBezTo>
                  <a:cubicBezTo>
                    <a:pt x="280" y="10"/>
                    <a:pt x="280" y="10"/>
                    <a:pt x="280" y="10"/>
                  </a:cubicBezTo>
                  <a:cubicBezTo>
                    <a:pt x="277" y="40"/>
                    <a:pt x="277" y="40"/>
                    <a:pt x="277" y="40"/>
                  </a:cubicBezTo>
                  <a:cubicBezTo>
                    <a:pt x="277" y="73"/>
                    <a:pt x="277" y="73"/>
                    <a:pt x="277" y="73"/>
                  </a:cubicBezTo>
                  <a:cubicBezTo>
                    <a:pt x="273" y="74"/>
                    <a:pt x="273" y="74"/>
                    <a:pt x="273" y="74"/>
                  </a:cubicBezTo>
                  <a:cubicBezTo>
                    <a:pt x="253" y="81"/>
                    <a:pt x="253" y="81"/>
                    <a:pt x="253" y="81"/>
                  </a:cubicBezTo>
                  <a:cubicBezTo>
                    <a:pt x="253" y="81"/>
                    <a:pt x="253" y="81"/>
                    <a:pt x="253" y="81"/>
                  </a:cubicBezTo>
                  <a:cubicBezTo>
                    <a:pt x="253" y="82"/>
                    <a:pt x="253" y="82"/>
                    <a:pt x="253" y="82"/>
                  </a:cubicBezTo>
                  <a:cubicBezTo>
                    <a:pt x="253" y="82"/>
                    <a:pt x="253" y="82"/>
                    <a:pt x="253" y="82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25" y="88"/>
                    <a:pt x="214" y="94"/>
                    <a:pt x="203" y="98"/>
                  </a:cubicBezTo>
                  <a:cubicBezTo>
                    <a:pt x="201" y="99"/>
                    <a:pt x="201" y="99"/>
                    <a:pt x="201" y="99"/>
                  </a:cubicBezTo>
                  <a:cubicBezTo>
                    <a:pt x="201" y="99"/>
                    <a:pt x="201" y="99"/>
                    <a:pt x="201" y="99"/>
                  </a:cubicBezTo>
                  <a:cubicBezTo>
                    <a:pt x="200" y="99"/>
                    <a:pt x="200" y="99"/>
                    <a:pt x="200" y="99"/>
                  </a:cubicBezTo>
                  <a:cubicBezTo>
                    <a:pt x="164" y="91"/>
                    <a:pt x="164" y="91"/>
                    <a:pt x="164" y="91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6" y="111"/>
                    <a:pt x="138" y="115"/>
                    <a:pt x="129" y="117"/>
                  </a:cubicBezTo>
                  <a:cubicBezTo>
                    <a:pt x="107" y="135"/>
                    <a:pt x="107" y="135"/>
                    <a:pt x="107" y="135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95" y="154"/>
                    <a:pt x="95" y="154"/>
                    <a:pt x="95" y="154"/>
                  </a:cubicBezTo>
                  <a:cubicBezTo>
                    <a:pt x="94" y="155"/>
                    <a:pt x="94" y="155"/>
                    <a:pt x="94" y="155"/>
                  </a:cubicBezTo>
                  <a:cubicBezTo>
                    <a:pt x="88" y="164"/>
                    <a:pt x="82" y="172"/>
                    <a:pt x="78" y="175"/>
                  </a:cubicBezTo>
                  <a:cubicBezTo>
                    <a:pt x="66" y="191"/>
                    <a:pt x="66" y="191"/>
                    <a:pt x="66" y="191"/>
                  </a:cubicBezTo>
                  <a:cubicBezTo>
                    <a:pt x="66" y="192"/>
                    <a:pt x="66" y="192"/>
                    <a:pt x="66" y="192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57" y="198"/>
                    <a:pt x="57" y="198"/>
                    <a:pt x="57" y="198"/>
                  </a:cubicBezTo>
                  <a:cubicBezTo>
                    <a:pt x="52" y="200"/>
                    <a:pt x="47" y="201"/>
                    <a:pt x="42" y="201"/>
                  </a:cubicBezTo>
                  <a:cubicBezTo>
                    <a:pt x="16" y="199"/>
                    <a:pt x="16" y="199"/>
                    <a:pt x="16" y="199"/>
                  </a:cubicBezTo>
                  <a:cubicBezTo>
                    <a:pt x="10" y="209"/>
                    <a:pt x="10" y="209"/>
                    <a:pt x="10" y="209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4" y="243"/>
                    <a:pt x="4" y="243"/>
                    <a:pt x="4" y="243"/>
                  </a:cubicBezTo>
                  <a:cubicBezTo>
                    <a:pt x="2" y="284"/>
                    <a:pt x="2" y="284"/>
                    <a:pt x="2" y="284"/>
                  </a:cubicBezTo>
                  <a:cubicBezTo>
                    <a:pt x="10" y="296"/>
                    <a:pt x="10" y="296"/>
                    <a:pt x="10" y="296"/>
                  </a:cubicBezTo>
                  <a:cubicBezTo>
                    <a:pt x="10" y="297"/>
                    <a:pt x="10" y="297"/>
                    <a:pt x="10" y="297"/>
                  </a:cubicBezTo>
                  <a:cubicBezTo>
                    <a:pt x="13" y="307"/>
                    <a:pt x="13" y="307"/>
                    <a:pt x="13" y="307"/>
                  </a:cubicBezTo>
                  <a:cubicBezTo>
                    <a:pt x="28" y="307"/>
                    <a:pt x="28" y="307"/>
                    <a:pt x="28" y="307"/>
                  </a:cubicBezTo>
                  <a:cubicBezTo>
                    <a:pt x="53" y="312"/>
                    <a:pt x="53" y="312"/>
                    <a:pt x="53" y="312"/>
                  </a:cubicBezTo>
                  <a:cubicBezTo>
                    <a:pt x="86" y="314"/>
                    <a:pt x="86" y="314"/>
                    <a:pt x="86" y="314"/>
                  </a:cubicBezTo>
                  <a:cubicBezTo>
                    <a:pt x="100" y="312"/>
                    <a:pt x="100" y="312"/>
                    <a:pt x="100" y="312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104" y="312"/>
                    <a:pt x="104" y="312"/>
                    <a:pt x="104" y="312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33" y="323"/>
                    <a:pt x="133" y="323"/>
                    <a:pt x="133" y="323"/>
                  </a:cubicBezTo>
                  <a:cubicBezTo>
                    <a:pt x="148" y="334"/>
                    <a:pt x="148" y="334"/>
                    <a:pt x="148" y="334"/>
                  </a:cubicBezTo>
                  <a:cubicBezTo>
                    <a:pt x="180" y="346"/>
                    <a:pt x="180" y="346"/>
                    <a:pt x="180" y="346"/>
                  </a:cubicBezTo>
                  <a:cubicBezTo>
                    <a:pt x="181" y="346"/>
                    <a:pt x="181" y="346"/>
                    <a:pt x="181" y="346"/>
                  </a:cubicBezTo>
                  <a:cubicBezTo>
                    <a:pt x="202" y="359"/>
                    <a:pt x="202" y="359"/>
                    <a:pt x="202" y="359"/>
                  </a:cubicBezTo>
                  <a:cubicBezTo>
                    <a:pt x="253" y="406"/>
                    <a:pt x="253" y="406"/>
                    <a:pt x="253" y="406"/>
                  </a:cubicBezTo>
                  <a:cubicBezTo>
                    <a:pt x="277" y="417"/>
                    <a:pt x="277" y="417"/>
                    <a:pt x="277" y="417"/>
                  </a:cubicBezTo>
                  <a:cubicBezTo>
                    <a:pt x="286" y="412"/>
                    <a:pt x="286" y="412"/>
                    <a:pt x="286" y="412"/>
                  </a:cubicBezTo>
                  <a:cubicBezTo>
                    <a:pt x="296" y="395"/>
                    <a:pt x="296" y="395"/>
                    <a:pt x="296" y="395"/>
                  </a:cubicBezTo>
                  <a:cubicBezTo>
                    <a:pt x="290" y="366"/>
                    <a:pt x="290" y="366"/>
                    <a:pt x="290" y="366"/>
                  </a:cubicBezTo>
                  <a:cubicBezTo>
                    <a:pt x="290" y="358"/>
                    <a:pt x="297" y="352"/>
                    <a:pt x="309" y="347"/>
                  </a:cubicBezTo>
                  <a:cubicBezTo>
                    <a:pt x="311" y="346"/>
                    <a:pt x="311" y="346"/>
                    <a:pt x="311" y="346"/>
                  </a:cubicBezTo>
                  <a:cubicBezTo>
                    <a:pt x="376" y="384"/>
                    <a:pt x="376" y="384"/>
                    <a:pt x="376" y="384"/>
                  </a:cubicBezTo>
                  <a:cubicBezTo>
                    <a:pt x="383" y="382"/>
                    <a:pt x="383" y="382"/>
                    <a:pt x="383" y="382"/>
                  </a:cubicBezTo>
                  <a:cubicBezTo>
                    <a:pt x="398" y="373"/>
                    <a:pt x="398" y="373"/>
                    <a:pt x="398" y="373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409" y="374"/>
                    <a:pt x="409" y="374"/>
                    <a:pt x="409" y="374"/>
                  </a:cubicBezTo>
                  <a:cubicBezTo>
                    <a:pt x="421" y="364"/>
                    <a:pt x="421" y="364"/>
                    <a:pt x="421" y="364"/>
                  </a:cubicBezTo>
                  <a:cubicBezTo>
                    <a:pt x="423" y="363"/>
                    <a:pt x="423" y="363"/>
                    <a:pt x="423" y="363"/>
                  </a:cubicBezTo>
                  <a:cubicBezTo>
                    <a:pt x="427" y="365"/>
                    <a:pt x="427" y="365"/>
                    <a:pt x="427" y="365"/>
                  </a:cubicBezTo>
                  <a:cubicBezTo>
                    <a:pt x="465" y="391"/>
                    <a:pt x="465" y="391"/>
                    <a:pt x="465" y="391"/>
                  </a:cubicBezTo>
                  <a:cubicBezTo>
                    <a:pt x="466" y="392"/>
                    <a:pt x="466" y="392"/>
                    <a:pt x="466" y="392"/>
                  </a:cubicBezTo>
                  <a:cubicBezTo>
                    <a:pt x="490" y="412"/>
                    <a:pt x="490" y="412"/>
                    <a:pt x="490" y="412"/>
                  </a:cubicBezTo>
                  <a:cubicBezTo>
                    <a:pt x="496" y="417"/>
                    <a:pt x="505" y="424"/>
                    <a:pt x="512" y="435"/>
                  </a:cubicBezTo>
                  <a:cubicBezTo>
                    <a:pt x="524" y="447"/>
                    <a:pt x="524" y="447"/>
                    <a:pt x="524" y="447"/>
                  </a:cubicBezTo>
                  <a:cubicBezTo>
                    <a:pt x="533" y="446"/>
                    <a:pt x="533" y="446"/>
                    <a:pt x="533" y="446"/>
                  </a:cubicBezTo>
                  <a:cubicBezTo>
                    <a:pt x="544" y="426"/>
                    <a:pt x="544" y="426"/>
                    <a:pt x="544" y="426"/>
                  </a:cubicBezTo>
                  <a:cubicBezTo>
                    <a:pt x="566" y="442"/>
                    <a:pt x="566" y="442"/>
                    <a:pt x="566" y="442"/>
                  </a:cubicBezTo>
                  <a:cubicBezTo>
                    <a:pt x="567" y="442"/>
                    <a:pt x="567" y="442"/>
                    <a:pt x="567" y="442"/>
                  </a:cubicBezTo>
                  <a:cubicBezTo>
                    <a:pt x="568" y="442"/>
                    <a:pt x="568" y="442"/>
                    <a:pt x="568" y="442"/>
                  </a:cubicBezTo>
                  <a:cubicBezTo>
                    <a:pt x="568" y="442"/>
                    <a:pt x="568" y="442"/>
                    <a:pt x="568" y="442"/>
                  </a:cubicBezTo>
                  <a:cubicBezTo>
                    <a:pt x="586" y="464"/>
                    <a:pt x="586" y="464"/>
                    <a:pt x="586" y="464"/>
                  </a:cubicBezTo>
                  <a:cubicBezTo>
                    <a:pt x="633" y="500"/>
                    <a:pt x="633" y="500"/>
                    <a:pt x="633" y="500"/>
                  </a:cubicBezTo>
                  <a:cubicBezTo>
                    <a:pt x="633" y="500"/>
                    <a:pt x="633" y="500"/>
                    <a:pt x="633" y="500"/>
                  </a:cubicBezTo>
                  <a:cubicBezTo>
                    <a:pt x="647" y="516"/>
                    <a:pt x="647" y="516"/>
                    <a:pt x="647" y="516"/>
                  </a:cubicBezTo>
                  <a:cubicBezTo>
                    <a:pt x="688" y="504"/>
                    <a:pt x="688" y="504"/>
                    <a:pt x="688" y="504"/>
                  </a:cubicBezTo>
                  <a:cubicBezTo>
                    <a:pt x="690" y="535"/>
                    <a:pt x="690" y="535"/>
                    <a:pt x="690" y="535"/>
                  </a:cubicBezTo>
                  <a:cubicBezTo>
                    <a:pt x="708" y="553"/>
                    <a:pt x="708" y="553"/>
                    <a:pt x="708" y="553"/>
                  </a:cubicBezTo>
                  <a:cubicBezTo>
                    <a:pt x="708" y="553"/>
                    <a:pt x="708" y="553"/>
                    <a:pt x="708" y="553"/>
                  </a:cubicBezTo>
                  <a:cubicBezTo>
                    <a:pt x="708" y="554"/>
                    <a:pt x="708" y="554"/>
                    <a:pt x="708" y="554"/>
                  </a:cubicBezTo>
                  <a:cubicBezTo>
                    <a:pt x="723" y="576"/>
                    <a:pt x="723" y="576"/>
                    <a:pt x="723" y="576"/>
                  </a:cubicBezTo>
                  <a:cubicBezTo>
                    <a:pt x="723" y="577"/>
                    <a:pt x="723" y="577"/>
                    <a:pt x="723" y="577"/>
                  </a:cubicBezTo>
                  <a:cubicBezTo>
                    <a:pt x="723" y="578"/>
                    <a:pt x="723" y="578"/>
                    <a:pt x="723" y="578"/>
                  </a:cubicBezTo>
                  <a:cubicBezTo>
                    <a:pt x="723" y="579"/>
                    <a:pt x="723" y="579"/>
                    <a:pt x="723" y="579"/>
                  </a:cubicBezTo>
                  <a:cubicBezTo>
                    <a:pt x="739" y="652"/>
                    <a:pt x="739" y="652"/>
                    <a:pt x="739" y="652"/>
                  </a:cubicBezTo>
                  <a:cubicBezTo>
                    <a:pt x="755" y="682"/>
                    <a:pt x="755" y="682"/>
                    <a:pt x="755" y="682"/>
                  </a:cubicBezTo>
                  <a:cubicBezTo>
                    <a:pt x="734" y="735"/>
                    <a:pt x="734" y="735"/>
                    <a:pt x="734" y="735"/>
                  </a:cubicBezTo>
                  <a:cubicBezTo>
                    <a:pt x="734" y="739"/>
                    <a:pt x="734" y="739"/>
                    <a:pt x="734" y="739"/>
                  </a:cubicBezTo>
                  <a:cubicBezTo>
                    <a:pt x="716" y="743"/>
                    <a:pt x="716" y="743"/>
                    <a:pt x="716" y="743"/>
                  </a:cubicBezTo>
                  <a:cubicBezTo>
                    <a:pt x="716" y="759"/>
                    <a:pt x="716" y="759"/>
                    <a:pt x="716" y="759"/>
                  </a:cubicBezTo>
                  <a:cubicBezTo>
                    <a:pt x="715" y="760"/>
                    <a:pt x="715" y="760"/>
                    <a:pt x="715" y="760"/>
                  </a:cubicBezTo>
                  <a:cubicBezTo>
                    <a:pt x="697" y="789"/>
                    <a:pt x="697" y="789"/>
                    <a:pt x="697" y="789"/>
                  </a:cubicBezTo>
                  <a:cubicBezTo>
                    <a:pt x="695" y="789"/>
                    <a:pt x="695" y="789"/>
                    <a:pt x="695" y="789"/>
                  </a:cubicBezTo>
                  <a:cubicBezTo>
                    <a:pt x="669" y="791"/>
                    <a:pt x="669" y="791"/>
                    <a:pt x="669" y="791"/>
                  </a:cubicBezTo>
                  <a:cubicBezTo>
                    <a:pt x="644" y="812"/>
                    <a:pt x="644" y="812"/>
                    <a:pt x="644" y="812"/>
                  </a:cubicBezTo>
                  <a:cubicBezTo>
                    <a:pt x="647" y="816"/>
                    <a:pt x="651" y="818"/>
                    <a:pt x="659" y="821"/>
                  </a:cubicBezTo>
                  <a:cubicBezTo>
                    <a:pt x="669" y="824"/>
                    <a:pt x="670" y="833"/>
                    <a:pt x="665" y="847"/>
                  </a:cubicBezTo>
                  <a:cubicBezTo>
                    <a:pt x="665" y="848"/>
                    <a:pt x="665" y="848"/>
                    <a:pt x="665" y="848"/>
                  </a:cubicBezTo>
                  <a:cubicBezTo>
                    <a:pt x="647" y="866"/>
                    <a:pt x="647" y="866"/>
                    <a:pt x="647" y="866"/>
                  </a:cubicBezTo>
                  <a:cubicBezTo>
                    <a:pt x="646" y="866"/>
                    <a:pt x="646" y="866"/>
                    <a:pt x="646" y="866"/>
                  </a:cubicBezTo>
                  <a:cubicBezTo>
                    <a:pt x="645" y="868"/>
                    <a:pt x="645" y="868"/>
                    <a:pt x="645" y="868"/>
                  </a:cubicBezTo>
                  <a:cubicBezTo>
                    <a:pt x="644" y="868"/>
                    <a:pt x="644" y="868"/>
                    <a:pt x="644" y="868"/>
                  </a:cubicBezTo>
                  <a:cubicBezTo>
                    <a:pt x="643" y="868"/>
                    <a:pt x="643" y="868"/>
                    <a:pt x="643" y="868"/>
                  </a:cubicBezTo>
                  <a:cubicBezTo>
                    <a:pt x="592" y="861"/>
                    <a:pt x="592" y="861"/>
                    <a:pt x="592" y="861"/>
                  </a:cubicBezTo>
                  <a:cubicBezTo>
                    <a:pt x="591" y="879"/>
                    <a:pt x="591" y="879"/>
                    <a:pt x="591" y="879"/>
                  </a:cubicBezTo>
                  <a:cubicBezTo>
                    <a:pt x="596" y="917"/>
                    <a:pt x="596" y="917"/>
                    <a:pt x="596" y="917"/>
                  </a:cubicBezTo>
                  <a:cubicBezTo>
                    <a:pt x="639" y="935"/>
                    <a:pt x="639" y="935"/>
                    <a:pt x="639" y="935"/>
                  </a:cubicBezTo>
                  <a:cubicBezTo>
                    <a:pt x="639" y="937"/>
                    <a:pt x="639" y="937"/>
                    <a:pt x="639" y="937"/>
                  </a:cubicBezTo>
                  <a:cubicBezTo>
                    <a:pt x="639" y="937"/>
                    <a:pt x="639" y="937"/>
                    <a:pt x="639" y="937"/>
                  </a:cubicBezTo>
                  <a:cubicBezTo>
                    <a:pt x="654" y="932"/>
                    <a:pt x="654" y="932"/>
                    <a:pt x="654" y="932"/>
                  </a:cubicBezTo>
                  <a:cubicBezTo>
                    <a:pt x="656" y="931"/>
                    <a:pt x="656" y="931"/>
                    <a:pt x="656" y="931"/>
                  </a:cubicBezTo>
                  <a:cubicBezTo>
                    <a:pt x="658" y="930"/>
                    <a:pt x="658" y="930"/>
                    <a:pt x="658" y="930"/>
                  </a:cubicBezTo>
                  <a:cubicBezTo>
                    <a:pt x="659" y="932"/>
                    <a:pt x="659" y="932"/>
                    <a:pt x="659" y="932"/>
                  </a:cubicBezTo>
                  <a:cubicBezTo>
                    <a:pt x="660" y="932"/>
                    <a:pt x="660" y="932"/>
                    <a:pt x="660" y="932"/>
                  </a:cubicBezTo>
                  <a:cubicBezTo>
                    <a:pt x="671" y="938"/>
                    <a:pt x="671" y="938"/>
                    <a:pt x="671" y="938"/>
                  </a:cubicBezTo>
                  <a:cubicBezTo>
                    <a:pt x="689" y="938"/>
                    <a:pt x="689" y="938"/>
                    <a:pt x="689" y="938"/>
                  </a:cubicBezTo>
                  <a:cubicBezTo>
                    <a:pt x="696" y="937"/>
                    <a:pt x="696" y="937"/>
                    <a:pt x="696" y="93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5" y="896"/>
                    <a:pt x="685" y="896"/>
                    <a:pt x="685" y="896"/>
                  </a:cubicBezTo>
                  <a:cubicBezTo>
                    <a:pt x="685" y="895"/>
                    <a:pt x="685" y="895"/>
                    <a:pt x="685" y="895"/>
                  </a:cubicBezTo>
                  <a:cubicBezTo>
                    <a:pt x="685" y="893"/>
                    <a:pt x="685" y="893"/>
                    <a:pt x="685" y="893"/>
                  </a:cubicBezTo>
                  <a:cubicBezTo>
                    <a:pt x="686" y="892"/>
                    <a:pt x="686" y="892"/>
                    <a:pt x="686" y="892"/>
                  </a:cubicBezTo>
                  <a:cubicBezTo>
                    <a:pt x="686" y="891"/>
                    <a:pt x="686" y="891"/>
                    <a:pt x="686" y="891"/>
                  </a:cubicBezTo>
                  <a:cubicBezTo>
                    <a:pt x="692" y="883"/>
                    <a:pt x="692" y="883"/>
                    <a:pt x="692" y="883"/>
                  </a:cubicBezTo>
                  <a:cubicBezTo>
                    <a:pt x="695" y="881"/>
                    <a:pt x="695" y="881"/>
                    <a:pt x="695" y="881"/>
                  </a:cubicBezTo>
                  <a:cubicBezTo>
                    <a:pt x="695" y="881"/>
                    <a:pt x="695" y="881"/>
                    <a:pt x="695" y="881"/>
                  </a:cubicBezTo>
                  <a:cubicBezTo>
                    <a:pt x="696" y="880"/>
                    <a:pt x="696" y="880"/>
                    <a:pt x="696" y="880"/>
                  </a:cubicBezTo>
                  <a:cubicBezTo>
                    <a:pt x="707" y="864"/>
                    <a:pt x="707" y="864"/>
                    <a:pt x="707" y="864"/>
                  </a:cubicBezTo>
                  <a:cubicBezTo>
                    <a:pt x="708" y="863"/>
                    <a:pt x="708" y="863"/>
                    <a:pt x="708" y="863"/>
                  </a:cubicBezTo>
                  <a:cubicBezTo>
                    <a:pt x="727" y="848"/>
                    <a:pt x="727" y="848"/>
                    <a:pt x="727" y="848"/>
                  </a:cubicBezTo>
                  <a:cubicBezTo>
                    <a:pt x="728" y="848"/>
                    <a:pt x="728" y="848"/>
                    <a:pt x="728" y="848"/>
                  </a:cubicBezTo>
                  <a:cubicBezTo>
                    <a:pt x="728" y="847"/>
                    <a:pt x="728" y="847"/>
                    <a:pt x="728" y="847"/>
                  </a:cubicBezTo>
                  <a:cubicBezTo>
                    <a:pt x="729" y="847"/>
                    <a:pt x="729" y="847"/>
                    <a:pt x="729" y="847"/>
                  </a:cubicBezTo>
                  <a:cubicBezTo>
                    <a:pt x="729" y="847"/>
                    <a:pt x="729" y="847"/>
                    <a:pt x="729" y="847"/>
                  </a:cubicBezTo>
                  <a:cubicBezTo>
                    <a:pt x="753" y="844"/>
                    <a:pt x="753" y="844"/>
                    <a:pt x="753" y="844"/>
                  </a:cubicBezTo>
                  <a:cubicBezTo>
                    <a:pt x="753" y="850"/>
                    <a:pt x="753" y="850"/>
                    <a:pt x="753" y="850"/>
                  </a:cubicBezTo>
                  <a:cubicBezTo>
                    <a:pt x="753" y="858"/>
                    <a:pt x="754" y="863"/>
                    <a:pt x="755" y="866"/>
                  </a:cubicBezTo>
                  <a:cubicBezTo>
                    <a:pt x="759" y="876"/>
                    <a:pt x="759" y="876"/>
                    <a:pt x="759" y="876"/>
                  </a:cubicBezTo>
                  <a:cubicBezTo>
                    <a:pt x="765" y="889"/>
                    <a:pt x="765" y="889"/>
                    <a:pt x="765" y="889"/>
                  </a:cubicBezTo>
                  <a:cubicBezTo>
                    <a:pt x="786" y="901"/>
                    <a:pt x="786" y="901"/>
                    <a:pt x="786" y="901"/>
                  </a:cubicBezTo>
                  <a:cubicBezTo>
                    <a:pt x="844" y="906"/>
                    <a:pt x="844" y="906"/>
                    <a:pt x="844" y="906"/>
                  </a:cubicBezTo>
                  <a:cubicBezTo>
                    <a:pt x="847" y="906"/>
                    <a:pt x="847" y="906"/>
                    <a:pt x="847" y="906"/>
                  </a:cubicBezTo>
                  <a:cubicBezTo>
                    <a:pt x="850" y="906"/>
                    <a:pt x="850" y="906"/>
                    <a:pt x="850" y="906"/>
                  </a:cubicBezTo>
                  <a:cubicBezTo>
                    <a:pt x="850" y="910"/>
                    <a:pt x="850" y="910"/>
                    <a:pt x="850" y="910"/>
                  </a:cubicBezTo>
                  <a:cubicBezTo>
                    <a:pt x="850" y="912"/>
                    <a:pt x="850" y="912"/>
                    <a:pt x="850" y="912"/>
                  </a:cubicBezTo>
                  <a:cubicBezTo>
                    <a:pt x="848" y="931"/>
                    <a:pt x="848" y="931"/>
                    <a:pt x="848" y="931"/>
                  </a:cubicBezTo>
                  <a:cubicBezTo>
                    <a:pt x="865" y="949"/>
                    <a:pt x="865" y="949"/>
                    <a:pt x="865" y="949"/>
                  </a:cubicBezTo>
                  <a:cubicBezTo>
                    <a:pt x="877" y="954"/>
                    <a:pt x="877" y="954"/>
                    <a:pt x="877" y="954"/>
                  </a:cubicBezTo>
                  <a:cubicBezTo>
                    <a:pt x="879" y="955"/>
                    <a:pt x="879" y="955"/>
                    <a:pt x="879" y="955"/>
                  </a:cubicBezTo>
                  <a:cubicBezTo>
                    <a:pt x="879" y="956"/>
                    <a:pt x="879" y="956"/>
                    <a:pt x="879" y="956"/>
                  </a:cubicBezTo>
                  <a:cubicBezTo>
                    <a:pt x="880" y="958"/>
                    <a:pt x="880" y="958"/>
                    <a:pt x="880" y="958"/>
                  </a:cubicBezTo>
                  <a:cubicBezTo>
                    <a:pt x="880" y="965"/>
                    <a:pt x="880" y="965"/>
                    <a:pt x="880" y="965"/>
                  </a:cubicBezTo>
                  <a:cubicBezTo>
                    <a:pt x="880" y="976"/>
                    <a:pt x="880" y="976"/>
                    <a:pt x="880" y="976"/>
                  </a:cubicBezTo>
                  <a:cubicBezTo>
                    <a:pt x="875" y="997"/>
                    <a:pt x="875" y="997"/>
                    <a:pt x="875" y="997"/>
                  </a:cubicBezTo>
                  <a:cubicBezTo>
                    <a:pt x="882" y="1002"/>
                    <a:pt x="882" y="1002"/>
                    <a:pt x="882" y="1002"/>
                  </a:cubicBezTo>
                  <a:cubicBezTo>
                    <a:pt x="891" y="1001"/>
                    <a:pt x="898" y="1001"/>
                    <a:pt x="906" y="1007"/>
                  </a:cubicBezTo>
                  <a:cubicBezTo>
                    <a:pt x="930" y="1018"/>
                    <a:pt x="930" y="1018"/>
                    <a:pt x="930" y="1018"/>
                  </a:cubicBezTo>
                  <a:cubicBezTo>
                    <a:pt x="945" y="1007"/>
                    <a:pt x="945" y="1007"/>
                    <a:pt x="945" y="1007"/>
                  </a:cubicBezTo>
                  <a:cubicBezTo>
                    <a:pt x="961" y="990"/>
                    <a:pt x="961" y="990"/>
                    <a:pt x="961" y="990"/>
                  </a:cubicBezTo>
                  <a:cubicBezTo>
                    <a:pt x="962" y="982"/>
                    <a:pt x="962" y="982"/>
                    <a:pt x="962" y="982"/>
                  </a:cubicBezTo>
                  <a:cubicBezTo>
                    <a:pt x="963" y="980"/>
                    <a:pt x="963" y="980"/>
                    <a:pt x="963" y="980"/>
                  </a:cubicBezTo>
                  <a:cubicBezTo>
                    <a:pt x="965" y="979"/>
                    <a:pt x="965" y="979"/>
                    <a:pt x="965" y="979"/>
                  </a:cubicBezTo>
                  <a:cubicBezTo>
                    <a:pt x="967" y="977"/>
                    <a:pt x="967" y="977"/>
                    <a:pt x="967" y="977"/>
                  </a:cubicBezTo>
                  <a:cubicBezTo>
                    <a:pt x="967" y="975"/>
                    <a:pt x="967" y="975"/>
                    <a:pt x="967" y="975"/>
                  </a:cubicBezTo>
                  <a:cubicBezTo>
                    <a:pt x="962" y="953"/>
                    <a:pt x="962" y="953"/>
                    <a:pt x="962" y="953"/>
                  </a:cubicBezTo>
                  <a:cubicBezTo>
                    <a:pt x="961" y="941"/>
                    <a:pt x="961" y="941"/>
                    <a:pt x="961" y="941"/>
                  </a:cubicBezTo>
                  <a:cubicBezTo>
                    <a:pt x="960" y="940"/>
                    <a:pt x="960" y="940"/>
                    <a:pt x="960" y="940"/>
                  </a:cubicBezTo>
                  <a:cubicBezTo>
                    <a:pt x="960" y="939"/>
                    <a:pt x="960" y="939"/>
                    <a:pt x="960" y="939"/>
                  </a:cubicBezTo>
                  <a:cubicBezTo>
                    <a:pt x="961" y="938"/>
                    <a:pt x="961" y="938"/>
                    <a:pt x="961" y="938"/>
                  </a:cubicBezTo>
                  <a:cubicBezTo>
                    <a:pt x="961" y="937"/>
                    <a:pt x="961" y="937"/>
                    <a:pt x="961" y="937"/>
                  </a:cubicBezTo>
                  <a:cubicBezTo>
                    <a:pt x="969" y="923"/>
                    <a:pt x="969" y="923"/>
                    <a:pt x="969" y="923"/>
                  </a:cubicBezTo>
                  <a:cubicBezTo>
                    <a:pt x="970" y="922"/>
                    <a:pt x="970" y="922"/>
                    <a:pt x="970" y="922"/>
                  </a:cubicBezTo>
                  <a:cubicBezTo>
                    <a:pt x="970" y="922"/>
                    <a:pt x="970" y="922"/>
                    <a:pt x="970" y="922"/>
                  </a:cubicBezTo>
                  <a:cubicBezTo>
                    <a:pt x="987" y="911"/>
                    <a:pt x="987" y="911"/>
                    <a:pt x="987" y="911"/>
                  </a:cubicBezTo>
                  <a:cubicBezTo>
                    <a:pt x="988" y="911"/>
                    <a:pt x="988" y="911"/>
                    <a:pt x="988" y="911"/>
                  </a:cubicBezTo>
                  <a:cubicBezTo>
                    <a:pt x="1023" y="911"/>
                    <a:pt x="1023" y="911"/>
                    <a:pt x="1023" y="911"/>
                  </a:cubicBezTo>
                  <a:cubicBezTo>
                    <a:pt x="1028" y="908"/>
                    <a:pt x="1028" y="908"/>
                    <a:pt x="1028" y="908"/>
                  </a:cubicBezTo>
                  <a:cubicBezTo>
                    <a:pt x="1027" y="891"/>
                    <a:pt x="1027" y="891"/>
                    <a:pt x="1027" y="891"/>
                  </a:cubicBezTo>
                  <a:cubicBezTo>
                    <a:pt x="1022" y="875"/>
                    <a:pt x="1022" y="875"/>
                    <a:pt x="1022" y="875"/>
                  </a:cubicBezTo>
                  <a:cubicBezTo>
                    <a:pt x="1010" y="856"/>
                    <a:pt x="1010" y="856"/>
                    <a:pt x="1010" y="856"/>
                  </a:cubicBezTo>
                  <a:cubicBezTo>
                    <a:pt x="1009" y="855"/>
                    <a:pt x="1009" y="855"/>
                    <a:pt x="1009" y="855"/>
                  </a:cubicBezTo>
                  <a:cubicBezTo>
                    <a:pt x="1009" y="854"/>
                    <a:pt x="1009" y="854"/>
                    <a:pt x="1009" y="854"/>
                  </a:cubicBezTo>
                  <a:cubicBezTo>
                    <a:pt x="1009" y="827"/>
                    <a:pt x="1009" y="827"/>
                    <a:pt x="1009" y="827"/>
                  </a:cubicBezTo>
                  <a:cubicBezTo>
                    <a:pt x="1009" y="826"/>
                    <a:pt x="1009" y="826"/>
                    <a:pt x="1009" y="826"/>
                  </a:cubicBezTo>
                  <a:cubicBezTo>
                    <a:pt x="1009" y="826"/>
                    <a:pt x="1009" y="826"/>
                    <a:pt x="1009" y="826"/>
                  </a:cubicBezTo>
                  <a:cubicBezTo>
                    <a:pt x="1015" y="810"/>
                    <a:pt x="1015" y="810"/>
                    <a:pt x="1015" y="810"/>
                  </a:cubicBezTo>
                  <a:cubicBezTo>
                    <a:pt x="1015" y="810"/>
                    <a:pt x="1015" y="810"/>
                    <a:pt x="1015" y="810"/>
                  </a:cubicBezTo>
                  <a:cubicBezTo>
                    <a:pt x="1017" y="809"/>
                    <a:pt x="1017" y="809"/>
                    <a:pt x="1017" y="809"/>
                  </a:cubicBezTo>
                  <a:cubicBezTo>
                    <a:pt x="1017" y="809"/>
                    <a:pt x="1017" y="809"/>
                    <a:pt x="1017" y="809"/>
                  </a:cubicBezTo>
                  <a:cubicBezTo>
                    <a:pt x="1045" y="768"/>
                    <a:pt x="1045" y="768"/>
                    <a:pt x="1045" y="768"/>
                  </a:cubicBezTo>
                  <a:cubicBezTo>
                    <a:pt x="1046" y="767"/>
                    <a:pt x="1046" y="767"/>
                    <a:pt x="1046" y="767"/>
                  </a:cubicBezTo>
                  <a:cubicBezTo>
                    <a:pt x="1047" y="767"/>
                    <a:pt x="1047" y="767"/>
                    <a:pt x="1047" y="767"/>
                  </a:cubicBezTo>
                  <a:cubicBezTo>
                    <a:pt x="1049" y="766"/>
                    <a:pt x="1049" y="766"/>
                    <a:pt x="1049" y="766"/>
                  </a:cubicBezTo>
                  <a:cubicBezTo>
                    <a:pt x="1056" y="766"/>
                    <a:pt x="1056" y="766"/>
                    <a:pt x="1056" y="766"/>
                  </a:cubicBezTo>
                  <a:cubicBezTo>
                    <a:pt x="1066" y="767"/>
                    <a:pt x="1066" y="767"/>
                    <a:pt x="1066" y="767"/>
                  </a:cubicBezTo>
                  <a:cubicBezTo>
                    <a:pt x="1090" y="781"/>
                    <a:pt x="1090" y="781"/>
                    <a:pt x="1090" y="781"/>
                  </a:cubicBezTo>
                  <a:cubicBezTo>
                    <a:pt x="1106" y="785"/>
                    <a:pt x="1106" y="785"/>
                    <a:pt x="1106" y="785"/>
                  </a:cubicBezTo>
                  <a:cubicBezTo>
                    <a:pt x="1108" y="778"/>
                    <a:pt x="1108" y="778"/>
                    <a:pt x="1108" y="778"/>
                  </a:cubicBezTo>
                  <a:cubicBezTo>
                    <a:pt x="1105" y="776"/>
                    <a:pt x="1105" y="776"/>
                    <a:pt x="1105" y="776"/>
                  </a:cubicBezTo>
                  <a:cubicBezTo>
                    <a:pt x="1105" y="772"/>
                    <a:pt x="1105" y="772"/>
                    <a:pt x="1105" y="772"/>
                  </a:cubicBezTo>
                  <a:cubicBezTo>
                    <a:pt x="1105" y="766"/>
                    <a:pt x="1108" y="761"/>
                    <a:pt x="1115" y="755"/>
                  </a:cubicBezTo>
                  <a:cubicBezTo>
                    <a:pt x="1134" y="742"/>
                    <a:pt x="1134" y="742"/>
                    <a:pt x="1134" y="742"/>
                  </a:cubicBezTo>
                  <a:cubicBezTo>
                    <a:pt x="1135" y="741"/>
                    <a:pt x="1135" y="741"/>
                    <a:pt x="1135" y="741"/>
                  </a:cubicBezTo>
                  <a:cubicBezTo>
                    <a:pt x="1135" y="741"/>
                    <a:pt x="1135" y="741"/>
                    <a:pt x="1135" y="741"/>
                  </a:cubicBezTo>
                  <a:cubicBezTo>
                    <a:pt x="1135" y="740"/>
                    <a:pt x="1135" y="740"/>
                    <a:pt x="1135" y="740"/>
                  </a:cubicBezTo>
                  <a:cubicBezTo>
                    <a:pt x="1145" y="736"/>
                    <a:pt x="1152" y="734"/>
                    <a:pt x="1156" y="734"/>
                  </a:cubicBezTo>
                  <a:cubicBezTo>
                    <a:pt x="1173" y="732"/>
                    <a:pt x="1173" y="732"/>
                    <a:pt x="1173" y="732"/>
                  </a:cubicBezTo>
                  <a:cubicBezTo>
                    <a:pt x="1175" y="732"/>
                    <a:pt x="1175" y="732"/>
                    <a:pt x="1175" y="732"/>
                  </a:cubicBezTo>
                  <a:cubicBezTo>
                    <a:pt x="1175" y="732"/>
                    <a:pt x="1175" y="732"/>
                    <a:pt x="1175" y="732"/>
                  </a:cubicBezTo>
                  <a:cubicBezTo>
                    <a:pt x="1185" y="734"/>
                    <a:pt x="1185" y="734"/>
                    <a:pt x="1185" y="734"/>
                  </a:cubicBezTo>
                  <a:cubicBezTo>
                    <a:pt x="1193" y="708"/>
                    <a:pt x="1193" y="708"/>
                    <a:pt x="1193" y="708"/>
                  </a:cubicBezTo>
                  <a:cubicBezTo>
                    <a:pt x="1193" y="690"/>
                    <a:pt x="1193" y="690"/>
                    <a:pt x="1193" y="690"/>
                  </a:cubicBezTo>
                  <a:cubicBezTo>
                    <a:pt x="1193" y="678"/>
                    <a:pt x="1193" y="671"/>
                    <a:pt x="1196" y="669"/>
                  </a:cubicBezTo>
                  <a:cubicBezTo>
                    <a:pt x="1203" y="655"/>
                    <a:pt x="1203" y="655"/>
                    <a:pt x="1203" y="655"/>
                  </a:cubicBezTo>
                  <a:cubicBezTo>
                    <a:pt x="1194" y="643"/>
                    <a:pt x="1194" y="643"/>
                    <a:pt x="1194" y="643"/>
                  </a:cubicBezTo>
                  <a:cubicBezTo>
                    <a:pt x="1181" y="634"/>
                    <a:pt x="1181" y="634"/>
                    <a:pt x="1181" y="634"/>
                  </a:cubicBezTo>
                  <a:cubicBezTo>
                    <a:pt x="1155" y="627"/>
                    <a:pt x="1155" y="627"/>
                    <a:pt x="1155" y="627"/>
                  </a:cubicBezTo>
                  <a:cubicBezTo>
                    <a:pt x="1149" y="627"/>
                    <a:pt x="1140" y="621"/>
                    <a:pt x="1124" y="608"/>
                  </a:cubicBezTo>
                  <a:cubicBezTo>
                    <a:pt x="1108" y="600"/>
                    <a:pt x="1108" y="600"/>
                    <a:pt x="1108" y="600"/>
                  </a:cubicBezTo>
                  <a:cubicBezTo>
                    <a:pt x="1107" y="600"/>
                    <a:pt x="1107" y="600"/>
                    <a:pt x="1107" y="600"/>
                  </a:cubicBezTo>
                  <a:cubicBezTo>
                    <a:pt x="1106" y="599"/>
                    <a:pt x="1106" y="599"/>
                    <a:pt x="1106" y="599"/>
                  </a:cubicBezTo>
                  <a:cubicBezTo>
                    <a:pt x="1087" y="576"/>
                    <a:pt x="1087" y="576"/>
                    <a:pt x="1087" y="576"/>
                  </a:cubicBezTo>
                  <a:cubicBezTo>
                    <a:pt x="1069" y="576"/>
                    <a:pt x="1069" y="576"/>
                    <a:pt x="1069" y="576"/>
                  </a:cubicBezTo>
                  <a:cubicBezTo>
                    <a:pt x="1068" y="575"/>
                    <a:pt x="1068" y="575"/>
                    <a:pt x="1068" y="575"/>
                  </a:cubicBezTo>
                  <a:cubicBezTo>
                    <a:pt x="1067" y="575"/>
                    <a:pt x="1067" y="575"/>
                    <a:pt x="1067" y="575"/>
                  </a:cubicBezTo>
                  <a:cubicBezTo>
                    <a:pt x="1051" y="567"/>
                    <a:pt x="1051" y="567"/>
                    <a:pt x="1051" y="567"/>
                  </a:cubicBezTo>
                  <a:cubicBezTo>
                    <a:pt x="1042" y="579"/>
                    <a:pt x="1042" y="579"/>
                    <a:pt x="1042" y="579"/>
                  </a:cubicBezTo>
                  <a:cubicBezTo>
                    <a:pt x="1040" y="629"/>
                    <a:pt x="1040" y="629"/>
                    <a:pt x="1040" y="629"/>
                  </a:cubicBezTo>
                  <a:cubicBezTo>
                    <a:pt x="1043" y="648"/>
                    <a:pt x="1043" y="648"/>
                    <a:pt x="1043" y="648"/>
                  </a:cubicBezTo>
                  <a:cubicBezTo>
                    <a:pt x="1050" y="648"/>
                    <a:pt x="1050" y="648"/>
                    <a:pt x="1050" y="648"/>
                  </a:cubicBezTo>
                  <a:cubicBezTo>
                    <a:pt x="1051" y="649"/>
                    <a:pt x="1051" y="649"/>
                    <a:pt x="1051" y="649"/>
                  </a:cubicBezTo>
                  <a:cubicBezTo>
                    <a:pt x="1066" y="653"/>
                    <a:pt x="1066" y="653"/>
                    <a:pt x="1066" y="653"/>
                  </a:cubicBezTo>
                  <a:cubicBezTo>
                    <a:pt x="1066" y="654"/>
                    <a:pt x="1066" y="654"/>
                    <a:pt x="1066" y="654"/>
                  </a:cubicBezTo>
                  <a:cubicBezTo>
                    <a:pt x="1066" y="655"/>
                    <a:pt x="1066" y="655"/>
                    <a:pt x="1066" y="655"/>
                  </a:cubicBezTo>
                  <a:cubicBezTo>
                    <a:pt x="1073" y="673"/>
                    <a:pt x="1073" y="673"/>
                    <a:pt x="1073" y="673"/>
                  </a:cubicBezTo>
                  <a:cubicBezTo>
                    <a:pt x="1075" y="673"/>
                    <a:pt x="1075" y="673"/>
                    <a:pt x="1075" y="673"/>
                  </a:cubicBezTo>
                  <a:cubicBezTo>
                    <a:pt x="1075" y="674"/>
                    <a:pt x="1075" y="674"/>
                    <a:pt x="1075" y="674"/>
                  </a:cubicBezTo>
                  <a:cubicBezTo>
                    <a:pt x="1075" y="674"/>
                    <a:pt x="1075" y="674"/>
                    <a:pt x="1075" y="674"/>
                  </a:cubicBezTo>
                  <a:cubicBezTo>
                    <a:pt x="1075" y="675"/>
                    <a:pt x="1075" y="675"/>
                    <a:pt x="1075" y="675"/>
                  </a:cubicBezTo>
                  <a:cubicBezTo>
                    <a:pt x="1070" y="708"/>
                    <a:pt x="1070" y="708"/>
                    <a:pt x="1070" y="708"/>
                  </a:cubicBezTo>
                  <a:cubicBezTo>
                    <a:pt x="1070" y="710"/>
                    <a:pt x="1070" y="710"/>
                    <a:pt x="1070" y="710"/>
                  </a:cubicBezTo>
                  <a:cubicBezTo>
                    <a:pt x="1070" y="711"/>
                    <a:pt x="1070" y="711"/>
                    <a:pt x="1070" y="711"/>
                  </a:cubicBezTo>
                  <a:cubicBezTo>
                    <a:pt x="1069" y="712"/>
                    <a:pt x="1069" y="712"/>
                    <a:pt x="1069" y="712"/>
                  </a:cubicBezTo>
                  <a:cubicBezTo>
                    <a:pt x="1064" y="715"/>
                    <a:pt x="1060" y="717"/>
                    <a:pt x="1055" y="721"/>
                  </a:cubicBezTo>
                  <a:cubicBezTo>
                    <a:pt x="1052" y="722"/>
                    <a:pt x="1052" y="722"/>
                    <a:pt x="1052" y="722"/>
                  </a:cubicBezTo>
                  <a:cubicBezTo>
                    <a:pt x="1051" y="721"/>
                    <a:pt x="1051" y="721"/>
                    <a:pt x="1051" y="721"/>
                  </a:cubicBezTo>
                  <a:cubicBezTo>
                    <a:pt x="1050" y="721"/>
                    <a:pt x="1050" y="721"/>
                    <a:pt x="1050" y="721"/>
                  </a:cubicBezTo>
                  <a:cubicBezTo>
                    <a:pt x="1043" y="719"/>
                    <a:pt x="1043" y="719"/>
                    <a:pt x="1043" y="719"/>
                  </a:cubicBezTo>
                  <a:cubicBezTo>
                    <a:pt x="1026" y="725"/>
                    <a:pt x="1026" y="725"/>
                    <a:pt x="1026" y="725"/>
                  </a:cubicBezTo>
                  <a:cubicBezTo>
                    <a:pt x="1025" y="725"/>
                    <a:pt x="1025" y="725"/>
                    <a:pt x="1025" y="725"/>
                  </a:cubicBezTo>
                  <a:cubicBezTo>
                    <a:pt x="1026" y="728"/>
                    <a:pt x="1026" y="728"/>
                    <a:pt x="1026" y="728"/>
                  </a:cubicBezTo>
                  <a:cubicBezTo>
                    <a:pt x="1027" y="729"/>
                    <a:pt x="1027" y="729"/>
                    <a:pt x="1027" y="729"/>
                  </a:cubicBezTo>
                  <a:cubicBezTo>
                    <a:pt x="1030" y="758"/>
                    <a:pt x="1030" y="758"/>
                    <a:pt x="1030" y="758"/>
                  </a:cubicBezTo>
                  <a:cubicBezTo>
                    <a:pt x="1030" y="762"/>
                    <a:pt x="1028" y="764"/>
                    <a:pt x="1024" y="765"/>
                  </a:cubicBezTo>
                  <a:cubicBezTo>
                    <a:pt x="1011" y="765"/>
                    <a:pt x="1011" y="765"/>
                    <a:pt x="1011" y="765"/>
                  </a:cubicBezTo>
                  <a:cubicBezTo>
                    <a:pt x="1005" y="764"/>
                    <a:pt x="1002" y="762"/>
                    <a:pt x="999" y="759"/>
                  </a:cubicBezTo>
                  <a:cubicBezTo>
                    <a:pt x="986" y="749"/>
                    <a:pt x="986" y="749"/>
                    <a:pt x="986" y="749"/>
                  </a:cubicBezTo>
                  <a:cubicBezTo>
                    <a:pt x="985" y="748"/>
                    <a:pt x="985" y="748"/>
                    <a:pt x="985" y="748"/>
                  </a:cubicBezTo>
                  <a:cubicBezTo>
                    <a:pt x="984" y="748"/>
                    <a:pt x="984" y="748"/>
                    <a:pt x="984" y="748"/>
                  </a:cubicBezTo>
                  <a:cubicBezTo>
                    <a:pt x="984" y="747"/>
                    <a:pt x="984" y="747"/>
                    <a:pt x="984" y="747"/>
                  </a:cubicBezTo>
                  <a:cubicBezTo>
                    <a:pt x="976" y="729"/>
                    <a:pt x="976" y="729"/>
                    <a:pt x="976" y="729"/>
                  </a:cubicBezTo>
                  <a:cubicBezTo>
                    <a:pt x="974" y="727"/>
                    <a:pt x="969" y="724"/>
                    <a:pt x="958" y="721"/>
                  </a:cubicBezTo>
                  <a:cubicBezTo>
                    <a:pt x="957" y="721"/>
                    <a:pt x="957" y="721"/>
                    <a:pt x="957" y="721"/>
                  </a:cubicBezTo>
                  <a:cubicBezTo>
                    <a:pt x="956" y="721"/>
                    <a:pt x="956" y="721"/>
                    <a:pt x="956" y="721"/>
                  </a:cubicBezTo>
                  <a:cubicBezTo>
                    <a:pt x="942" y="710"/>
                    <a:pt x="942" y="710"/>
                    <a:pt x="942" y="710"/>
                  </a:cubicBezTo>
                  <a:cubicBezTo>
                    <a:pt x="939" y="710"/>
                    <a:pt x="939" y="710"/>
                    <a:pt x="939" y="710"/>
                  </a:cubicBezTo>
                  <a:cubicBezTo>
                    <a:pt x="939" y="708"/>
                    <a:pt x="939" y="708"/>
                    <a:pt x="939" y="708"/>
                  </a:cubicBezTo>
                  <a:cubicBezTo>
                    <a:pt x="939" y="708"/>
                    <a:pt x="939" y="708"/>
                    <a:pt x="939" y="708"/>
                  </a:cubicBezTo>
                  <a:cubicBezTo>
                    <a:pt x="935" y="690"/>
                    <a:pt x="935" y="690"/>
                    <a:pt x="935" y="690"/>
                  </a:cubicBezTo>
                  <a:cubicBezTo>
                    <a:pt x="937" y="676"/>
                    <a:pt x="937" y="676"/>
                    <a:pt x="937" y="676"/>
                  </a:cubicBezTo>
                  <a:cubicBezTo>
                    <a:pt x="938" y="676"/>
                    <a:pt x="938" y="676"/>
                    <a:pt x="938" y="676"/>
                  </a:cubicBezTo>
                  <a:cubicBezTo>
                    <a:pt x="938" y="675"/>
                    <a:pt x="938" y="675"/>
                    <a:pt x="938" y="675"/>
                  </a:cubicBezTo>
                  <a:cubicBezTo>
                    <a:pt x="938" y="675"/>
                    <a:pt x="938" y="675"/>
                    <a:pt x="938" y="675"/>
                  </a:cubicBezTo>
                  <a:cubicBezTo>
                    <a:pt x="945" y="668"/>
                    <a:pt x="945" y="668"/>
                    <a:pt x="945" y="668"/>
                  </a:cubicBezTo>
                  <a:cubicBezTo>
                    <a:pt x="945" y="663"/>
                    <a:pt x="945" y="663"/>
                    <a:pt x="945" y="663"/>
                  </a:cubicBezTo>
                  <a:cubicBezTo>
                    <a:pt x="938" y="644"/>
                    <a:pt x="938" y="644"/>
                    <a:pt x="938" y="644"/>
                  </a:cubicBezTo>
                  <a:cubicBezTo>
                    <a:pt x="924" y="630"/>
                    <a:pt x="924" y="630"/>
                    <a:pt x="924" y="630"/>
                  </a:cubicBezTo>
                  <a:cubicBezTo>
                    <a:pt x="924" y="628"/>
                    <a:pt x="924" y="628"/>
                    <a:pt x="924" y="628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09" y="574"/>
                    <a:pt x="909" y="574"/>
                    <a:pt x="909" y="574"/>
                  </a:cubicBezTo>
                  <a:cubicBezTo>
                    <a:pt x="908" y="574"/>
                    <a:pt x="908" y="574"/>
                    <a:pt x="908" y="574"/>
                  </a:cubicBezTo>
                  <a:cubicBezTo>
                    <a:pt x="907" y="573"/>
                    <a:pt x="907" y="573"/>
                    <a:pt x="907" y="573"/>
                  </a:cubicBezTo>
                  <a:cubicBezTo>
                    <a:pt x="907" y="573"/>
                    <a:pt x="907" y="573"/>
                    <a:pt x="907" y="573"/>
                  </a:cubicBezTo>
                  <a:cubicBezTo>
                    <a:pt x="898" y="553"/>
                    <a:pt x="898" y="553"/>
                    <a:pt x="898" y="553"/>
                  </a:cubicBezTo>
                  <a:cubicBezTo>
                    <a:pt x="860" y="549"/>
                    <a:pt x="860" y="549"/>
                    <a:pt x="860" y="549"/>
                  </a:cubicBezTo>
                  <a:cubicBezTo>
                    <a:pt x="851" y="545"/>
                    <a:pt x="844" y="539"/>
                    <a:pt x="840" y="531"/>
                  </a:cubicBezTo>
                  <a:cubicBezTo>
                    <a:pt x="823" y="531"/>
                    <a:pt x="823" y="531"/>
                    <a:pt x="823" y="531"/>
                  </a:cubicBezTo>
                  <a:cubicBezTo>
                    <a:pt x="817" y="529"/>
                    <a:pt x="811" y="524"/>
                    <a:pt x="803" y="517"/>
                  </a:cubicBezTo>
                  <a:cubicBezTo>
                    <a:pt x="801" y="515"/>
                    <a:pt x="801" y="515"/>
                    <a:pt x="801" y="515"/>
                  </a:cubicBezTo>
                  <a:cubicBezTo>
                    <a:pt x="797" y="511"/>
                    <a:pt x="793" y="504"/>
                    <a:pt x="789" y="496"/>
                  </a:cubicBezTo>
                  <a:cubicBezTo>
                    <a:pt x="789" y="496"/>
                    <a:pt x="789" y="496"/>
                    <a:pt x="789" y="496"/>
                  </a:cubicBezTo>
                  <a:cubicBezTo>
                    <a:pt x="787" y="495"/>
                    <a:pt x="787" y="495"/>
                    <a:pt x="787" y="495"/>
                  </a:cubicBezTo>
                  <a:cubicBezTo>
                    <a:pt x="784" y="478"/>
                    <a:pt x="784" y="478"/>
                    <a:pt x="784" y="478"/>
                  </a:cubicBezTo>
                  <a:cubicBezTo>
                    <a:pt x="784" y="478"/>
                    <a:pt x="784" y="478"/>
                    <a:pt x="784" y="478"/>
                  </a:cubicBezTo>
                  <a:cubicBezTo>
                    <a:pt x="784" y="477"/>
                    <a:pt x="784" y="477"/>
                    <a:pt x="784" y="477"/>
                  </a:cubicBezTo>
                  <a:cubicBezTo>
                    <a:pt x="784" y="476"/>
                    <a:pt x="784" y="476"/>
                    <a:pt x="784" y="476"/>
                  </a:cubicBezTo>
                  <a:cubicBezTo>
                    <a:pt x="784" y="476"/>
                    <a:pt x="784" y="476"/>
                    <a:pt x="784" y="476"/>
                  </a:cubicBezTo>
                  <a:cubicBezTo>
                    <a:pt x="791" y="443"/>
                    <a:pt x="791" y="443"/>
                    <a:pt x="791" y="443"/>
                  </a:cubicBezTo>
                  <a:cubicBezTo>
                    <a:pt x="791" y="442"/>
                    <a:pt x="791" y="442"/>
                    <a:pt x="791" y="442"/>
                  </a:cubicBezTo>
                  <a:cubicBezTo>
                    <a:pt x="797" y="428"/>
                    <a:pt x="797" y="428"/>
                    <a:pt x="797" y="428"/>
                  </a:cubicBezTo>
                  <a:cubicBezTo>
                    <a:pt x="797" y="427"/>
                    <a:pt x="797" y="427"/>
                    <a:pt x="797" y="427"/>
                  </a:cubicBezTo>
                  <a:cubicBezTo>
                    <a:pt x="797" y="426"/>
                    <a:pt x="797" y="426"/>
                    <a:pt x="797" y="426"/>
                  </a:cubicBezTo>
                  <a:cubicBezTo>
                    <a:pt x="798" y="426"/>
                    <a:pt x="798" y="426"/>
                    <a:pt x="798" y="426"/>
                  </a:cubicBezTo>
                  <a:cubicBezTo>
                    <a:pt x="838" y="409"/>
                    <a:pt x="838" y="409"/>
                    <a:pt x="838" y="409"/>
                  </a:cubicBezTo>
                  <a:cubicBezTo>
                    <a:pt x="854" y="390"/>
                    <a:pt x="854" y="390"/>
                    <a:pt x="854" y="390"/>
                  </a:cubicBezTo>
                  <a:cubicBezTo>
                    <a:pt x="857" y="374"/>
                    <a:pt x="857" y="374"/>
                    <a:pt x="857" y="374"/>
                  </a:cubicBezTo>
                  <a:cubicBezTo>
                    <a:pt x="855" y="363"/>
                    <a:pt x="855" y="363"/>
                    <a:pt x="855" y="363"/>
                  </a:cubicBezTo>
                  <a:cubicBezTo>
                    <a:pt x="849" y="349"/>
                    <a:pt x="844" y="341"/>
                    <a:pt x="844" y="335"/>
                  </a:cubicBezTo>
                  <a:cubicBezTo>
                    <a:pt x="836" y="336"/>
                    <a:pt x="836" y="336"/>
                    <a:pt x="836" y="336"/>
                  </a:cubicBezTo>
                  <a:cubicBezTo>
                    <a:pt x="821" y="335"/>
                    <a:pt x="821" y="335"/>
                    <a:pt x="821" y="335"/>
                  </a:cubicBezTo>
                  <a:cubicBezTo>
                    <a:pt x="818" y="336"/>
                    <a:pt x="810" y="346"/>
                    <a:pt x="798" y="360"/>
                  </a:cubicBezTo>
                  <a:cubicBezTo>
                    <a:pt x="780" y="377"/>
                    <a:pt x="780" y="377"/>
                    <a:pt x="780" y="377"/>
                  </a:cubicBezTo>
                  <a:cubicBezTo>
                    <a:pt x="779" y="377"/>
                    <a:pt x="779" y="377"/>
                    <a:pt x="779" y="377"/>
                  </a:cubicBezTo>
                  <a:cubicBezTo>
                    <a:pt x="778" y="378"/>
                    <a:pt x="778" y="378"/>
                    <a:pt x="778" y="378"/>
                  </a:cubicBezTo>
                  <a:cubicBezTo>
                    <a:pt x="764" y="381"/>
                    <a:pt x="755" y="383"/>
                    <a:pt x="749" y="381"/>
                  </a:cubicBezTo>
                  <a:lnTo>
                    <a:pt x="715" y="36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22" name="Freeform 7"/>
            <p:cNvSpPr/>
            <p:nvPr/>
          </p:nvSpPr>
          <p:spPr bwMode="auto">
            <a:xfrm>
              <a:off x="3690536" y="3449925"/>
              <a:ext cx="281130" cy="462477"/>
            </a:xfrm>
            <a:custGeom>
              <a:avLst/>
              <a:gdLst>
                <a:gd name="T0" fmla="*/ 2147483646 w 242"/>
                <a:gd name="T1" fmla="*/ 2147483646 h 402"/>
                <a:gd name="T2" fmla="*/ 2147483646 w 242"/>
                <a:gd name="T3" fmla="*/ 2147483646 h 402"/>
                <a:gd name="T4" fmla="*/ 2147483646 w 242"/>
                <a:gd name="T5" fmla="*/ 2147483646 h 402"/>
                <a:gd name="T6" fmla="*/ 2147483646 w 242"/>
                <a:gd name="T7" fmla="*/ 2147483646 h 402"/>
                <a:gd name="T8" fmla="*/ 2147483646 w 242"/>
                <a:gd name="T9" fmla="*/ 2147483646 h 402"/>
                <a:gd name="T10" fmla="*/ 2147483646 w 242"/>
                <a:gd name="T11" fmla="*/ 2147483646 h 402"/>
                <a:gd name="T12" fmla="*/ 2147483646 w 242"/>
                <a:gd name="T13" fmla="*/ 2147483646 h 402"/>
                <a:gd name="T14" fmla="*/ 2147483646 w 242"/>
                <a:gd name="T15" fmla="*/ 2147483646 h 402"/>
                <a:gd name="T16" fmla="*/ 2147483646 w 242"/>
                <a:gd name="T17" fmla="*/ 2147483646 h 402"/>
                <a:gd name="T18" fmla="*/ 2147483646 w 242"/>
                <a:gd name="T19" fmla="*/ 2147483646 h 402"/>
                <a:gd name="T20" fmla="*/ 2147483646 w 242"/>
                <a:gd name="T21" fmla="*/ 2147483646 h 402"/>
                <a:gd name="T22" fmla="*/ 2147483646 w 242"/>
                <a:gd name="T23" fmla="*/ 2147483646 h 402"/>
                <a:gd name="T24" fmla="*/ 2147483646 w 242"/>
                <a:gd name="T25" fmla="*/ 2147483646 h 402"/>
                <a:gd name="T26" fmla="*/ 2147483646 w 242"/>
                <a:gd name="T27" fmla="*/ 2147483646 h 402"/>
                <a:gd name="T28" fmla="*/ 2147483646 w 242"/>
                <a:gd name="T29" fmla="*/ 2147483646 h 402"/>
                <a:gd name="T30" fmla="*/ 2147483646 w 242"/>
                <a:gd name="T31" fmla="*/ 2147483646 h 402"/>
                <a:gd name="T32" fmla="*/ 2147483646 w 242"/>
                <a:gd name="T33" fmla="*/ 2147483646 h 402"/>
                <a:gd name="T34" fmla="*/ 2147483646 w 242"/>
                <a:gd name="T35" fmla="*/ 2147483646 h 402"/>
                <a:gd name="T36" fmla="*/ 2147483646 w 242"/>
                <a:gd name="T37" fmla="*/ 2147483646 h 402"/>
                <a:gd name="T38" fmla="*/ 2147483646 w 242"/>
                <a:gd name="T39" fmla="*/ 2147483646 h 402"/>
                <a:gd name="T40" fmla="*/ 2147483646 w 242"/>
                <a:gd name="T41" fmla="*/ 2147483646 h 402"/>
                <a:gd name="T42" fmla="*/ 2147483646 w 242"/>
                <a:gd name="T43" fmla="*/ 2147483646 h 402"/>
                <a:gd name="T44" fmla="*/ 2147483646 w 242"/>
                <a:gd name="T45" fmla="*/ 2147483646 h 402"/>
                <a:gd name="T46" fmla="*/ 2147483646 w 242"/>
                <a:gd name="T47" fmla="*/ 2147483646 h 402"/>
                <a:gd name="T48" fmla="*/ 2147483646 w 242"/>
                <a:gd name="T49" fmla="*/ 2147483646 h 402"/>
                <a:gd name="T50" fmla="*/ 2147483646 w 242"/>
                <a:gd name="T51" fmla="*/ 2147483646 h 402"/>
                <a:gd name="T52" fmla="*/ 2147483646 w 242"/>
                <a:gd name="T53" fmla="*/ 2147483646 h 402"/>
                <a:gd name="T54" fmla="*/ 2147483646 w 242"/>
                <a:gd name="T55" fmla="*/ 2147483646 h 402"/>
                <a:gd name="T56" fmla="*/ 2147483646 w 242"/>
                <a:gd name="T57" fmla="*/ 2147483646 h 402"/>
                <a:gd name="T58" fmla="*/ 2147483646 w 242"/>
                <a:gd name="T59" fmla="*/ 2147483646 h 402"/>
                <a:gd name="T60" fmla="*/ 2147483646 w 242"/>
                <a:gd name="T61" fmla="*/ 2147483646 h 402"/>
                <a:gd name="T62" fmla="*/ 2147483646 w 242"/>
                <a:gd name="T63" fmla="*/ 2147483646 h 402"/>
                <a:gd name="T64" fmla="*/ 2147483646 w 242"/>
                <a:gd name="T65" fmla="*/ 2147483646 h 402"/>
                <a:gd name="T66" fmla="*/ 2147483646 w 242"/>
                <a:gd name="T67" fmla="*/ 2147483646 h 402"/>
                <a:gd name="T68" fmla="*/ 2147483646 w 242"/>
                <a:gd name="T69" fmla="*/ 2147483646 h 402"/>
                <a:gd name="T70" fmla="*/ 2147483646 w 242"/>
                <a:gd name="T71" fmla="*/ 2147483646 h 402"/>
                <a:gd name="T72" fmla="*/ 2147483646 w 242"/>
                <a:gd name="T73" fmla="*/ 2147483646 h 402"/>
                <a:gd name="T74" fmla="*/ 2147483646 w 242"/>
                <a:gd name="T75" fmla="*/ 2147483646 h 402"/>
                <a:gd name="T76" fmla="*/ 2147483646 w 242"/>
                <a:gd name="T77" fmla="*/ 2147483646 h 402"/>
                <a:gd name="T78" fmla="*/ 2147483646 w 242"/>
                <a:gd name="T79" fmla="*/ 2147483646 h 402"/>
                <a:gd name="T80" fmla="*/ 2147483646 w 242"/>
                <a:gd name="T81" fmla="*/ 0 h 4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2"/>
                <a:gd name="T124" fmla="*/ 0 h 402"/>
                <a:gd name="T125" fmla="*/ 242 w 242"/>
                <a:gd name="T126" fmla="*/ 402 h 40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2" h="402">
                  <a:moveTo>
                    <a:pt x="141" y="25"/>
                  </a:moveTo>
                  <a:cubicBezTo>
                    <a:pt x="122" y="77"/>
                    <a:pt x="122" y="77"/>
                    <a:pt x="122" y="77"/>
                  </a:cubicBezTo>
                  <a:cubicBezTo>
                    <a:pt x="122" y="112"/>
                    <a:pt x="122" y="112"/>
                    <a:pt x="122" y="112"/>
                  </a:cubicBezTo>
                  <a:cubicBezTo>
                    <a:pt x="122" y="113"/>
                    <a:pt x="122" y="113"/>
                    <a:pt x="122" y="113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2" y="151"/>
                    <a:pt x="109" y="158"/>
                    <a:pt x="101" y="162"/>
                  </a:cubicBezTo>
                  <a:cubicBezTo>
                    <a:pt x="99" y="163"/>
                    <a:pt x="99" y="163"/>
                    <a:pt x="99" y="163"/>
                  </a:cubicBezTo>
                  <a:cubicBezTo>
                    <a:pt x="98" y="163"/>
                    <a:pt x="98" y="163"/>
                    <a:pt x="98" y="163"/>
                  </a:cubicBezTo>
                  <a:cubicBezTo>
                    <a:pt x="97" y="162"/>
                    <a:pt x="97" y="162"/>
                    <a:pt x="97" y="162"/>
                  </a:cubicBezTo>
                  <a:cubicBezTo>
                    <a:pt x="71" y="159"/>
                    <a:pt x="71" y="159"/>
                    <a:pt x="71" y="159"/>
                  </a:cubicBezTo>
                  <a:cubicBezTo>
                    <a:pt x="57" y="171"/>
                    <a:pt x="57" y="171"/>
                    <a:pt x="57" y="171"/>
                  </a:cubicBezTo>
                  <a:cubicBezTo>
                    <a:pt x="17" y="178"/>
                    <a:pt x="17" y="178"/>
                    <a:pt x="17" y="178"/>
                  </a:cubicBezTo>
                  <a:cubicBezTo>
                    <a:pt x="17" y="178"/>
                    <a:pt x="17" y="178"/>
                    <a:pt x="17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51" y="189"/>
                    <a:pt x="51" y="189"/>
                    <a:pt x="51" y="189"/>
                  </a:cubicBezTo>
                  <a:cubicBezTo>
                    <a:pt x="53" y="189"/>
                    <a:pt x="53" y="189"/>
                    <a:pt x="53" y="189"/>
                  </a:cubicBezTo>
                  <a:cubicBezTo>
                    <a:pt x="54" y="190"/>
                    <a:pt x="54" y="190"/>
                    <a:pt x="54" y="190"/>
                  </a:cubicBezTo>
                  <a:cubicBezTo>
                    <a:pt x="54" y="191"/>
                    <a:pt x="54" y="191"/>
                    <a:pt x="54" y="191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74" y="222"/>
                    <a:pt x="74" y="222"/>
                    <a:pt x="74" y="222"/>
                  </a:cubicBezTo>
                  <a:cubicBezTo>
                    <a:pt x="77" y="226"/>
                    <a:pt x="79" y="233"/>
                    <a:pt x="79" y="244"/>
                  </a:cubicBezTo>
                  <a:cubicBezTo>
                    <a:pt x="80" y="273"/>
                    <a:pt x="80" y="273"/>
                    <a:pt x="80" y="273"/>
                  </a:cubicBezTo>
                  <a:cubicBezTo>
                    <a:pt x="93" y="284"/>
                    <a:pt x="93" y="284"/>
                    <a:pt x="93" y="284"/>
                  </a:cubicBezTo>
                  <a:cubicBezTo>
                    <a:pt x="94" y="284"/>
                    <a:pt x="94" y="284"/>
                    <a:pt x="94" y="28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5" y="285"/>
                    <a:pt x="95" y="285"/>
                    <a:pt x="95" y="285"/>
                  </a:cubicBezTo>
                  <a:cubicBezTo>
                    <a:pt x="101" y="306"/>
                    <a:pt x="101" y="306"/>
                    <a:pt x="101" y="306"/>
                  </a:cubicBezTo>
                  <a:cubicBezTo>
                    <a:pt x="101" y="318"/>
                    <a:pt x="101" y="318"/>
                    <a:pt x="101" y="318"/>
                  </a:cubicBezTo>
                  <a:cubicBezTo>
                    <a:pt x="94" y="329"/>
                    <a:pt x="94" y="329"/>
                    <a:pt x="94" y="329"/>
                  </a:cubicBezTo>
                  <a:cubicBezTo>
                    <a:pt x="92" y="338"/>
                    <a:pt x="92" y="338"/>
                    <a:pt x="92" y="338"/>
                  </a:cubicBezTo>
                  <a:cubicBezTo>
                    <a:pt x="95" y="349"/>
                    <a:pt x="95" y="349"/>
                    <a:pt x="95" y="349"/>
                  </a:cubicBezTo>
                  <a:cubicBezTo>
                    <a:pt x="108" y="357"/>
                    <a:pt x="108" y="357"/>
                    <a:pt x="108" y="357"/>
                  </a:cubicBezTo>
                  <a:cubicBezTo>
                    <a:pt x="121" y="362"/>
                    <a:pt x="129" y="366"/>
                    <a:pt x="132" y="371"/>
                  </a:cubicBezTo>
                  <a:cubicBezTo>
                    <a:pt x="139" y="387"/>
                    <a:pt x="139" y="387"/>
                    <a:pt x="139" y="387"/>
                  </a:cubicBezTo>
                  <a:cubicBezTo>
                    <a:pt x="148" y="391"/>
                    <a:pt x="152" y="395"/>
                    <a:pt x="154" y="399"/>
                  </a:cubicBezTo>
                  <a:cubicBezTo>
                    <a:pt x="164" y="402"/>
                    <a:pt x="164" y="402"/>
                    <a:pt x="164" y="402"/>
                  </a:cubicBezTo>
                  <a:cubicBezTo>
                    <a:pt x="165" y="402"/>
                    <a:pt x="165" y="402"/>
                    <a:pt x="165" y="402"/>
                  </a:cubicBezTo>
                  <a:cubicBezTo>
                    <a:pt x="160" y="379"/>
                    <a:pt x="160" y="379"/>
                    <a:pt x="160" y="379"/>
                  </a:cubicBezTo>
                  <a:cubicBezTo>
                    <a:pt x="159" y="374"/>
                    <a:pt x="159" y="369"/>
                    <a:pt x="161" y="367"/>
                  </a:cubicBezTo>
                  <a:cubicBezTo>
                    <a:pt x="164" y="363"/>
                    <a:pt x="166" y="361"/>
                    <a:pt x="170" y="360"/>
                  </a:cubicBezTo>
                  <a:cubicBezTo>
                    <a:pt x="186" y="355"/>
                    <a:pt x="186" y="355"/>
                    <a:pt x="186" y="355"/>
                  </a:cubicBezTo>
                  <a:cubicBezTo>
                    <a:pt x="186" y="355"/>
                    <a:pt x="186" y="355"/>
                    <a:pt x="186" y="355"/>
                  </a:cubicBezTo>
                  <a:cubicBezTo>
                    <a:pt x="187" y="354"/>
                    <a:pt x="187" y="354"/>
                    <a:pt x="187" y="354"/>
                  </a:cubicBezTo>
                  <a:cubicBezTo>
                    <a:pt x="188" y="354"/>
                    <a:pt x="188" y="354"/>
                    <a:pt x="188" y="354"/>
                  </a:cubicBezTo>
                  <a:cubicBezTo>
                    <a:pt x="189" y="355"/>
                    <a:pt x="189" y="355"/>
                    <a:pt x="189" y="355"/>
                  </a:cubicBezTo>
                  <a:cubicBezTo>
                    <a:pt x="196" y="357"/>
                    <a:pt x="196" y="357"/>
                    <a:pt x="196" y="357"/>
                  </a:cubicBezTo>
                  <a:cubicBezTo>
                    <a:pt x="206" y="352"/>
                    <a:pt x="206" y="352"/>
                    <a:pt x="206" y="352"/>
                  </a:cubicBezTo>
                  <a:cubicBezTo>
                    <a:pt x="206" y="350"/>
                    <a:pt x="206" y="350"/>
                    <a:pt x="206" y="350"/>
                  </a:cubicBezTo>
                  <a:cubicBezTo>
                    <a:pt x="209" y="323"/>
                    <a:pt x="209" y="323"/>
                    <a:pt x="209" y="323"/>
                  </a:cubicBezTo>
                  <a:cubicBezTo>
                    <a:pt x="203" y="311"/>
                    <a:pt x="203" y="311"/>
                    <a:pt x="203" y="311"/>
                  </a:cubicBezTo>
                  <a:cubicBezTo>
                    <a:pt x="194" y="306"/>
                    <a:pt x="194" y="306"/>
                    <a:pt x="194" y="306"/>
                  </a:cubicBezTo>
                  <a:cubicBezTo>
                    <a:pt x="184" y="305"/>
                    <a:pt x="184" y="305"/>
                    <a:pt x="184" y="305"/>
                  </a:cubicBezTo>
                  <a:cubicBezTo>
                    <a:pt x="182" y="305"/>
                    <a:pt x="182" y="305"/>
                    <a:pt x="182" y="305"/>
                  </a:cubicBezTo>
                  <a:cubicBezTo>
                    <a:pt x="179" y="304"/>
                    <a:pt x="179" y="304"/>
                    <a:pt x="179" y="304"/>
                  </a:cubicBezTo>
                  <a:cubicBezTo>
                    <a:pt x="175" y="277"/>
                    <a:pt x="175" y="277"/>
                    <a:pt x="175" y="277"/>
                  </a:cubicBezTo>
                  <a:cubicBezTo>
                    <a:pt x="176" y="223"/>
                    <a:pt x="176" y="223"/>
                    <a:pt x="176" y="223"/>
                  </a:cubicBezTo>
                  <a:cubicBezTo>
                    <a:pt x="178" y="221"/>
                    <a:pt x="178" y="221"/>
                    <a:pt x="178" y="221"/>
                  </a:cubicBezTo>
                  <a:cubicBezTo>
                    <a:pt x="194" y="199"/>
                    <a:pt x="194" y="199"/>
                    <a:pt x="194" y="199"/>
                  </a:cubicBezTo>
                  <a:cubicBezTo>
                    <a:pt x="217" y="211"/>
                    <a:pt x="217" y="211"/>
                    <a:pt x="217" y="211"/>
                  </a:cubicBezTo>
                  <a:cubicBezTo>
                    <a:pt x="231" y="211"/>
                    <a:pt x="231" y="211"/>
                    <a:pt x="231" y="211"/>
                  </a:cubicBezTo>
                  <a:cubicBezTo>
                    <a:pt x="242" y="143"/>
                    <a:pt x="242" y="143"/>
                    <a:pt x="242" y="143"/>
                  </a:cubicBezTo>
                  <a:cubicBezTo>
                    <a:pt x="238" y="135"/>
                    <a:pt x="235" y="130"/>
                    <a:pt x="229" y="127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19" y="127"/>
                    <a:pt x="219" y="127"/>
                    <a:pt x="219" y="127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2" y="128"/>
                    <a:pt x="202" y="128"/>
                    <a:pt x="202" y="128"/>
                  </a:cubicBezTo>
                  <a:cubicBezTo>
                    <a:pt x="201" y="127"/>
                    <a:pt x="201" y="127"/>
                    <a:pt x="201" y="127"/>
                  </a:cubicBezTo>
                  <a:cubicBezTo>
                    <a:pt x="189" y="112"/>
                    <a:pt x="189" y="112"/>
                    <a:pt x="189" y="112"/>
                  </a:cubicBezTo>
                  <a:cubicBezTo>
                    <a:pt x="189" y="111"/>
                    <a:pt x="189" y="111"/>
                    <a:pt x="189" y="111"/>
                  </a:cubicBezTo>
                  <a:cubicBezTo>
                    <a:pt x="188" y="110"/>
                    <a:pt x="188" y="110"/>
                    <a:pt x="188" y="110"/>
                  </a:cubicBezTo>
                  <a:cubicBezTo>
                    <a:pt x="188" y="84"/>
                    <a:pt x="188" y="84"/>
                    <a:pt x="188" y="84"/>
                  </a:cubicBezTo>
                  <a:cubicBezTo>
                    <a:pt x="192" y="69"/>
                    <a:pt x="192" y="69"/>
                    <a:pt x="192" y="69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96" y="58"/>
                    <a:pt x="197" y="54"/>
                    <a:pt x="202" y="49"/>
                  </a:cubicBezTo>
                  <a:cubicBezTo>
                    <a:pt x="206" y="44"/>
                    <a:pt x="206" y="44"/>
                    <a:pt x="206" y="44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191" y="11"/>
                    <a:pt x="191" y="11"/>
                    <a:pt x="191" y="11"/>
                  </a:cubicBezTo>
                  <a:cubicBezTo>
                    <a:pt x="170" y="0"/>
                    <a:pt x="170" y="0"/>
                    <a:pt x="170" y="0"/>
                  </a:cubicBezTo>
                  <a:lnTo>
                    <a:pt x="141" y="2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23" name="Freeform 8"/>
            <p:cNvSpPr/>
            <p:nvPr/>
          </p:nvSpPr>
          <p:spPr bwMode="auto">
            <a:xfrm>
              <a:off x="1032927" y="2233369"/>
              <a:ext cx="1990395" cy="1498869"/>
            </a:xfrm>
            <a:custGeom>
              <a:avLst/>
              <a:gdLst>
                <a:gd name="T0" fmla="*/ 2147483646 w 1721"/>
                <a:gd name="T1" fmla="*/ 2147483646 h 1302"/>
                <a:gd name="T2" fmla="*/ 2147483646 w 1721"/>
                <a:gd name="T3" fmla="*/ 2147483646 h 1302"/>
                <a:gd name="T4" fmla="*/ 2147483646 w 1721"/>
                <a:gd name="T5" fmla="*/ 2147483646 h 1302"/>
                <a:gd name="T6" fmla="*/ 2147483646 w 1721"/>
                <a:gd name="T7" fmla="*/ 2147483646 h 1302"/>
                <a:gd name="T8" fmla="*/ 2147483646 w 1721"/>
                <a:gd name="T9" fmla="*/ 2147483646 h 1302"/>
                <a:gd name="T10" fmla="*/ 2147483646 w 1721"/>
                <a:gd name="T11" fmla="*/ 2147483646 h 1302"/>
                <a:gd name="T12" fmla="*/ 2147483646 w 1721"/>
                <a:gd name="T13" fmla="*/ 2147483646 h 1302"/>
                <a:gd name="T14" fmla="*/ 2147483646 w 1721"/>
                <a:gd name="T15" fmla="*/ 2147483646 h 1302"/>
                <a:gd name="T16" fmla="*/ 2147483646 w 1721"/>
                <a:gd name="T17" fmla="*/ 2147483646 h 1302"/>
                <a:gd name="T18" fmla="*/ 2147483646 w 1721"/>
                <a:gd name="T19" fmla="*/ 2147483646 h 1302"/>
                <a:gd name="T20" fmla="*/ 2147483646 w 1721"/>
                <a:gd name="T21" fmla="*/ 2147483646 h 1302"/>
                <a:gd name="T22" fmla="*/ 2147483646 w 1721"/>
                <a:gd name="T23" fmla="*/ 2147483646 h 1302"/>
                <a:gd name="T24" fmla="*/ 2147483646 w 1721"/>
                <a:gd name="T25" fmla="*/ 2147483646 h 1302"/>
                <a:gd name="T26" fmla="*/ 2147483646 w 1721"/>
                <a:gd name="T27" fmla="*/ 2147483646 h 1302"/>
                <a:gd name="T28" fmla="*/ 2147483646 w 1721"/>
                <a:gd name="T29" fmla="*/ 2147483646 h 1302"/>
                <a:gd name="T30" fmla="*/ 2147483646 w 1721"/>
                <a:gd name="T31" fmla="*/ 2147483646 h 1302"/>
                <a:gd name="T32" fmla="*/ 2147483646 w 1721"/>
                <a:gd name="T33" fmla="*/ 2147483646 h 1302"/>
                <a:gd name="T34" fmla="*/ 2147483646 w 1721"/>
                <a:gd name="T35" fmla="*/ 2147483646 h 1302"/>
                <a:gd name="T36" fmla="*/ 2147483646 w 1721"/>
                <a:gd name="T37" fmla="*/ 2147483646 h 1302"/>
                <a:gd name="T38" fmla="*/ 2147483646 w 1721"/>
                <a:gd name="T39" fmla="*/ 2147483646 h 1302"/>
                <a:gd name="T40" fmla="*/ 2147483646 w 1721"/>
                <a:gd name="T41" fmla="*/ 2147483646 h 1302"/>
                <a:gd name="T42" fmla="*/ 2147483646 w 1721"/>
                <a:gd name="T43" fmla="*/ 2147483646 h 1302"/>
                <a:gd name="T44" fmla="*/ 2147483646 w 1721"/>
                <a:gd name="T45" fmla="*/ 2147483646 h 1302"/>
                <a:gd name="T46" fmla="*/ 2147483646 w 1721"/>
                <a:gd name="T47" fmla="*/ 2147483646 h 1302"/>
                <a:gd name="T48" fmla="*/ 2147483646 w 1721"/>
                <a:gd name="T49" fmla="*/ 2147483646 h 1302"/>
                <a:gd name="T50" fmla="*/ 2147483646 w 1721"/>
                <a:gd name="T51" fmla="*/ 2147483646 h 1302"/>
                <a:gd name="T52" fmla="*/ 2147483646 w 1721"/>
                <a:gd name="T53" fmla="*/ 2147483646 h 1302"/>
                <a:gd name="T54" fmla="*/ 2147483646 w 1721"/>
                <a:gd name="T55" fmla="*/ 2147483646 h 1302"/>
                <a:gd name="T56" fmla="*/ 2147483646 w 1721"/>
                <a:gd name="T57" fmla="*/ 2147483646 h 1302"/>
                <a:gd name="T58" fmla="*/ 2147483646 w 1721"/>
                <a:gd name="T59" fmla="*/ 2147483646 h 1302"/>
                <a:gd name="T60" fmla="*/ 2147483646 w 1721"/>
                <a:gd name="T61" fmla="*/ 2147483646 h 1302"/>
                <a:gd name="T62" fmla="*/ 2147483646 w 1721"/>
                <a:gd name="T63" fmla="*/ 2147483646 h 1302"/>
                <a:gd name="T64" fmla="*/ 2147483646 w 1721"/>
                <a:gd name="T65" fmla="*/ 2147483646 h 1302"/>
                <a:gd name="T66" fmla="*/ 2147483646 w 1721"/>
                <a:gd name="T67" fmla="*/ 2147483646 h 1302"/>
                <a:gd name="T68" fmla="*/ 2147483646 w 1721"/>
                <a:gd name="T69" fmla="*/ 2147483646 h 1302"/>
                <a:gd name="T70" fmla="*/ 2147483646 w 1721"/>
                <a:gd name="T71" fmla="*/ 2147483646 h 1302"/>
                <a:gd name="T72" fmla="*/ 2147483646 w 1721"/>
                <a:gd name="T73" fmla="*/ 2147483646 h 1302"/>
                <a:gd name="T74" fmla="*/ 2147483646 w 1721"/>
                <a:gd name="T75" fmla="*/ 2147483646 h 1302"/>
                <a:gd name="T76" fmla="*/ 2147483646 w 1721"/>
                <a:gd name="T77" fmla="*/ 2147483646 h 1302"/>
                <a:gd name="T78" fmla="*/ 2147483646 w 1721"/>
                <a:gd name="T79" fmla="*/ 2147483646 h 1302"/>
                <a:gd name="T80" fmla="*/ 2147483646 w 1721"/>
                <a:gd name="T81" fmla="*/ 2147483646 h 1302"/>
                <a:gd name="T82" fmla="*/ 2147483646 w 1721"/>
                <a:gd name="T83" fmla="*/ 2147483646 h 1302"/>
                <a:gd name="T84" fmla="*/ 2147483646 w 1721"/>
                <a:gd name="T85" fmla="*/ 2147483646 h 1302"/>
                <a:gd name="T86" fmla="*/ 2147483646 w 1721"/>
                <a:gd name="T87" fmla="*/ 2147483646 h 1302"/>
                <a:gd name="T88" fmla="*/ 2147483646 w 1721"/>
                <a:gd name="T89" fmla="*/ 2147483646 h 1302"/>
                <a:gd name="T90" fmla="*/ 2147483646 w 1721"/>
                <a:gd name="T91" fmla="*/ 2147483646 h 1302"/>
                <a:gd name="T92" fmla="*/ 2147483646 w 1721"/>
                <a:gd name="T93" fmla="*/ 2147483646 h 1302"/>
                <a:gd name="T94" fmla="*/ 2147483646 w 1721"/>
                <a:gd name="T95" fmla="*/ 2147483646 h 1302"/>
                <a:gd name="T96" fmla="*/ 2147483646 w 1721"/>
                <a:gd name="T97" fmla="*/ 2147483646 h 1302"/>
                <a:gd name="T98" fmla="*/ 2147483646 w 1721"/>
                <a:gd name="T99" fmla="*/ 2147483646 h 1302"/>
                <a:gd name="T100" fmla="*/ 2147483646 w 1721"/>
                <a:gd name="T101" fmla="*/ 2147483646 h 13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721"/>
                <a:gd name="T154" fmla="*/ 0 h 1302"/>
                <a:gd name="T155" fmla="*/ 1721 w 1721"/>
                <a:gd name="T156" fmla="*/ 1302 h 130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721" h="1302">
                  <a:moveTo>
                    <a:pt x="1719" y="701"/>
                  </a:moveTo>
                  <a:cubicBezTo>
                    <a:pt x="1720" y="700"/>
                    <a:pt x="1720" y="700"/>
                    <a:pt x="1720" y="700"/>
                  </a:cubicBezTo>
                  <a:cubicBezTo>
                    <a:pt x="1721" y="700"/>
                    <a:pt x="1721" y="700"/>
                    <a:pt x="1721" y="700"/>
                  </a:cubicBezTo>
                  <a:cubicBezTo>
                    <a:pt x="1721" y="699"/>
                    <a:pt x="1721" y="699"/>
                    <a:pt x="1721" y="699"/>
                  </a:cubicBezTo>
                  <a:cubicBezTo>
                    <a:pt x="1687" y="603"/>
                    <a:pt x="1687" y="603"/>
                    <a:pt x="1687" y="603"/>
                  </a:cubicBezTo>
                  <a:cubicBezTo>
                    <a:pt x="1666" y="586"/>
                    <a:pt x="1666" y="586"/>
                    <a:pt x="1666" y="586"/>
                  </a:cubicBezTo>
                  <a:cubicBezTo>
                    <a:pt x="1666" y="584"/>
                    <a:pt x="1666" y="584"/>
                    <a:pt x="1666" y="584"/>
                  </a:cubicBezTo>
                  <a:cubicBezTo>
                    <a:pt x="1660" y="544"/>
                    <a:pt x="1660" y="544"/>
                    <a:pt x="1660" y="544"/>
                  </a:cubicBezTo>
                  <a:cubicBezTo>
                    <a:pt x="1616" y="538"/>
                    <a:pt x="1616" y="538"/>
                    <a:pt x="1616" y="538"/>
                  </a:cubicBezTo>
                  <a:cubicBezTo>
                    <a:pt x="1615" y="538"/>
                    <a:pt x="1615" y="538"/>
                    <a:pt x="1615" y="538"/>
                  </a:cubicBezTo>
                  <a:cubicBezTo>
                    <a:pt x="1613" y="538"/>
                    <a:pt x="1613" y="538"/>
                    <a:pt x="1613" y="538"/>
                  </a:cubicBezTo>
                  <a:cubicBezTo>
                    <a:pt x="1613" y="537"/>
                    <a:pt x="1613" y="537"/>
                    <a:pt x="1613" y="537"/>
                  </a:cubicBezTo>
                  <a:cubicBezTo>
                    <a:pt x="1612" y="535"/>
                    <a:pt x="1612" y="535"/>
                    <a:pt x="1612" y="535"/>
                  </a:cubicBezTo>
                  <a:cubicBezTo>
                    <a:pt x="1612" y="534"/>
                    <a:pt x="1612" y="534"/>
                    <a:pt x="1612" y="534"/>
                  </a:cubicBezTo>
                  <a:cubicBezTo>
                    <a:pt x="1607" y="519"/>
                    <a:pt x="1593" y="503"/>
                    <a:pt x="1572" y="486"/>
                  </a:cubicBezTo>
                  <a:cubicBezTo>
                    <a:pt x="1560" y="477"/>
                    <a:pt x="1549" y="471"/>
                    <a:pt x="1539" y="468"/>
                  </a:cubicBezTo>
                  <a:cubicBezTo>
                    <a:pt x="1532" y="464"/>
                    <a:pt x="1524" y="461"/>
                    <a:pt x="1519" y="457"/>
                  </a:cubicBezTo>
                  <a:cubicBezTo>
                    <a:pt x="1505" y="447"/>
                    <a:pt x="1458" y="440"/>
                    <a:pt x="1374" y="438"/>
                  </a:cubicBezTo>
                  <a:cubicBezTo>
                    <a:pt x="1371" y="438"/>
                    <a:pt x="1371" y="438"/>
                    <a:pt x="1371" y="438"/>
                  </a:cubicBezTo>
                  <a:cubicBezTo>
                    <a:pt x="1371" y="438"/>
                    <a:pt x="1371" y="438"/>
                    <a:pt x="1371" y="438"/>
                  </a:cubicBezTo>
                  <a:cubicBezTo>
                    <a:pt x="1362" y="423"/>
                    <a:pt x="1362" y="423"/>
                    <a:pt x="1362" y="423"/>
                  </a:cubicBezTo>
                  <a:cubicBezTo>
                    <a:pt x="1358" y="414"/>
                    <a:pt x="1354" y="405"/>
                    <a:pt x="1353" y="396"/>
                  </a:cubicBezTo>
                  <a:cubicBezTo>
                    <a:pt x="1353" y="384"/>
                    <a:pt x="1367" y="346"/>
                    <a:pt x="1397" y="284"/>
                  </a:cubicBezTo>
                  <a:cubicBezTo>
                    <a:pt x="1382" y="237"/>
                    <a:pt x="1382" y="237"/>
                    <a:pt x="1382" y="237"/>
                  </a:cubicBezTo>
                  <a:cubicBezTo>
                    <a:pt x="1382" y="237"/>
                    <a:pt x="1382" y="237"/>
                    <a:pt x="1382" y="237"/>
                  </a:cubicBezTo>
                  <a:cubicBezTo>
                    <a:pt x="1366" y="163"/>
                    <a:pt x="1366" y="163"/>
                    <a:pt x="1366" y="163"/>
                  </a:cubicBezTo>
                  <a:cubicBezTo>
                    <a:pt x="1364" y="153"/>
                    <a:pt x="1346" y="143"/>
                    <a:pt x="1314" y="134"/>
                  </a:cubicBezTo>
                  <a:cubicBezTo>
                    <a:pt x="1308" y="132"/>
                    <a:pt x="1302" y="130"/>
                    <a:pt x="1295" y="125"/>
                  </a:cubicBezTo>
                  <a:cubicBezTo>
                    <a:pt x="1284" y="120"/>
                    <a:pt x="1275" y="111"/>
                    <a:pt x="1271" y="99"/>
                  </a:cubicBezTo>
                  <a:cubicBezTo>
                    <a:pt x="1265" y="85"/>
                    <a:pt x="1254" y="74"/>
                    <a:pt x="1239" y="67"/>
                  </a:cubicBezTo>
                  <a:cubicBezTo>
                    <a:pt x="1238" y="66"/>
                    <a:pt x="1238" y="66"/>
                    <a:pt x="1238" y="66"/>
                  </a:cubicBezTo>
                  <a:cubicBezTo>
                    <a:pt x="1237" y="65"/>
                    <a:pt x="1237" y="65"/>
                    <a:pt x="1237" y="65"/>
                  </a:cubicBezTo>
                  <a:cubicBezTo>
                    <a:pt x="1225" y="0"/>
                    <a:pt x="1225" y="0"/>
                    <a:pt x="1225" y="0"/>
                  </a:cubicBezTo>
                  <a:cubicBezTo>
                    <a:pt x="1174" y="5"/>
                    <a:pt x="1174" y="5"/>
                    <a:pt x="1174" y="5"/>
                  </a:cubicBezTo>
                  <a:cubicBezTo>
                    <a:pt x="1169" y="19"/>
                    <a:pt x="1169" y="19"/>
                    <a:pt x="1169" y="19"/>
                  </a:cubicBezTo>
                  <a:cubicBezTo>
                    <a:pt x="1162" y="41"/>
                    <a:pt x="1156" y="52"/>
                    <a:pt x="1149" y="52"/>
                  </a:cubicBezTo>
                  <a:cubicBezTo>
                    <a:pt x="1116" y="62"/>
                    <a:pt x="1116" y="62"/>
                    <a:pt x="1116" y="62"/>
                  </a:cubicBezTo>
                  <a:cubicBezTo>
                    <a:pt x="1096" y="70"/>
                    <a:pt x="1083" y="78"/>
                    <a:pt x="1077" y="87"/>
                  </a:cubicBezTo>
                  <a:cubicBezTo>
                    <a:pt x="1074" y="92"/>
                    <a:pt x="1071" y="104"/>
                    <a:pt x="1068" y="121"/>
                  </a:cubicBezTo>
                  <a:cubicBezTo>
                    <a:pt x="1065" y="140"/>
                    <a:pt x="1062" y="154"/>
                    <a:pt x="1058" y="162"/>
                  </a:cubicBezTo>
                  <a:cubicBezTo>
                    <a:pt x="1052" y="176"/>
                    <a:pt x="1042" y="187"/>
                    <a:pt x="1027" y="192"/>
                  </a:cubicBezTo>
                  <a:cubicBezTo>
                    <a:pt x="1000" y="203"/>
                    <a:pt x="953" y="185"/>
                    <a:pt x="889" y="139"/>
                  </a:cubicBezTo>
                  <a:cubicBezTo>
                    <a:pt x="802" y="250"/>
                    <a:pt x="802" y="250"/>
                    <a:pt x="802" y="250"/>
                  </a:cubicBezTo>
                  <a:cubicBezTo>
                    <a:pt x="813" y="295"/>
                    <a:pt x="813" y="295"/>
                    <a:pt x="813" y="295"/>
                  </a:cubicBezTo>
                  <a:cubicBezTo>
                    <a:pt x="814" y="295"/>
                    <a:pt x="814" y="295"/>
                    <a:pt x="814" y="295"/>
                  </a:cubicBezTo>
                  <a:cubicBezTo>
                    <a:pt x="815" y="298"/>
                    <a:pt x="815" y="298"/>
                    <a:pt x="815" y="298"/>
                  </a:cubicBezTo>
                  <a:cubicBezTo>
                    <a:pt x="813" y="299"/>
                    <a:pt x="813" y="299"/>
                    <a:pt x="813" y="299"/>
                  </a:cubicBezTo>
                  <a:cubicBezTo>
                    <a:pt x="813" y="300"/>
                    <a:pt x="813" y="300"/>
                    <a:pt x="813" y="300"/>
                  </a:cubicBezTo>
                  <a:cubicBezTo>
                    <a:pt x="809" y="306"/>
                    <a:pt x="802" y="310"/>
                    <a:pt x="795" y="311"/>
                  </a:cubicBezTo>
                  <a:cubicBezTo>
                    <a:pt x="787" y="313"/>
                    <a:pt x="778" y="310"/>
                    <a:pt x="769" y="304"/>
                  </a:cubicBezTo>
                  <a:cubicBezTo>
                    <a:pt x="760" y="298"/>
                    <a:pt x="736" y="292"/>
                    <a:pt x="697" y="290"/>
                  </a:cubicBezTo>
                  <a:cubicBezTo>
                    <a:pt x="679" y="289"/>
                    <a:pt x="679" y="289"/>
                    <a:pt x="679" y="289"/>
                  </a:cubicBezTo>
                  <a:cubicBezTo>
                    <a:pt x="679" y="289"/>
                    <a:pt x="679" y="289"/>
                    <a:pt x="679" y="289"/>
                  </a:cubicBezTo>
                  <a:cubicBezTo>
                    <a:pt x="653" y="287"/>
                    <a:pt x="653" y="287"/>
                    <a:pt x="653" y="287"/>
                  </a:cubicBezTo>
                  <a:cubicBezTo>
                    <a:pt x="624" y="292"/>
                    <a:pt x="624" y="292"/>
                    <a:pt x="624" y="292"/>
                  </a:cubicBezTo>
                  <a:cubicBezTo>
                    <a:pt x="637" y="310"/>
                    <a:pt x="637" y="310"/>
                    <a:pt x="637" y="310"/>
                  </a:cubicBezTo>
                  <a:cubicBezTo>
                    <a:pt x="647" y="324"/>
                    <a:pt x="652" y="332"/>
                    <a:pt x="650" y="338"/>
                  </a:cubicBezTo>
                  <a:cubicBezTo>
                    <a:pt x="639" y="406"/>
                    <a:pt x="639" y="406"/>
                    <a:pt x="639" y="406"/>
                  </a:cubicBezTo>
                  <a:cubicBezTo>
                    <a:pt x="644" y="443"/>
                    <a:pt x="644" y="443"/>
                    <a:pt x="644" y="443"/>
                  </a:cubicBezTo>
                  <a:cubicBezTo>
                    <a:pt x="645" y="443"/>
                    <a:pt x="645" y="443"/>
                    <a:pt x="645" y="443"/>
                  </a:cubicBezTo>
                  <a:cubicBezTo>
                    <a:pt x="645" y="444"/>
                    <a:pt x="645" y="444"/>
                    <a:pt x="645" y="444"/>
                  </a:cubicBezTo>
                  <a:cubicBezTo>
                    <a:pt x="644" y="445"/>
                    <a:pt x="644" y="445"/>
                    <a:pt x="644" y="445"/>
                  </a:cubicBezTo>
                  <a:cubicBezTo>
                    <a:pt x="644" y="445"/>
                    <a:pt x="644" y="445"/>
                    <a:pt x="644" y="445"/>
                  </a:cubicBezTo>
                  <a:cubicBezTo>
                    <a:pt x="623" y="514"/>
                    <a:pt x="623" y="514"/>
                    <a:pt x="623" y="514"/>
                  </a:cubicBezTo>
                  <a:cubicBezTo>
                    <a:pt x="622" y="520"/>
                    <a:pt x="620" y="523"/>
                    <a:pt x="618" y="522"/>
                  </a:cubicBezTo>
                  <a:cubicBezTo>
                    <a:pt x="616" y="522"/>
                    <a:pt x="616" y="522"/>
                    <a:pt x="616" y="522"/>
                  </a:cubicBezTo>
                  <a:cubicBezTo>
                    <a:pt x="616" y="521"/>
                    <a:pt x="616" y="521"/>
                    <a:pt x="616" y="521"/>
                  </a:cubicBezTo>
                  <a:cubicBezTo>
                    <a:pt x="612" y="515"/>
                    <a:pt x="612" y="515"/>
                    <a:pt x="612" y="515"/>
                  </a:cubicBezTo>
                  <a:cubicBezTo>
                    <a:pt x="608" y="506"/>
                    <a:pt x="606" y="503"/>
                    <a:pt x="603" y="504"/>
                  </a:cubicBezTo>
                  <a:cubicBezTo>
                    <a:pt x="601" y="505"/>
                    <a:pt x="598" y="510"/>
                    <a:pt x="597" y="519"/>
                  </a:cubicBezTo>
                  <a:cubicBezTo>
                    <a:pt x="592" y="538"/>
                    <a:pt x="581" y="554"/>
                    <a:pt x="563" y="571"/>
                  </a:cubicBezTo>
                  <a:cubicBezTo>
                    <a:pt x="544" y="586"/>
                    <a:pt x="544" y="586"/>
                    <a:pt x="544" y="586"/>
                  </a:cubicBezTo>
                  <a:cubicBezTo>
                    <a:pt x="534" y="591"/>
                    <a:pt x="534" y="591"/>
                    <a:pt x="534" y="591"/>
                  </a:cubicBezTo>
                  <a:cubicBezTo>
                    <a:pt x="534" y="591"/>
                    <a:pt x="534" y="591"/>
                    <a:pt x="534" y="591"/>
                  </a:cubicBezTo>
                  <a:cubicBezTo>
                    <a:pt x="533" y="591"/>
                    <a:pt x="533" y="591"/>
                    <a:pt x="533" y="591"/>
                  </a:cubicBezTo>
                  <a:cubicBezTo>
                    <a:pt x="465" y="592"/>
                    <a:pt x="465" y="592"/>
                    <a:pt x="465" y="592"/>
                  </a:cubicBezTo>
                  <a:cubicBezTo>
                    <a:pt x="438" y="617"/>
                    <a:pt x="438" y="617"/>
                    <a:pt x="438" y="617"/>
                  </a:cubicBezTo>
                  <a:cubicBezTo>
                    <a:pt x="437" y="617"/>
                    <a:pt x="437" y="617"/>
                    <a:pt x="437" y="617"/>
                  </a:cubicBezTo>
                  <a:cubicBezTo>
                    <a:pt x="435" y="617"/>
                    <a:pt x="435" y="617"/>
                    <a:pt x="435" y="617"/>
                  </a:cubicBezTo>
                  <a:cubicBezTo>
                    <a:pt x="434" y="617"/>
                    <a:pt x="434" y="617"/>
                    <a:pt x="434" y="617"/>
                  </a:cubicBezTo>
                  <a:cubicBezTo>
                    <a:pt x="361" y="607"/>
                    <a:pt x="361" y="607"/>
                    <a:pt x="361" y="607"/>
                  </a:cubicBezTo>
                  <a:cubicBezTo>
                    <a:pt x="350" y="619"/>
                    <a:pt x="338" y="624"/>
                    <a:pt x="326" y="622"/>
                  </a:cubicBezTo>
                  <a:cubicBezTo>
                    <a:pt x="316" y="618"/>
                    <a:pt x="298" y="623"/>
                    <a:pt x="273" y="632"/>
                  </a:cubicBezTo>
                  <a:cubicBezTo>
                    <a:pt x="243" y="667"/>
                    <a:pt x="243" y="667"/>
                    <a:pt x="243" y="667"/>
                  </a:cubicBezTo>
                  <a:cubicBezTo>
                    <a:pt x="242" y="669"/>
                    <a:pt x="242" y="669"/>
                    <a:pt x="242" y="669"/>
                  </a:cubicBezTo>
                  <a:cubicBezTo>
                    <a:pt x="196" y="670"/>
                    <a:pt x="196" y="670"/>
                    <a:pt x="196" y="670"/>
                  </a:cubicBezTo>
                  <a:cubicBezTo>
                    <a:pt x="196" y="631"/>
                    <a:pt x="196" y="631"/>
                    <a:pt x="196" y="631"/>
                  </a:cubicBezTo>
                  <a:cubicBezTo>
                    <a:pt x="166" y="631"/>
                    <a:pt x="166" y="631"/>
                    <a:pt x="166" y="631"/>
                  </a:cubicBezTo>
                  <a:cubicBezTo>
                    <a:pt x="161" y="648"/>
                    <a:pt x="161" y="648"/>
                    <a:pt x="161" y="648"/>
                  </a:cubicBezTo>
                  <a:cubicBezTo>
                    <a:pt x="139" y="653"/>
                    <a:pt x="139" y="653"/>
                    <a:pt x="139" y="653"/>
                  </a:cubicBezTo>
                  <a:cubicBezTo>
                    <a:pt x="136" y="653"/>
                    <a:pt x="136" y="653"/>
                    <a:pt x="136" y="653"/>
                  </a:cubicBezTo>
                  <a:cubicBezTo>
                    <a:pt x="136" y="653"/>
                    <a:pt x="136" y="653"/>
                    <a:pt x="136" y="653"/>
                  </a:cubicBezTo>
                  <a:cubicBezTo>
                    <a:pt x="135" y="652"/>
                    <a:pt x="135" y="652"/>
                    <a:pt x="135" y="652"/>
                  </a:cubicBezTo>
                  <a:cubicBezTo>
                    <a:pt x="134" y="652"/>
                    <a:pt x="134" y="652"/>
                    <a:pt x="134" y="652"/>
                  </a:cubicBezTo>
                  <a:cubicBezTo>
                    <a:pt x="121" y="644"/>
                    <a:pt x="104" y="637"/>
                    <a:pt x="87" y="635"/>
                  </a:cubicBezTo>
                  <a:cubicBezTo>
                    <a:pt x="77" y="634"/>
                    <a:pt x="66" y="641"/>
                    <a:pt x="49" y="655"/>
                  </a:cubicBezTo>
                  <a:cubicBezTo>
                    <a:pt x="31" y="670"/>
                    <a:pt x="18" y="684"/>
                    <a:pt x="12" y="696"/>
                  </a:cubicBezTo>
                  <a:cubicBezTo>
                    <a:pt x="15" y="699"/>
                    <a:pt x="17" y="703"/>
                    <a:pt x="17" y="709"/>
                  </a:cubicBezTo>
                  <a:cubicBezTo>
                    <a:pt x="19" y="717"/>
                    <a:pt x="20" y="723"/>
                    <a:pt x="20" y="731"/>
                  </a:cubicBezTo>
                  <a:cubicBezTo>
                    <a:pt x="19" y="740"/>
                    <a:pt x="16" y="745"/>
                    <a:pt x="12" y="749"/>
                  </a:cubicBezTo>
                  <a:cubicBezTo>
                    <a:pt x="7" y="752"/>
                    <a:pt x="4" y="762"/>
                    <a:pt x="0" y="779"/>
                  </a:cubicBezTo>
                  <a:cubicBezTo>
                    <a:pt x="17" y="790"/>
                    <a:pt x="17" y="790"/>
                    <a:pt x="17" y="790"/>
                  </a:cubicBezTo>
                  <a:cubicBezTo>
                    <a:pt x="40" y="766"/>
                    <a:pt x="40" y="766"/>
                    <a:pt x="40" y="766"/>
                  </a:cubicBezTo>
                  <a:cubicBezTo>
                    <a:pt x="70" y="799"/>
                    <a:pt x="70" y="799"/>
                    <a:pt x="70" y="799"/>
                  </a:cubicBezTo>
                  <a:cubicBezTo>
                    <a:pt x="70" y="801"/>
                    <a:pt x="70" y="801"/>
                    <a:pt x="70" y="801"/>
                  </a:cubicBezTo>
                  <a:cubicBezTo>
                    <a:pt x="76" y="859"/>
                    <a:pt x="76" y="859"/>
                    <a:pt x="76" y="859"/>
                  </a:cubicBezTo>
                  <a:cubicBezTo>
                    <a:pt x="76" y="860"/>
                    <a:pt x="76" y="860"/>
                    <a:pt x="76" y="860"/>
                  </a:cubicBezTo>
                  <a:cubicBezTo>
                    <a:pt x="75" y="860"/>
                    <a:pt x="75" y="860"/>
                    <a:pt x="75" y="860"/>
                  </a:cubicBezTo>
                  <a:cubicBezTo>
                    <a:pt x="58" y="940"/>
                    <a:pt x="58" y="940"/>
                    <a:pt x="58" y="940"/>
                  </a:cubicBezTo>
                  <a:cubicBezTo>
                    <a:pt x="54" y="940"/>
                    <a:pt x="54" y="940"/>
                    <a:pt x="54" y="940"/>
                  </a:cubicBezTo>
                  <a:cubicBezTo>
                    <a:pt x="30" y="940"/>
                    <a:pt x="14" y="941"/>
                    <a:pt x="8" y="946"/>
                  </a:cubicBezTo>
                  <a:cubicBezTo>
                    <a:pt x="9" y="951"/>
                    <a:pt x="19" y="959"/>
                    <a:pt x="37" y="971"/>
                  </a:cubicBezTo>
                  <a:cubicBezTo>
                    <a:pt x="52" y="969"/>
                    <a:pt x="52" y="969"/>
                    <a:pt x="52" y="969"/>
                  </a:cubicBezTo>
                  <a:cubicBezTo>
                    <a:pt x="55" y="969"/>
                    <a:pt x="55" y="969"/>
                    <a:pt x="55" y="969"/>
                  </a:cubicBezTo>
                  <a:cubicBezTo>
                    <a:pt x="56" y="970"/>
                    <a:pt x="56" y="970"/>
                    <a:pt x="56" y="970"/>
                  </a:cubicBezTo>
                  <a:cubicBezTo>
                    <a:pt x="91" y="1004"/>
                    <a:pt x="91" y="1004"/>
                    <a:pt x="91" y="1004"/>
                  </a:cubicBezTo>
                  <a:cubicBezTo>
                    <a:pt x="105" y="1015"/>
                    <a:pt x="104" y="1035"/>
                    <a:pt x="86" y="1065"/>
                  </a:cubicBezTo>
                  <a:cubicBezTo>
                    <a:pt x="91" y="1098"/>
                    <a:pt x="91" y="1098"/>
                    <a:pt x="91" y="1098"/>
                  </a:cubicBezTo>
                  <a:cubicBezTo>
                    <a:pt x="105" y="1101"/>
                    <a:pt x="105" y="1101"/>
                    <a:pt x="105" y="1101"/>
                  </a:cubicBezTo>
                  <a:cubicBezTo>
                    <a:pt x="159" y="1101"/>
                    <a:pt x="159" y="1101"/>
                    <a:pt x="159" y="1101"/>
                  </a:cubicBezTo>
                  <a:cubicBezTo>
                    <a:pt x="131" y="1126"/>
                    <a:pt x="131" y="1126"/>
                    <a:pt x="131" y="1126"/>
                  </a:cubicBezTo>
                  <a:cubicBezTo>
                    <a:pt x="147" y="1134"/>
                    <a:pt x="147" y="1134"/>
                    <a:pt x="147" y="1134"/>
                  </a:cubicBezTo>
                  <a:cubicBezTo>
                    <a:pt x="147" y="1134"/>
                    <a:pt x="147" y="1134"/>
                    <a:pt x="147" y="1134"/>
                  </a:cubicBezTo>
                  <a:cubicBezTo>
                    <a:pt x="168" y="1146"/>
                    <a:pt x="168" y="1146"/>
                    <a:pt x="168" y="1146"/>
                  </a:cubicBezTo>
                  <a:cubicBezTo>
                    <a:pt x="225" y="1170"/>
                    <a:pt x="225" y="1170"/>
                    <a:pt x="225" y="1170"/>
                  </a:cubicBezTo>
                  <a:cubicBezTo>
                    <a:pt x="226" y="1171"/>
                    <a:pt x="226" y="1171"/>
                    <a:pt x="226" y="1171"/>
                  </a:cubicBezTo>
                  <a:cubicBezTo>
                    <a:pt x="228" y="1171"/>
                    <a:pt x="228" y="1171"/>
                    <a:pt x="228" y="1171"/>
                  </a:cubicBezTo>
                  <a:cubicBezTo>
                    <a:pt x="234" y="1258"/>
                    <a:pt x="234" y="1258"/>
                    <a:pt x="234" y="1258"/>
                  </a:cubicBezTo>
                  <a:cubicBezTo>
                    <a:pt x="235" y="1275"/>
                    <a:pt x="247" y="1287"/>
                    <a:pt x="273" y="1296"/>
                  </a:cubicBezTo>
                  <a:cubicBezTo>
                    <a:pt x="277" y="1294"/>
                    <a:pt x="277" y="1294"/>
                    <a:pt x="277" y="1294"/>
                  </a:cubicBezTo>
                  <a:cubicBezTo>
                    <a:pt x="278" y="1294"/>
                    <a:pt x="278" y="1294"/>
                    <a:pt x="278" y="1294"/>
                  </a:cubicBezTo>
                  <a:cubicBezTo>
                    <a:pt x="279" y="1294"/>
                    <a:pt x="279" y="1294"/>
                    <a:pt x="279" y="1294"/>
                  </a:cubicBezTo>
                  <a:cubicBezTo>
                    <a:pt x="338" y="1302"/>
                    <a:pt x="338" y="1302"/>
                    <a:pt x="338" y="1302"/>
                  </a:cubicBezTo>
                  <a:cubicBezTo>
                    <a:pt x="342" y="1302"/>
                    <a:pt x="342" y="1302"/>
                    <a:pt x="342" y="1302"/>
                  </a:cubicBezTo>
                  <a:cubicBezTo>
                    <a:pt x="342" y="1301"/>
                    <a:pt x="342" y="1301"/>
                    <a:pt x="342" y="1301"/>
                  </a:cubicBezTo>
                  <a:cubicBezTo>
                    <a:pt x="343" y="1299"/>
                    <a:pt x="343" y="1299"/>
                    <a:pt x="343" y="1299"/>
                  </a:cubicBezTo>
                  <a:cubicBezTo>
                    <a:pt x="350" y="1287"/>
                    <a:pt x="354" y="1279"/>
                    <a:pt x="354" y="1277"/>
                  </a:cubicBezTo>
                  <a:cubicBezTo>
                    <a:pt x="354" y="1275"/>
                    <a:pt x="354" y="1275"/>
                    <a:pt x="354" y="1275"/>
                  </a:cubicBezTo>
                  <a:cubicBezTo>
                    <a:pt x="353" y="1265"/>
                    <a:pt x="357" y="1257"/>
                    <a:pt x="366" y="1251"/>
                  </a:cubicBezTo>
                  <a:cubicBezTo>
                    <a:pt x="374" y="1244"/>
                    <a:pt x="379" y="1238"/>
                    <a:pt x="382" y="1230"/>
                  </a:cubicBezTo>
                  <a:cubicBezTo>
                    <a:pt x="383" y="1229"/>
                    <a:pt x="383" y="1229"/>
                    <a:pt x="383" y="1229"/>
                  </a:cubicBezTo>
                  <a:cubicBezTo>
                    <a:pt x="387" y="1221"/>
                    <a:pt x="397" y="1219"/>
                    <a:pt x="415" y="1224"/>
                  </a:cubicBezTo>
                  <a:cubicBezTo>
                    <a:pt x="416" y="1224"/>
                    <a:pt x="416" y="1224"/>
                    <a:pt x="416" y="1224"/>
                  </a:cubicBezTo>
                  <a:cubicBezTo>
                    <a:pt x="416" y="1224"/>
                    <a:pt x="416" y="1224"/>
                    <a:pt x="416" y="1224"/>
                  </a:cubicBezTo>
                  <a:cubicBezTo>
                    <a:pt x="436" y="1236"/>
                    <a:pt x="436" y="1236"/>
                    <a:pt x="436" y="1236"/>
                  </a:cubicBezTo>
                  <a:cubicBezTo>
                    <a:pt x="503" y="1248"/>
                    <a:pt x="503" y="1248"/>
                    <a:pt x="503" y="1248"/>
                  </a:cubicBezTo>
                  <a:cubicBezTo>
                    <a:pt x="544" y="1245"/>
                    <a:pt x="544" y="1245"/>
                    <a:pt x="544" y="1245"/>
                  </a:cubicBezTo>
                  <a:cubicBezTo>
                    <a:pt x="573" y="1233"/>
                    <a:pt x="573" y="1233"/>
                    <a:pt x="573" y="1233"/>
                  </a:cubicBezTo>
                  <a:cubicBezTo>
                    <a:pt x="579" y="1225"/>
                    <a:pt x="583" y="1222"/>
                    <a:pt x="586" y="1220"/>
                  </a:cubicBezTo>
                  <a:cubicBezTo>
                    <a:pt x="591" y="1219"/>
                    <a:pt x="599" y="1221"/>
                    <a:pt x="607" y="1228"/>
                  </a:cubicBezTo>
                  <a:cubicBezTo>
                    <a:pt x="611" y="1230"/>
                    <a:pt x="611" y="1230"/>
                    <a:pt x="611" y="1230"/>
                  </a:cubicBezTo>
                  <a:cubicBezTo>
                    <a:pt x="616" y="1234"/>
                    <a:pt x="619" y="1240"/>
                    <a:pt x="623" y="1252"/>
                  </a:cubicBezTo>
                  <a:cubicBezTo>
                    <a:pt x="644" y="1267"/>
                    <a:pt x="644" y="1267"/>
                    <a:pt x="644" y="1267"/>
                  </a:cubicBezTo>
                  <a:cubicBezTo>
                    <a:pt x="660" y="1267"/>
                    <a:pt x="660" y="1267"/>
                    <a:pt x="660" y="1267"/>
                  </a:cubicBezTo>
                  <a:cubicBezTo>
                    <a:pt x="661" y="1267"/>
                    <a:pt x="661" y="1267"/>
                    <a:pt x="661" y="1267"/>
                  </a:cubicBezTo>
                  <a:cubicBezTo>
                    <a:pt x="663" y="1267"/>
                    <a:pt x="663" y="1267"/>
                    <a:pt x="663" y="1267"/>
                  </a:cubicBezTo>
                  <a:cubicBezTo>
                    <a:pt x="664" y="1267"/>
                    <a:pt x="664" y="1267"/>
                    <a:pt x="664" y="1267"/>
                  </a:cubicBezTo>
                  <a:cubicBezTo>
                    <a:pt x="686" y="1277"/>
                    <a:pt x="686" y="1277"/>
                    <a:pt x="686" y="1277"/>
                  </a:cubicBezTo>
                  <a:cubicBezTo>
                    <a:pt x="728" y="1274"/>
                    <a:pt x="728" y="1274"/>
                    <a:pt x="728" y="1274"/>
                  </a:cubicBezTo>
                  <a:cubicBezTo>
                    <a:pt x="751" y="1266"/>
                    <a:pt x="751" y="1266"/>
                    <a:pt x="751" y="1266"/>
                  </a:cubicBezTo>
                  <a:cubicBezTo>
                    <a:pt x="811" y="1272"/>
                    <a:pt x="811" y="1272"/>
                    <a:pt x="811" y="1272"/>
                  </a:cubicBezTo>
                  <a:cubicBezTo>
                    <a:pt x="837" y="1264"/>
                    <a:pt x="837" y="1264"/>
                    <a:pt x="837" y="1264"/>
                  </a:cubicBezTo>
                  <a:cubicBezTo>
                    <a:pt x="868" y="1252"/>
                    <a:pt x="868" y="1252"/>
                    <a:pt x="868" y="1252"/>
                  </a:cubicBezTo>
                  <a:cubicBezTo>
                    <a:pt x="874" y="1247"/>
                    <a:pt x="882" y="1244"/>
                    <a:pt x="892" y="1241"/>
                  </a:cubicBezTo>
                  <a:cubicBezTo>
                    <a:pt x="950" y="1241"/>
                    <a:pt x="950" y="1241"/>
                    <a:pt x="950" y="1241"/>
                  </a:cubicBezTo>
                  <a:cubicBezTo>
                    <a:pt x="971" y="1234"/>
                    <a:pt x="971" y="1234"/>
                    <a:pt x="971" y="1234"/>
                  </a:cubicBezTo>
                  <a:cubicBezTo>
                    <a:pt x="980" y="1228"/>
                    <a:pt x="987" y="1225"/>
                    <a:pt x="993" y="1225"/>
                  </a:cubicBezTo>
                  <a:cubicBezTo>
                    <a:pt x="1027" y="1225"/>
                    <a:pt x="1027" y="1225"/>
                    <a:pt x="1027" y="1225"/>
                  </a:cubicBezTo>
                  <a:cubicBezTo>
                    <a:pt x="1043" y="1237"/>
                    <a:pt x="1043" y="1237"/>
                    <a:pt x="1043" y="1237"/>
                  </a:cubicBezTo>
                  <a:cubicBezTo>
                    <a:pt x="1088" y="1246"/>
                    <a:pt x="1088" y="1246"/>
                    <a:pt x="1088" y="1246"/>
                  </a:cubicBezTo>
                  <a:cubicBezTo>
                    <a:pt x="1095" y="1246"/>
                    <a:pt x="1101" y="1252"/>
                    <a:pt x="1112" y="1261"/>
                  </a:cubicBezTo>
                  <a:cubicBezTo>
                    <a:pt x="1131" y="1274"/>
                    <a:pt x="1131" y="1274"/>
                    <a:pt x="1131" y="1274"/>
                  </a:cubicBezTo>
                  <a:cubicBezTo>
                    <a:pt x="1133" y="1276"/>
                    <a:pt x="1133" y="1276"/>
                    <a:pt x="1133" y="1276"/>
                  </a:cubicBezTo>
                  <a:cubicBezTo>
                    <a:pt x="1176" y="1277"/>
                    <a:pt x="1176" y="1277"/>
                    <a:pt x="1176" y="1277"/>
                  </a:cubicBezTo>
                  <a:cubicBezTo>
                    <a:pt x="1176" y="1277"/>
                    <a:pt x="1176" y="1277"/>
                    <a:pt x="1176" y="1277"/>
                  </a:cubicBezTo>
                  <a:cubicBezTo>
                    <a:pt x="1177" y="1277"/>
                    <a:pt x="1177" y="1277"/>
                    <a:pt x="1177" y="1277"/>
                  </a:cubicBezTo>
                  <a:cubicBezTo>
                    <a:pt x="1197" y="1287"/>
                    <a:pt x="1197" y="1287"/>
                    <a:pt x="1197" y="1287"/>
                  </a:cubicBezTo>
                  <a:cubicBezTo>
                    <a:pt x="1224" y="1293"/>
                    <a:pt x="1224" y="1293"/>
                    <a:pt x="1224" y="1293"/>
                  </a:cubicBezTo>
                  <a:cubicBezTo>
                    <a:pt x="1225" y="1293"/>
                    <a:pt x="1225" y="1293"/>
                    <a:pt x="1225" y="1293"/>
                  </a:cubicBezTo>
                  <a:cubicBezTo>
                    <a:pt x="1247" y="1296"/>
                    <a:pt x="1247" y="1296"/>
                    <a:pt x="1247" y="1296"/>
                  </a:cubicBezTo>
                  <a:cubicBezTo>
                    <a:pt x="1253" y="1283"/>
                    <a:pt x="1253" y="1283"/>
                    <a:pt x="1253" y="1283"/>
                  </a:cubicBezTo>
                  <a:cubicBezTo>
                    <a:pt x="1244" y="1262"/>
                    <a:pt x="1244" y="1262"/>
                    <a:pt x="1244" y="1262"/>
                  </a:cubicBezTo>
                  <a:cubicBezTo>
                    <a:pt x="1239" y="1241"/>
                    <a:pt x="1239" y="1241"/>
                    <a:pt x="1239" y="1241"/>
                  </a:cubicBezTo>
                  <a:cubicBezTo>
                    <a:pt x="1239" y="1240"/>
                    <a:pt x="1239" y="1240"/>
                    <a:pt x="1239" y="1240"/>
                  </a:cubicBezTo>
                  <a:cubicBezTo>
                    <a:pt x="1238" y="1240"/>
                    <a:pt x="1238" y="1240"/>
                    <a:pt x="1238" y="1240"/>
                  </a:cubicBezTo>
                  <a:cubicBezTo>
                    <a:pt x="1242" y="1237"/>
                    <a:pt x="1242" y="1237"/>
                    <a:pt x="1242" y="1237"/>
                  </a:cubicBezTo>
                  <a:cubicBezTo>
                    <a:pt x="1256" y="1217"/>
                    <a:pt x="1256" y="1217"/>
                    <a:pt x="1256" y="1217"/>
                  </a:cubicBezTo>
                  <a:cubicBezTo>
                    <a:pt x="1256" y="1216"/>
                    <a:pt x="1256" y="1216"/>
                    <a:pt x="1256" y="1216"/>
                  </a:cubicBezTo>
                  <a:cubicBezTo>
                    <a:pt x="1256" y="1216"/>
                    <a:pt x="1256" y="1216"/>
                    <a:pt x="1256" y="1216"/>
                  </a:cubicBezTo>
                  <a:cubicBezTo>
                    <a:pt x="1257" y="1216"/>
                    <a:pt x="1257" y="1216"/>
                    <a:pt x="1257" y="1216"/>
                  </a:cubicBezTo>
                  <a:cubicBezTo>
                    <a:pt x="1257" y="1215"/>
                    <a:pt x="1257" y="1215"/>
                    <a:pt x="1257" y="1215"/>
                  </a:cubicBezTo>
                  <a:cubicBezTo>
                    <a:pt x="1272" y="1204"/>
                    <a:pt x="1272" y="1204"/>
                    <a:pt x="1272" y="1204"/>
                  </a:cubicBezTo>
                  <a:cubicBezTo>
                    <a:pt x="1272" y="1204"/>
                    <a:pt x="1272" y="1204"/>
                    <a:pt x="1272" y="1204"/>
                  </a:cubicBezTo>
                  <a:cubicBezTo>
                    <a:pt x="1269" y="1198"/>
                    <a:pt x="1269" y="1198"/>
                    <a:pt x="1269" y="1198"/>
                  </a:cubicBezTo>
                  <a:cubicBezTo>
                    <a:pt x="1263" y="1177"/>
                    <a:pt x="1263" y="1177"/>
                    <a:pt x="1263" y="1177"/>
                  </a:cubicBezTo>
                  <a:cubicBezTo>
                    <a:pt x="1263" y="1174"/>
                    <a:pt x="1259" y="1171"/>
                    <a:pt x="1253" y="1167"/>
                  </a:cubicBezTo>
                  <a:cubicBezTo>
                    <a:pt x="1253" y="1167"/>
                    <a:pt x="1253" y="1167"/>
                    <a:pt x="1253" y="1167"/>
                  </a:cubicBezTo>
                  <a:cubicBezTo>
                    <a:pt x="1237" y="1150"/>
                    <a:pt x="1237" y="1150"/>
                    <a:pt x="1237" y="1150"/>
                  </a:cubicBezTo>
                  <a:cubicBezTo>
                    <a:pt x="1217" y="1133"/>
                    <a:pt x="1217" y="1133"/>
                    <a:pt x="1217" y="1133"/>
                  </a:cubicBezTo>
                  <a:cubicBezTo>
                    <a:pt x="1216" y="1131"/>
                    <a:pt x="1216" y="1131"/>
                    <a:pt x="1216" y="1131"/>
                  </a:cubicBezTo>
                  <a:cubicBezTo>
                    <a:pt x="1214" y="1130"/>
                    <a:pt x="1214" y="1130"/>
                    <a:pt x="1214" y="1130"/>
                  </a:cubicBezTo>
                  <a:cubicBezTo>
                    <a:pt x="1215" y="1129"/>
                    <a:pt x="1215" y="1129"/>
                    <a:pt x="1215" y="1129"/>
                  </a:cubicBezTo>
                  <a:cubicBezTo>
                    <a:pt x="1215" y="1127"/>
                    <a:pt x="1215" y="1127"/>
                    <a:pt x="1215" y="1127"/>
                  </a:cubicBezTo>
                  <a:cubicBezTo>
                    <a:pt x="1218" y="1107"/>
                    <a:pt x="1218" y="1107"/>
                    <a:pt x="1218" y="1107"/>
                  </a:cubicBezTo>
                  <a:cubicBezTo>
                    <a:pt x="1218" y="1092"/>
                    <a:pt x="1218" y="1092"/>
                    <a:pt x="1218" y="1092"/>
                  </a:cubicBezTo>
                  <a:cubicBezTo>
                    <a:pt x="1209" y="1067"/>
                    <a:pt x="1209" y="1067"/>
                    <a:pt x="1209" y="1067"/>
                  </a:cubicBezTo>
                  <a:cubicBezTo>
                    <a:pt x="1233" y="1062"/>
                    <a:pt x="1233" y="1062"/>
                    <a:pt x="1233" y="1062"/>
                  </a:cubicBezTo>
                  <a:cubicBezTo>
                    <a:pt x="1245" y="1050"/>
                    <a:pt x="1245" y="1050"/>
                    <a:pt x="1245" y="1050"/>
                  </a:cubicBezTo>
                  <a:cubicBezTo>
                    <a:pt x="1274" y="1050"/>
                    <a:pt x="1274" y="1050"/>
                    <a:pt x="1274" y="1050"/>
                  </a:cubicBezTo>
                  <a:cubicBezTo>
                    <a:pt x="1304" y="1046"/>
                    <a:pt x="1304" y="1046"/>
                    <a:pt x="1304" y="1046"/>
                  </a:cubicBezTo>
                  <a:cubicBezTo>
                    <a:pt x="1305" y="1046"/>
                    <a:pt x="1305" y="1046"/>
                    <a:pt x="1305" y="1046"/>
                  </a:cubicBezTo>
                  <a:cubicBezTo>
                    <a:pt x="1325" y="1048"/>
                    <a:pt x="1325" y="1048"/>
                    <a:pt x="1325" y="1048"/>
                  </a:cubicBezTo>
                  <a:cubicBezTo>
                    <a:pt x="1348" y="1039"/>
                    <a:pt x="1348" y="1039"/>
                    <a:pt x="1348" y="1039"/>
                  </a:cubicBezTo>
                  <a:cubicBezTo>
                    <a:pt x="1374" y="1036"/>
                    <a:pt x="1374" y="1036"/>
                    <a:pt x="1374" y="1036"/>
                  </a:cubicBezTo>
                  <a:cubicBezTo>
                    <a:pt x="1391" y="1029"/>
                    <a:pt x="1391" y="1029"/>
                    <a:pt x="1391" y="1029"/>
                  </a:cubicBezTo>
                  <a:cubicBezTo>
                    <a:pt x="1392" y="1029"/>
                    <a:pt x="1392" y="1029"/>
                    <a:pt x="1392" y="1029"/>
                  </a:cubicBezTo>
                  <a:cubicBezTo>
                    <a:pt x="1438" y="1020"/>
                    <a:pt x="1438" y="1020"/>
                    <a:pt x="1438" y="1020"/>
                  </a:cubicBezTo>
                  <a:cubicBezTo>
                    <a:pt x="1445" y="1013"/>
                    <a:pt x="1445" y="1013"/>
                    <a:pt x="1445" y="1013"/>
                  </a:cubicBezTo>
                  <a:cubicBezTo>
                    <a:pt x="1443" y="1005"/>
                    <a:pt x="1443" y="1005"/>
                    <a:pt x="1443" y="1005"/>
                  </a:cubicBezTo>
                  <a:cubicBezTo>
                    <a:pt x="1435" y="990"/>
                    <a:pt x="1435" y="990"/>
                    <a:pt x="1435" y="990"/>
                  </a:cubicBezTo>
                  <a:cubicBezTo>
                    <a:pt x="1435" y="989"/>
                    <a:pt x="1435" y="989"/>
                    <a:pt x="1435" y="989"/>
                  </a:cubicBezTo>
                  <a:cubicBezTo>
                    <a:pt x="1434" y="988"/>
                    <a:pt x="1434" y="988"/>
                    <a:pt x="1434" y="988"/>
                  </a:cubicBezTo>
                  <a:cubicBezTo>
                    <a:pt x="1434" y="987"/>
                    <a:pt x="1434" y="987"/>
                    <a:pt x="1434" y="987"/>
                  </a:cubicBezTo>
                  <a:cubicBezTo>
                    <a:pt x="1436" y="971"/>
                    <a:pt x="1436" y="971"/>
                    <a:pt x="1436" y="971"/>
                  </a:cubicBezTo>
                  <a:cubicBezTo>
                    <a:pt x="1437" y="970"/>
                    <a:pt x="1437" y="970"/>
                    <a:pt x="1437" y="970"/>
                  </a:cubicBezTo>
                  <a:cubicBezTo>
                    <a:pt x="1437" y="948"/>
                    <a:pt x="1437" y="948"/>
                    <a:pt x="1437" y="948"/>
                  </a:cubicBezTo>
                  <a:cubicBezTo>
                    <a:pt x="1433" y="929"/>
                    <a:pt x="1433" y="929"/>
                    <a:pt x="1433" y="929"/>
                  </a:cubicBezTo>
                  <a:cubicBezTo>
                    <a:pt x="1433" y="929"/>
                    <a:pt x="1433" y="929"/>
                    <a:pt x="1433" y="929"/>
                  </a:cubicBezTo>
                  <a:cubicBezTo>
                    <a:pt x="1433" y="928"/>
                    <a:pt x="1433" y="928"/>
                    <a:pt x="1433" y="928"/>
                  </a:cubicBezTo>
                  <a:cubicBezTo>
                    <a:pt x="1443" y="906"/>
                    <a:pt x="1443" y="906"/>
                    <a:pt x="1443" y="906"/>
                  </a:cubicBezTo>
                  <a:cubicBezTo>
                    <a:pt x="1447" y="897"/>
                    <a:pt x="1453" y="892"/>
                    <a:pt x="1459" y="892"/>
                  </a:cubicBezTo>
                  <a:cubicBezTo>
                    <a:pt x="1486" y="894"/>
                    <a:pt x="1486" y="894"/>
                    <a:pt x="1486" y="894"/>
                  </a:cubicBezTo>
                  <a:cubicBezTo>
                    <a:pt x="1491" y="894"/>
                    <a:pt x="1496" y="892"/>
                    <a:pt x="1501" y="887"/>
                  </a:cubicBezTo>
                  <a:cubicBezTo>
                    <a:pt x="1542" y="832"/>
                    <a:pt x="1542" y="832"/>
                    <a:pt x="1542" y="832"/>
                  </a:cubicBezTo>
                  <a:cubicBezTo>
                    <a:pt x="1542" y="831"/>
                    <a:pt x="1542" y="831"/>
                    <a:pt x="1542" y="831"/>
                  </a:cubicBezTo>
                  <a:cubicBezTo>
                    <a:pt x="1543" y="829"/>
                    <a:pt x="1543" y="829"/>
                    <a:pt x="1543" y="829"/>
                  </a:cubicBezTo>
                  <a:cubicBezTo>
                    <a:pt x="1566" y="811"/>
                    <a:pt x="1566" y="811"/>
                    <a:pt x="1566" y="811"/>
                  </a:cubicBezTo>
                  <a:cubicBezTo>
                    <a:pt x="1568" y="809"/>
                    <a:pt x="1568" y="809"/>
                    <a:pt x="1568" y="809"/>
                  </a:cubicBezTo>
                  <a:cubicBezTo>
                    <a:pt x="1576" y="807"/>
                    <a:pt x="1581" y="804"/>
                    <a:pt x="1585" y="802"/>
                  </a:cubicBezTo>
                  <a:cubicBezTo>
                    <a:pt x="1590" y="797"/>
                    <a:pt x="1590" y="797"/>
                    <a:pt x="1590" y="797"/>
                  </a:cubicBezTo>
                  <a:cubicBezTo>
                    <a:pt x="1597" y="787"/>
                    <a:pt x="1604" y="783"/>
                    <a:pt x="1608" y="783"/>
                  </a:cubicBezTo>
                  <a:cubicBezTo>
                    <a:pt x="1644" y="790"/>
                    <a:pt x="1644" y="790"/>
                    <a:pt x="1644" y="790"/>
                  </a:cubicBezTo>
                  <a:cubicBezTo>
                    <a:pt x="1674" y="776"/>
                    <a:pt x="1674" y="776"/>
                    <a:pt x="1674" y="776"/>
                  </a:cubicBezTo>
                  <a:cubicBezTo>
                    <a:pt x="1674" y="776"/>
                    <a:pt x="1674" y="776"/>
                    <a:pt x="1674" y="776"/>
                  </a:cubicBezTo>
                  <a:cubicBezTo>
                    <a:pt x="1675" y="776"/>
                    <a:pt x="1675" y="776"/>
                    <a:pt x="1675" y="776"/>
                  </a:cubicBezTo>
                  <a:cubicBezTo>
                    <a:pt x="1675" y="776"/>
                    <a:pt x="1675" y="776"/>
                    <a:pt x="1675" y="776"/>
                  </a:cubicBezTo>
                  <a:cubicBezTo>
                    <a:pt x="1676" y="776"/>
                    <a:pt x="1676" y="776"/>
                    <a:pt x="1676" y="776"/>
                  </a:cubicBezTo>
                  <a:cubicBezTo>
                    <a:pt x="1694" y="774"/>
                    <a:pt x="1694" y="774"/>
                    <a:pt x="1694" y="774"/>
                  </a:cubicBezTo>
                  <a:cubicBezTo>
                    <a:pt x="1709" y="767"/>
                    <a:pt x="1709" y="767"/>
                    <a:pt x="1709" y="767"/>
                  </a:cubicBezTo>
                  <a:cubicBezTo>
                    <a:pt x="1709" y="743"/>
                    <a:pt x="1709" y="743"/>
                    <a:pt x="1709" y="743"/>
                  </a:cubicBezTo>
                  <a:cubicBezTo>
                    <a:pt x="1713" y="712"/>
                    <a:pt x="1713" y="712"/>
                    <a:pt x="1713" y="712"/>
                  </a:cubicBezTo>
                  <a:cubicBezTo>
                    <a:pt x="1713" y="711"/>
                    <a:pt x="1713" y="711"/>
                    <a:pt x="1713" y="711"/>
                  </a:cubicBezTo>
                  <a:cubicBezTo>
                    <a:pt x="1713" y="711"/>
                    <a:pt x="1713" y="711"/>
                    <a:pt x="1713" y="711"/>
                  </a:cubicBezTo>
                  <a:cubicBezTo>
                    <a:pt x="1713" y="710"/>
                    <a:pt x="1713" y="710"/>
                    <a:pt x="1713" y="710"/>
                  </a:cubicBezTo>
                  <a:cubicBezTo>
                    <a:pt x="1719" y="702"/>
                    <a:pt x="1719" y="702"/>
                    <a:pt x="1719" y="702"/>
                  </a:cubicBezTo>
                  <a:lnTo>
                    <a:pt x="1719" y="70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24" name="Freeform 9"/>
            <p:cNvSpPr/>
            <p:nvPr/>
          </p:nvSpPr>
          <p:spPr bwMode="auto">
            <a:xfrm>
              <a:off x="2322373" y="3410920"/>
              <a:ext cx="1240718" cy="884092"/>
            </a:xfrm>
            <a:custGeom>
              <a:avLst/>
              <a:gdLst>
                <a:gd name="T0" fmla="*/ 2147483646 w 1071"/>
                <a:gd name="T1" fmla="*/ 2147483646 h 769"/>
                <a:gd name="T2" fmla="*/ 2147483646 w 1071"/>
                <a:gd name="T3" fmla="*/ 2147483646 h 769"/>
                <a:gd name="T4" fmla="*/ 2147483646 w 1071"/>
                <a:gd name="T5" fmla="*/ 2147483646 h 769"/>
                <a:gd name="T6" fmla="*/ 2147483646 w 1071"/>
                <a:gd name="T7" fmla="*/ 2147483646 h 769"/>
                <a:gd name="T8" fmla="*/ 2147483646 w 1071"/>
                <a:gd name="T9" fmla="*/ 2147483646 h 769"/>
                <a:gd name="T10" fmla="*/ 2147483646 w 1071"/>
                <a:gd name="T11" fmla="*/ 2147483646 h 769"/>
                <a:gd name="T12" fmla="*/ 2147483646 w 1071"/>
                <a:gd name="T13" fmla="*/ 2147483646 h 769"/>
                <a:gd name="T14" fmla="*/ 2147483646 w 1071"/>
                <a:gd name="T15" fmla="*/ 2147483646 h 769"/>
                <a:gd name="T16" fmla="*/ 2147483646 w 1071"/>
                <a:gd name="T17" fmla="*/ 2147483646 h 769"/>
                <a:gd name="T18" fmla="*/ 2147483646 w 1071"/>
                <a:gd name="T19" fmla="*/ 2147483646 h 769"/>
                <a:gd name="T20" fmla="*/ 2147483646 w 1071"/>
                <a:gd name="T21" fmla="*/ 2147483646 h 769"/>
                <a:gd name="T22" fmla="*/ 2147483646 w 1071"/>
                <a:gd name="T23" fmla="*/ 2147483646 h 769"/>
                <a:gd name="T24" fmla="*/ 2147483646 w 1071"/>
                <a:gd name="T25" fmla="*/ 2147483646 h 769"/>
                <a:gd name="T26" fmla="*/ 2147483646 w 1071"/>
                <a:gd name="T27" fmla="*/ 2147483646 h 769"/>
                <a:gd name="T28" fmla="*/ 2147483646 w 1071"/>
                <a:gd name="T29" fmla="*/ 2147483646 h 769"/>
                <a:gd name="T30" fmla="*/ 2147483646 w 1071"/>
                <a:gd name="T31" fmla="*/ 2147483646 h 769"/>
                <a:gd name="T32" fmla="*/ 2147483646 w 1071"/>
                <a:gd name="T33" fmla="*/ 2147483646 h 769"/>
                <a:gd name="T34" fmla="*/ 2147483646 w 1071"/>
                <a:gd name="T35" fmla="*/ 2147483646 h 769"/>
                <a:gd name="T36" fmla="*/ 2147483646 w 1071"/>
                <a:gd name="T37" fmla="*/ 2147483646 h 769"/>
                <a:gd name="T38" fmla="*/ 2147483646 w 1071"/>
                <a:gd name="T39" fmla="*/ 2147483646 h 769"/>
                <a:gd name="T40" fmla="*/ 2147483646 w 1071"/>
                <a:gd name="T41" fmla="*/ 2147483646 h 769"/>
                <a:gd name="T42" fmla="*/ 2147483646 w 1071"/>
                <a:gd name="T43" fmla="*/ 2147483646 h 769"/>
                <a:gd name="T44" fmla="*/ 2147483646 w 1071"/>
                <a:gd name="T45" fmla="*/ 2147483646 h 769"/>
                <a:gd name="T46" fmla="*/ 2147483646 w 1071"/>
                <a:gd name="T47" fmla="*/ 2147483646 h 769"/>
                <a:gd name="T48" fmla="*/ 2147483646 w 1071"/>
                <a:gd name="T49" fmla="*/ 2147483646 h 769"/>
                <a:gd name="T50" fmla="*/ 2147483646 w 1071"/>
                <a:gd name="T51" fmla="*/ 2147483646 h 769"/>
                <a:gd name="T52" fmla="*/ 2147483646 w 1071"/>
                <a:gd name="T53" fmla="*/ 2147483646 h 769"/>
                <a:gd name="T54" fmla="*/ 2147483646 w 1071"/>
                <a:gd name="T55" fmla="*/ 2147483646 h 769"/>
                <a:gd name="T56" fmla="*/ 2147483646 w 1071"/>
                <a:gd name="T57" fmla="*/ 2147483646 h 769"/>
                <a:gd name="T58" fmla="*/ 2147483646 w 1071"/>
                <a:gd name="T59" fmla="*/ 2147483646 h 769"/>
                <a:gd name="T60" fmla="*/ 2147483646 w 1071"/>
                <a:gd name="T61" fmla="*/ 2147483646 h 769"/>
                <a:gd name="T62" fmla="*/ 2147483646 w 1071"/>
                <a:gd name="T63" fmla="*/ 2147483646 h 769"/>
                <a:gd name="T64" fmla="*/ 2147483646 w 1071"/>
                <a:gd name="T65" fmla="*/ 2147483646 h 769"/>
                <a:gd name="T66" fmla="*/ 2147483646 w 1071"/>
                <a:gd name="T67" fmla="*/ 2147483646 h 769"/>
                <a:gd name="T68" fmla="*/ 2147483646 w 1071"/>
                <a:gd name="T69" fmla="*/ 2147483646 h 769"/>
                <a:gd name="T70" fmla="*/ 2147483646 w 1071"/>
                <a:gd name="T71" fmla="*/ 2147483646 h 769"/>
                <a:gd name="T72" fmla="*/ 2147483646 w 1071"/>
                <a:gd name="T73" fmla="*/ 2147483646 h 769"/>
                <a:gd name="T74" fmla="*/ 2147483646 w 1071"/>
                <a:gd name="T75" fmla="*/ 2147483646 h 769"/>
                <a:gd name="T76" fmla="*/ 2147483646 w 1071"/>
                <a:gd name="T77" fmla="*/ 2147483646 h 769"/>
                <a:gd name="T78" fmla="*/ 2147483646 w 1071"/>
                <a:gd name="T79" fmla="*/ 2147483646 h 769"/>
                <a:gd name="T80" fmla="*/ 2147483646 w 1071"/>
                <a:gd name="T81" fmla="*/ 2147483646 h 769"/>
                <a:gd name="T82" fmla="*/ 2147483646 w 1071"/>
                <a:gd name="T83" fmla="*/ 2147483646 h 769"/>
                <a:gd name="T84" fmla="*/ 2147483646 w 1071"/>
                <a:gd name="T85" fmla="*/ 2147483646 h 769"/>
                <a:gd name="T86" fmla="*/ 2147483646 w 1071"/>
                <a:gd name="T87" fmla="*/ 2147483646 h 769"/>
                <a:gd name="T88" fmla="*/ 2147483646 w 1071"/>
                <a:gd name="T89" fmla="*/ 2147483646 h 769"/>
                <a:gd name="T90" fmla="*/ 2147483646 w 1071"/>
                <a:gd name="T91" fmla="*/ 2147483646 h 769"/>
                <a:gd name="T92" fmla="*/ 2147483646 w 1071"/>
                <a:gd name="T93" fmla="*/ 2147483646 h 769"/>
                <a:gd name="T94" fmla="*/ 2147483646 w 1071"/>
                <a:gd name="T95" fmla="*/ 2147483646 h 769"/>
                <a:gd name="T96" fmla="*/ 2147483646 w 1071"/>
                <a:gd name="T97" fmla="*/ 2147483646 h 769"/>
                <a:gd name="T98" fmla="*/ 2147483646 w 1071"/>
                <a:gd name="T99" fmla="*/ 2147483646 h 769"/>
                <a:gd name="T100" fmla="*/ 2147483646 w 1071"/>
                <a:gd name="T101" fmla="*/ 2147483646 h 769"/>
                <a:gd name="T102" fmla="*/ 2147483646 w 1071"/>
                <a:gd name="T103" fmla="*/ 2147483646 h 769"/>
                <a:gd name="T104" fmla="*/ 2147483646 w 1071"/>
                <a:gd name="T105" fmla="*/ 2147483646 h 769"/>
                <a:gd name="T106" fmla="*/ 2147483646 w 1071"/>
                <a:gd name="T107" fmla="*/ 2147483646 h 76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71"/>
                <a:gd name="T163" fmla="*/ 0 h 769"/>
                <a:gd name="T164" fmla="*/ 1071 w 1071"/>
                <a:gd name="T165" fmla="*/ 769 h 76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71" h="769">
                  <a:moveTo>
                    <a:pt x="639" y="40"/>
                  </a:moveTo>
                  <a:cubicBezTo>
                    <a:pt x="630" y="47"/>
                    <a:pt x="630" y="47"/>
                    <a:pt x="630" y="47"/>
                  </a:cubicBezTo>
                  <a:cubicBezTo>
                    <a:pt x="630" y="51"/>
                    <a:pt x="632" y="61"/>
                    <a:pt x="635" y="74"/>
                  </a:cubicBezTo>
                  <a:cubicBezTo>
                    <a:pt x="635" y="76"/>
                    <a:pt x="635" y="76"/>
                    <a:pt x="635" y="76"/>
                  </a:cubicBezTo>
                  <a:cubicBezTo>
                    <a:pt x="636" y="77"/>
                    <a:pt x="636" y="77"/>
                    <a:pt x="636" y="77"/>
                  </a:cubicBezTo>
                  <a:cubicBezTo>
                    <a:pt x="635" y="77"/>
                    <a:pt x="635" y="77"/>
                    <a:pt x="635" y="77"/>
                  </a:cubicBezTo>
                  <a:cubicBezTo>
                    <a:pt x="624" y="103"/>
                    <a:pt x="624" y="103"/>
                    <a:pt x="624" y="103"/>
                  </a:cubicBezTo>
                  <a:cubicBezTo>
                    <a:pt x="608" y="109"/>
                    <a:pt x="608" y="109"/>
                    <a:pt x="608" y="109"/>
                  </a:cubicBezTo>
                  <a:cubicBezTo>
                    <a:pt x="605" y="110"/>
                    <a:pt x="605" y="110"/>
                    <a:pt x="605" y="110"/>
                  </a:cubicBezTo>
                  <a:cubicBezTo>
                    <a:pt x="604" y="110"/>
                    <a:pt x="604" y="110"/>
                    <a:pt x="604" y="110"/>
                  </a:cubicBezTo>
                  <a:cubicBezTo>
                    <a:pt x="576" y="98"/>
                    <a:pt x="576" y="98"/>
                    <a:pt x="576" y="98"/>
                  </a:cubicBezTo>
                  <a:cubicBezTo>
                    <a:pt x="575" y="98"/>
                    <a:pt x="575" y="98"/>
                    <a:pt x="575" y="98"/>
                  </a:cubicBezTo>
                  <a:cubicBezTo>
                    <a:pt x="575" y="97"/>
                    <a:pt x="575" y="97"/>
                    <a:pt x="575" y="97"/>
                  </a:cubicBezTo>
                  <a:cubicBezTo>
                    <a:pt x="523" y="49"/>
                    <a:pt x="523" y="49"/>
                    <a:pt x="523" y="49"/>
                  </a:cubicBezTo>
                  <a:cubicBezTo>
                    <a:pt x="503" y="38"/>
                    <a:pt x="503" y="38"/>
                    <a:pt x="503" y="38"/>
                  </a:cubicBezTo>
                  <a:cubicBezTo>
                    <a:pt x="472" y="26"/>
                    <a:pt x="472" y="26"/>
                    <a:pt x="472" y="26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71" y="25"/>
                    <a:pt x="471" y="25"/>
                    <a:pt x="471" y="25"/>
                  </a:cubicBezTo>
                  <a:cubicBezTo>
                    <a:pt x="471" y="25"/>
                    <a:pt x="471" y="25"/>
                    <a:pt x="471" y="2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29" y="6"/>
                    <a:pt x="429" y="6"/>
                    <a:pt x="429" y="6"/>
                  </a:cubicBezTo>
                  <a:cubicBezTo>
                    <a:pt x="415" y="7"/>
                    <a:pt x="415" y="7"/>
                    <a:pt x="415" y="7"/>
                  </a:cubicBezTo>
                  <a:cubicBezTo>
                    <a:pt x="414" y="7"/>
                    <a:pt x="414" y="7"/>
                    <a:pt x="414" y="7"/>
                  </a:cubicBezTo>
                  <a:cubicBezTo>
                    <a:pt x="380" y="5"/>
                    <a:pt x="380" y="5"/>
                    <a:pt x="380" y="5"/>
                  </a:cubicBezTo>
                  <a:cubicBezTo>
                    <a:pt x="379" y="5"/>
                    <a:pt x="379" y="5"/>
                    <a:pt x="379" y="5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328" y="8"/>
                    <a:pt x="328" y="8"/>
                    <a:pt x="328" y="8"/>
                  </a:cubicBezTo>
                  <a:cubicBezTo>
                    <a:pt x="322" y="11"/>
                    <a:pt x="313" y="12"/>
                    <a:pt x="303" y="14"/>
                  </a:cubicBezTo>
                  <a:cubicBezTo>
                    <a:pt x="281" y="19"/>
                    <a:pt x="281" y="19"/>
                    <a:pt x="281" y="19"/>
                  </a:cubicBezTo>
                  <a:cubicBezTo>
                    <a:pt x="262" y="25"/>
                    <a:pt x="262" y="25"/>
                    <a:pt x="262" y="25"/>
                  </a:cubicBezTo>
                  <a:cubicBezTo>
                    <a:pt x="261" y="26"/>
                    <a:pt x="261" y="26"/>
                    <a:pt x="261" y="26"/>
                  </a:cubicBezTo>
                  <a:cubicBezTo>
                    <a:pt x="261" y="27"/>
                    <a:pt x="261" y="27"/>
                    <a:pt x="261" y="27"/>
                  </a:cubicBezTo>
                  <a:cubicBezTo>
                    <a:pt x="261" y="26"/>
                    <a:pt x="261" y="26"/>
                    <a:pt x="261" y="26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213" y="38"/>
                    <a:pt x="213" y="38"/>
                    <a:pt x="213" y="38"/>
                  </a:cubicBezTo>
                  <a:cubicBezTo>
                    <a:pt x="213" y="38"/>
                    <a:pt x="213" y="38"/>
                    <a:pt x="213" y="38"/>
                  </a:cubicBezTo>
                  <a:cubicBezTo>
                    <a:pt x="210" y="38"/>
                    <a:pt x="210" y="38"/>
                    <a:pt x="210" y="38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15" y="66"/>
                    <a:pt x="115" y="66"/>
                    <a:pt x="115" y="66"/>
                  </a:cubicBezTo>
                  <a:cubicBezTo>
                    <a:pt x="115" y="86"/>
                    <a:pt x="115" y="86"/>
                    <a:pt x="115" y="86"/>
                  </a:cubicBezTo>
                  <a:cubicBezTo>
                    <a:pt x="112" y="104"/>
                    <a:pt x="112" y="104"/>
                    <a:pt x="112" y="104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46" y="136"/>
                    <a:pt x="146" y="136"/>
                    <a:pt x="146" y="136"/>
                  </a:cubicBezTo>
                  <a:cubicBezTo>
                    <a:pt x="155" y="143"/>
                    <a:pt x="159" y="148"/>
                    <a:pt x="159" y="155"/>
                  </a:cubicBezTo>
                  <a:cubicBezTo>
                    <a:pt x="164" y="171"/>
                    <a:pt x="164" y="171"/>
                    <a:pt x="164" y="171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1" y="186"/>
                    <a:pt x="171" y="187"/>
                    <a:pt x="170" y="187"/>
                  </a:cubicBezTo>
                  <a:cubicBezTo>
                    <a:pt x="150" y="202"/>
                    <a:pt x="150" y="202"/>
                    <a:pt x="150" y="202"/>
                  </a:cubicBezTo>
                  <a:cubicBezTo>
                    <a:pt x="136" y="220"/>
                    <a:pt x="136" y="220"/>
                    <a:pt x="136" y="220"/>
                  </a:cubicBezTo>
                  <a:cubicBezTo>
                    <a:pt x="139" y="236"/>
                    <a:pt x="139" y="236"/>
                    <a:pt x="139" y="236"/>
                  </a:cubicBezTo>
                  <a:cubicBezTo>
                    <a:pt x="149" y="258"/>
                    <a:pt x="149" y="258"/>
                    <a:pt x="149" y="258"/>
                  </a:cubicBezTo>
                  <a:cubicBezTo>
                    <a:pt x="150" y="260"/>
                    <a:pt x="150" y="260"/>
                    <a:pt x="150" y="260"/>
                  </a:cubicBezTo>
                  <a:cubicBezTo>
                    <a:pt x="150" y="260"/>
                    <a:pt x="150" y="260"/>
                    <a:pt x="150" y="260"/>
                  </a:cubicBezTo>
                  <a:cubicBezTo>
                    <a:pt x="150" y="261"/>
                    <a:pt x="150" y="261"/>
                    <a:pt x="150" y="261"/>
                  </a:cubicBezTo>
                  <a:cubicBezTo>
                    <a:pt x="148" y="270"/>
                    <a:pt x="148" y="270"/>
                    <a:pt x="148" y="270"/>
                  </a:cubicBezTo>
                  <a:cubicBezTo>
                    <a:pt x="146" y="275"/>
                    <a:pt x="143" y="279"/>
                    <a:pt x="140" y="281"/>
                  </a:cubicBezTo>
                  <a:cubicBezTo>
                    <a:pt x="134" y="287"/>
                    <a:pt x="123" y="287"/>
                    <a:pt x="106" y="281"/>
                  </a:cubicBezTo>
                  <a:cubicBezTo>
                    <a:pt x="80" y="276"/>
                    <a:pt x="80" y="276"/>
                    <a:pt x="80" y="276"/>
                  </a:cubicBezTo>
                  <a:cubicBezTo>
                    <a:pt x="79" y="276"/>
                    <a:pt x="79" y="276"/>
                    <a:pt x="79" y="276"/>
                  </a:cubicBezTo>
                  <a:cubicBezTo>
                    <a:pt x="79" y="276"/>
                    <a:pt x="79" y="276"/>
                    <a:pt x="79" y="276"/>
                  </a:cubicBezTo>
                  <a:cubicBezTo>
                    <a:pt x="78" y="276"/>
                    <a:pt x="78" y="276"/>
                    <a:pt x="78" y="276"/>
                  </a:cubicBezTo>
                  <a:cubicBezTo>
                    <a:pt x="59" y="267"/>
                    <a:pt x="59" y="267"/>
                    <a:pt x="59" y="267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29" y="267"/>
                    <a:pt x="29" y="267"/>
                    <a:pt x="29" y="267"/>
                  </a:cubicBezTo>
                  <a:cubicBezTo>
                    <a:pt x="26" y="319"/>
                    <a:pt x="26" y="319"/>
                    <a:pt x="26" y="319"/>
                  </a:cubicBezTo>
                  <a:cubicBezTo>
                    <a:pt x="25" y="327"/>
                    <a:pt x="20" y="330"/>
                    <a:pt x="13" y="331"/>
                  </a:cubicBezTo>
                  <a:cubicBezTo>
                    <a:pt x="9" y="332"/>
                    <a:pt x="7" y="336"/>
                    <a:pt x="8" y="345"/>
                  </a:cubicBezTo>
                  <a:cubicBezTo>
                    <a:pt x="8" y="346"/>
                    <a:pt x="8" y="346"/>
                    <a:pt x="8" y="346"/>
                  </a:cubicBezTo>
                  <a:cubicBezTo>
                    <a:pt x="7" y="346"/>
                    <a:pt x="7" y="346"/>
                    <a:pt x="7" y="346"/>
                  </a:cubicBezTo>
                  <a:cubicBezTo>
                    <a:pt x="5" y="359"/>
                    <a:pt x="5" y="359"/>
                    <a:pt x="5" y="359"/>
                  </a:cubicBezTo>
                  <a:cubicBezTo>
                    <a:pt x="13" y="366"/>
                    <a:pt x="18" y="371"/>
                    <a:pt x="20" y="375"/>
                  </a:cubicBezTo>
                  <a:cubicBezTo>
                    <a:pt x="25" y="401"/>
                    <a:pt x="25" y="401"/>
                    <a:pt x="25" y="401"/>
                  </a:cubicBezTo>
                  <a:cubicBezTo>
                    <a:pt x="25" y="410"/>
                    <a:pt x="25" y="410"/>
                    <a:pt x="25" y="410"/>
                  </a:cubicBezTo>
                  <a:cubicBezTo>
                    <a:pt x="24" y="415"/>
                    <a:pt x="23" y="420"/>
                    <a:pt x="21" y="424"/>
                  </a:cubicBezTo>
                  <a:cubicBezTo>
                    <a:pt x="14" y="445"/>
                    <a:pt x="14" y="445"/>
                    <a:pt x="14" y="445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0" y="477"/>
                    <a:pt x="0" y="477"/>
                    <a:pt x="0" y="477"/>
                  </a:cubicBezTo>
                  <a:cubicBezTo>
                    <a:pt x="2" y="489"/>
                    <a:pt x="2" y="489"/>
                    <a:pt x="2" y="489"/>
                  </a:cubicBezTo>
                  <a:cubicBezTo>
                    <a:pt x="16" y="507"/>
                    <a:pt x="16" y="507"/>
                    <a:pt x="16" y="507"/>
                  </a:cubicBezTo>
                  <a:cubicBezTo>
                    <a:pt x="20" y="512"/>
                    <a:pt x="22" y="516"/>
                    <a:pt x="23" y="519"/>
                  </a:cubicBezTo>
                  <a:cubicBezTo>
                    <a:pt x="36" y="537"/>
                    <a:pt x="36" y="537"/>
                    <a:pt x="36" y="537"/>
                  </a:cubicBezTo>
                  <a:cubicBezTo>
                    <a:pt x="55" y="558"/>
                    <a:pt x="55" y="558"/>
                    <a:pt x="55" y="558"/>
                  </a:cubicBezTo>
                  <a:cubicBezTo>
                    <a:pt x="62" y="565"/>
                    <a:pt x="67" y="568"/>
                    <a:pt x="70" y="568"/>
                  </a:cubicBezTo>
                  <a:cubicBezTo>
                    <a:pt x="90" y="556"/>
                    <a:pt x="90" y="556"/>
                    <a:pt x="90" y="556"/>
                  </a:cubicBezTo>
                  <a:cubicBezTo>
                    <a:pt x="94" y="553"/>
                    <a:pt x="97" y="550"/>
                    <a:pt x="102" y="550"/>
                  </a:cubicBezTo>
                  <a:cubicBezTo>
                    <a:pt x="106" y="550"/>
                    <a:pt x="113" y="554"/>
                    <a:pt x="122" y="560"/>
                  </a:cubicBezTo>
                  <a:cubicBezTo>
                    <a:pt x="122" y="560"/>
                    <a:pt x="122" y="560"/>
                    <a:pt x="122" y="560"/>
                  </a:cubicBezTo>
                  <a:cubicBezTo>
                    <a:pt x="123" y="560"/>
                    <a:pt x="123" y="560"/>
                    <a:pt x="123" y="560"/>
                  </a:cubicBezTo>
                  <a:cubicBezTo>
                    <a:pt x="123" y="561"/>
                    <a:pt x="123" y="561"/>
                    <a:pt x="123" y="561"/>
                  </a:cubicBezTo>
                  <a:cubicBezTo>
                    <a:pt x="134" y="574"/>
                    <a:pt x="134" y="574"/>
                    <a:pt x="134" y="574"/>
                  </a:cubicBezTo>
                  <a:cubicBezTo>
                    <a:pt x="139" y="586"/>
                    <a:pt x="139" y="586"/>
                    <a:pt x="139" y="586"/>
                  </a:cubicBezTo>
                  <a:cubicBezTo>
                    <a:pt x="143" y="592"/>
                    <a:pt x="143" y="592"/>
                    <a:pt x="143" y="592"/>
                  </a:cubicBezTo>
                  <a:cubicBezTo>
                    <a:pt x="147" y="594"/>
                    <a:pt x="147" y="594"/>
                    <a:pt x="147" y="594"/>
                  </a:cubicBezTo>
                  <a:cubicBezTo>
                    <a:pt x="160" y="603"/>
                    <a:pt x="160" y="603"/>
                    <a:pt x="160" y="603"/>
                  </a:cubicBezTo>
                  <a:cubicBezTo>
                    <a:pt x="168" y="604"/>
                    <a:pt x="168" y="604"/>
                    <a:pt x="168" y="604"/>
                  </a:cubicBezTo>
                  <a:cubicBezTo>
                    <a:pt x="172" y="605"/>
                    <a:pt x="176" y="609"/>
                    <a:pt x="179" y="613"/>
                  </a:cubicBezTo>
                  <a:cubicBezTo>
                    <a:pt x="181" y="616"/>
                    <a:pt x="193" y="620"/>
                    <a:pt x="213" y="625"/>
                  </a:cubicBezTo>
                  <a:cubicBezTo>
                    <a:pt x="214" y="625"/>
                    <a:pt x="214" y="625"/>
                    <a:pt x="214" y="625"/>
                  </a:cubicBezTo>
                  <a:cubicBezTo>
                    <a:pt x="246" y="637"/>
                    <a:pt x="246" y="637"/>
                    <a:pt x="246" y="637"/>
                  </a:cubicBezTo>
                  <a:cubicBezTo>
                    <a:pt x="247" y="637"/>
                    <a:pt x="247" y="637"/>
                    <a:pt x="247" y="637"/>
                  </a:cubicBezTo>
                  <a:cubicBezTo>
                    <a:pt x="248" y="637"/>
                    <a:pt x="248" y="637"/>
                    <a:pt x="248" y="637"/>
                  </a:cubicBezTo>
                  <a:cubicBezTo>
                    <a:pt x="270" y="648"/>
                    <a:pt x="270" y="648"/>
                    <a:pt x="270" y="648"/>
                  </a:cubicBezTo>
                  <a:cubicBezTo>
                    <a:pt x="308" y="657"/>
                    <a:pt x="308" y="657"/>
                    <a:pt x="308" y="657"/>
                  </a:cubicBezTo>
                  <a:cubicBezTo>
                    <a:pt x="309" y="658"/>
                    <a:pt x="309" y="658"/>
                    <a:pt x="309" y="658"/>
                  </a:cubicBezTo>
                  <a:cubicBezTo>
                    <a:pt x="359" y="660"/>
                    <a:pt x="359" y="660"/>
                    <a:pt x="359" y="660"/>
                  </a:cubicBezTo>
                  <a:cubicBezTo>
                    <a:pt x="381" y="652"/>
                    <a:pt x="381" y="652"/>
                    <a:pt x="381" y="652"/>
                  </a:cubicBezTo>
                  <a:cubicBezTo>
                    <a:pt x="401" y="652"/>
                    <a:pt x="401" y="652"/>
                    <a:pt x="401" y="652"/>
                  </a:cubicBezTo>
                  <a:cubicBezTo>
                    <a:pt x="401" y="653"/>
                    <a:pt x="401" y="653"/>
                    <a:pt x="401" y="653"/>
                  </a:cubicBezTo>
                  <a:cubicBezTo>
                    <a:pt x="402" y="654"/>
                    <a:pt x="402" y="654"/>
                    <a:pt x="402" y="654"/>
                  </a:cubicBezTo>
                  <a:cubicBezTo>
                    <a:pt x="419" y="675"/>
                    <a:pt x="419" y="675"/>
                    <a:pt x="419" y="675"/>
                  </a:cubicBezTo>
                  <a:cubicBezTo>
                    <a:pt x="419" y="675"/>
                    <a:pt x="419" y="675"/>
                    <a:pt x="419" y="675"/>
                  </a:cubicBezTo>
                  <a:cubicBezTo>
                    <a:pt x="419" y="676"/>
                    <a:pt x="419" y="676"/>
                    <a:pt x="419" y="676"/>
                  </a:cubicBezTo>
                  <a:cubicBezTo>
                    <a:pt x="429" y="693"/>
                    <a:pt x="429" y="693"/>
                    <a:pt x="429" y="693"/>
                  </a:cubicBezTo>
                  <a:cubicBezTo>
                    <a:pt x="438" y="702"/>
                    <a:pt x="438" y="702"/>
                    <a:pt x="438" y="702"/>
                  </a:cubicBezTo>
                  <a:cubicBezTo>
                    <a:pt x="449" y="708"/>
                    <a:pt x="449" y="708"/>
                    <a:pt x="449" y="708"/>
                  </a:cubicBezTo>
                  <a:cubicBezTo>
                    <a:pt x="451" y="709"/>
                    <a:pt x="451" y="709"/>
                    <a:pt x="451" y="709"/>
                  </a:cubicBezTo>
                  <a:cubicBezTo>
                    <a:pt x="451" y="709"/>
                    <a:pt x="451" y="709"/>
                    <a:pt x="451" y="709"/>
                  </a:cubicBezTo>
                  <a:cubicBezTo>
                    <a:pt x="452" y="710"/>
                    <a:pt x="452" y="710"/>
                    <a:pt x="452" y="710"/>
                  </a:cubicBezTo>
                  <a:cubicBezTo>
                    <a:pt x="461" y="731"/>
                    <a:pt x="461" y="731"/>
                    <a:pt x="461" y="731"/>
                  </a:cubicBezTo>
                  <a:cubicBezTo>
                    <a:pt x="461" y="732"/>
                    <a:pt x="461" y="732"/>
                    <a:pt x="461" y="732"/>
                  </a:cubicBezTo>
                  <a:cubicBezTo>
                    <a:pt x="462" y="732"/>
                    <a:pt x="462" y="732"/>
                    <a:pt x="462" y="732"/>
                  </a:cubicBezTo>
                  <a:cubicBezTo>
                    <a:pt x="462" y="733"/>
                    <a:pt x="462" y="733"/>
                    <a:pt x="462" y="733"/>
                  </a:cubicBezTo>
                  <a:cubicBezTo>
                    <a:pt x="467" y="756"/>
                    <a:pt x="467" y="756"/>
                    <a:pt x="467" y="756"/>
                  </a:cubicBezTo>
                  <a:cubicBezTo>
                    <a:pt x="482" y="762"/>
                    <a:pt x="482" y="762"/>
                    <a:pt x="482" y="762"/>
                  </a:cubicBezTo>
                  <a:cubicBezTo>
                    <a:pt x="483" y="762"/>
                    <a:pt x="483" y="762"/>
                    <a:pt x="483" y="762"/>
                  </a:cubicBezTo>
                  <a:cubicBezTo>
                    <a:pt x="484" y="762"/>
                    <a:pt x="484" y="762"/>
                    <a:pt x="484" y="762"/>
                  </a:cubicBezTo>
                  <a:cubicBezTo>
                    <a:pt x="484" y="762"/>
                    <a:pt x="484" y="762"/>
                    <a:pt x="484" y="762"/>
                  </a:cubicBezTo>
                  <a:cubicBezTo>
                    <a:pt x="496" y="769"/>
                    <a:pt x="496" y="769"/>
                    <a:pt x="496" y="769"/>
                  </a:cubicBezTo>
                  <a:cubicBezTo>
                    <a:pt x="512" y="766"/>
                    <a:pt x="512" y="766"/>
                    <a:pt x="512" y="766"/>
                  </a:cubicBezTo>
                  <a:cubicBezTo>
                    <a:pt x="516" y="750"/>
                    <a:pt x="516" y="750"/>
                    <a:pt x="516" y="750"/>
                  </a:cubicBezTo>
                  <a:cubicBezTo>
                    <a:pt x="516" y="749"/>
                    <a:pt x="516" y="749"/>
                    <a:pt x="516" y="749"/>
                  </a:cubicBezTo>
                  <a:cubicBezTo>
                    <a:pt x="517" y="748"/>
                    <a:pt x="517" y="748"/>
                    <a:pt x="517" y="748"/>
                  </a:cubicBezTo>
                  <a:cubicBezTo>
                    <a:pt x="535" y="730"/>
                    <a:pt x="535" y="730"/>
                    <a:pt x="535" y="730"/>
                  </a:cubicBezTo>
                  <a:cubicBezTo>
                    <a:pt x="555" y="735"/>
                    <a:pt x="555" y="735"/>
                    <a:pt x="555" y="735"/>
                  </a:cubicBezTo>
                  <a:cubicBezTo>
                    <a:pt x="555" y="737"/>
                    <a:pt x="555" y="737"/>
                    <a:pt x="555" y="737"/>
                  </a:cubicBezTo>
                  <a:cubicBezTo>
                    <a:pt x="565" y="758"/>
                    <a:pt x="565" y="758"/>
                    <a:pt x="565" y="758"/>
                  </a:cubicBezTo>
                  <a:cubicBezTo>
                    <a:pt x="585" y="751"/>
                    <a:pt x="585" y="751"/>
                    <a:pt x="585" y="751"/>
                  </a:cubicBezTo>
                  <a:cubicBezTo>
                    <a:pt x="587" y="731"/>
                    <a:pt x="587" y="731"/>
                    <a:pt x="587" y="731"/>
                  </a:cubicBezTo>
                  <a:cubicBezTo>
                    <a:pt x="587" y="730"/>
                    <a:pt x="587" y="730"/>
                    <a:pt x="587" y="730"/>
                  </a:cubicBezTo>
                  <a:cubicBezTo>
                    <a:pt x="587" y="729"/>
                    <a:pt x="587" y="729"/>
                    <a:pt x="587" y="729"/>
                  </a:cubicBezTo>
                  <a:cubicBezTo>
                    <a:pt x="588" y="728"/>
                    <a:pt x="588" y="728"/>
                    <a:pt x="588" y="728"/>
                  </a:cubicBezTo>
                  <a:cubicBezTo>
                    <a:pt x="601" y="720"/>
                    <a:pt x="601" y="720"/>
                    <a:pt x="601" y="720"/>
                  </a:cubicBezTo>
                  <a:cubicBezTo>
                    <a:pt x="598" y="691"/>
                    <a:pt x="598" y="691"/>
                    <a:pt x="598" y="691"/>
                  </a:cubicBezTo>
                  <a:cubicBezTo>
                    <a:pt x="598" y="689"/>
                    <a:pt x="598" y="689"/>
                    <a:pt x="598" y="689"/>
                  </a:cubicBezTo>
                  <a:cubicBezTo>
                    <a:pt x="598" y="688"/>
                    <a:pt x="598" y="688"/>
                    <a:pt x="598" y="688"/>
                  </a:cubicBezTo>
                  <a:cubicBezTo>
                    <a:pt x="598" y="688"/>
                    <a:pt x="598" y="688"/>
                    <a:pt x="598" y="688"/>
                  </a:cubicBezTo>
                  <a:cubicBezTo>
                    <a:pt x="614" y="655"/>
                    <a:pt x="614" y="655"/>
                    <a:pt x="614" y="655"/>
                  </a:cubicBezTo>
                  <a:cubicBezTo>
                    <a:pt x="630" y="649"/>
                    <a:pt x="630" y="649"/>
                    <a:pt x="630" y="649"/>
                  </a:cubicBezTo>
                  <a:cubicBezTo>
                    <a:pt x="624" y="619"/>
                    <a:pt x="624" y="619"/>
                    <a:pt x="624" y="619"/>
                  </a:cubicBezTo>
                  <a:cubicBezTo>
                    <a:pt x="639" y="619"/>
                    <a:pt x="639" y="619"/>
                    <a:pt x="639" y="619"/>
                  </a:cubicBezTo>
                  <a:cubicBezTo>
                    <a:pt x="638" y="605"/>
                    <a:pt x="638" y="605"/>
                    <a:pt x="638" y="605"/>
                  </a:cubicBezTo>
                  <a:cubicBezTo>
                    <a:pt x="630" y="577"/>
                    <a:pt x="630" y="577"/>
                    <a:pt x="630" y="577"/>
                  </a:cubicBezTo>
                  <a:cubicBezTo>
                    <a:pt x="630" y="577"/>
                    <a:pt x="630" y="577"/>
                    <a:pt x="630" y="577"/>
                  </a:cubicBezTo>
                  <a:cubicBezTo>
                    <a:pt x="630" y="575"/>
                    <a:pt x="630" y="575"/>
                    <a:pt x="630" y="575"/>
                  </a:cubicBezTo>
                  <a:cubicBezTo>
                    <a:pt x="632" y="555"/>
                    <a:pt x="632" y="555"/>
                    <a:pt x="632" y="555"/>
                  </a:cubicBezTo>
                  <a:cubicBezTo>
                    <a:pt x="632" y="552"/>
                    <a:pt x="632" y="552"/>
                    <a:pt x="632" y="552"/>
                  </a:cubicBezTo>
                  <a:cubicBezTo>
                    <a:pt x="634" y="550"/>
                    <a:pt x="634" y="550"/>
                    <a:pt x="634" y="550"/>
                  </a:cubicBezTo>
                  <a:cubicBezTo>
                    <a:pt x="645" y="537"/>
                    <a:pt x="645" y="537"/>
                    <a:pt x="645" y="537"/>
                  </a:cubicBezTo>
                  <a:cubicBezTo>
                    <a:pt x="647" y="535"/>
                    <a:pt x="647" y="535"/>
                    <a:pt x="647" y="535"/>
                  </a:cubicBezTo>
                  <a:cubicBezTo>
                    <a:pt x="650" y="535"/>
                    <a:pt x="650" y="535"/>
                    <a:pt x="650" y="535"/>
                  </a:cubicBezTo>
                  <a:cubicBezTo>
                    <a:pt x="678" y="540"/>
                    <a:pt x="678" y="540"/>
                    <a:pt x="678" y="540"/>
                  </a:cubicBezTo>
                  <a:cubicBezTo>
                    <a:pt x="680" y="540"/>
                    <a:pt x="680" y="540"/>
                    <a:pt x="680" y="540"/>
                  </a:cubicBezTo>
                  <a:cubicBezTo>
                    <a:pt x="703" y="546"/>
                    <a:pt x="703" y="546"/>
                    <a:pt x="703" y="546"/>
                  </a:cubicBezTo>
                  <a:cubicBezTo>
                    <a:pt x="723" y="540"/>
                    <a:pt x="723" y="540"/>
                    <a:pt x="723" y="540"/>
                  </a:cubicBezTo>
                  <a:cubicBezTo>
                    <a:pt x="734" y="563"/>
                    <a:pt x="734" y="563"/>
                    <a:pt x="734" y="563"/>
                  </a:cubicBezTo>
                  <a:cubicBezTo>
                    <a:pt x="735" y="564"/>
                    <a:pt x="735" y="564"/>
                    <a:pt x="735" y="564"/>
                  </a:cubicBezTo>
                  <a:cubicBezTo>
                    <a:pt x="735" y="581"/>
                    <a:pt x="735" y="581"/>
                    <a:pt x="735" y="581"/>
                  </a:cubicBezTo>
                  <a:cubicBezTo>
                    <a:pt x="739" y="597"/>
                    <a:pt x="739" y="597"/>
                    <a:pt x="739" y="597"/>
                  </a:cubicBezTo>
                  <a:cubicBezTo>
                    <a:pt x="741" y="603"/>
                    <a:pt x="745" y="607"/>
                    <a:pt x="749" y="609"/>
                  </a:cubicBezTo>
                  <a:cubicBezTo>
                    <a:pt x="751" y="609"/>
                    <a:pt x="751" y="609"/>
                    <a:pt x="751" y="609"/>
                  </a:cubicBezTo>
                  <a:cubicBezTo>
                    <a:pt x="761" y="611"/>
                    <a:pt x="766" y="615"/>
                    <a:pt x="767" y="621"/>
                  </a:cubicBezTo>
                  <a:cubicBezTo>
                    <a:pt x="768" y="626"/>
                    <a:pt x="772" y="634"/>
                    <a:pt x="780" y="642"/>
                  </a:cubicBezTo>
                  <a:cubicBezTo>
                    <a:pt x="789" y="656"/>
                    <a:pt x="789" y="656"/>
                    <a:pt x="789" y="656"/>
                  </a:cubicBezTo>
                  <a:cubicBezTo>
                    <a:pt x="789" y="656"/>
                    <a:pt x="789" y="656"/>
                    <a:pt x="789" y="656"/>
                  </a:cubicBezTo>
                  <a:cubicBezTo>
                    <a:pt x="789" y="657"/>
                    <a:pt x="789" y="657"/>
                    <a:pt x="789" y="657"/>
                  </a:cubicBezTo>
                  <a:cubicBezTo>
                    <a:pt x="796" y="669"/>
                    <a:pt x="796" y="669"/>
                    <a:pt x="796" y="669"/>
                  </a:cubicBezTo>
                  <a:cubicBezTo>
                    <a:pt x="805" y="668"/>
                    <a:pt x="805" y="668"/>
                    <a:pt x="805" y="668"/>
                  </a:cubicBezTo>
                  <a:cubicBezTo>
                    <a:pt x="823" y="652"/>
                    <a:pt x="823" y="652"/>
                    <a:pt x="823" y="652"/>
                  </a:cubicBezTo>
                  <a:cubicBezTo>
                    <a:pt x="835" y="676"/>
                    <a:pt x="835" y="676"/>
                    <a:pt x="835" y="676"/>
                  </a:cubicBezTo>
                  <a:cubicBezTo>
                    <a:pt x="858" y="683"/>
                    <a:pt x="858" y="683"/>
                    <a:pt x="858" y="683"/>
                  </a:cubicBezTo>
                  <a:cubicBezTo>
                    <a:pt x="859" y="683"/>
                    <a:pt x="859" y="683"/>
                    <a:pt x="859" y="683"/>
                  </a:cubicBezTo>
                  <a:cubicBezTo>
                    <a:pt x="860" y="684"/>
                    <a:pt x="860" y="684"/>
                    <a:pt x="860" y="684"/>
                  </a:cubicBezTo>
                  <a:cubicBezTo>
                    <a:pt x="872" y="706"/>
                    <a:pt x="872" y="706"/>
                    <a:pt x="872" y="706"/>
                  </a:cubicBezTo>
                  <a:cubicBezTo>
                    <a:pt x="877" y="709"/>
                    <a:pt x="877" y="709"/>
                    <a:pt x="877" y="709"/>
                  </a:cubicBezTo>
                  <a:cubicBezTo>
                    <a:pt x="878" y="689"/>
                    <a:pt x="878" y="689"/>
                    <a:pt x="878" y="689"/>
                  </a:cubicBezTo>
                  <a:cubicBezTo>
                    <a:pt x="878" y="688"/>
                    <a:pt x="878" y="688"/>
                    <a:pt x="878" y="688"/>
                  </a:cubicBezTo>
                  <a:cubicBezTo>
                    <a:pt x="878" y="684"/>
                    <a:pt x="878" y="684"/>
                    <a:pt x="878" y="684"/>
                  </a:cubicBezTo>
                  <a:cubicBezTo>
                    <a:pt x="924" y="683"/>
                    <a:pt x="924" y="683"/>
                    <a:pt x="924" y="683"/>
                  </a:cubicBezTo>
                  <a:cubicBezTo>
                    <a:pt x="925" y="679"/>
                    <a:pt x="925" y="679"/>
                    <a:pt x="925" y="679"/>
                  </a:cubicBezTo>
                  <a:cubicBezTo>
                    <a:pt x="927" y="677"/>
                    <a:pt x="927" y="673"/>
                    <a:pt x="924" y="670"/>
                  </a:cubicBezTo>
                  <a:cubicBezTo>
                    <a:pt x="921" y="663"/>
                    <a:pt x="920" y="658"/>
                    <a:pt x="919" y="651"/>
                  </a:cubicBezTo>
                  <a:cubicBezTo>
                    <a:pt x="918" y="642"/>
                    <a:pt x="919" y="636"/>
                    <a:pt x="921" y="634"/>
                  </a:cubicBezTo>
                  <a:cubicBezTo>
                    <a:pt x="924" y="630"/>
                    <a:pt x="927" y="630"/>
                    <a:pt x="932" y="631"/>
                  </a:cubicBezTo>
                  <a:cubicBezTo>
                    <a:pt x="951" y="637"/>
                    <a:pt x="951" y="637"/>
                    <a:pt x="951" y="637"/>
                  </a:cubicBezTo>
                  <a:cubicBezTo>
                    <a:pt x="953" y="623"/>
                    <a:pt x="953" y="623"/>
                    <a:pt x="953" y="623"/>
                  </a:cubicBezTo>
                  <a:cubicBezTo>
                    <a:pt x="918" y="607"/>
                    <a:pt x="918" y="607"/>
                    <a:pt x="918" y="607"/>
                  </a:cubicBezTo>
                  <a:cubicBezTo>
                    <a:pt x="916" y="607"/>
                    <a:pt x="916" y="607"/>
                    <a:pt x="916" y="607"/>
                  </a:cubicBezTo>
                  <a:cubicBezTo>
                    <a:pt x="915" y="605"/>
                    <a:pt x="915" y="605"/>
                    <a:pt x="915" y="605"/>
                  </a:cubicBezTo>
                  <a:cubicBezTo>
                    <a:pt x="915" y="604"/>
                    <a:pt x="915" y="604"/>
                    <a:pt x="915" y="604"/>
                  </a:cubicBezTo>
                  <a:cubicBezTo>
                    <a:pt x="915" y="603"/>
                    <a:pt x="915" y="603"/>
                    <a:pt x="915" y="603"/>
                  </a:cubicBezTo>
                  <a:cubicBezTo>
                    <a:pt x="910" y="561"/>
                    <a:pt x="910" y="561"/>
                    <a:pt x="910" y="561"/>
                  </a:cubicBezTo>
                  <a:cubicBezTo>
                    <a:pt x="911" y="535"/>
                    <a:pt x="911" y="535"/>
                    <a:pt x="911" y="535"/>
                  </a:cubicBezTo>
                  <a:cubicBezTo>
                    <a:pt x="911" y="531"/>
                    <a:pt x="911" y="531"/>
                    <a:pt x="911" y="531"/>
                  </a:cubicBezTo>
                  <a:cubicBezTo>
                    <a:pt x="911" y="529"/>
                    <a:pt x="911" y="529"/>
                    <a:pt x="911" y="529"/>
                  </a:cubicBezTo>
                  <a:cubicBezTo>
                    <a:pt x="969" y="537"/>
                    <a:pt x="969" y="537"/>
                    <a:pt x="969" y="537"/>
                  </a:cubicBezTo>
                  <a:cubicBezTo>
                    <a:pt x="983" y="523"/>
                    <a:pt x="983" y="523"/>
                    <a:pt x="983" y="523"/>
                  </a:cubicBezTo>
                  <a:cubicBezTo>
                    <a:pt x="987" y="518"/>
                    <a:pt x="986" y="514"/>
                    <a:pt x="983" y="512"/>
                  </a:cubicBezTo>
                  <a:cubicBezTo>
                    <a:pt x="969" y="507"/>
                    <a:pt x="961" y="501"/>
                    <a:pt x="961" y="495"/>
                  </a:cubicBezTo>
                  <a:cubicBezTo>
                    <a:pt x="961" y="491"/>
                    <a:pt x="962" y="487"/>
                    <a:pt x="968" y="485"/>
                  </a:cubicBezTo>
                  <a:cubicBezTo>
                    <a:pt x="992" y="461"/>
                    <a:pt x="992" y="461"/>
                    <a:pt x="992" y="461"/>
                  </a:cubicBezTo>
                  <a:cubicBezTo>
                    <a:pt x="1018" y="460"/>
                    <a:pt x="1018" y="460"/>
                    <a:pt x="1018" y="460"/>
                  </a:cubicBezTo>
                  <a:cubicBezTo>
                    <a:pt x="1032" y="436"/>
                    <a:pt x="1032" y="436"/>
                    <a:pt x="1032" y="436"/>
                  </a:cubicBezTo>
                  <a:cubicBezTo>
                    <a:pt x="1032" y="414"/>
                    <a:pt x="1032" y="414"/>
                    <a:pt x="1032" y="414"/>
                  </a:cubicBezTo>
                  <a:cubicBezTo>
                    <a:pt x="1052" y="410"/>
                    <a:pt x="1052" y="410"/>
                    <a:pt x="1052" y="410"/>
                  </a:cubicBezTo>
                  <a:cubicBezTo>
                    <a:pt x="1057" y="394"/>
                    <a:pt x="1061" y="386"/>
                    <a:pt x="1063" y="383"/>
                  </a:cubicBezTo>
                  <a:cubicBezTo>
                    <a:pt x="1071" y="365"/>
                    <a:pt x="1071" y="365"/>
                    <a:pt x="1071" y="365"/>
                  </a:cubicBezTo>
                  <a:cubicBezTo>
                    <a:pt x="1056" y="338"/>
                    <a:pt x="1056" y="338"/>
                    <a:pt x="1056" y="338"/>
                  </a:cubicBezTo>
                  <a:cubicBezTo>
                    <a:pt x="1056" y="337"/>
                    <a:pt x="1056" y="337"/>
                    <a:pt x="1056" y="337"/>
                  </a:cubicBezTo>
                  <a:cubicBezTo>
                    <a:pt x="1056" y="337"/>
                    <a:pt x="1056" y="337"/>
                    <a:pt x="1056" y="337"/>
                  </a:cubicBezTo>
                  <a:cubicBezTo>
                    <a:pt x="1056" y="336"/>
                    <a:pt x="1056" y="336"/>
                    <a:pt x="1056" y="336"/>
                  </a:cubicBezTo>
                  <a:cubicBezTo>
                    <a:pt x="1047" y="300"/>
                    <a:pt x="1047" y="300"/>
                    <a:pt x="1047" y="300"/>
                  </a:cubicBezTo>
                  <a:cubicBezTo>
                    <a:pt x="1047" y="299"/>
                    <a:pt x="1047" y="299"/>
                    <a:pt x="1047" y="299"/>
                  </a:cubicBezTo>
                  <a:cubicBezTo>
                    <a:pt x="1040" y="262"/>
                    <a:pt x="1040" y="262"/>
                    <a:pt x="1040" y="262"/>
                  </a:cubicBezTo>
                  <a:cubicBezTo>
                    <a:pt x="1028" y="241"/>
                    <a:pt x="1028" y="241"/>
                    <a:pt x="1028" y="241"/>
                  </a:cubicBezTo>
                  <a:cubicBezTo>
                    <a:pt x="1009" y="222"/>
                    <a:pt x="1009" y="222"/>
                    <a:pt x="1009" y="222"/>
                  </a:cubicBezTo>
                  <a:cubicBezTo>
                    <a:pt x="1009" y="221"/>
                    <a:pt x="1009" y="221"/>
                    <a:pt x="1009" y="221"/>
                  </a:cubicBezTo>
                  <a:cubicBezTo>
                    <a:pt x="1009" y="220"/>
                    <a:pt x="1009" y="220"/>
                    <a:pt x="1009" y="220"/>
                  </a:cubicBezTo>
                  <a:cubicBezTo>
                    <a:pt x="1008" y="219"/>
                    <a:pt x="1008" y="219"/>
                    <a:pt x="1008" y="219"/>
                  </a:cubicBezTo>
                  <a:cubicBezTo>
                    <a:pt x="1007" y="199"/>
                    <a:pt x="1007" y="199"/>
                    <a:pt x="1007" y="199"/>
                  </a:cubicBezTo>
                  <a:cubicBezTo>
                    <a:pt x="972" y="210"/>
                    <a:pt x="972" y="210"/>
                    <a:pt x="972" y="210"/>
                  </a:cubicBezTo>
                  <a:cubicBezTo>
                    <a:pt x="971" y="208"/>
                    <a:pt x="971" y="208"/>
                    <a:pt x="971" y="208"/>
                  </a:cubicBezTo>
                  <a:cubicBezTo>
                    <a:pt x="955" y="191"/>
                    <a:pt x="955" y="191"/>
                    <a:pt x="955" y="191"/>
                  </a:cubicBezTo>
                  <a:cubicBezTo>
                    <a:pt x="908" y="155"/>
                    <a:pt x="908" y="155"/>
                    <a:pt x="908" y="155"/>
                  </a:cubicBezTo>
                  <a:cubicBezTo>
                    <a:pt x="906" y="155"/>
                    <a:pt x="906" y="155"/>
                    <a:pt x="906" y="155"/>
                  </a:cubicBezTo>
                  <a:cubicBezTo>
                    <a:pt x="889" y="131"/>
                    <a:pt x="889" y="131"/>
                    <a:pt x="889" y="131"/>
                  </a:cubicBezTo>
                  <a:cubicBezTo>
                    <a:pt x="877" y="124"/>
                    <a:pt x="877" y="124"/>
                    <a:pt x="877" y="124"/>
                  </a:cubicBezTo>
                  <a:cubicBezTo>
                    <a:pt x="870" y="136"/>
                    <a:pt x="870" y="136"/>
                    <a:pt x="870" y="136"/>
                  </a:cubicBezTo>
                  <a:cubicBezTo>
                    <a:pt x="870" y="138"/>
                    <a:pt x="870" y="138"/>
                    <a:pt x="870" y="138"/>
                  </a:cubicBezTo>
                  <a:cubicBezTo>
                    <a:pt x="868" y="139"/>
                    <a:pt x="868" y="139"/>
                    <a:pt x="868" y="139"/>
                  </a:cubicBezTo>
                  <a:cubicBezTo>
                    <a:pt x="867" y="139"/>
                    <a:pt x="867" y="139"/>
                    <a:pt x="867" y="139"/>
                  </a:cubicBezTo>
                  <a:cubicBezTo>
                    <a:pt x="865" y="139"/>
                    <a:pt x="865" y="139"/>
                    <a:pt x="865" y="139"/>
                  </a:cubicBezTo>
                  <a:cubicBezTo>
                    <a:pt x="851" y="140"/>
                    <a:pt x="851" y="140"/>
                    <a:pt x="851" y="140"/>
                  </a:cubicBezTo>
                  <a:cubicBezTo>
                    <a:pt x="848" y="141"/>
                    <a:pt x="848" y="141"/>
                    <a:pt x="848" y="141"/>
                  </a:cubicBezTo>
                  <a:cubicBezTo>
                    <a:pt x="847" y="141"/>
                    <a:pt x="847" y="141"/>
                    <a:pt x="847" y="141"/>
                  </a:cubicBezTo>
                  <a:cubicBezTo>
                    <a:pt x="813" y="103"/>
                    <a:pt x="813" y="103"/>
                    <a:pt x="813" y="103"/>
                  </a:cubicBezTo>
                  <a:cubicBezTo>
                    <a:pt x="805" y="100"/>
                    <a:pt x="798" y="92"/>
                    <a:pt x="787" y="82"/>
                  </a:cubicBezTo>
                  <a:cubicBezTo>
                    <a:pt x="771" y="70"/>
                    <a:pt x="771" y="70"/>
                    <a:pt x="771" y="70"/>
                  </a:cubicBezTo>
                  <a:cubicBezTo>
                    <a:pt x="770" y="69"/>
                    <a:pt x="770" y="69"/>
                    <a:pt x="770" y="69"/>
                  </a:cubicBezTo>
                  <a:cubicBezTo>
                    <a:pt x="752" y="59"/>
                    <a:pt x="752" y="59"/>
                    <a:pt x="752" y="59"/>
                  </a:cubicBezTo>
                  <a:cubicBezTo>
                    <a:pt x="742" y="67"/>
                    <a:pt x="742" y="67"/>
                    <a:pt x="742" y="67"/>
                  </a:cubicBezTo>
                  <a:cubicBezTo>
                    <a:pt x="741" y="69"/>
                    <a:pt x="741" y="69"/>
                    <a:pt x="741" y="69"/>
                  </a:cubicBezTo>
                  <a:cubicBezTo>
                    <a:pt x="740" y="68"/>
                    <a:pt x="740" y="68"/>
                    <a:pt x="740" y="68"/>
                  </a:cubicBezTo>
                  <a:cubicBezTo>
                    <a:pt x="739" y="68"/>
                    <a:pt x="739" y="68"/>
                    <a:pt x="739" y="68"/>
                  </a:cubicBezTo>
                  <a:cubicBezTo>
                    <a:pt x="729" y="66"/>
                    <a:pt x="729" y="66"/>
                    <a:pt x="729" y="66"/>
                  </a:cubicBezTo>
                  <a:cubicBezTo>
                    <a:pt x="719" y="71"/>
                    <a:pt x="719" y="71"/>
                    <a:pt x="719" y="71"/>
                  </a:cubicBezTo>
                  <a:cubicBezTo>
                    <a:pt x="718" y="72"/>
                    <a:pt x="718" y="72"/>
                    <a:pt x="718" y="72"/>
                  </a:cubicBezTo>
                  <a:cubicBezTo>
                    <a:pt x="716" y="73"/>
                    <a:pt x="716" y="73"/>
                    <a:pt x="716" y="73"/>
                  </a:cubicBezTo>
                  <a:cubicBezTo>
                    <a:pt x="715" y="73"/>
                    <a:pt x="715" y="73"/>
                    <a:pt x="715" y="73"/>
                  </a:cubicBezTo>
                  <a:cubicBezTo>
                    <a:pt x="701" y="76"/>
                    <a:pt x="701" y="76"/>
                    <a:pt x="701" y="76"/>
                  </a:cubicBezTo>
                  <a:cubicBezTo>
                    <a:pt x="681" y="64"/>
                    <a:pt x="661" y="52"/>
                    <a:pt x="639" y="40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25" name="Freeform 10"/>
            <p:cNvSpPr/>
            <p:nvPr/>
          </p:nvSpPr>
          <p:spPr bwMode="auto">
            <a:xfrm>
              <a:off x="3034568" y="4031270"/>
              <a:ext cx="1073914" cy="936096"/>
            </a:xfrm>
            <a:custGeom>
              <a:avLst/>
              <a:gdLst>
                <a:gd name="T0" fmla="*/ 2147483646 w 928"/>
                <a:gd name="T1" fmla="*/ 2147483646 h 814"/>
                <a:gd name="T2" fmla="*/ 2147483646 w 928"/>
                <a:gd name="T3" fmla="*/ 2147483646 h 814"/>
                <a:gd name="T4" fmla="*/ 2147483646 w 928"/>
                <a:gd name="T5" fmla="*/ 2147483646 h 814"/>
                <a:gd name="T6" fmla="*/ 2147483646 w 928"/>
                <a:gd name="T7" fmla="*/ 2147483646 h 814"/>
                <a:gd name="T8" fmla="*/ 2147483646 w 928"/>
                <a:gd name="T9" fmla="*/ 2147483646 h 814"/>
                <a:gd name="T10" fmla="*/ 2147483646 w 928"/>
                <a:gd name="T11" fmla="*/ 2147483646 h 814"/>
                <a:gd name="T12" fmla="*/ 2147483646 w 928"/>
                <a:gd name="T13" fmla="*/ 2147483646 h 814"/>
                <a:gd name="T14" fmla="*/ 2147483646 w 928"/>
                <a:gd name="T15" fmla="*/ 2147483646 h 814"/>
                <a:gd name="T16" fmla="*/ 2147483646 w 928"/>
                <a:gd name="T17" fmla="*/ 2147483646 h 814"/>
                <a:gd name="T18" fmla="*/ 2147483646 w 928"/>
                <a:gd name="T19" fmla="*/ 2147483646 h 814"/>
                <a:gd name="T20" fmla="*/ 2147483646 w 928"/>
                <a:gd name="T21" fmla="*/ 2147483646 h 814"/>
                <a:gd name="T22" fmla="*/ 2147483646 w 928"/>
                <a:gd name="T23" fmla="*/ 2147483646 h 814"/>
                <a:gd name="T24" fmla="*/ 2147483646 w 928"/>
                <a:gd name="T25" fmla="*/ 2147483646 h 814"/>
                <a:gd name="T26" fmla="*/ 2147483646 w 928"/>
                <a:gd name="T27" fmla="*/ 2147483646 h 814"/>
                <a:gd name="T28" fmla="*/ 2147483646 w 928"/>
                <a:gd name="T29" fmla="*/ 2147483646 h 814"/>
                <a:gd name="T30" fmla="*/ 2147483646 w 928"/>
                <a:gd name="T31" fmla="*/ 2147483646 h 814"/>
                <a:gd name="T32" fmla="*/ 2147483646 w 928"/>
                <a:gd name="T33" fmla="*/ 2147483646 h 814"/>
                <a:gd name="T34" fmla="*/ 2147483646 w 928"/>
                <a:gd name="T35" fmla="*/ 2147483646 h 814"/>
                <a:gd name="T36" fmla="*/ 2147483646 w 928"/>
                <a:gd name="T37" fmla="*/ 2147483646 h 814"/>
                <a:gd name="T38" fmla="*/ 2147483646 w 928"/>
                <a:gd name="T39" fmla="*/ 2147483646 h 814"/>
                <a:gd name="T40" fmla="*/ 2147483646 w 928"/>
                <a:gd name="T41" fmla="*/ 2147483646 h 814"/>
                <a:gd name="T42" fmla="*/ 2147483646 w 928"/>
                <a:gd name="T43" fmla="*/ 2147483646 h 814"/>
                <a:gd name="T44" fmla="*/ 2147483646 w 928"/>
                <a:gd name="T45" fmla="*/ 2147483646 h 814"/>
                <a:gd name="T46" fmla="*/ 2147483646 w 928"/>
                <a:gd name="T47" fmla="*/ 2147483646 h 814"/>
                <a:gd name="T48" fmla="*/ 2147483646 w 928"/>
                <a:gd name="T49" fmla="*/ 2147483646 h 814"/>
                <a:gd name="T50" fmla="*/ 2147483646 w 928"/>
                <a:gd name="T51" fmla="*/ 2147483646 h 814"/>
                <a:gd name="T52" fmla="*/ 2147483646 w 928"/>
                <a:gd name="T53" fmla="*/ 2147483646 h 814"/>
                <a:gd name="T54" fmla="*/ 2147483646 w 928"/>
                <a:gd name="T55" fmla="*/ 2147483646 h 814"/>
                <a:gd name="T56" fmla="*/ 2147483646 w 928"/>
                <a:gd name="T57" fmla="*/ 2147483646 h 814"/>
                <a:gd name="T58" fmla="*/ 2147483646 w 928"/>
                <a:gd name="T59" fmla="*/ 2147483646 h 814"/>
                <a:gd name="T60" fmla="*/ 2147483646 w 928"/>
                <a:gd name="T61" fmla="*/ 2147483646 h 814"/>
                <a:gd name="T62" fmla="*/ 2147483646 w 928"/>
                <a:gd name="T63" fmla="*/ 2147483646 h 814"/>
                <a:gd name="T64" fmla="*/ 2147483646 w 928"/>
                <a:gd name="T65" fmla="*/ 2147483646 h 814"/>
                <a:gd name="T66" fmla="*/ 2147483646 w 928"/>
                <a:gd name="T67" fmla="*/ 2147483646 h 814"/>
                <a:gd name="T68" fmla="*/ 2147483646 w 928"/>
                <a:gd name="T69" fmla="*/ 2147483646 h 814"/>
                <a:gd name="T70" fmla="*/ 2147483646 w 928"/>
                <a:gd name="T71" fmla="*/ 2147483646 h 814"/>
                <a:gd name="T72" fmla="*/ 2147483646 w 928"/>
                <a:gd name="T73" fmla="*/ 2147483646 h 814"/>
                <a:gd name="T74" fmla="*/ 2147483646 w 928"/>
                <a:gd name="T75" fmla="*/ 2147483646 h 814"/>
                <a:gd name="T76" fmla="*/ 2147483646 w 928"/>
                <a:gd name="T77" fmla="*/ 2147483646 h 814"/>
                <a:gd name="T78" fmla="*/ 2147483646 w 928"/>
                <a:gd name="T79" fmla="*/ 2147483646 h 814"/>
                <a:gd name="T80" fmla="*/ 2147483646 w 928"/>
                <a:gd name="T81" fmla="*/ 2147483646 h 814"/>
                <a:gd name="T82" fmla="*/ 2147483646 w 928"/>
                <a:gd name="T83" fmla="*/ 2147483646 h 814"/>
                <a:gd name="T84" fmla="*/ 2147483646 w 928"/>
                <a:gd name="T85" fmla="*/ 2147483646 h 814"/>
                <a:gd name="T86" fmla="*/ 2147483646 w 928"/>
                <a:gd name="T87" fmla="*/ 2147483646 h 814"/>
                <a:gd name="T88" fmla="*/ 2147483646 w 928"/>
                <a:gd name="T89" fmla="*/ 2147483646 h 814"/>
                <a:gd name="T90" fmla="*/ 2147483646 w 928"/>
                <a:gd name="T91" fmla="*/ 2147483646 h 814"/>
                <a:gd name="T92" fmla="*/ 2147483646 w 928"/>
                <a:gd name="T93" fmla="*/ 2147483646 h 814"/>
                <a:gd name="T94" fmla="*/ 2147483646 w 928"/>
                <a:gd name="T95" fmla="*/ 2147483646 h 814"/>
                <a:gd name="T96" fmla="*/ 2147483646 w 928"/>
                <a:gd name="T97" fmla="*/ 2147483646 h 814"/>
                <a:gd name="T98" fmla="*/ 2147483646 w 928"/>
                <a:gd name="T99" fmla="*/ 2147483646 h 814"/>
                <a:gd name="T100" fmla="*/ 2147483646 w 928"/>
                <a:gd name="T101" fmla="*/ 2147483646 h 814"/>
                <a:gd name="T102" fmla="*/ 2147483646 w 928"/>
                <a:gd name="T103" fmla="*/ 2147483646 h 814"/>
                <a:gd name="T104" fmla="*/ 2147483646 w 928"/>
                <a:gd name="T105" fmla="*/ 2147483646 h 814"/>
                <a:gd name="T106" fmla="*/ 2147483646 w 928"/>
                <a:gd name="T107" fmla="*/ 2147483646 h 814"/>
                <a:gd name="T108" fmla="*/ 2147483646 w 928"/>
                <a:gd name="T109" fmla="*/ 2147483646 h 814"/>
                <a:gd name="T110" fmla="*/ 2147483646 w 928"/>
                <a:gd name="T111" fmla="*/ 2147483646 h 8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28"/>
                <a:gd name="T169" fmla="*/ 0 h 814"/>
                <a:gd name="T170" fmla="*/ 928 w 928"/>
                <a:gd name="T171" fmla="*/ 814 h 8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28" h="814">
                  <a:moveTo>
                    <a:pt x="87" y="20"/>
                  </a:moveTo>
                  <a:cubicBezTo>
                    <a:pt x="62" y="12"/>
                    <a:pt x="62" y="12"/>
                    <a:pt x="62" y="12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50" y="180"/>
                    <a:pt x="50" y="180"/>
                    <a:pt x="50" y="180"/>
                  </a:cubicBezTo>
                  <a:cubicBezTo>
                    <a:pt x="51" y="181"/>
                    <a:pt x="51" y="181"/>
                    <a:pt x="51" y="181"/>
                  </a:cubicBezTo>
                  <a:cubicBezTo>
                    <a:pt x="52" y="181"/>
                    <a:pt x="52" y="181"/>
                    <a:pt x="52" y="181"/>
                  </a:cubicBezTo>
                  <a:cubicBezTo>
                    <a:pt x="52" y="182"/>
                    <a:pt x="52" y="182"/>
                    <a:pt x="52" y="182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74" y="234"/>
                    <a:pt x="74" y="234"/>
                    <a:pt x="74" y="234"/>
                  </a:cubicBezTo>
                  <a:cubicBezTo>
                    <a:pt x="78" y="240"/>
                    <a:pt x="84" y="247"/>
                    <a:pt x="93" y="255"/>
                  </a:cubicBezTo>
                  <a:cubicBezTo>
                    <a:pt x="94" y="255"/>
                    <a:pt x="94" y="255"/>
                    <a:pt x="94" y="255"/>
                  </a:cubicBezTo>
                  <a:cubicBezTo>
                    <a:pt x="95" y="256"/>
                    <a:pt x="95" y="256"/>
                    <a:pt x="95" y="256"/>
                  </a:cubicBezTo>
                  <a:cubicBezTo>
                    <a:pt x="95" y="257"/>
                    <a:pt x="95" y="257"/>
                    <a:pt x="95" y="257"/>
                  </a:cubicBezTo>
                  <a:cubicBezTo>
                    <a:pt x="94" y="259"/>
                    <a:pt x="94" y="259"/>
                    <a:pt x="94" y="259"/>
                  </a:cubicBezTo>
                  <a:cubicBezTo>
                    <a:pt x="94" y="283"/>
                    <a:pt x="94" y="283"/>
                    <a:pt x="94" y="283"/>
                  </a:cubicBezTo>
                  <a:cubicBezTo>
                    <a:pt x="97" y="289"/>
                    <a:pt x="98" y="303"/>
                    <a:pt x="98" y="323"/>
                  </a:cubicBezTo>
                  <a:cubicBezTo>
                    <a:pt x="108" y="336"/>
                    <a:pt x="112" y="346"/>
                    <a:pt x="112" y="352"/>
                  </a:cubicBezTo>
                  <a:cubicBezTo>
                    <a:pt x="112" y="357"/>
                    <a:pt x="115" y="365"/>
                    <a:pt x="120" y="377"/>
                  </a:cubicBezTo>
                  <a:cubicBezTo>
                    <a:pt x="120" y="377"/>
                    <a:pt x="120" y="377"/>
                    <a:pt x="120" y="377"/>
                  </a:cubicBezTo>
                  <a:cubicBezTo>
                    <a:pt x="120" y="378"/>
                    <a:pt x="120" y="378"/>
                    <a:pt x="120" y="378"/>
                  </a:cubicBezTo>
                  <a:cubicBezTo>
                    <a:pt x="120" y="378"/>
                    <a:pt x="120" y="378"/>
                    <a:pt x="120" y="378"/>
                  </a:cubicBezTo>
                  <a:cubicBezTo>
                    <a:pt x="123" y="392"/>
                    <a:pt x="122" y="405"/>
                    <a:pt x="118" y="416"/>
                  </a:cubicBezTo>
                  <a:cubicBezTo>
                    <a:pt x="115" y="423"/>
                    <a:pt x="119" y="437"/>
                    <a:pt x="131" y="456"/>
                  </a:cubicBezTo>
                  <a:cubicBezTo>
                    <a:pt x="132" y="457"/>
                    <a:pt x="132" y="457"/>
                    <a:pt x="132" y="457"/>
                  </a:cubicBezTo>
                  <a:cubicBezTo>
                    <a:pt x="133" y="459"/>
                    <a:pt x="133" y="459"/>
                    <a:pt x="133" y="459"/>
                  </a:cubicBezTo>
                  <a:cubicBezTo>
                    <a:pt x="132" y="461"/>
                    <a:pt x="132" y="461"/>
                    <a:pt x="132" y="461"/>
                  </a:cubicBezTo>
                  <a:cubicBezTo>
                    <a:pt x="115" y="498"/>
                    <a:pt x="115" y="498"/>
                    <a:pt x="115" y="498"/>
                  </a:cubicBezTo>
                  <a:cubicBezTo>
                    <a:pt x="118" y="506"/>
                    <a:pt x="119" y="513"/>
                    <a:pt x="119" y="517"/>
                  </a:cubicBezTo>
                  <a:cubicBezTo>
                    <a:pt x="115" y="552"/>
                    <a:pt x="115" y="552"/>
                    <a:pt x="115" y="552"/>
                  </a:cubicBezTo>
                  <a:cubicBezTo>
                    <a:pt x="113" y="563"/>
                    <a:pt x="113" y="570"/>
                    <a:pt x="118" y="572"/>
                  </a:cubicBezTo>
                  <a:cubicBezTo>
                    <a:pt x="125" y="576"/>
                    <a:pt x="125" y="576"/>
                    <a:pt x="125" y="576"/>
                  </a:cubicBezTo>
                  <a:cubicBezTo>
                    <a:pt x="134" y="580"/>
                    <a:pt x="137" y="586"/>
                    <a:pt x="137" y="591"/>
                  </a:cubicBezTo>
                  <a:cubicBezTo>
                    <a:pt x="136" y="609"/>
                    <a:pt x="136" y="609"/>
                    <a:pt x="136" y="609"/>
                  </a:cubicBezTo>
                  <a:cubicBezTo>
                    <a:pt x="142" y="611"/>
                    <a:pt x="142" y="611"/>
                    <a:pt x="142" y="611"/>
                  </a:cubicBezTo>
                  <a:cubicBezTo>
                    <a:pt x="143" y="612"/>
                    <a:pt x="143" y="612"/>
                    <a:pt x="143" y="612"/>
                  </a:cubicBezTo>
                  <a:cubicBezTo>
                    <a:pt x="146" y="609"/>
                    <a:pt x="146" y="609"/>
                    <a:pt x="146" y="609"/>
                  </a:cubicBezTo>
                  <a:cubicBezTo>
                    <a:pt x="149" y="606"/>
                    <a:pt x="152" y="601"/>
                    <a:pt x="153" y="596"/>
                  </a:cubicBezTo>
                  <a:cubicBezTo>
                    <a:pt x="155" y="593"/>
                    <a:pt x="155" y="593"/>
                    <a:pt x="155" y="593"/>
                  </a:cubicBezTo>
                  <a:cubicBezTo>
                    <a:pt x="156" y="591"/>
                    <a:pt x="156" y="591"/>
                    <a:pt x="156" y="591"/>
                  </a:cubicBezTo>
                  <a:cubicBezTo>
                    <a:pt x="161" y="589"/>
                    <a:pt x="163" y="586"/>
                    <a:pt x="166" y="581"/>
                  </a:cubicBezTo>
                  <a:cubicBezTo>
                    <a:pt x="167" y="575"/>
                    <a:pt x="167" y="569"/>
                    <a:pt x="165" y="561"/>
                  </a:cubicBezTo>
                  <a:cubicBezTo>
                    <a:pt x="163" y="556"/>
                    <a:pt x="163" y="556"/>
                    <a:pt x="163" y="556"/>
                  </a:cubicBezTo>
                  <a:cubicBezTo>
                    <a:pt x="168" y="555"/>
                    <a:pt x="168" y="555"/>
                    <a:pt x="168" y="555"/>
                  </a:cubicBezTo>
                  <a:cubicBezTo>
                    <a:pt x="185" y="551"/>
                    <a:pt x="194" y="552"/>
                    <a:pt x="198" y="559"/>
                  </a:cubicBezTo>
                  <a:cubicBezTo>
                    <a:pt x="206" y="580"/>
                    <a:pt x="206" y="580"/>
                    <a:pt x="206" y="580"/>
                  </a:cubicBezTo>
                  <a:cubicBezTo>
                    <a:pt x="206" y="581"/>
                    <a:pt x="206" y="581"/>
                    <a:pt x="206" y="581"/>
                  </a:cubicBezTo>
                  <a:cubicBezTo>
                    <a:pt x="206" y="582"/>
                    <a:pt x="206" y="582"/>
                    <a:pt x="206" y="582"/>
                  </a:cubicBezTo>
                  <a:cubicBezTo>
                    <a:pt x="210" y="617"/>
                    <a:pt x="210" y="617"/>
                    <a:pt x="210" y="617"/>
                  </a:cubicBezTo>
                  <a:cubicBezTo>
                    <a:pt x="224" y="625"/>
                    <a:pt x="224" y="625"/>
                    <a:pt x="224" y="625"/>
                  </a:cubicBezTo>
                  <a:cubicBezTo>
                    <a:pt x="225" y="625"/>
                    <a:pt x="225" y="625"/>
                    <a:pt x="225" y="625"/>
                  </a:cubicBezTo>
                  <a:cubicBezTo>
                    <a:pt x="226" y="625"/>
                    <a:pt x="226" y="625"/>
                    <a:pt x="226" y="625"/>
                  </a:cubicBezTo>
                  <a:cubicBezTo>
                    <a:pt x="234" y="632"/>
                    <a:pt x="234" y="632"/>
                    <a:pt x="234" y="632"/>
                  </a:cubicBezTo>
                  <a:cubicBezTo>
                    <a:pt x="243" y="622"/>
                    <a:pt x="243" y="622"/>
                    <a:pt x="243" y="622"/>
                  </a:cubicBezTo>
                  <a:cubicBezTo>
                    <a:pt x="252" y="615"/>
                    <a:pt x="252" y="615"/>
                    <a:pt x="252" y="615"/>
                  </a:cubicBezTo>
                  <a:cubicBezTo>
                    <a:pt x="256" y="615"/>
                    <a:pt x="256" y="615"/>
                    <a:pt x="256" y="615"/>
                  </a:cubicBezTo>
                  <a:cubicBezTo>
                    <a:pt x="263" y="617"/>
                    <a:pt x="267" y="622"/>
                    <a:pt x="269" y="630"/>
                  </a:cubicBezTo>
                  <a:cubicBezTo>
                    <a:pt x="274" y="657"/>
                    <a:pt x="274" y="657"/>
                    <a:pt x="274" y="657"/>
                  </a:cubicBezTo>
                  <a:cubicBezTo>
                    <a:pt x="275" y="662"/>
                    <a:pt x="275" y="662"/>
                    <a:pt x="275" y="662"/>
                  </a:cubicBezTo>
                  <a:cubicBezTo>
                    <a:pt x="303" y="723"/>
                    <a:pt x="303" y="723"/>
                    <a:pt x="303" y="723"/>
                  </a:cubicBezTo>
                  <a:cubicBezTo>
                    <a:pt x="315" y="734"/>
                    <a:pt x="315" y="734"/>
                    <a:pt x="315" y="734"/>
                  </a:cubicBezTo>
                  <a:cubicBezTo>
                    <a:pt x="316" y="735"/>
                    <a:pt x="316" y="735"/>
                    <a:pt x="316" y="735"/>
                  </a:cubicBezTo>
                  <a:cubicBezTo>
                    <a:pt x="316" y="736"/>
                    <a:pt x="316" y="736"/>
                    <a:pt x="316" y="736"/>
                  </a:cubicBezTo>
                  <a:cubicBezTo>
                    <a:pt x="321" y="762"/>
                    <a:pt x="321" y="762"/>
                    <a:pt x="321" y="762"/>
                  </a:cubicBezTo>
                  <a:cubicBezTo>
                    <a:pt x="321" y="762"/>
                    <a:pt x="321" y="762"/>
                    <a:pt x="321" y="762"/>
                  </a:cubicBezTo>
                  <a:cubicBezTo>
                    <a:pt x="323" y="786"/>
                    <a:pt x="323" y="786"/>
                    <a:pt x="323" y="786"/>
                  </a:cubicBezTo>
                  <a:cubicBezTo>
                    <a:pt x="324" y="788"/>
                    <a:pt x="324" y="788"/>
                    <a:pt x="324" y="788"/>
                  </a:cubicBezTo>
                  <a:cubicBezTo>
                    <a:pt x="332" y="778"/>
                    <a:pt x="338" y="772"/>
                    <a:pt x="342" y="774"/>
                  </a:cubicBezTo>
                  <a:cubicBezTo>
                    <a:pt x="346" y="776"/>
                    <a:pt x="347" y="778"/>
                    <a:pt x="347" y="782"/>
                  </a:cubicBezTo>
                  <a:cubicBezTo>
                    <a:pt x="347" y="788"/>
                    <a:pt x="347" y="788"/>
                    <a:pt x="347" y="788"/>
                  </a:cubicBezTo>
                  <a:cubicBezTo>
                    <a:pt x="347" y="807"/>
                    <a:pt x="347" y="807"/>
                    <a:pt x="347" y="807"/>
                  </a:cubicBezTo>
                  <a:cubicBezTo>
                    <a:pt x="347" y="812"/>
                    <a:pt x="347" y="812"/>
                    <a:pt x="347" y="812"/>
                  </a:cubicBezTo>
                  <a:cubicBezTo>
                    <a:pt x="353" y="814"/>
                    <a:pt x="357" y="812"/>
                    <a:pt x="358" y="809"/>
                  </a:cubicBezTo>
                  <a:cubicBezTo>
                    <a:pt x="368" y="795"/>
                    <a:pt x="368" y="795"/>
                    <a:pt x="368" y="795"/>
                  </a:cubicBezTo>
                  <a:cubicBezTo>
                    <a:pt x="380" y="783"/>
                    <a:pt x="380" y="783"/>
                    <a:pt x="380" y="783"/>
                  </a:cubicBezTo>
                  <a:cubicBezTo>
                    <a:pt x="388" y="778"/>
                    <a:pt x="395" y="773"/>
                    <a:pt x="403" y="773"/>
                  </a:cubicBezTo>
                  <a:cubicBezTo>
                    <a:pt x="404" y="773"/>
                    <a:pt x="404" y="773"/>
                    <a:pt x="404" y="773"/>
                  </a:cubicBezTo>
                  <a:cubicBezTo>
                    <a:pt x="427" y="779"/>
                    <a:pt x="427" y="779"/>
                    <a:pt x="427" y="779"/>
                  </a:cubicBezTo>
                  <a:cubicBezTo>
                    <a:pt x="433" y="776"/>
                    <a:pt x="433" y="776"/>
                    <a:pt x="433" y="776"/>
                  </a:cubicBezTo>
                  <a:cubicBezTo>
                    <a:pt x="444" y="761"/>
                    <a:pt x="444" y="761"/>
                    <a:pt x="444" y="761"/>
                  </a:cubicBezTo>
                  <a:cubicBezTo>
                    <a:pt x="442" y="738"/>
                    <a:pt x="442" y="738"/>
                    <a:pt x="442" y="738"/>
                  </a:cubicBezTo>
                  <a:cubicBezTo>
                    <a:pt x="435" y="725"/>
                    <a:pt x="432" y="714"/>
                    <a:pt x="434" y="707"/>
                  </a:cubicBezTo>
                  <a:cubicBezTo>
                    <a:pt x="437" y="688"/>
                    <a:pt x="437" y="688"/>
                    <a:pt x="437" y="688"/>
                  </a:cubicBezTo>
                  <a:cubicBezTo>
                    <a:pt x="437" y="686"/>
                    <a:pt x="437" y="686"/>
                    <a:pt x="437" y="686"/>
                  </a:cubicBezTo>
                  <a:cubicBezTo>
                    <a:pt x="438" y="684"/>
                    <a:pt x="438" y="684"/>
                    <a:pt x="438" y="684"/>
                  </a:cubicBezTo>
                  <a:cubicBezTo>
                    <a:pt x="438" y="684"/>
                    <a:pt x="438" y="684"/>
                    <a:pt x="438" y="684"/>
                  </a:cubicBezTo>
                  <a:cubicBezTo>
                    <a:pt x="458" y="672"/>
                    <a:pt x="458" y="672"/>
                    <a:pt x="458" y="672"/>
                  </a:cubicBezTo>
                  <a:cubicBezTo>
                    <a:pt x="459" y="672"/>
                    <a:pt x="459" y="672"/>
                    <a:pt x="459" y="672"/>
                  </a:cubicBezTo>
                  <a:cubicBezTo>
                    <a:pt x="459" y="672"/>
                    <a:pt x="459" y="672"/>
                    <a:pt x="459" y="672"/>
                  </a:cubicBezTo>
                  <a:cubicBezTo>
                    <a:pt x="474" y="663"/>
                    <a:pt x="474" y="663"/>
                    <a:pt x="474" y="663"/>
                  </a:cubicBezTo>
                  <a:cubicBezTo>
                    <a:pt x="491" y="638"/>
                    <a:pt x="491" y="638"/>
                    <a:pt x="491" y="638"/>
                  </a:cubicBezTo>
                  <a:cubicBezTo>
                    <a:pt x="493" y="620"/>
                    <a:pt x="493" y="620"/>
                    <a:pt x="493" y="620"/>
                  </a:cubicBezTo>
                  <a:cubicBezTo>
                    <a:pt x="474" y="576"/>
                    <a:pt x="474" y="576"/>
                    <a:pt x="474" y="576"/>
                  </a:cubicBezTo>
                  <a:cubicBezTo>
                    <a:pt x="516" y="595"/>
                    <a:pt x="516" y="595"/>
                    <a:pt x="516" y="595"/>
                  </a:cubicBezTo>
                  <a:cubicBezTo>
                    <a:pt x="516" y="577"/>
                    <a:pt x="516" y="577"/>
                    <a:pt x="516" y="577"/>
                  </a:cubicBezTo>
                  <a:cubicBezTo>
                    <a:pt x="516" y="577"/>
                    <a:pt x="516" y="577"/>
                    <a:pt x="516" y="577"/>
                  </a:cubicBezTo>
                  <a:cubicBezTo>
                    <a:pt x="516" y="576"/>
                    <a:pt x="516" y="576"/>
                    <a:pt x="516" y="576"/>
                  </a:cubicBezTo>
                  <a:cubicBezTo>
                    <a:pt x="532" y="562"/>
                    <a:pt x="532" y="562"/>
                    <a:pt x="532" y="562"/>
                  </a:cubicBezTo>
                  <a:cubicBezTo>
                    <a:pt x="563" y="554"/>
                    <a:pt x="563" y="554"/>
                    <a:pt x="563" y="554"/>
                  </a:cubicBezTo>
                  <a:cubicBezTo>
                    <a:pt x="565" y="554"/>
                    <a:pt x="565" y="554"/>
                    <a:pt x="565" y="554"/>
                  </a:cubicBezTo>
                  <a:cubicBezTo>
                    <a:pt x="583" y="593"/>
                    <a:pt x="583" y="593"/>
                    <a:pt x="583" y="593"/>
                  </a:cubicBezTo>
                  <a:cubicBezTo>
                    <a:pt x="583" y="595"/>
                    <a:pt x="583" y="595"/>
                    <a:pt x="583" y="595"/>
                  </a:cubicBezTo>
                  <a:cubicBezTo>
                    <a:pt x="581" y="610"/>
                    <a:pt x="581" y="610"/>
                    <a:pt x="581" y="610"/>
                  </a:cubicBezTo>
                  <a:cubicBezTo>
                    <a:pt x="583" y="624"/>
                    <a:pt x="583" y="624"/>
                    <a:pt x="583" y="624"/>
                  </a:cubicBezTo>
                  <a:cubicBezTo>
                    <a:pt x="585" y="630"/>
                    <a:pt x="589" y="633"/>
                    <a:pt x="592" y="633"/>
                  </a:cubicBezTo>
                  <a:cubicBezTo>
                    <a:pt x="596" y="633"/>
                    <a:pt x="601" y="630"/>
                    <a:pt x="605" y="625"/>
                  </a:cubicBezTo>
                  <a:cubicBezTo>
                    <a:pt x="606" y="622"/>
                    <a:pt x="606" y="622"/>
                    <a:pt x="606" y="622"/>
                  </a:cubicBezTo>
                  <a:cubicBezTo>
                    <a:pt x="606" y="622"/>
                    <a:pt x="606" y="622"/>
                    <a:pt x="606" y="622"/>
                  </a:cubicBezTo>
                  <a:cubicBezTo>
                    <a:pt x="607" y="622"/>
                    <a:pt x="607" y="622"/>
                    <a:pt x="607" y="622"/>
                  </a:cubicBezTo>
                  <a:cubicBezTo>
                    <a:pt x="632" y="614"/>
                    <a:pt x="632" y="614"/>
                    <a:pt x="632" y="614"/>
                  </a:cubicBezTo>
                  <a:cubicBezTo>
                    <a:pt x="632" y="614"/>
                    <a:pt x="632" y="614"/>
                    <a:pt x="632" y="614"/>
                  </a:cubicBezTo>
                  <a:cubicBezTo>
                    <a:pt x="633" y="614"/>
                    <a:pt x="633" y="614"/>
                    <a:pt x="633" y="614"/>
                  </a:cubicBezTo>
                  <a:cubicBezTo>
                    <a:pt x="647" y="614"/>
                    <a:pt x="653" y="617"/>
                    <a:pt x="657" y="624"/>
                  </a:cubicBezTo>
                  <a:cubicBezTo>
                    <a:pt x="659" y="652"/>
                    <a:pt x="659" y="652"/>
                    <a:pt x="659" y="652"/>
                  </a:cubicBezTo>
                  <a:cubicBezTo>
                    <a:pt x="659" y="653"/>
                    <a:pt x="659" y="653"/>
                    <a:pt x="659" y="653"/>
                  </a:cubicBezTo>
                  <a:cubicBezTo>
                    <a:pt x="664" y="654"/>
                    <a:pt x="664" y="654"/>
                    <a:pt x="664" y="654"/>
                  </a:cubicBezTo>
                  <a:cubicBezTo>
                    <a:pt x="675" y="657"/>
                    <a:pt x="675" y="657"/>
                    <a:pt x="675" y="657"/>
                  </a:cubicBezTo>
                  <a:cubicBezTo>
                    <a:pt x="690" y="656"/>
                    <a:pt x="690" y="656"/>
                    <a:pt x="690" y="656"/>
                  </a:cubicBezTo>
                  <a:cubicBezTo>
                    <a:pt x="717" y="649"/>
                    <a:pt x="717" y="649"/>
                    <a:pt x="717" y="649"/>
                  </a:cubicBezTo>
                  <a:cubicBezTo>
                    <a:pt x="733" y="635"/>
                    <a:pt x="733" y="635"/>
                    <a:pt x="733" y="635"/>
                  </a:cubicBezTo>
                  <a:cubicBezTo>
                    <a:pt x="734" y="624"/>
                    <a:pt x="734" y="624"/>
                    <a:pt x="734" y="624"/>
                  </a:cubicBezTo>
                  <a:cubicBezTo>
                    <a:pt x="726" y="615"/>
                    <a:pt x="726" y="615"/>
                    <a:pt x="726" y="615"/>
                  </a:cubicBezTo>
                  <a:cubicBezTo>
                    <a:pt x="699" y="606"/>
                    <a:pt x="699" y="606"/>
                    <a:pt x="699" y="606"/>
                  </a:cubicBezTo>
                  <a:cubicBezTo>
                    <a:pt x="699" y="606"/>
                    <a:pt x="699" y="606"/>
                    <a:pt x="699" y="606"/>
                  </a:cubicBezTo>
                  <a:cubicBezTo>
                    <a:pt x="697" y="605"/>
                    <a:pt x="697" y="605"/>
                    <a:pt x="697" y="605"/>
                  </a:cubicBezTo>
                  <a:cubicBezTo>
                    <a:pt x="697" y="605"/>
                    <a:pt x="697" y="605"/>
                    <a:pt x="697" y="605"/>
                  </a:cubicBezTo>
                  <a:cubicBezTo>
                    <a:pt x="697" y="603"/>
                    <a:pt x="697" y="603"/>
                    <a:pt x="697" y="603"/>
                  </a:cubicBezTo>
                  <a:cubicBezTo>
                    <a:pt x="665" y="572"/>
                    <a:pt x="665" y="572"/>
                    <a:pt x="665" y="572"/>
                  </a:cubicBezTo>
                  <a:cubicBezTo>
                    <a:pt x="668" y="570"/>
                    <a:pt x="668" y="570"/>
                    <a:pt x="668" y="570"/>
                  </a:cubicBezTo>
                  <a:cubicBezTo>
                    <a:pt x="684" y="556"/>
                    <a:pt x="684" y="556"/>
                    <a:pt x="684" y="556"/>
                  </a:cubicBezTo>
                  <a:cubicBezTo>
                    <a:pt x="685" y="555"/>
                    <a:pt x="685" y="555"/>
                    <a:pt x="685" y="555"/>
                  </a:cubicBezTo>
                  <a:cubicBezTo>
                    <a:pt x="685" y="555"/>
                    <a:pt x="685" y="555"/>
                    <a:pt x="685" y="555"/>
                  </a:cubicBezTo>
                  <a:cubicBezTo>
                    <a:pt x="701" y="549"/>
                    <a:pt x="701" y="549"/>
                    <a:pt x="701" y="549"/>
                  </a:cubicBezTo>
                  <a:cubicBezTo>
                    <a:pt x="701" y="549"/>
                    <a:pt x="701" y="549"/>
                    <a:pt x="701" y="549"/>
                  </a:cubicBezTo>
                  <a:cubicBezTo>
                    <a:pt x="704" y="549"/>
                    <a:pt x="704" y="549"/>
                    <a:pt x="704" y="549"/>
                  </a:cubicBezTo>
                  <a:cubicBezTo>
                    <a:pt x="725" y="553"/>
                    <a:pt x="725" y="553"/>
                    <a:pt x="725" y="553"/>
                  </a:cubicBezTo>
                  <a:cubicBezTo>
                    <a:pt x="726" y="553"/>
                    <a:pt x="726" y="553"/>
                    <a:pt x="726" y="553"/>
                  </a:cubicBezTo>
                  <a:cubicBezTo>
                    <a:pt x="727" y="554"/>
                    <a:pt x="727" y="554"/>
                    <a:pt x="727" y="554"/>
                  </a:cubicBezTo>
                  <a:cubicBezTo>
                    <a:pt x="727" y="545"/>
                    <a:pt x="727" y="545"/>
                    <a:pt x="727" y="545"/>
                  </a:cubicBezTo>
                  <a:cubicBezTo>
                    <a:pt x="718" y="530"/>
                    <a:pt x="718" y="530"/>
                    <a:pt x="718" y="530"/>
                  </a:cubicBezTo>
                  <a:cubicBezTo>
                    <a:pt x="703" y="522"/>
                    <a:pt x="703" y="522"/>
                    <a:pt x="703" y="522"/>
                  </a:cubicBezTo>
                  <a:cubicBezTo>
                    <a:pt x="683" y="493"/>
                    <a:pt x="683" y="493"/>
                    <a:pt x="683" y="493"/>
                  </a:cubicBezTo>
                  <a:cubicBezTo>
                    <a:pt x="683" y="493"/>
                    <a:pt x="683" y="493"/>
                    <a:pt x="683" y="493"/>
                  </a:cubicBezTo>
                  <a:cubicBezTo>
                    <a:pt x="682" y="492"/>
                    <a:pt x="682" y="492"/>
                    <a:pt x="682" y="492"/>
                  </a:cubicBezTo>
                  <a:cubicBezTo>
                    <a:pt x="682" y="491"/>
                    <a:pt x="682" y="491"/>
                    <a:pt x="682" y="491"/>
                  </a:cubicBezTo>
                  <a:cubicBezTo>
                    <a:pt x="672" y="456"/>
                    <a:pt x="672" y="456"/>
                    <a:pt x="672" y="456"/>
                  </a:cubicBezTo>
                  <a:cubicBezTo>
                    <a:pt x="672" y="429"/>
                    <a:pt x="672" y="429"/>
                    <a:pt x="672" y="429"/>
                  </a:cubicBezTo>
                  <a:cubicBezTo>
                    <a:pt x="689" y="414"/>
                    <a:pt x="689" y="414"/>
                    <a:pt x="689" y="414"/>
                  </a:cubicBezTo>
                  <a:cubicBezTo>
                    <a:pt x="715" y="414"/>
                    <a:pt x="715" y="414"/>
                    <a:pt x="715" y="414"/>
                  </a:cubicBezTo>
                  <a:cubicBezTo>
                    <a:pt x="774" y="419"/>
                    <a:pt x="774" y="419"/>
                    <a:pt x="774" y="419"/>
                  </a:cubicBezTo>
                  <a:cubicBezTo>
                    <a:pt x="801" y="380"/>
                    <a:pt x="801" y="380"/>
                    <a:pt x="801" y="380"/>
                  </a:cubicBezTo>
                  <a:cubicBezTo>
                    <a:pt x="801" y="378"/>
                    <a:pt x="801" y="378"/>
                    <a:pt x="801" y="378"/>
                  </a:cubicBezTo>
                  <a:cubicBezTo>
                    <a:pt x="803" y="378"/>
                    <a:pt x="803" y="378"/>
                    <a:pt x="803" y="378"/>
                  </a:cubicBezTo>
                  <a:cubicBezTo>
                    <a:pt x="825" y="366"/>
                    <a:pt x="825" y="366"/>
                    <a:pt x="825" y="366"/>
                  </a:cubicBezTo>
                  <a:cubicBezTo>
                    <a:pt x="837" y="343"/>
                    <a:pt x="837" y="343"/>
                    <a:pt x="837" y="343"/>
                  </a:cubicBezTo>
                  <a:cubicBezTo>
                    <a:pt x="838" y="342"/>
                    <a:pt x="838" y="342"/>
                    <a:pt x="838" y="342"/>
                  </a:cubicBezTo>
                  <a:cubicBezTo>
                    <a:pt x="865" y="320"/>
                    <a:pt x="865" y="320"/>
                    <a:pt x="865" y="320"/>
                  </a:cubicBezTo>
                  <a:cubicBezTo>
                    <a:pt x="877" y="296"/>
                    <a:pt x="877" y="296"/>
                    <a:pt x="877" y="296"/>
                  </a:cubicBezTo>
                  <a:cubicBezTo>
                    <a:pt x="877" y="295"/>
                    <a:pt x="877" y="295"/>
                    <a:pt x="877" y="295"/>
                  </a:cubicBezTo>
                  <a:cubicBezTo>
                    <a:pt x="878" y="295"/>
                    <a:pt x="878" y="295"/>
                    <a:pt x="878" y="295"/>
                  </a:cubicBezTo>
                  <a:cubicBezTo>
                    <a:pt x="878" y="294"/>
                    <a:pt x="878" y="294"/>
                    <a:pt x="878" y="294"/>
                  </a:cubicBezTo>
                  <a:cubicBezTo>
                    <a:pt x="878" y="294"/>
                    <a:pt x="878" y="294"/>
                    <a:pt x="878" y="294"/>
                  </a:cubicBezTo>
                  <a:cubicBezTo>
                    <a:pt x="889" y="284"/>
                    <a:pt x="889" y="284"/>
                    <a:pt x="889" y="284"/>
                  </a:cubicBezTo>
                  <a:cubicBezTo>
                    <a:pt x="901" y="263"/>
                    <a:pt x="901" y="263"/>
                    <a:pt x="901" y="263"/>
                  </a:cubicBezTo>
                  <a:cubicBezTo>
                    <a:pt x="906" y="230"/>
                    <a:pt x="906" y="230"/>
                    <a:pt x="906" y="230"/>
                  </a:cubicBezTo>
                  <a:cubicBezTo>
                    <a:pt x="906" y="227"/>
                    <a:pt x="906" y="227"/>
                    <a:pt x="906" y="227"/>
                  </a:cubicBezTo>
                  <a:cubicBezTo>
                    <a:pt x="907" y="226"/>
                    <a:pt x="907" y="226"/>
                    <a:pt x="907" y="226"/>
                  </a:cubicBezTo>
                  <a:cubicBezTo>
                    <a:pt x="924" y="214"/>
                    <a:pt x="924" y="214"/>
                    <a:pt x="924" y="214"/>
                  </a:cubicBezTo>
                  <a:cubicBezTo>
                    <a:pt x="928" y="210"/>
                    <a:pt x="928" y="210"/>
                    <a:pt x="928" y="210"/>
                  </a:cubicBezTo>
                  <a:cubicBezTo>
                    <a:pt x="903" y="206"/>
                    <a:pt x="903" y="206"/>
                    <a:pt x="903" y="206"/>
                  </a:cubicBezTo>
                  <a:cubicBezTo>
                    <a:pt x="860" y="208"/>
                    <a:pt x="860" y="208"/>
                    <a:pt x="860" y="208"/>
                  </a:cubicBezTo>
                  <a:cubicBezTo>
                    <a:pt x="859" y="207"/>
                    <a:pt x="859" y="207"/>
                    <a:pt x="859" y="207"/>
                  </a:cubicBezTo>
                  <a:cubicBezTo>
                    <a:pt x="843" y="194"/>
                    <a:pt x="843" y="194"/>
                    <a:pt x="843" y="194"/>
                  </a:cubicBezTo>
                  <a:cubicBezTo>
                    <a:pt x="841" y="194"/>
                    <a:pt x="841" y="194"/>
                    <a:pt x="841" y="194"/>
                  </a:cubicBezTo>
                  <a:cubicBezTo>
                    <a:pt x="841" y="193"/>
                    <a:pt x="841" y="193"/>
                    <a:pt x="841" y="193"/>
                  </a:cubicBezTo>
                  <a:cubicBezTo>
                    <a:pt x="841" y="193"/>
                    <a:pt x="841" y="193"/>
                    <a:pt x="841" y="193"/>
                  </a:cubicBezTo>
                  <a:cubicBezTo>
                    <a:pt x="833" y="180"/>
                    <a:pt x="833" y="180"/>
                    <a:pt x="833" y="180"/>
                  </a:cubicBezTo>
                  <a:cubicBezTo>
                    <a:pt x="831" y="181"/>
                    <a:pt x="831" y="181"/>
                    <a:pt x="831" y="181"/>
                  </a:cubicBezTo>
                  <a:cubicBezTo>
                    <a:pt x="830" y="183"/>
                    <a:pt x="830" y="183"/>
                    <a:pt x="830" y="183"/>
                  </a:cubicBezTo>
                  <a:cubicBezTo>
                    <a:pt x="828" y="187"/>
                    <a:pt x="822" y="188"/>
                    <a:pt x="816" y="188"/>
                  </a:cubicBezTo>
                  <a:cubicBezTo>
                    <a:pt x="810" y="191"/>
                    <a:pt x="810" y="191"/>
                    <a:pt x="810" y="191"/>
                  </a:cubicBezTo>
                  <a:cubicBezTo>
                    <a:pt x="808" y="192"/>
                    <a:pt x="806" y="193"/>
                    <a:pt x="803" y="192"/>
                  </a:cubicBezTo>
                  <a:cubicBezTo>
                    <a:pt x="801" y="192"/>
                    <a:pt x="800" y="189"/>
                    <a:pt x="798" y="183"/>
                  </a:cubicBezTo>
                  <a:cubicBezTo>
                    <a:pt x="797" y="178"/>
                    <a:pt x="795" y="173"/>
                    <a:pt x="789" y="168"/>
                  </a:cubicBezTo>
                  <a:cubicBezTo>
                    <a:pt x="787" y="167"/>
                    <a:pt x="787" y="167"/>
                    <a:pt x="787" y="167"/>
                  </a:cubicBezTo>
                  <a:cubicBezTo>
                    <a:pt x="787" y="165"/>
                    <a:pt x="787" y="165"/>
                    <a:pt x="787" y="165"/>
                  </a:cubicBezTo>
                  <a:cubicBezTo>
                    <a:pt x="786" y="165"/>
                    <a:pt x="786" y="165"/>
                    <a:pt x="786" y="165"/>
                  </a:cubicBezTo>
                  <a:cubicBezTo>
                    <a:pt x="781" y="152"/>
                    <a:pt x="781" y="152"/>
                    <a:pt x="781" y="152"/>
                  </a:cubicBezTo>
                  <a:cubicBezTo>
                    <a:pt x="777" y="152"/>
                    <a:pt x="777" y="152"/>
                    <a:pt x="777" y="152"/>
                  </a:cubicBezTo>
                  <a:cubicBezTo>
                    <a:pt x="761" y="162"/>
                    <a:pt x="761" y="162"/>
                    <a:pt x="761" y="162"/>
                  </a:cubicBezTo>
                  <a:cubicBezTo>
                    <a:pt x="760" y="163"/>
                    <a:pt x="760" y="163"/>
                    <a:pt x="760" y="163"/>
                  </a:cubicBezTo>
                  <a:cubicBezTo>
                    <a:pt x="759" y="163"/>
                    <a:pt x="759" y="163"/>
                    <a:pt x="759" y="163"/>
                  </a:cubicBezTo>
                  <a:cubicBezTo>
                    <a:pt x="722" y="171"/>
                    <a:pt x="722" y="171"/>
                    <a:pt x="722" y="171"/>
                  </a:cubicBezTo>
                  <a:cubicBezTo>
                    <a:pt x="720" y="171"/>
                    <a:pt x="720" y="171"/>
                    <a:pt x="720" y="171"/>
                  </a:cubicBezTo>
                  <a:cubicBezTo>
                    <a:pt x="718" y="170"/>
                    <a:pt x="718" y="170"/>
                    <a:pt x="718" y="170"/>
                  </a:cubicBezTo>
                  <a:cubicBezTo>
                    <a:pt x="694" y="153"/>
                    <a:pt x="694" y="153"/>
                    <a:pt x="694" y="153"/>
                  </a:cubicBezTo>
                  <a:cubicBezTo>
                    <a:pt x="694" y="153"/>
                    <a:pt x="694" y="153"/>
                    <a:pt x="694" y="153"/>
                  </a:cubicBezTo>
                  <a:cubicBezTo>
                    <a:pt x="693" y="152"/>
                    <a:pt x="693" y="152"/>
                    <a:pt x="693" y="152"/>
                  </a:cubicBezTo>
                  <a:cubicBezTo>
                    <a:pt x="693" y="151"/>
                    <a:pt x="693" y="151"/>
                    <a:pt x="693" y="151"/>
                  </a:cubicBezTo>
                  <a:cubicBezTo>
                    <a:pt x="691" y="151"/>
                    <a:pt x="691" y="151"/>
                    <a:pt x="691" y="151"/>
                  </a:cubicBezTo>
                  <a:cubicBezTo>
                    <a:pt x="685" y="138"/>
                    <a:pt x="685" y="138"/>
                    <a:pt x="685" y="138"/>
                  </a:cubicBezTo>
                  <a:cubicBezTo>
                    <a:pt x="667" y="157"/>
                    <a:pt x="667" y="157"/>
                    <a:pt x="667" y="157"/>
                  </a:cubicBezTo>
                  <a:cubicBezTo>
                    <a:pt x="655" y="172"/>
                    <a:pt x="645" y="176"/>
                    <a:pt x="639" y="172"/>
                  </a:cubicBezTo>
                  <a:cubicBezTo>
                    <a:pt x="614" y="159"/>
                    <a:pt x="614" y="159"/>
                    <a:pt x="614" y="159"/>
                  </a:cubicBezTo>
                  <a:cubicBezTo>
                    <a:pt x="598" y="157"/>
                    <a:pt x="598" y="157"/>
                    <a:pt x="598" y="157"/>
                  </a:cubicBezTo>
                  <a:cubicBezTo>
                    <a:pt x="595" y="158"/>
                    <a:pt x="595" y="158"/>
                    <a:pt x="595" y="158"/>
                  </a:cubicBezTo>
                  <a:cubicBezTo>
                    <a:pt x="580" y="146"/>
                    <a:pt x="580" y="146"/>
                    <a:pt x="580" y="146"/>
                  </a:cubicBezTo>
                  <a:cubicBezTo>
                    <a:pt x="579" y="145"/>
                    <a:pt x="579" y="145"/>
                    <a:pt x="579" y="145"/>
                  </a:cubicBezTo>
                  <a:cubicBezTo>
                    <a:pt x="575" y="144"/>
                    <a:pt x="575" y="144"/>
                    <a:pt x="575" y="144"/>
                  </a:cubicBezTo>
                  <a:cubicBezTo>
                    <a:pt x="583" y="116"/>
                    <a:pt x="583" y="116"/>
                    <a:pt x="583" y="116"/>
                  </a:cubicBezTo>
                  <a:cubicBezTo>
                    <a:pt x="583" y="106"/>
                    <a:pt x="583" y="106"/>
                    <a:pt x="583" y="106"/>
                  </a:cubicBezTo>
                  <a:cubicBezTo>
                    <a:pt x="573" y="102"/>
                    <a:pt x="573" y="102"/>
                    <a:pt x="573" y="102"/>
                  </a:cubicBezTo>
                  <a:cubicBezTo>
                    <a:pt x="572" y="102"/>
                    <a:pt x="572" y="102"/>
                    <a:pt x="572" y="102"/>
                  </a:cubicBezTo>
                  <a:cubicBezTo>
                    <a:pt x="550" y="78"/>
                    <a:pt x="550" y="78"/>
                    <a:pt x="550" y="78"/>
                  </a:cubicBezTo>
                  <a:cubicBezTo>
                    <a:pt x="551" y="60"/>
                    <a:pt x="551" y="60"/>
                    <a:pt x="551" y="60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75" y="43"/>
                    <a:pt x="475" y="43"/>
                    <a:pt x="475" y="43"/>
                  </a:cubicBezTo>
                  <a:cubicBezTo>
                    <a:pt x="470" y="40"/>
                    <a:pt x="466" y="34"/>
                    <a:pt x="462" y="23"/>
                  </a:cubicBezTo>
                  <a:cubicBezTo>
                    <a:pt x="459" y="16"/>
                    <a:pt x="459" y="16"/>
                    <a:pt x="459" y="16"/>
                  </a:cubicBezTo>
                  <a:cubicBezTo>
                    <a:pt x="455" y="0"/>
                    <a:pt x="455" y="0"/>
                    <a:pt x="455" y="0"/>
                  </a:cubicBezTo>
                  <a:cubicBezTo>
                    <a:pt x="448" y="1"/>
                    <a:pt x="448" y="1"/>
                    <a:pt x="448" y="1"/>
                  </a:cubicBezTo>
                  <a:cubicBezTo>
                    <a:pt x="431" y="15"/>
                    <a:pt x="431" y="15"/>
                    <a:pt x="431" y="15"/>
                  </a:cubicBezTo>
                  <a:cubicBezTo>
                    <a:pt x="411" y="39"/>
                    <a:pt x="411" y="39"/>
                    <a:pt x="411" y="39"/>
                  </a:cubicBezTo>
                  <a:cubicBezTo>
                    <a:pt x="415" y="57"/>
                    <a:pt x="415" y="57"/>
                    <a:pt x="415" y="57"/>
                  </a:cubicBezTo>
                  <a:cubicBezTo>
                    <a:pt x="421" y="80"/>
                    <a:pt x="421" y="80"/>
                    <a:pt x="421" y="80"/>
                  </a:cubicBezTo>
                  <a:cubicBezTo>
                    <a:pt x="421" y="81"/>
                    <a:pt x="421" y="81"/>
                    <a:pt x="421" y="81"/>
                  </a:cubicBezTo>
                  <a:cubicBezTo>
                    <a:pt x="422" y="81"/>
                    <a:pt x="422" y="81"/>
                    <a:pt x="422" y="81"/>
                  </a:cubicBezTo>
                  <a:cubicBezTo>
                    <a:pt x="421" y="82"/>
                    <a:pt x="421" y="82"/>
                    <a:pt x="421" y="82"/>
                  </a:cubicBezTo>
                  <a:cubicBezTo>
                    <a:pt x="421" y="83"/>
                    <a:pt x="421" y="83"/>
                    <a:pt x="421" y="83"/>
                  </a:cubicBezTo>
                  <a:cubicBezTo>
                    <a:pt x="419" y="89"/>
                    <a:pt x="413" y="93"/>
                    <a:pt x="403" y="93"/>
                  </a:cubicBezTo>
                  <a:cubicBezTo>
                    <a:pt x="382" y="93"/>
                    <a:pt x="382" y="93"/>
                    <a:pt x="382" y="93"/>
                  </a:cubicBezTo>
                  <a:cubicBezTo>
                    <a:pt x="370" y="86"/>
                    <a:pt x="370" y="86"/>
                    <a:pt x="370" y="86"/>
                  </a:cubicBezTo>
                  <a:cubicBezTo>
                    <a:pt x="354" y="93"/>
                    <a:pt x="354" y="93"/>
                    <a:pt x="354" y="93"/>
                  </a:cubicBezTo>
                  <a:cubicBezTo>
                    <a:pt x="351" y="94"/>
                    <a:pt x="351" y="94"/>
                    <a:pt x="351" y="94"/>
                  </a:cubicBezTo>
                  <a:cubicBezTo>
                    <a:pt x="348" y="93"/>
                    <a:pt x="348" y="93"/>
                    <a:pt x="348" y="93"/>
                  </a:cubicBezTo>
                  <a:cubicBezTo>
                    <a:pt x="346" y="107"/>
                    <a:pt x="346" y="107"/>
                    <a:pt x="346" y="107"/>
                  </a:cubicBezTo>
                  <a:cubicBezTo>
                    <a:pt x="345" y="110"/>
                    <a:pt x="345" y="110"/>
                    <a:pt x="345" y="110"/>
                  </a:cubicBezTo>
                  <a:cubicBezTo>
                    <a:pt x="345" y="113"/>
                    <a:pt x="345" y="113"/>
                    <a:pt x="345" y="113"/>
                  </a:cubicBezTo>
                  <a:cubicBezTo>
                    <a:pt x="342" y="113"/>
                    <a:pt x="342" y="113"/>
                    <a:pt x="342" y="113"/>
                  </a:cubicBezTo>
                  <a:cubicBezTo>
                    <a:pt x="316" y="104"/>
                    <a:pt x="316" y="104"/>
                    <a:pt x="316" y="104"/>
                  </a:cubicBezTo>
                  <a:cubicBezTo>
                    <a:pt x="316" y="113"/>
                    <a:pt x="317" y="119"/>
                    <a:pt x="321" y="126"/>
                  </a:cubicBezTo>
                  <a:cubicBezTo>
                    <a:pt x="324" y="134"/>
                    <a:pt x="325" y="139"/>
                    <a:pt x="322" y="145"/>
                  </a:cubicBezTo>
                  <a:cubicBezTo>
                    <a:pt x="319" y="154"/>
                    <a:pt x="319" y="154"/>
                    <a:pt x="319" y="154"/>
                  </a:cubicBezTo>
                  <a:cubicBezTo>
                    <a:pt x="316" y="157"/>
                    <a:pt x="306" y="158"/>
                    <a:pt x="293" y="157"/>
                  </a:cubicBezTo>
                  <a:cubicBezTo>
                    <a:pt x="275" y="157"/>
                    <a:pt x="275" y="157"/>
                    <a:pt x="275" y="157"/>
                  </a:cubicBezTo>
                  <a:cubicBezTo>
                    <a:pt x="274" y="187"/>
                    <a:pt x="274" y="187"/>
                    <a:pt x="274" y="187"/>
                  </a:cubicBezTo>
                  <a:cubicBezTo>
                    <a:pt x="250" y="178"/>
                    <a:pt x="250" y="178"/>
                    <a:pt x="250" y="178"/>
                  </a:cubicBezTo>
                  <a:cubicBezTo>
                    <a:pt x="249" y="178"/>
                    <a:pt x="249" y="178"/>
                    <a:pt x="249" y="178"/>
                  </a:cubicBezTo>
                  <a:cubicBezTo>
                    <a:pt x="248" y="177"/>
                    <a:pt x="248" y="177"/>
                    <a:pt x="248" y="177"/>
                  </a:cubicBezTo>
                  <a:cubicBezTo>
                    <a:pt x="237" y="155"/>
                    <a:pt x="237" y="155"/>
                    <a:pt x="237" y="155"/>
                  </a:cubicBezTo>
                  <a:cubicBezTo>
                    <a:pt x="211" y="146"/>
                    <a:pt x="211" y="146"/>
                    <a:pt x="211" y="146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195" y="140"/>
                    <a:pt x="195" y="140"/>
                    <a:pt x="195" y="140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79" y="143"/>
                    <a:pt x="179" y="143"/>
                    <a:pt x="179" y="143"/>
                  </a:cubicBezTo>
                  <a:cubicBezTo>
                    <a:pt x="174" y="143"/>
                    <a:pt x="174" y="143"/>
                    <a:pt x="174" y="143"/>
                  </a:cubicBezTo>
                  <a:cubicBezTo>
                    <a:pt x="166" y="124"/>
                    <a:pt x="166" y="124"/>
                    <a:pt x="166" y="124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6" y="112"/>
                    <a:pt x="156" y="112"/>
                    <a:pt x="156" y="112"/>
                  </a:cubicBezTo>
                  <a:cubicBezTo>
                    <a:pt x="148" y="101"/>
                    <a:pt x="144" y="92"/>
                    <a:pt x="142" y="86"/>
                  </a:cubicBezTo>
                  <a:cubicBezTo>
                    <a:pt x="142" y="85"/>
                    <a:pt x="139" y="83"/>
                    <a:pt x="134" y="82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23" y="78"/>
                    <a:pt x="117" y="72"/>
                    <a:pt x="114" y="62"/>
                  </a:cubicBezTo>
                  <a:cubicBezTo>
                    <a:pt x="110" y="44"/>
                    <a:pt x="110" y="44"/>
                    <a:pt x="110" y="44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03" y="16"/>
                    <a:pt x="103" y="16"/>
                    <a:pt x="103" y="16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8" y="20"/>
                    <a:pt x="88" y="20"/>
                    <a:pt x="88" y="20"/>
                  </a:cubicBezTo>
                  <a:lnTo>
                    <a:pt x="87" y="2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26" name="Freeform 11"/>
            <p:cNvSpPr/>
            <p:nvPr/>
          </p:nvSpPr>
          <p:spPr bwMode="auto">
            <a:xfrm>
              <a:off x="1252208" y="3652374"/>
              <a:ext cx="1921049" cy="1158978"/>
            </a:xfrm>
            <a:custGeom>
              <a:avLst/>
              <a:gdLst>
                <a:gd name="T0" fmla="*/ 2147483646 w 1661"/>
                <a:gd name="T1" fmla="*/ 2147483646 h 1007"/>
                <a:gd name="T2" fmla="*/ 2147483646 w 1661"/>
                <a:gd name="T3" fmla="*/ 2147483646 h 1007"/>
                <a:gd name="T4" fmla="*/ 2147483646 w 1661"/>
                <a:gd name="T5" fmla="*/ 2147483646 h 1007"/>
                <a:gd name="T6" fmla="*/ 2147483646 w 1661"/>
                <a:gd name="T7" fmla="*/ 2147483646 h 1007"/>
                <a:gd name="T8" fmla="*/ 2147483646 w 1661"/>
                <a:gd name="T9" fmla="*/ 2147483646 h 1007"/>
                <a:gd name="T10" fmla="*/ 2147483646 w 1661"/>
                <a:gd name="T11" fmla="*/ 2147483646 h 1007"/>
                <a:gd name="T12" fmla="*/ 2147483646 w 1661"/>
                <a:gd name="T13" fmla="*/ 2147483646 h 1007"/>
                <a:gd name="T14" fmla="*/ 2147483646 w 1661"/>
                <a:gd name="T15" fmla="*/ 2147483646 h 1007"/>
                <a:gd name="T16" fmla="*/ 2147483646 w 1661"/>
                <a:gd name="T17" fmla="*/ 2147483646 h 1007"/>
                <a:gd name="T18" fmla="*/ 2147483646 w 1661"/>
                <a:gd name="T19" fmla="*/ 2147483646 h 1007"/>
                <a:gd name="T20" fmla="*/ 2147483646 w 1661"/>
                <a:gd name="T21" fmla="*/ 2147483646 h 1007"/>
                <a:gd name="T22" fmla="*/ 2147483646 w 1661"/>
                <a:gd name="T23" fmla="*/ 2147483646 h 1007"/>
                <a:gd name="T24" fmla="*/ 2147483646 w 1661"/>
                <a:gd name="T25" fmla="*/ 2147483646 h 1007"/>
                <a:gd name="T26" fmla="*/ 2147483646 w 1661"/>
                <a:gd name="T27" fmla="*/ 2147483646 h 1007"/>
                <a:gd name="T28" fmla="*/ 2147483646 w 1661"/>
                <a:gd name="T29" fmla="*/ 2147483646 h 1007"/>
                <a:gd name="T30" fmla="*/ 2147483646 w 1661"/>
                <a:gd name="T31" fmla="*/ 2147483646 h 1007"/>
                <a:gd name="T32" fmla="*/ 2147483646 w 1661"/>
                <a:gd name="T33" fmla="*/ 2147483646 h 1007"/>
                <a:gd name="T34" fmla="*/ 2147483646 w 1661"/>
                <a:gd name="T35" fmla="*/ 2147483646 h 1007"/>
                <a:gd name="T36" fmla="*/ 2147483646 w 1661"/>
                <a:gd name="T37" fmla="*/ 2147483646 h 1007"/>
                <a:gd name="T38" fmla="*/ 2147483646 w 1661"/>
                <a:gd name="T39" fmla="*/ 2147483646 h 1007"/>
                <a:gd name="T40" fmla="*/ 2147483646 w 1661"/>
                <a:gd name="T41" fmla="*/ 2147483646 h 1007"/>
                <a:gd name="T42" fmla="*/ 2147483646 w 1661"/>
                <a:gd name="T43" fmla="*/ 2147483646 h 1007"/>
                <a:gd name="T44" fmla="*/ 2147483646 w 1661"/>
                <a:gd name="T45" fmla="*/ 2147483646 h 1007"/>
                <a:gd name="T46" fmla="*/ 2147483646 w 1661"/>
                <a:gd name="T47" fmla="*/ 2147483646 h 1007"/>
                <a:gd name="T48" fmla="*/ 2147483646 w 1661"/>
                <a:gd name="T49" fmla="*/ 2147483646 h 1007"/>
                <a:gd name="T50" fmla="*/ 2147483646 w 1661"/>
                <a:gd name="T51" fmla="*/ 2147483646 h 1007"/>
                <a:gd name="T52" fmla="*/ 2147483646 w 1661"/>
                <a:gd name="T53" fmla="*/ 2147483646 h 1007"/>
                <a:gd name="T54" fmla="*/ 2147483646 w 1661"/>
                <a:gd name="T55" fmla="*/ 2147483646 h 1007"/>
                <a:gd name="T56" fmla="*/ 2147483646 w 1661"/>
                <a:gd name="T57" fmla="*/ 2147483646 h 1007"/>
                <a:gd name="T58" fmla="*/ 2147483646 w 1661"/>
                <a:gd name="T59" fmla="*/ 2147483646 h 1007"/>
                <a:gd name="T60" fmla="*/ 2147483646 w 1661"/>
                <a:gd name="T61" fmla="*/ 2147483646 h 1007"/>
                <a:gd name="T62" fmla="*/ 2147483646 w 1661"/>
                <a:gd name="T63" fmla="*/ 2147483646 h 1007"/>
                <a:gd name="T64" fmla="*/ 2147483646 w 1661"/>
                <a:gd name="T65" fmla="*/ 2147483646 h 1007"/>
                <a:gd name="T66" fmla="*/ 2147483646 w 1661"/>
                <a:gd name="T67" fmla="*/ 2147483646 h 1007"/>
                <a:gd name="T68" fmla="*/ 2147483646 w 1661"/>
                <a:gd name="T69" fmla="*/ 2147483646 h 1007"/>
                <a:gd name="T70" fmla="*/ 2147483646 w 1661"/>
                <a:gd name="T71" fmla="*/ 2147483646 h 1007"/>
                <a:gd name="T72" fmla="*/ 2147483646 w 1661"/>
                <a:gd name="T73" fmla="*/ 2147483646 h 1007"/>
                <a:gd name="T74" fmla="*/ 2147483646 w 1661"/>
                <a:gd name="T75" fmla="*/ 2147483646 h 1007"/>
                <a:gd name="T76" fmla="*/ 2147483646 w 1661"/>
                <a:gd name="T77" fmla="*/ 2147483646 h 1007"/>
                <a:gd name="T78" fmla="*/ 2147483646 w 1661"/>
                <a:gd name="T79" fmla="*/ 2147483646 h 1007"/>
                <a:gd name="T80" fmla="*/ 2147483646 w 1661"/>
                <a:gd name="T81" fmla="*/ 2147483646 h 1007"/>
                <a:gd name="T82" fmla="*/ 2147483646 w 1661"/>
                <a:gd name="T83" fmla="*/ 2147483646 h 1007"/>
                <a:gd name="T84" fmla="*/ 2147483646 w 1661"/>
                <a:gd name="T85" fmla="*/ 2147483646 h 1007"/>
                <a:gd name="T86" fmla="*/ 2147483646 w 1661"/>
                <a:gd name="T87" fmla="*/ 2147483646 h 1007"/>
                <a:gd name="T88" fmla="*/ 2147483646 w 1661"/>
                <a:gd name="T89" fmla="*/ 2147483646 h 1007"/>
                <a:gd name="T90" fmla="*/ 2147483646 w 1661"/>
                <a:gd name="T91" fmla="*/ 2147483646 h 1007"/>
                <a:gd name="T92" fmla="*/ 2147483646 w 1661"/>
                <a:gd name="T93" fmla="*/ 2147483646 h 1007"/>
                <a:gd name="T94" fmla="*/ 2147483646 w 1661"/>
                <a:gd name="T95" fmla="*/ 2147483646 h 1007"/>
                <a:gd name="T96" fmla="*/ 2147483646 w 1661"/>
                <a:gd name="T97" fmla="*/ 0 h 1007"/>
                <a:gd name="T98" fmla="*/ 2147483646 w 1661"/>
                <a:gd name="T99" fmla="*/ 2147483646 h 1007"/>
                <a:gd name="T100" fmla="*/ 2147483646 w 1661"/>
                <a:gd name="T101" fmla="*/ 2147483646 h 100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61"/>
                <a:gd name="T154" fmla="*/ 0 h 1007"/>
                <a:gd name="T155" fmla="*/ 1661 w 1661"/>
                <a:gd name="T156" fmla="*/ 1007 h 100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61" h="1007">
                  <a:moveTo>
                    <a:pt x="205" y="3"/>
                  </a:moveTo>
                  <a:cubicBezTo>
                    <a:pt x="205" y="4"/>
                    <a:pt x="205" y="4"/>
                    <a:pt x="205" y="4"/>
                  </a:cubicBezTo>
                  <a:cubicBezTo>
                    <a:pt x="201" y="13"/>
                    <a:pt x="193" y="20"/>
                    <a:pt x="185" y="27"/>
                  </a:cubicBezTo>
                  <a:cubicBezTo>
                    <a:pt x="179" y="30"/>
                    <a:pt x="177" y="35"/>
                    <a:pt x="177" y="42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77" y="50"/>
                    <a:pt x="173" y="59"/>
                    <a:pt x="165" y="71"/>
                  </a:cubicBezTo>
                  <a:cubicBezTo>
                    <a:pt x="164" y="77"/>
                    <a:pt x="164" y="77"/>
                    <a:pt x="164" y="77"/>
                  </a:cubicBezTo>
                  <a:cubicBezTo>
                    <a:pt x="162" y="80"/>
                    <a:pt x="158" y="82"/>
                    <a:pt x="150" y="82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69" y="114"/>
                    <a:pt x="58" y="129"/>
                    <a:pt x="57" y="140"/>
                  </a:cubicBezTo>
                  <a:cubicBezTo>
                    <a:pt x="56" y="145"/>
                    <a:pt x="63" y="164"/>
                    <a:pt x="76" y="197"/>
                  </a:cubicBezTo>
                  <a:cubicBezTo>
                    <a:pt x="86" y="219"/>
                    <a:pt x="86" y="219"/>
                    <a:pt x="86" y="219"/>
                  </a:cubicBezTo>
                  <a:cubicBezTo>
                    <a:pt x="90" y="230"/>
                    <a:pt x="87" y="242"/>
                    <a:pt x="77" y="256"/>
                  </a:cubicBezTo>
                  <a:cubicBezTo>
                    <a:pt x="58" y="275"/>
                    <a:pt x="58" y="275"/>
                    <a:pt x="58" y="275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0" y="240"/>
                    <a:pt x="20" y="240"/>
                    <a:pt x="20" y="240"/>
                  </a:cubicBezTo>
                  <a:cubicBezTo>
                    <a:pt x="12" y="283"/>
                    <a:pt x="12" y="283"/>
                    <a:pt x="12" y="283"/>
                  </a:cubicBezTo>
                  <a:cubicBezTo>
                    <a:pt x="26" y="305"/>
                    <a:pt x="26" y="305"/>
                    <a:pt x="26" y="305"/>
                  </a:cubicBezTo>
                  <a:cubicBezTo>
                    <a:pt x="27" y="308"/>
                    <a:pt x="27" y="310"/>
                    <a:pt x="26" y="311"/>
                  </a:cubicBezTo>
                  <a:cubicBezTo>
                    <a:pt x="23" y="313"/>
                    <a:pt x="23" y="313"/>
                    <a:pt x="23" y="313"/>
                  </a:cubicBezTo>
                  <a:cubicBezTo>
                    <a:pt x="19" y="316"/>
                    <a:pt x="13" y="327"/>
                    <a:pt x="7" y="345"/>
                  </a:cubicBezTo>
                  <a:cubicBezTo>
                    <a:pt x="0" y="360"/>
                    <a:pt x="3" y="376"/>
                    <a:pt x="16" y="393"/>
                  </a:cubicBezTo>
                  <a:cubicBezTo>
                    <a:pt x="41" y="393"/>
                    <a:pt x="41" y="393"/>
                    <a:pt x="41" y="393"/>
                  </a:cubicBezTo>
                  <a:cubicBezTo>
                    <a:pt x="50" y="395"/>
                    <a:pt x="63" y="409"/>
                    <a:pt x="80" y="433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82" y="443"/>
                    <a:pt x="85" y="448"/>
                    <a:pt x="90" y="452"/>
                  </a:cubicBezTo>
                  <a:cubicBezTo>
                    <a:pt x="146" y="504"/>
                    <a:pt x="146" y="504"/>
                    <a:pt x="146" y="504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71" y="537"/>
                    <a:pt x="171" y="537"/>
                    <a:pt x="171" y="537"/>
                  </a:cubicBezTo>
                  <a:cubicBezTo>
                    <a:pt x="186" y="537"/>
                    <a:pt x="186" y="537"/>
                    <a:pt x="186" y="537"/>
                  </a:cubicBezTo>
                  <a:cubicBezTo>
                    <a:pt x="202" y="508"/>
                    <a:pt x="202" y="508"/>
                    <a:pt x="202" y="508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5" y="505"/>
                    <a:pt x="205" y="505"/>
                    <a:pt x="205" y="505"/>
                  </a:cubicBezTo>
                  <a:cubicBezTo>
                    <a:pt x="244" y="515"/>
                    <a:pt x="244" y="515"/>
                    <a:pt x="244" y="515"/>
                  </a:cubicBezTo>
                  <a:cubicBezTo>
                    <a:pt x="244" y="516"/>
                    <a:pt x="244" y="516"/>
                    <a:pt x="244" y="516"/>
                  </a:cubicBezTo>
                  <a:cubicBezTo>
                    <a:pt x="244" y="518"/>
                    <a:pt x="244" y="518"/>
                    <a:pt x="244" y="518"/>
                  </a:cubicBezTo>
                  <a:cubicBezTo>
                    <a:pt x="249" y="544"/>
                    <a:pt x="249" y="544"/>
                    <a:pt x="249" y="544"/>
                  </a:cubicBezTo>
                  <a:cubicBezTo>
                    <a:pt x="296" y="598"/>
                    <a:pt x="296" y="598"/>
                    <a:pt x="296" y="598"/>
                  </a:cubicBezTo>
                  <a:cubicBezTo>
                    <a:pt x="312" y="604"/>
                    <a:pt x="312" y="604"/>
                    <a:pt x="312" y="604"/>
                  </a:cubicBezTo>
                  <a:cubicBezTo>
                    <a:pt x="313" y="605"/>
                    <a:pt x="313" y="605"/>
                    <a:pt x="313" y="605"/>
                  </a:cubicBezTo>
                  <a:cubicBezTo>
                    <a:pt x="320" y="610"/>
                    <a:pt x="320" y="610"/>
                    <a:pt x="320" y="610"/>
                  </a:cubicBezTo>
                  <a:cubicBezTo>
                    <a:pt x="321" y="611"/>
                    <a:pt x="321" y="611"/>
                    <a:pt x="321" y="611"/>
                  </a:cubicBezTo>
                  <a:cubicBezTo>
                    <a:pt x="356" y="662"/>
                    <a:pt x="356" y="662"/>
                    <a:pt x="356" y="662"/>
                  </a:cubicBezTo>
                  <a:cubicBezTo>
                    <a:pt x="384" y="658"/>
                    <a:pt x="384" y="658"/>
                    <a:pt x="384" y="658"/>
                  </a:cubicBezTo>
                  <a:cubicBezTo>
                    <a:pt x="387" y="658"/>
                    <a:pt x="387" y="658"/>
                    <a:pt x="387" y="658"/>
                  </a:cubicBezTo>
                  <a:cubicBezTo>
                    <a:pt x="388" y="658"/>
                    <a:pt x="388" y="658"/>
                    <a:pt x="388" y="658"/>
                  </a:cubicBezTo>
                  <a:cubicBezTo>
                    <a:pt x="390" y="660"/>
                    <a:pt x="390" y="660"/>
                    <a:pt x="390" y="660"/>
                  </a:cubicBezTo>
                  <a:cubicBezTo>
                    <a:pt x="391" y="662"/>
                    <a:pt x="391" y="662"/>
                    <a:pt x="391" y="662"/>
                  </a:cubicBezTo>
                  <a:cubicBezTo>
                    <a:pt x="415" y="713"/>
                    <a:pt x="415" y="713"/>
                    <a:pt x="415" y="713"/>
                  </a:cubicBezTo>
                  <a:cubicBezTo>
                    <a:pt x="445" y="731"/>
                    <a:pt x="445" y="731"/>
                    <a:pt x="445" y="731"/>
                  </a:cubicBezTo>
                  <a:cubicBezTo>
                    <a:pt x="469" y="737"/>
                    <a:pt x="469" y="737"/>
                    <a:pt x="469" y="737"/>
                  </a:cubicBezTo>
                  <a:cubicBezTo>
                    <a:pt x="480" y="770"/>
                    <a:pt x="480" y="770"/>
                    <a:pt x="480" y="770"/>
                  </a:cubicBezTo>
                  <a:cubicBezTo>
                    <a:pt x="498" y="770"/>
                    <a:pt x="498" y="770"/>
                    <a:pt x="498" y="770"/>
                  </a:cubicBezTo>
                  <a:cubicBezTo>
                    <a:pt x="499" y="771"/>
                    <a:pt x="499" y="771"/>
                    <a:pt x="499" y="771"/>
                  </a:cubicBezTo>
                  <a:cubicBezTo>
                    <a:pt x="499" y="771"/>
                    <a:pt x="499" y="771"/>
                    <a:pt x="499" y="771"/>
                  </a:cubicBezTo>
                  <a:cubicBezTo>
                    <a:pt x="537" y="792"/>
                    <a:pt x="537" y="792"/>
                    <a:pt x="537" y="792"/>
                  </a:cubicBezTo>
                  <a:cubicBezTo>
                    <a:pt x="537" y="793"/>
                    <a:pt x="537" y="793"/>
                    <a:pt x="537" y="793"/>
                  </a:cubicBezTo>
                  <a:cubicBezTo>
                    <a:pt x="537" y="793"/>
                    <a:pt x="537" y="793"/>
                    <a:pt x="537" y="793"/>
                  </a:cubicBezTo>
                  <a:cubicBezTo>
                    <a:pt x="539" y="794"/>
                    <a:pt x="539" y="794"/>
                    <a:pt x="539" y="794"/>
                  </a:cubicBezTo>
                  <a:cubicBezTo>
                    <a:pt x="566" y="828"/>
                    <a:pt x="566" y="828"/>
                    <a:pt x="566" y="828"/>
                  </a:cubicBezTo>
                  <a:cubicBezTo>
                    <a:pt x="606" y="821"/>
                    <a:pt x="606" y="821"/>
                    <a:pt x="606" y="821"/>
                  </a:cubicBezTo>
                  <a:cubicBezTo>
                    <a:pt x="608" y="821"/>
                    <a:pt x="608" y="821"/>
                    <a:pt x="608" y="821"/>
                  </a:cubicBezTo>
                  <a:cubicBezTo>
                    <a:pt x="623" y="827"/>
                    <a:pt x="623" y="827"/>
                    <a:pt x="623" y="827"/>
                  </a:cubicBezTo>
                  <a:cubicBezTo>
                    <a:pt x="624" y="827"/>
                    <a:pt x="624" y="827"/>
                    <a:pt x="624" y="827"/>
                  </a:cubicBezTo>
                  <a:cubicBezTo>
                    <a:pt x="649" y="849"/>
                    <a:pt x="649" y="849"/>
                    <a:pt x="649" y="849"/>
                  </a:cubicBezTo>
                  <a:cubicBezTo>
                    <a:pt x="695" y="852"/>
                    <a:pt x="695" y="852"/>
                    <a:pt x="695" y="852"/>
                  </a:cubicBezTo>
                  <a:cubicBezTo>
                    <a:pt x="722" y="848"/>
                    <a:pt x="722" y="848"/>
                    <a:pt x="722" y="848"/>
                  </a:cubicBezTo>
                  <a:cubicBezTo>
                    <a:pt x="722" y="848"/>
                    <a:pt x="722" y="848"/>
                    <a:pt x="722" y="848"/>
                  </a:cubicBezTo>
                  <a:cubicBezTo>
                    <a:pt x="759" y="842"/>
                    <a:pt x="782" y="845"/>
                    <a:pt x="791" y="854"/>
                  </a:cubicBezTo>
                  <a:cubicBezTo>
                    <a:pt x="796" y="863"/>
                    <a:pt x="793" y="871"/>
                    <a:pt x="780" y="882"/>
                  </a:cubicBezTo>
                  <a:cubicBezTo>
                    <a:pt x="770" y="892"/>
                    <a:pt x="770" y="892"/>
                    <a:pt x="770" y="892"/>
                  </a:cubicBezTo>
                  <a:cubicBezTo>
                    <a:pt x="766" y="898"/>
                    <a:pt x="771" y="906"/>
                    <a:pt x="784" y="919"/>
                  </a:cubicBezTo>
                  <a:cubicBezTo>
                    <a:pt x="785" y="921"/>
                    <a:pt x="785" y="921"/>
                    <a:pt x="785" y="921"/>
                  </a:cubicBezTo>
                  <a:cubicBezTo>
                    <a:pt x="784" y="921"/>
                    <a:pt x="784" y="921"/>
                    <a:pt x="784" y="921"/>
                  </a:cubicBezTo>
                  <a:cubicBezTo>
                    <a:pt x="793" y="927"/>
                    <a:pt x="793" y="927"/>
                    <a:pt x="793" y="927"/>
                  </a:cubicBezTo>
                  <a:cubicBezTo>
                    <a:pt x="796" y="924"/>
                    <a:pt x="796" y="924"/>
                    <a:pt x="796" y="924"/>
                  </a:cubicBezTo>
                  <a:cubicBezTo>
                    <a:pt x="822" y="874"/>
                    <a:pt x="844" y="847"/>
                    <a:pt x="858" y="842"/>
                  </a:cubicBezTo>
                  <a:cubicBezTo>
                    <a:pt x="874" y="836"/>
                    <a:pt x="907" y="850"/>
                    <a:pt x="959" y="882"/>
                  </a:cubicBezTo>
                  <a:cubicBezTo>
                    <a:pt x="1022" y="893"/>
                    <a:pt x="1022" y="893"/>
                    <a:pt x="1022" y="893"/>
                  </a:cubicBezTo>
                  <a:cubicBezTo>
                    <a:pt x="1021" y="896"/>
                    <a:pt x="1021" y="896"/>
                    <a:pt x="1021" y="896"/>
                  </a:cubicBezTo>
                  <a:cubicBezTo>
                    <a:pt x="1021" y="898"/>
                    <a:pt x="1021" y="898"/>
                    <a:pt x="1021" y="898"/>
                  </a:cubicBezTo>
                  <a:cubicBezTo>
                    <a:pt x="1018" y="927"/>
                    <a:pt x="1018" y="927"/>
                    <a:pt x="1018" y="927"/>
                  </a:cubicBezTo>
                  <a:cubicBezTo>
                    <a:pt x="1049" y="931"/>
                    <a:pt x="1049" y="931"/>
                    <a:pt x="1049" y="931"/>
                  </a:cubicBezTo>
                  <a:cubicBezTo>
                    <a:pt x="1048" y="972"/>
                    <a:pt x="1048" y="972"/>
                    <a:pt x="1048" y="972"/>
                  </a:cubicBezTo>
                  <a:cubicBezTo>
                    <a:pt x="1058" y="990"/>
                    <a:pt x="1065" y="1000"/>
                    <a:pt x="1069" y="1003"/>
                  </a:cubicBezTo>
                  <a:cubicBezTo>
                    <a:pt x="1076" y="1007"/>
                    <a:pt x="1107" y="1007"/>
                    <a:pt x="1163" y="1003"/>
                  </a:cubicBezTo>
                  <a:cubicBezTo>
                    <a:pt x="1196" y="986"/>
                    <a:pt x="1196" y="986"/>
                    <a:pt x="1196" y="986"/>
                  </a:cubicBezTo>
                  <a:cubicBezTo>
                    <a:pt x="1228" y="942"/>
                    <a:pt x="1228" y="942"/>
                    <a:pt x="1228" y="942"/>
                  </a:cubicBezTo>
                  <a:cubicBezTo>
                    <a:pt x="1265" y="941"/>
                    <a:pt x="1265" y="941"/>
                    <a:pt x="1265" y="941"/>
                  </a:cubicBezTo>
                  <a:cubicBezTo>
                    <a:pt x="1283" y="936"/>
                    <a:pt x="1283" y="936"/>
                    <a:pt x="1283" y="936"/>
                  </a:cubicBezTo>
                  <a:cubicBezTo>
                    <a:pt x="1352" y="896"/>
                    <a:pt x="1352" y="896"/>
                    <a:pt x="1352" y="896"/>
                  </a:cubicBezTo>
                  <a:cubicBezTo>
                    <a:pt x="1353" y="896"/>
                    <a:pt x="1353" y="896"/>
                    <a:pt x="1353" y="896"/>
                  </a:cubicBezTo>
                  <a:cubicBezTo>
                    <a:pt x="1354" y="895"/>
                    <a:pt x="1354" y="895"/>
                    <a:pt x="1354" y="895"/>
                  </a:cubicBezTo>
                  <a:cubicBezTo>
                    <a:pt x="1354" y="895"/>
                    <a:pt x="1354" y="895"/>
                    <a:pt x="1354" y="895"/>
                  </a:cubicBezTo>
                  <a:cubicBezTo>
                    <a:pt x="1394" y="890"/>
                    <a:pt x="1418" y="889"/>
                    <a:pt x="1424" y="895"/>
                  </a:cubicBezTo>
                  <a:cubicBezTo>
                    <a:pt x="1469" y="933"/>
                    <a:pt x="1469" y="933"/>
                    <a:pt x="1469" y="933"/>
                  </a:cubicBezTo>
                  <a:cubicBezTo>
                    <a:pt x="1483" y="938"/>
                    <a:pt x="1483" y="938"/>
                    <a:pt x="1483" y="938"/>
                  </a:cubicBezTo>
                  <a:cubicBezTo>
                    <a:pt x="1485" y="940"/>
                    <a:pt x="1485" y="940"/>
                    <a:pt x="1485" y="940"/>
                  </a:cubicBezTo>
                  <a:cubicBezTo>
                    <a:pt x="1503" y="947"/>
                    <a:pt x="1503" y="947"/>
                    <a:pt x="1503" y="947"/>
                  </a:cubicBezTo>
                  <a:cubicBezTo>
                    <a:pt x="1504" y="948"/>
                    <a:pt x="1504" y="948"/>
                    <a:pt x="1504" y="948"/>
                  </a:cubicBezTo>
                  <a:cubicBezTo>
                    <a:pt x="1504" y="945"/>
                    <a:pt x="1504" y="945"/>
                    <a:pt x="1504" y="945"/>
                  </a:cubicBezTo>
                  <a:cubicBezTo>
                    <a:pt x="1504" y="944"/>
                    <a:pt x="1504" y="944"/>
                    <a:pt x="1504" y="944"/>
                  </a:cubicBezTo>
                  <a:cubicBezTo>
                    <a:pt x="1504" y="943"/>
                    <a:pt x="1504" y="943"/>
                    <a:pt x="1504" y="943"/>
                  </a:cubicBezTo>
                  <a:cubicBezTo>
                    <a:pt x="1504" y="942"/>
                    <a:pt x="1504" y="942"/>
                    <a:pt x="1504" y="942"/>
                  </a:cubicBezTo>
                  <a:cubicBezTo>
                    <a:pt x="1512" y="910"/>
                    <a:pt x="1512" y="910"/>
                    <a:pt x="1512" y="910"/>
                  </a:cubicBezTo>
                  <a:cubicBezTo>
                    <a:pt x="1508" y="901"/>
                    <a:pt x="1508" y="893"/>
                    <a:pt x="1512" y="887"/>
                  </a:cubicBezTo>
                  <a:cubicBezTo>
                    <a:pt x="1514" y="882"/>
                    <a:pt x="1519" y="879"/>
                    <a:pt x="1527" y="877"/>
                  </a:cubicBezTo>
                  <a:cubicBezTo>
                    <a:pt x="1543" y="873"/>
                    <a:pt x="1558" y="887"/>
                    <a:pt x="1573" y="917"/>
                  </a:cubicBezTo>
                  <a:cubicBezTo>
                    <a:pt x="1575" y="918"/>
                    <a:pt x="1575" y="918"/>
                    <a:pt x="1575" y="918"/>
                  </a:cubicBezTo>
                  <a:cubicBezTo>
                    <a:pt x="1576" y="918"/>
                    <a:pt x="1576" y="918"/>
                    <a:pt x="1576" y="918"/>
                  </a:cubicBezTo>
                  <a:cubicBezTo>
                    <a:pt x="1602" y="906"/>
                    <a:pt x="1602" y="906"/>
                    <a:pt x="1602" y="906"/>
                  </a:cubicBezTo>
                  <a:cubicBezTo>
                    <a:pt x="1608" y="905"/>
                    <a:pt x="1610" y="900"/>
                    <a:pt x="1610" y="895"/>
                  </a:cubicBezTo>
                  <a:cubicBezTo>
                    <a:pt x="1604" y="876"/>
                    <a:pt x="1604" y="876"/>
                    <a:pt x="1604" y="876"/>
                  </a:cubicBezTo>
                  <a:cubicBezTo>
                    <a:pt x="1604" y="874"/>
                    <a:pt x="1604" y="874"/>
                    <a:pt x="1604" y="874"/>
                  </a:cubicBezTo>
                  <a:cubicBezTo>
                    <a:pt x="1602" y="866"/>
                    <a:pt x="1604" y="859"/>
                    <a:pt x="1613" y="855"/>
                  </a:cubicBezTo>
                  <a:cubicBezTo>
                    <a:pt x="1622" y="848"/>
                    <a:pt x="1622" y="848"/>
                    <a:pt x="1622" y="848"/>
                  </a:cubicBezTo>
                  <a:cubicBezTo>
                    <a:pt x="1646" y="823"/>
                    <a:pt x="1646" y="823"/>
                    <a:pt x="1646" y="823"/>
                  </a:cubicBezTo>
                  <a:cubicBezTo>
                    <a:pt x="1661" y="788"/>
                    <a:pt x="1661" y="788"/>
                    <a:pt x="1661" y="788"/>
                  </a:cubicBezTo>
                  <a:cubicBezTo>
                    <a:pt x="1648" y="766"/>
                    <a:pt x="1644" y="750"/>
                    <a:pt x="1648" y="739"/>
                  </a:cubicBezTo>
                  <a:cubicBezTo>
                    <a:pt x="1651" y="710"/>
                    <a:pt x="1651" y="710"/>
                    <a:pt x="1651" y="710"/>
                  </a:cubicBezTo>
                  <a:cubicBezTo>
                    <a:pt x="1645" y="697"/>
                    <a:pt x="1641" y="689"/>
                    <a:pt x="1641" y="681"/>
                  </a:cubicBezTo>
                  <a:cubicBezTo>
                    <a:pt x="1641" y="678"/>
                    <a:pt x="1637" y="669"/>
                    <a:pt x="1629" y="656"/>
                  </a:cubicBezTo>
                  <a:cubicBezTo>
                    <a:pt x="1628" y="656"/>
                    <a:pt x="1628" y="656"/>
                    <a:pt x="1628" y="656"/>
                  </a:cubicBezTo>
                  <a:cubicBezTo>
                    <a:pt x="1628" y="653"/>
                    <a:pt x="1628" y="653"/>
                    <a:pt x="1628" y="653"/>
                  </a:cubicBezTo>
                  <a:cubicBezTo>
                    <a:pt x="1625" y="615"/>
                    <a:pt x="1625" y="615"/>
                    <a:pt x="1625" y="615"/>
                  </a:cubicBezTo>
                  <a:cubicBezTo>
                    <a:pt x="1623" y="609"/>
                    <a:pt x="1622" y="600"/>
                    <a:pt x="1625" y="590"/>
                  </a:cubicBezTo>
                  <a:cubicBezTo>
                    <a:pt x="1615" y="582"/>
                    <a:pt x="1609" y="575"/>
                    <a:pt x="1604" y="567"/>
                  </a:cubicBezTo>
                  <a:cubicBezTo>
                    <a:pt x="1589" y="546"/>
                    <a:pt x="1589" y="546"/>
                    <a:pt x="1589" y="546"/>
                  </a:cubicBezTo>
                  <a:cubicBezTo>
                    <a:pt x="1588" y="545"/>
                    <a:pt x="1588" y="545"/>
                    <a:pt x="1588" y="545"/>
                  </a:cubicBezTo>
                  <a:cubicBezTo>
                    <a:pt x="1588" y="543"/>
                    <a:pt x="1588" y="543"/>
                    <a:pt x="1588" y="543"/>
                  </a:cubicBezTo>
                  <a:cubicBezTo>
                    <a:pt x="1588" y="542"/>
                    <a:pt x="1588" y="542"/>
                    <a:pt x="1588" y="542"/>
                  </a:cubicBezTo>
                  <a:cubicBezTo>
                    <a:pt x="1582" y="516"/>
                    <a:pt x="1582" y="516"/>
                    <a:pt x="1582" y="516"/>
                  </a:cubicBezTo>
                  <a:cubicBezTo>
                    <a:pt x="1566" y="503"/>
                    <a:pt x="1566" y="503"/>
                    <a:pt x="1566" y="503"/>
                  </a:cubicBezTo>
                  <a:cubicBezTo>
                    <a:pt x="1566" y="504"/>
                    <a:pt x="1566" y="504"/>
                    <a:pt x="1566" y="504"/>
                  </a:cubicBezTo>
                  <a:cubicBezTo>
                    <a:pt x="1536" y="480"/>
                    <a:pt x="1536" y="480"/>
                    <a:pt x="1536" y="480"/>
                  </a:cubicBezTo>
                  <a:cubicBezTo>
                    <a:pt x="1536" y="482"/>
                    <a:pt x="1536" y="482"/>
                    <a:pt x="1536" y="482"/>
                  </a:cubicBezTo>
                  <a:cubicBezTo>
                    <a:pt x="1540" y="515"/>
                    <a:pt x="1540" y="515"/>
                    <a:pt x="1540" y="515"/>
                  </a:cubicBezTo>
                  <a:cubicBezTo>
                    <a:pt x="1540" y="516"/>
                    <a:pt x="1540" y="516"/>
                    <a:pt x="1540" y="516"/>
                  </a:cubicBezTo>
                  <a:cubicBezTo>
                    <a:pt x="1540" y="519"/>
                    <a:pt x="1540" y="519"/>
                    <a:pt x="1540" y="519"/>
                  </a:cubicBezTo>
                  <a:cubicBezTo>
                    <a:pt x="1524" y="526"/>
                    <a:pt x="1524" y="526"/>
                    <a:pt x="1524" y="526"/>
                  </a:cubicBezTo>
                  <a:cubicBezTo>
                    <a:pt x="1522" y="546"/>
                    <a:pt x="1522" y="546"/>
                    <a:pt x="1522" y="546"/>
                  </a:cubicBezTo>
                  <a:cubicBezTo>
                    <a:pt x="1522" y="549"/>
                    <a:pt x="1522" y="549"/>
                    <a:pt x="1522" y="549"/>
                  </a:cubicBezTo>
                  <a:cubicBezTo>
                    <a:pt x="1485" y="564"/>
                    <a:pt x="1485" y="564"/>
                    <a:pt x="1485" y="564"/>
                  </a:cubicBezTo>
                  <a:cubicBezTo>
                    <a:pt x="1473" y="535"/>
                    <a:pt x="1473" y="535"/>
                    <a:pt x="1473" y="535"/>
                  </a:cubicBezTo>
                  <a:cubicBezTo>
                    <a:pt x="1465" y="533"/>
                    <a:pt x="1465" y="533"/>
                    <a:pt x="1465" y="533"/>
                  </a:cubicBezTo>
                  <a:cubicBezTo>
                    <a:pt x="1454" y="544"/>
                    <a:pt x="1454" y="544"/>
                    <a:pt x="1454" y="544"/>
                  </a:cubicBezTo>
                  <a:cubicBezTo>
                    <a:pt x="1446" y="565"/>
                    <a:pt x="1446" y="565"/>
                    <a:pt x="1446" y="565"/>
                  </a:cubicBezTo>
                  <a:cubicBezTo>
                    <a:pt x="1420" y="573"/>
                    <a:pt x="1420" y="573"/>
                    <a:pt x="1420" y="573"/>
                  </a:cubicBezTo>
                  <a:cubicBezTo>
                    <a:pt x="1405" y="562"/>
                    <a:pt x="1405" y="562"/>
                    <a:pt x="1405" y="562"/>
                  </a:cubicBezTo>
                  <a:cubicBezTo>
                    <a:pt x="1384" y="556"/>
                    <a:pt x="1384" y="556"/>
                    <a:pt x="1384" y="556"/>
                  </a:cubicBezTo>
                  <a:cubicBezTo>
                    <a:pt x="1378" y="526"/>
                    <a:pt x="1378" y="526"/>
                    <a:pt x="1378" y="526"/>
                  </a:cubicBezTo>
                  <a:cubicBezTo>
                    <a:pt x="1369" y="508"/>
                    <a:pt x="1369" y="508"/>
                    <a:pt x="1369" y="508"/>
                  </a:cubicBezTo>
                  <a:cubicBezTo>
                    <a:pt x="1356" y="503"/>
                    <a:pt x="1356" y="503"/>
                    <a:pt x="1356" y="503"/>
                  </a:cubicBezTo>
                  <a:cubicBezTo>
                    <a:pt x="1355" y="501"/>
                    <a:pt x="1355" y="501"/>
                    <a:pt x="1355" y="501"/>
                  </a:cubicBezTo>
                  <a:cubicBezTo>
                    <a:pt x="1346" y="489"/>
                    <a:pt x="1346" y="489"/>
                    <a:pt x="1346" y="489"/>
                  </a:cubicBezTo>
                  <a:cubicBezTo>
                    <a:pt x="1346" y="489"/>
                    <a:pt x="1346" y="489"/>
                    <a:pt x="1346" y="489"/>
                  </a:cubicBezTo>
                  <a:cubicBezTo>
                    <a:pt x="1336" y="472"/>
                    <a:pt x="1336" y="472"/>
                    <a:pt x="1336" y="472"/>
                  </a:cubicBezTo>
                  <a:cubicBezTo>
                    <a:pt x="1322" y="453"/>
                    <a:pt x="1322" y="453"/>
                    <a:pt x="1322" y="453"/>
                  </a:cubicBezTo>
                  <a:cubicBezTo>
                    <a:pt x="1309" y="453"/>
                    <a:pt x="1309" y="453"/>
                    <a:pt x="1309" y="453"/>
                  </a:cubicBezTo>
                  <a:cubicBezTo>
                    <a:pt x="1288" y="461"/>
                    <a:pt x="1288" y="461"/>
                    <a:pt x="1288" y="461"/>
                  </a:cubicBezTo>
                  <a:cubicBezTo>
                    <a:pt x="1287" y="462"/>
                    <a:pt x="1287" y="462"/>
                    <a:pt x="1287" y="462"/>
                  </a:cubicBezTo>
                  <a:cubicBezTo>
                    <a:pt x="1233" y="459"/>
                    <a:pt x="1233" y="459"/>
                    <a:pt x="1233" y="459"/>
                  </a:cubicBezTo>
                  <a:cubicBezTo>
                    <a:pt x="1192" y="450"/>
                    <a:pt x="1192" y="450"/>
                    <a:pt x="1192" y="450"/>
                  </a:cubicBezTo>
                  <a:cubicBezTo>
                    <a:pt x="1189" y="448"/>
                    <a:pt x="1181" y="445"/>
                    <a:pt x="1170" y="438"/>
                  </a:cubicBezTo>
                  <a:cubicBezTo>
                    <a:pt x="1138" y="427"/>
                    <a:pt x="1138" y="427"/>
                    <a:pt x="1138" y="427"/>
                  </a:cubicBezTo>
                  <a:cubicBezTo>
                    <a:pt x="1114" y="421"/>
                    <a:pt x="1100" y="415"/>
                    <a:pt x="1097" y="409"/>
                  </a:cubicBezTo>
                  <a:cubicBezTo>
                    <a:pt x="1092" y="406"/>
                    <a:pt x="1092" y="406"/>
                    <a:pt x="1092" y="406"/>
                  </a:cubicBezTo>
                  <a:cubicBezTo>
                    <a:pt x="1084" y="404"/>
                    <a:pt x="1084" y="404"/>
                    <a:pt x="1084" y="404"/>
                  </a:cubicBezTo>
                  <a:cubicBezTo>
                    <a:pt x="1065" y="393"/>
                    <a:pt x="1065" y="393"/>
                    <a:pt x="1065" y="393"/>
                  </a:cubicBezTo>
                  <a:cubicBezTo>
                    <a:pt x="1063" y="392"/>
                    <a:pt x="1063" y="392"/>
                    <a:pt x="1063" y="392"/>
                  </a:cubicBezTo>
                  <a:cubicBezTo>
                    <a:pt x="1060" y="388"/>
                    <a:pt x="1057" y="385"/>
                    <a:pt x="1055" y="381"/>
                  </a:cubicBezTo>
                  <a:cubicBezTo>
                    <a:pt x="1050" y="371"/>
                    <a:pt x="1050" y="371"/>
                    <a:pt x="1050" y="371"/>
                  </a:cubicBezTo>
                  <a:cubicBezTo>
                    <a:pt x="1042" y="358"/>
                    <a:pt x="1042" y="358"/>
                    <a:pt x="1042" y="358"/>
                  </a:cubicBezTo>
                  <a:cubicBezTo>
                    <a:pt x="1028" y="352"/>
                    <a:pt x="1028" y="352"/>
                    <a:pt x="1028" y="352"/>
                  </a:cubicBezTo>
                  <a:cubicBezTo>
                    <a:pt x="1023" y="355"/>
                    <a:pt x="1023" y="355"/>
                    <a:pt x="1023" y="355"/>
                  </a:cubicBezTo>
                  <a:cubicBezTo>
                    <a:pt x="1018" y="359"/>
                    <a:pt x="1018" y="359"/>
                    <a:pt x="1018" y="359"/>
                  </a:cubicBezTo>
                  <a:cubicBezTo>
                    <a:pt x="1015" y="362"/>
                    <a:pt x="1015" y="362"/>
                    <a:pt x="1015" y="362"/>
                  </a:cubicBezTo>
                  <a:cubicBezTo>
                    <a:pt x="1009" y="366"/>
                    <a:pt x="1004" y="368"/>
                    <a:pt x="1000" y="369"/>
                  </a:cubicBezTo>
                  <a:cubicBezTo>
                    <a:pt x="991" y="371"/>
                    <a:pt x="983" y="367"/>
                    <a:pt x="973" y="356"/>
                  </a:cubicBezTo>
                  <a:cubicBezTo>
                    <a:pt x="953" y="335"/>
                    <a:pt x="953" y="335"/>
                    <a:pt x="953" y="335"/>
                  </a:cubicBezTo>
                  <a:cubicBezTo>
                    <a:pt x="946" y="326"/>
                    <a:pt x="941" y="318"/>
                    <a:pt x="939" y="313"/>
                  </a:cubicBezTo>
                  <a:cubicBezTo>
                    <a:pt x="933" y="305"/>
                    <a:pt x="933" y="305"/>
                    <a:pt x="933" y="305"/>
                  </a:cubicBezTo>
                  <a:cubicBezTo>
                    <a:pt x="926" y="297"/>
                    <a:pt x="921" y="290"/>
                    <a:pt x="917" y="283"/>
                  </a:cubicBezTo>
                  <a:cubicBezTo>
                    <a:pt x="914" y="274"/>
                    <a:pt x="913" y="266"/>
                    <a:pt x="916" y="257"/>
                  </a:cubicBezTo>
                  <a:cubicBezTo>
                    <a:pt x="916" y="256"/>
                    <a:pt x="916" y="256"/>
                    <a:pt x="916" y="256"/>
                  </a:cubicBezTo>
                  <a:cubicBezTo>
                    <a:pt x="916" y="256"/>
                    <a:pt x="916" y="256"/>
                    <a:pt x="916" y="256"/>
                  </a:cubicBezTo>
                  <a:cubicBezTo>
                    <a:pt x="930" y="233"/>
                    <a:pt x="930" y="233"/>
                    <a:pt x="930" y="233"/>
                  </a:cubicBezTo>
                  <a:cubicBezTo>
                    <a:pt x="937" y="209"/>
                    <a:pt x="937" y="209"/>
                    <a:pt x="937" y="209"/>
                  </a:cubicBezTo>
                  <a:cubicBezTo>
                    <a:pt x="941" y="193"/>
                    <a:pt x="941" y="193"/>
                    <a:pt x="941" y="193"/>
                  </a:cubicBezTo>
                  <a:cubicBezTo>
                    <a:pt x="935" y="168"/>
                    <a:pt x="935" y="168"/>
                    <a:pt x="935" y="168"/>
                  </a:cubicBezTo>
                  <a:cubicBezTo>
                    <a:pt x="920" y="155"/>
                    <a:pt x="920" y="155"/>
                    <a:pt x="920" y="155"/>
                  </a:cubicBezTo>
                  <a:cubicBezTo>
                    <a:pt x="923" y="135"/>
                    <a:pt x="923" y="135"/>
                    <a:pt x="923" y="135"/>
                  </a:cubicBezTo>
                  <a:cubicBezTo>
                    <a:pt x="923" y="120"/>
                    <a:pt x="928" y="112"/>
                    <a:pt x="939" y="110"/>
                  </a:cubicBezTo>
                  <a:cubicBezTo>
                    <a:pt x="942" y="109"/>
                    <a:pt x="944" y="107"/>
                    <a:pt x="943" y="103"/>
                  </a:cubicBezTo>
                  <a:cubicBezTo>
                    <a:pt x="943" y="102"/>
                    <a:pt x="943" y="102"/>
                    <a:pt x="943" y="102"/>
                  </a:cubicBezTo>
                  <a:cubicBezTo>
                    <a:pt x="944" y="81"/>
                    <a:pt x="944" y="81"/>
                    <a:pt x="944" y="81"/>
                  </a:cubicBezTo>
                  <a:cubicBezTo>
                    <a:pt x="944" y="80"/>
                    <a:pt x="944" y="80"/>
                    <a:pt x="944" y="80"/>
                  </a:cubicBezTo>
                  <a:cubicBezTo>
                    <a:pt x="944" y="80"/>
                    <a:pt x="944" y="80"/>
                    <a:pt x="944" y="80"/>
                  </a:cubicBezTo>
                  <a:cubicBezTo>
                    <a:pt x="944" y="55"/>
                    <a:pt x="944" y="55"/>
                    <a:pt x="944" y="55"/>
                  </a:cubicBezTo>
                  <a:cubicBezTo>
                    <a:pt x="942" y="55"/>
                    <a:pt x="942" y="55"/>
                    <a:pt x="942" y="55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36" y="52"/>
                    <a:pt x="936" y="52"/>
                    <a:pt x="936" y="52"/>
                  </a:cubicBezTo>
                  <a:cubicBezTo>
                    <a:pt x="936" y="51"/>
                    <a:pt x="936" y="51"/>
                    <a:pt x="936" y="51"/>
                  </a:cubicBezTo>
                  <a:cubicBezTo>
                    <a:pt x="935" y="51"/>
                    <a:pt x="935" y="51"/>
                    <a:pt x="935" y="51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15" y="39"/>
                    <a:pt x="915" y="39"/>
                    <a:pt x="915" y="39"/>
                  </a:cubicBezTo>
                  <a:cubicBezTo>
                    <a:pt x="901" y="26"/>
                    <a:pt x="901" y="26"/>
                    <a:pt x="901" y="26"/>
                  </a:cubicBezTo>
                  <a:cubicBezTo>
                    <a:pt x="851" y="16"/>
                    <a:pt x="851" y="16"/>
                    <a:pt x="851" y="16"/>
                  </a:cubicBezTo>
                  <a:cubicBezTo>
                    <a:pt x="851" y="16"/>
                    <a:pt x="851" y="16"/>
                    <a:pt x="851" y="16"/>
                  </a:cubicBezTo>
                  <a:cubicBezTo>
                    <a:pt x="835" y="5"/>
                    <a:pt x="835" y="5"/>
                    <a:pt x="835" y="5"/>
                  </a:cubicBezTo>
                  <a:cubicBezTo>
                    <a:pt x="806" y="5"/>
                    <a:pt x="806" y="5"/>
                    <a:pt x="806" y="5"/>
                  </a:cubicBezTo>
                  <a:cubicBezTo>
                    <a:pt x="801" y="5"/>
                    <a:pt x="796" y="8"/>
                    <a:pt x="789" y="12"/>
                  </a:cubicBezTo>
                  <a:cubicBezTo>
                    <a:pt x="788" y="12"/>
                    <a:pt x="788" y="12"/>
                    <a:pt x="788" y="12"/>
                  </a:cubicBezTo>
                  <a:cubicBezTo>
                    <a:pt x="764" y="21"/>
                    <a:pt x="764" y="21"/>
                    <a:pt x="764" y="21"/>
                  </a:cubicBezTo>
                  <a:cubicBezTo>
                    <a:pt x="706" y="21"/>
                    <a:pt x="706" y="21"/>
                    <a:pt x="706" y="21"/>
                  </a:cubicBezTo>
                  <a:cubicBezTo>
                    <a:pt x="698" y="23"/>
                    <a:pt x="690" y="25"/>
                    <a:pt x="686" y="29"/>
                  </a:cubicBezTo>
                  <a:cubicBezTo>
                    <a:pt x="680" y="34"/>
                    <a:pt x="668" y="39"/>
                    <a:pt x="653" y="44"/>
                  </a:cubicBezTo>
                  <a:cubicBezTo>
                    <a:pt x="625" y="50"/>
                    <a:pt x="625" y="50"/>
                    <a:pt x="625" y="50"/>
                  </a:cubicBezTo>
                  <a:cubicBezTo>
                    <a:pt x="625" y="51"/>
                    <a:pt x="625" y="51"/>
                    <a:pt x="625" y="51"/>
                  </a:cubicBezTo>
                  <a:cubicBezTo>
                    <a:pt x="623" y="51"/>
                    <a:pt x="623" y="51"/>
                    <a:pt x="623" y="51"/>
                  </a:cubicBezTo>
                  <a:cubicBezTo>
                    <a:pt x="584" y="47"/>
                    <a:pt x="584" y="47"/>
                    <a:pt x="584" y="47"/>
                  </a:cubicBezTo>
                  <a:cubicBezTo>
                    <a:pt x="581" y="46"/>
                    <a:pt x="581" y="46"/>
                    <a:pt x="581" y="46"/>
                  </a:cubicBezTo>
                  <a:cubicBezTo>
                    <a:pt x="582" y="47"/>
                    <a:pt x="582" y="47"/>
                    <a:pt x="582" y="47"/>
                  </a:cubicBezTo>
                  <a:cubicBezTo>
                    <a:pt x="581" y="46"/>
                    <a:pt x="581" y="46"/>
                    <a:pt x="581" y="46"/>
                  </a:cubicBezTo>
                  <a:cubicBezTo>
                    <a:pt x="567" y="45"/>
                    <a:pt x="567" y="45"/>
                    <a:pt x="567" y="45"/>
                  </a:cubicBezTo>
                  <a:cubicBezTo>
                    <a:pt x="544" y="52"/>
                    <a:pt x="544" y="52"/>
                    <a:pt x="544" y="52"/>
                  </a:cubicBezTo>
                  <a:cubicBezTo>
                    <a:pt x="497" y="57"/>
                    <a:pt x="497" y="57"/>
                    <a:pt x="497" y="57"/>
                  </a:cubicBezTo>
                  <a:cubicBezTo>
                    <a:pt x="496" y="57"/>
                    <a:pt x="496" y="57"/>
                    <a:pt x="496" y="57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72" y="47"/>
                    <a:pt x="472" y="47"/>
                    <a:pt x="472" y="47"/>
                  </a:cubicBezTo>
                  <a:cubicBezTo>
                    <a:pt x="453" y="47"/>
                    <a:pt x="453" y="47"/>
                    <a:pt x="453" y="47"/>
                  </a:cubicBezTo>
                  <a:cubicBezTo>
                    <a:pt x="445" y="45"/>
                    <a:pt x="435" y="39"/>
                    <a:pt x="425" y="26"/>
                  </a:cubicBezTo>
                  <a:cubicBezTo>
                    <a:pt x="423" y="24"/>
                    <a:pt x="423" y="24"/>
                    <a:pt x="423" y="24"/>
                  </a:cubicBezTo>
                  <a:cubicBezTo>
                    <a:pt x="421" y="14"/>
                    <a:pt x="418" y="10"/>
                    <a:pt x="417" y="8"/>
                  </a:cubicBezTo>
                  <a:cubicBezTo>
                    <a:pt x="412" y="5"/>
                    <a:pt x="412" y="5"/>
                    <a:pt x="412" y="5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3" y="10"/>
                    <a:pt x="393" y="10"/>
                    <a:pt x="393" y="10"/>
                  </a:cubicBezTo>
                  <a:cubicBezTo>
                    <a:pt x="359" y="24"/>
                    <a:pt x="359" y="24"/>
                    <a:pt x="359" y="24"/>
                  </a:cubicBezTo>
                  <a:cubicBezTo>
                    <a:pt x="358" y="24"/>
                    <a:pt x="358" y="24"/>
                    <a:pt x="358" y="24"/>
                  </a:cubicBezTo>
                  <a:cubicBezTo>
                    <a:pt x="356" y="24"/>
                    <a:pt x="356" y="24"/>
                    <a:pt x="356" y="24"/>
                  </a:cubicBezTo>
                  <a:cubicBezTo>
                    <a:pt x="315" y="28"/>
                    <a:pt x="315" y="28"/>
                    <a:pt x="315" y="28"/>
                  </a:cubicBezTo>
                  <a:cubicBezTo>
                    <a:pt x="308" y="28"/>
                    <a:pt x="297" y="25"/>
                    <a:pt x="281" y="21"/>
                  </a:cubicBezTo>
                  <a:cubicBezTo>
                    <a:pt x="245" y="14"/>
                    <a:pt x="245" y="14"/>
                    <a:pt x="245" y="14"/>
                  </a:cubicBezTo>
                  <a:cubicBezTo>
                    <a:pt x="244" y="14"/>
                    <a:pt x="244" y="14"/>
                    <a:pt x="244" y="14"/>
                  </a:cubicBezTo>
                  <a:cubicBezTo>
                    <a:pt x="244" y="14"/>
                    <a:pt x="244" y="14"/>
                    <a:pt x="244" y="14"/>
                  </a:cubicBezTo>
                  <a:cubicBezTo>
                    <a:pt x="223" y="3"/>
                    <a:pt x="223" y="3"/>
                    <a:pt x="223" y="3"/>
                  </a:cubicBezTo>
                  <a:lnTo>
                    <a:pt x="205" y="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27" name="Freeform 12"/>
            <p:cNvSpPr/>
            <p:nvPr/>
          </p:nvSpPr>
          <p:spPr bwMode="auto">
            <a:xfrm>
              <a:off x="3002707" y="4616332"/>
              <a:ext cx="865878" cy="902666"/>
            </a:xfrm>
            <a:custGeom>
              <a:avLst/>
              <a:gdLst>
                <a:gd name="T0" fmla="*/ 2147483646 w 749"/>
                <a:gd name="T1" fmla="*/ 2147483646 h 782"/>
                <a:gd name="T2" fmla="*/ 2147483646 w 749"/>
                <a:gd name="T3" fmla="*/ 2147483646 h 782"/>
                <a:gd name="T4" fmla="*/ 2147483646 w 749"/>
                <a:gd name="T5" fmla="*/ 2147483646 h 782"/>
                <a:gd name="T6" fmla="*/ 2147483646 w 749"/>
                <a:gd name="T7" fmla="*/ 2147483646 h 782"/>
                <a:gd name="T8" fmla="*/ 2147483646 w 749"/>
                <a:gd name="T9" fmla="*/ 2147483646 h 782"/>
                <a:gd name="T10" fmla="*/ 2147483646 w 749"/>
                <a:gd name="T11" fmla="*/ 2147483646 h 782"/>
                <a:gd name="T12" fmla="*/ 2147483646 w 749"/>
                <a:gd name="T13" fmla="*/ 2147483646 h 782"/>
                <a:gd name="T14" fmla="*/ 2147483646 w 749"/>
                <a:gd name="T15" fmla="*/ 2147483646 h 782"/>
                <a:gd name="T16" fmla="*/ 2147483646 w 749"/>
                <a:gd name="T17" fmla="*/ 2147483646 h 782"/>
                <a:gd name="T18" fmla="*/ 2147483646 w 749"/>
                <a:gd name="T19" fmla="*/ 2147483646 h 782"/>
                <a:gd name="T20" fmla="*/ 2147483646 w 749"/>
                <a:gd name="T21" fmla="*/ 2147483646 h 782"/>
                <a:gd name="T22" fmla="*/ 2147483646 w 749"/>
                <a:gd name="T23" fmla="*/ 2147483646 h 782"/>
                <a:gd name="T24" fmla="*/ 2147483646 w 749"/>
                <a:gd name="T25" fmla="*/ 2147483646 h 782"/>
                <a:gd name="T26" fmla="*/ 2147483646 w 749"/>
                <a:gd name="T27" fmla="*/ 2147483646 h 782"/>
                <a:gd name="T28" fmla="*/ 2147483646 w 749"/>
                <a:gd name="T29" fmla="*/ 2147483646 h 782"/>
                <a:gd name="T30" fmla="*/ 2147483646 w 749"/>
                <a:gd name="T31" fmla="*/ 2147483646 h 782"/>
                <a:gd name="T32" fmla="*/ 2147483646 w 749"/>
                <a:gd name="T33" fmla="*/ 2147483646 h 782"/>
                <a:gd name="T34" fmla="*/ 2147483646 w 749"/>
                <a:gd name="T35" fmla="*/ 2147483646 h 782"/>
                <a:gd name="T36" fmla="*/ 2147483646 w 749"/>
                <a:gd name="T37" fmla="*/ 2147483646 h 782"/>
                <a:gd name="T38" fmla="*/ 2147483646 w 749"/>
                <a:gd name="T39" fmla="*/ 2147483646 h 782"/>
                <a:gd name="T40" fmla="*/ 2147483646 w 749"/>
                <a:gd name="T41" fmla="*/ 2147483646 h 782"/>
                <a:gd name="T42" fmla="*/ 2147483646 w 749"/>
                <a:gd name="T43" fmla="*/ 2147483646 h 782"/>
                <a:gd name="T44" fmla="*/ 2147483646 w 749"/>
                <a:gd name="T45" fmla="*/ 2147483646 h 782"/>
                <a:gd name="T46" fmla="*/ 2147483646 w 749"/>
                <a:gd name="T47" fmla="*/ 2147483646 h 782"/>
                <a:gd name="T48" fmla="*/ 2147483646 w 749"/>
                <a:gd name="T49" fmla="*/ 2147483646 h 782"/>
                <a:gd name="T50" fmla="*/ 2147483646 w 749"/>
                <a:gd name="T51" fmla="*/ 2147483646 h 782"/>
                <a:gd name="T52" fmla="*/ 2147483646 w 749"/>
                <a:gd name="T53" fmla="*/ 2147483646 h 782"/>
                <a:gd name="T54" fmla="*/ 2147483646 w 749"/>
                <a:gd name="T55" fmla="*/ 2147483646 h 782"/>
                <a:gd name="T56" fmla="*/ 2147483646 w 749"/>
                <a:gd name="T57" fmla="*/ 2147483646 h 782"/>
                <a:gd name="T58" fmla="*/ 2147483646 w 749"/>
                <a:gd name="T59" fmla="*/ 2147483646 h 782"/>
                <a:gd name="T60" fmla="*/ 2147483646 w 749"/>
                <a:gd name="T61" fmla="*/ 2147483646 h 782"/>
                <a:gd name="T62" fmla="*/ 2147483646 w 749"/>
                <a:gd name="T63" fmla="*/ 2147483646 h 782"/>
                <a:gd name="T64" fmla="*/ 2147483646 w 749"/>
                <a:gd name="T65" fmla="*/ 2147483646 h 782"/>
                <a:gd name="T66" fmla="*/ 2147483646 w 749"/>
                <a:gd name="T67" fmla="*/ 2147483646 h 782"/>
                <a:gd name="T68" fmla="*/ 2147483646 w 749"/>
                <a:gd name="T69" fmla="*/ 2147483646 h 782"/>
                <a:gd name="T70" fmla="*/ 2147483646 w 749"/>
                <a:gd name="T71" fmla="*/ 2147483646 h 782"/>
                <a:gd name="T72" fmla="*/ 2147483646 w 749"/>
                <a:gd name="T73" fmla="*/ 2147483646 h 782"/>
                <a:gd name="T74" fmla="*/ 2147483646 w 749"/>
                <a:gd name="T75" fmla="*/ 2147483646 h 782"/>
                <a:gd name="T76" fmla="*/ 2147483646 w 749"/>
                <a:gd name="T77" fmla="*/ 2147483646 h 782"/>
                <a:gd name="T78" fmla="*/ 2147483646 w 749"/>
                <a:gd name="T79" fmla="*/ 2147483646 h 782"/>
                <a:gd name="T80" fmla="*/ 2147483646 w 749"/>
                <a:gd name="T81" fmla="*/ 2147483646 h 782"/>
                <a:gd name="T82" fmla="*/ 2147483646 w 749"/>
                <a:gd name="T83" fmla="*/ 2147483646 h 782"/>
                <a:gd name="T84" fmla="*/ 2147483646 w 749"/>
                <a:gd name="T85" fmla="*/ 2147483646 h 782"/>
                <a:gd name="T86" fmla="*/ 2147483646 w 749"/>
                <a:gd name="T87" fmla="*/ 2147483646 h 782"/>
                <a:gd name="T88" fmla="*/ 2147483646 w 749"/>
                <a:gd name="T89" fmla="*/ 2147483646 h 782"/>
                <a:gd name="T90" fmla="*/ 2147483646 w 749"/>
                <a:gd name="T91" fmla="*/ 2147483646 h 782"/>
                <a:gd name="T92" fmla="*/ 2147483646 w 749"/>
                <a:gd name="T93" fmla="*/ 2147483646 h 782"/>
                <a:gd name="T94" fmla="*/ 2147483646 w 749"/>
                <a:gd name="T95" fmla="*/ 2147483646 h 782"/>
                <a:gd name="T96" fmla="*/ 2147483646 w 749"/>
                <a:gd name="T97" fmla="*/ 2147483646 h 782"/>
                <a:gd name="T98" fmla="*/ 2147483646 w 749"/>
                <a:gd name="T99" fmla="*/ 2147483646 h 782"/>
                <a:gd name="T100" fmla="*/ 2147483646 w 749"/>
                <a:gd name="T101" fmla="*/ 2147483646 h 782"/>
                <a:gd name="T102" fmla="*/ 2147483646 w 749"/>
                <a:gd name="T103" fmla="*/ 2147483646 h 782"/>
                <a:gd name="T104" fmla="*/ 2147483646 w 749"/>
                <a:gd name="T105" fmla="*/ 2147483646 h 782"/>
                <a:gd name="T106" fmla="*/ 2147483646 w 749"/>
                <a:gd name="T107" fmla="*/ 2147483646 h 782"/>
                <a:gd name="T108" fmla="*/ 2147483646 w 749"/>
                <a:gd name="T109" fmla="*/ 2147483646 h 782"/>
                <a:gd name="T110" fmla="*/ 2147483646 w 749"/>
                <a:gd name="T111" fmla="*/ 2147483646 h 782"/>
                <a:gd name="T112" fmla="*/ 2147483646 w 749"/>
                <a:gd name="T113" fmla="*/ 2147483646 h 782"/>
                <a:gd name="T114" fmla="*/ 2147483646 w 749"/>
                <a:gd name="T115" fmla="*/ 2147483646 h 782"/>
                <a:gd name="T116" fmla="*/ 2147483646 w 749"/>
                <a:gd name="T117" fmla="*/ 2147483646 h 782"/>
                <a:gd name="T118" fmla="*/ 2147483646 w 749"/>
                <a:gd name="T119" fmla="*/ 2147483646 h 7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49"/>
                <a:gd name="T181" fmla="*/ 0 h 782"/>
                <a:gd name="T182" fmla="*/ 749 w 749"/>
                <a:gd name="T183" fmla="*/ 782 h 7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49" h="782">
                  <a:moveTo>
                    <a:pt x="4" y="479"/>
                  </a:moveTo>
                  <a:cubicBezTo>
                    <a:pt x="0" y="492"/>
                    <a:pt x="0" y="492"/>
                    <a:pt x="0" y="492"/>
                  </a:cubicBezTo>
                  <a:cubicBezTo>
                    <a:pt x="6" y="492"/>
                    <a:pt x="14" y="488"/>
                    <a:pt x="23" y="482"/>
                  </a:cubicBezTo>
                  <a:cubicBezTo>
                    <a:pt x="24" y="481"/>
                    <a:pt x="24" y="481"/>
                    <a:pt x="24" y="481"/>
                  </a:cubicBezTo>
                  <a:cubicBezTo>
                    <a:pt x="26" y="481"/>
                    <a:pt x="26" y="481"/>
                    <a:pt x="26" y="481"/>
                  </a:cubicBezTo>
                  <a:cubicBezTo>
                    <a:pt x="68" y="476"/>
                    <a:pt x="68" y="476"/>
                    <a:pt x="68" y="476"/>
                  </a:cubicBezTo>
                  <a:cubicBezTo>
                    <a:pt x="96" y="462"/>
                    <a:pt x="96" y="462"/>
                    <a:pt x="96" y="462"/>
                  </a:cubicBezTo>
                  <a:cubicBezTo>
                    <a:pt x="106" y="477"/>
                    <a:pt x="106" y="477"/>
                    <a:pt x="106" y="477"/>
                  </a:cubicBezTo>
                  <a:cubicBezTo>
                    <a:pt x="108" y="478"/>
                    <a:pt x="108" y="478"/>
                    <a:pt x="108" y="478"/>
                  </a:cubicBezTo>
                  <a:cubicBezTo>
                    <a:pt x="96" y="498"/>
                    <a:pt x="96" y="498"/>
                    <a:pt x="96" y="498"/>
                  </a:cubicBezTo>
                  <a:cubicBezTo>
                    <a:pt x="111" y="512"/>
                    <a:pt x="111" y="512"/>
                    <a:pt x="111" y="512"/>
                  </a:cubicBezTo>
                  <a:cubicBezTo>
                    <a:pt x="111" y="514"/>
                    <a:pt x="111" y="514"/>
                    <a:pt x="111" y="514"/>
                  </a:cubicBezTo>
                  <a:cubicBezTo>
                    <a:pt x="111" y="517"/>
                    <a:pt x="111" y="517"/>
                    <a:pt x="111" y="517"/>
                  </a:cubicBezTo>
                  <a:cubicBezTo>
                    <a:pt x="100" y="561"/>
                    <a:pt x="100" y="561"/>
                    <a:pt x="100" y="561"/>
                  </a:cubicBezTo>
                  <a:cubicBezTo>
                    <a:pt x="127" y="581"/>
                    <a:pt x="127" y="581"/>
                    <a:pt x="127" y="581"/>
                  </a:cubicBezTo>
                  <a:cubicBezTo>
                    <a:pt x="177" y="583"/>
                    <a:pt x="177" y="583"/>
                    <a:pt x="177" y="583"/>
                  </a:cubicBezTo>
                  <a:cubicBezTo>
                    <a:pt x="170" y="593"/>
                    <a:pt x="170" y="593"/>
                    <a:pt x="170" y="593"/>
                  </a:cubicBezTo>
                  <a:cubicBezTo>
                    <a:pt x="138" y="632"/>
                    <a:pt x="123" y="655"/>
                    <a:pt x="124" y="662"/>
                  </a:cubicBezTo>
                  <a:cubicBezTo>
                    <a:pt x="143" y="667"/>
                    <a:pt x="143" y="667"/>
                    <a:pt x="143" y="667"/>
                  </a:cubicBezTo>
                  <a:cubicBezTo>
                    <a:pt x="169" y="669"/>
                    <a:pt x="183" y="676"/>
                    <a:pt x="189" y="686"/>
                  </a:cubicBezTo>
                  <a:cubicBezTo>
                    <a:pt x="195" y="698"/>
                    <a:pt x="201" y="711"/>
                    <a:pt x="207" y="726"/>
                  </a:cubicBezTo>
                  <a:cubicBezTo>
                    <a:pt x="235" y="741"/>
                    <a:pt x="235" y="741"/>
                    <a:pt x="235" y="741"/>
                  </a:cubicBezTo>
                  <a:cubicBezTo>
                    <a:pt x="253" y="745"/>
                    <a:pt x="253" y="745"/>
                    <a:pt x="253" y="745"/>
                  </a:cubicBezTo>
                  <a:cubicBezTo>
                    <a:pt x="290" y="713"/>
                    <a:pt x="290" y="713"/>
                    <a:pt x="290" y="713"/>
                  </a:cubicBezTo>
                  <a:cubicBezTo>
                    <a:pt x="309" y="741"/>
                    <a:pt x="309" y="741"/>
                    <a:pt x="309" y="741"/>
                  </a:cubicBezTo>
                  <a:cubicBezTo>
                    <a:pt x="309" y="743"/>
                    <a:pt x="309" y="743"/>
                    <a:pt x="309" y="743"/>
                  </a:cubicBezTo>
                  <a:cubicBezTo>
                    <a:pt x="309" y="743"/>
                    <a:pt x="309" y="743"/>
                    <a:pt x="309" y="743"/>
                  </a:cubicBezTo>
                  <a:cubicBezTo>
                    <a:pt x="310" y="744"/>
                    <a:pt x="310" y="744"/>
                    <a:pt x="310" y="744"/>
                  </a:cubicBezTo>
                  <a:cubicBezTo>
                    <a:pt x="316" y="770"/>
                    <a:pt x="316" y="770"/>
                    <a:pt x="316" y="770"/>
                  </a:cubicBezTo>
                  <a:cubicBezTo>
                    <a:pt x="332" y="773"/>
                    <a:pt x="332" y="773"/>
                    <a:pt x="332" y="773"/>
                  </a:cubicBezTo>
                  <a:cubicBezTo>
                    <a:pt x="332" y="773"/>
                    <a:pt x="332" y="773"/>
                    <a:pt x="332" y="773"/>
                  </a:cubicBezTo>
                  <a:cubicBezTo>
                    <a:pt x="356" y="782"/>
                    <a:pt x="356" y="782"/>
                    <a:pt x="356" y="782"/>
                  </a:cubicBezTo>
                  <a:cubicBezTo>
                    <a:pt x="363" y="779"/>
                    <a:pt x="363" y="779"/>
                    <a:pt x="363" y="779"/>
                  </a:cubicBezTo>
                  <a:cubicBezTo>
                    <a:pt x="363" y="778"/>
                    <a:pt x="363" y="778"/>
                    <a:pt x="363" y="778"/>
                  </a:cubicBezTo>
                  <a:cubicBezTo>
                    <a:pt x="359" y="751"/>
                    <a:pt x="359" y="751"/>
                    <a:pt x="359" y="751"/>
                  </a:cubicBezTo>
                  <a:cubicBezTo>
                    <a:pt x="358" y="750"/>
                    <a:pt x="358" y="750"/>
                    <a:pt x="358" y="750"/>
                  </a:cubicBezTo>
                  <a:cubicBezTo>
                    <a:pt x="344" y="688"/>
                    <a:pt x="344" y="688"/>
                    <a:pt x="344" y="688"/>
                  </a:cubicBezTo>
                  <a:cubicBezTo>
                    <a:pt x="344" y="686"/>
                    <a:pt x="344" y="686"/>
                    <a:pt x="344" y="686"/>
                  </a:cubicBezTo>
                  <a:cubicBezTo>
                    <a:pt x="352" y="642"/>
                    <a:pt x="352" y="642"/>
                    <a:pt x="352" y="642"/>
                  </a:cubicBezTo>
                  <a:cubicBezTo>
                    <a:pt x="354" y="643"/>
                    <a:pt x="354" y="643"/>
                    <a:pt x="354" y="643"/>
                  </a:cubicBezTo>
                  <a:cubicBezTo>
                    <a:pt x="358" y="643"/>
                    <a:pt x="358" y="643"/>
                    <a:pt x="358" y="643"/>
                  </a:cubicBezTo>
                  <a:cubicBezTo>
                    <a:pt x="386" y="645"/>
                    <a:pt x="386" y="645"/>
                    <a:pt x="386" y="645"/>
                  </a:cubicBezTo>
                  <a:cubicBezTo>
                    <a:pt x="422" y="619"/>
                    <a:pt x="422" y="619"/>
                    <a:pt x="422" y="619"/>
                  </a:cubicBezTo>
                  <a:cubicBezTo>
                    <a:pt x="425" y="621"/>
                    <a:pt x="425" y="621"/>
                    <a:pt x="425" y="621"/>
                  </a:cubicBezTo>
                  <a:cubicBezTo>
                    <a:pt x="444" y="636"/>
                    <a:pt x="457" y="648"/>
                    <a:pt x="463" y="656"/>
                  </a:cubicBezTo>
                  <a:cubicBezTo>
                    <a:pt x="469" y="654"/>
                    <a:pt x="481" y="642"/>
                    <a:pt x="497" y="624"/>
                  </a:cubicBezTo>
                  <a:cubicBezTo>
                    <a:pt x="498" y="623"/>
                    <a:pt x="498" y="623"/>
                    <a:pt x="498" y="623"/>
                  </a:cubicBezTo>
                  <a:cubicBezTo>
                    <a:pt x="500" y="621"/>
                    <a:pt x="500" y="621"/>
                    <a:pt x="500" y="621"/>
                  </a:cubicBezTo>
                  <a:cubicBezTo>
                    <a:pt x="553" y="635"/>
                    <a:pt x="553" y="635"/>
                    <a:pt x="553" y="635"/>
                  </a:cubicBezTo>
                  <a:cubicBezTo>
                    <a:pt x="576" y="616"/>
                    <a:pt x="576" y="616"/>
                    <a:pt x="576" y="616"/>
                  </a:cubicBezTo>
                  <a:cubicBezTo>
                    <a:pt x="577" y="615"/>
                    <a:pt x="577" y="615"/>
                    <a:pt x="577" y="615"/>
                  </a:cubicBezTo>
                  <a:cubicBezTo>
                    <a:pt x="578" y="614"/>
                    <a:pt x="578" y="614"/>
                    <a:pt x="578" y="614"/>
                  </a:cubicBezTo>
                  <a:cubicBezTo>
                    <a:pt x="579" y="614"/>
                    <a:pt x="579" y="614"/>
                    <a:pt x="579" y="614"/>
                  </a:cubicBezTo>
                  <a:cubicBezTo>
                    <a:pt x="580" y="615"/>
                    <a:pt x="580" y="615"/>
                    <a:pt x="580" y="615"/>
                  </a:cubicBezTo>
                  <a:cubicBezTo>
                    <a:pt x="602" y="619"/>
                    <a:pt x="602" y="619"/>
                    <a:pt x="602" y="619"/>
                  </a:cubicBezTo>
                  <a:cubicBezTo>
                    <a:pt x="674" y="556"/>
                    <a:pt x="674" y="556"/>
                    <a:pt x="674" y="556"/>
                  </a:cubicBezTo>
                  <a:cubicBezTo>
                    <a:pt x="696" y="562"/>
                    <a:pt x="696" y="562"/>
                    <a:pt x="696" y="562"/>
                  </a:cubicBezTo>
                  <a:cubicBezTo>
                    <a:pt x="696" y="562"/>
                    <a:pt x="696" y="562"/>
                    <a:pt x="696" y="562"/>
                  </a:cubicBezTo>
                  <a:cubicBezTo>
                    <a:pt x="697" y="563"/>
                    <a:pt x="697" y="563"/>
                    <a:pt x="697" y="563"/>
                  </a:cubicBezTo>
                  <a:cubicBezTo>
                    <a:pt x="698" y="564"/>
                    <a:pt x="698" y="564"/>
                    <a:pt x="698" y="564"/>
                  </a:cubicBezTo>
                  <a:cubicBezTo>
                    <a:pt x="699" y="565"/>
                    <a:pt x="699" y="565"/>
                    <a:pt x="699" y="565"/>
                  </a:cubicBezTo>
                  <a:cubicBezTo>
                    <a:pt x="705" y="575"/>
                    <a:pt x="705" y="575"/>
                    <a:pt x="705" y="575"/>
                  </a:cubicBezTo>
                  <a:cubicBezTo>
                    <a:pt x="710" y="568"/>
                    <a:pt x="710" y="568"/>
                    <a:pt x="710" y="568"/>
                  </a:cubicBezTo>
                  <a:cubicBezTo>
                    <a:pt x="711" y="568"/>
                    <a:pt x="711" y="568"/>
                    <a:pt x="711" y="568"/>
                  </a:cubicBezTo>
                  <a:cubicBezTo>
                    <a:pt x="711" y="567"/>
                    <a:pt x="711" y="567"/>
                    <a:pt x="711" y="567"/>
                  </a:cubicBezTo>
                  <a:cubicBezTo>
                    <a:pt x="712" y="567"/>
                    <a:pt x="712" y="567"/>
                    <a:pt x="712" y="567"/>
                  </a:cubicBezTo>
                  <a:cubicBezTo>
                    <a:pt x="733" y="556"/>
                    <a:pt x="733" y="556"/>
                    <a:pt x="733" y="556"/>
                  </a:cubicBezTo>
                  <a:cubicBezTo>
                    <a:pt x="749" y="541"/>
                    <a:pt x="749" y="541"/>
                    <a:pt x="749" y="541"/>
                  </a:cubicBezTo>
                  <a:cubicBezTo>
                    <a:pt x="745" y="508"/>
                    <a:pt x="745" y="508"/>
                    <a:pt x="745" y="508"/>
                  </a:cubicBezTo>
                  <a:cubicBezTo>
                    <a:pt x="742" y="504"/>
                    <a:pt x="742" y="504"/>
                    <a:pt x="742" y="504"/>
                  </a:cubicBezTo>
                  <a:cubicBezTo>
                    <a:pt x="722" y="512"/>
                    <a:pt x="722" y="512"/>
                    <a:pt x="722" y="512"/>
                  </a:cubicBezTo>
                  <a:cubicBezTo>
                    <a:pt x="722" y="512"/>
                    <a:pt x="722" y="512"/>
                    <a:pt x="722" y="512"/>
                  </a:cubicBezTo>
                  <a:cubicBezTo>
                    <a:pt x="715" y="515"/>
                    <a:pt x="710" y="517"/>
                    <a:pt x="703" y="517"/>
                  </a:cubicBezTo>
                  <a:cubicBezTo>
                    <a:pt x="679" y="517"/>
                    <a:pt x="679" y="517"/>
                    <a:pt x="679" y="517"/>
                  </a:cubicBezTo>
                  <a:cubicBezTo>
                    <a:pt x="672" y="516"/>
                    <a:pt x="668" y="514"/>
                    <a:pt x="665" y="509"/>
                  </a:cubicBezTo>
                  <a:cubicBezTo>
                    <a:pt x="663" y="476"/>
                    <a:pt x="663" y="476"/>
                    <a:pt x="663" y="476"/>
                  </a:cubicBezTo>
                  <a:cubicBezTo>
                    <a:pt x="655" y="471"/>
                    <a:pt x="652" y="469"/>
                    <a:pt x="649" y="469"/>
                  </a:cubicBezTo>
                  <a:cubicBezTo>
                    <a:pt x="644" y="471"/>
                    <a:pt x="644" y="471"/>
                    <a:pt x="644" y="471"/>
                  </a:cubicBezTo>
                  <a:cubicBezTo>
                    <a:pt x="636" y="476"/>
                    <a:pt x="636" y="476"/>
                    <a:pt x="636" y="476"/>
                  </a:cubicBezTo>
                  <a:cubicBezTo>
                    <a:pt x="621" y="479"/>
                    <a:pt x="621" y="479"/>
                    <a:pt x="621" y="479"/>
                  </a:cubicBezTo>
                  <a:cubicBezTo>
                    <a:pt x="617" y="479"/>
                    <a:pt x="617" y="479"/>
                    <a:pt x="617" y="479"/>
                  </a:cubicBezTo>
                  <a:cubicBezTo>
                    <a:pt x="616" y="477"/>
                    <a:pt x="616" y="477"/>
                    <a:pt x="616" y="477"/>
                  </a:cubicBezTo>
                  <a:cubicBezTo>
                    <a:pt x="608" y="462"/>
                    <a:pt x="608" y="462"/>
                    <a:pt x="608" y="462"/>
                  </a:cubicBezTo>
                  <a:cubicBezTo>
                    <a:pt x="607" y="448"/>
                    <a:pt x="607" y="448"/>
                    <a:pt x="607" y="448"/>
                  </a:cubicBezTo>
                  <a:cubicBezTo>
                    <a:pt x="607" y="448"/>
                    <a:pt x="607" y="448"/>
                    <a:pt x="607" y="448"/>
                  </a:cubicBezTo>
                  <a:cubicBezTo>
                    <a:pt x="615" y="408"/>
                    <a:pt x="615" y="408"/>
                    <a:pt x="615" y="408"/>
                  </a:cubicBezTo>
                  <a:cubicBezTo>
                    <a:pt x="615" y="408"/>
                    <a:pt x="615" y="408"/>
                    <a:pt x="615" y="408"/>
                  </a:cubicBezTo>
                  <a:cubicBezTo>
                    <a:pt x="616" y="408"/>
                    <a:pt x="616" y="408"/>
                    <a:pt x="616" y="408"/>
                  </a:cubicBezTo>
                  <a:cubicBezTo>
                    <a:pt x="616" y="407"/>
                    <a:pt x="616" y="407"/>
                    <a:pt x="616" y="407"/>
                  </a:cubicBezTo>
                  <a:cubicBezTo>
                    <a:pt x="626" y="387"/>
                    <a:pt x="626" y="387"/>
                    <a:pt x="626" y="387"/>
                  </a:cubicBezTo>
                  <a:cubicBezTo>
                    <a:pt x="596" y="360"/>
                    <a:pt x="596" y="360"/>
                    <a:pt x="596" y="360"/>
                  </a:cubicBezTo>
                  <a:cubicBezTo>
                    <a:pt x="595" y="359"/>
                    <a:pt x="595" y="359"/>
                    <a:pt x="595" y="359"/>
                  </a:cubicBezTo>
                  <a:cubicBezTo>
                    <a:pt x="594" y="358"/>
                    <a:pt x="594" y="358"/>
                    <a:pt x="594" y="358"/>
                  </a:cubicBezTo>
                  <a:cubicBezTo>
                    <a:pt x="594" y="328"/>
                    <a:pt x="594" y="328"/>
                    <a:pt x="594" y="328"/>
                  </a:cubicBezTo>
                  <a:cubicBezTo>
                    <a:pt x="595" y="327"/>
                    <a:pt x="595" y="327"/>
                    <a:pt x="595" y="327"/>
                  </a:cubicBezTo>
                  <a:cubicBezTo>
                    <a:pt x="612" y="278"/>
                    <a:pt x="612" y="278"/>
                    <a:pt x="612" y="278"/>
                  </a:cubicBezTo>
                  <a:cubicBezTo>
                    <a:pt x="601" y="252"/>
                    <a:pt x="601" y="252"/>
                    <a:pt x="601" y="252"/>
                  </a:cubicBezTo>
                  <a:cubicBezTo>
                    <a:pt x="592" y="250"/>
                    <a:pt x="592" y="250"/>
                    <a:pt x="592" y="250"/>
                  </a:cubicBezTo>
                  <a:cubicBezTo>
                    <a:pt x="580" y="251"/>
                    <a:pt x="580" y="251"/>
                    <a:pt x="580" y="251"/>
                  </a:cubicBezTo>
                  <a:cubicBezTo>
                    <a:pt x="569" y="269"/>
                    <a:pt x="569" y="269"/>
                    <a:pt x="569" y="269"/>
                  </a:cubicBezTo>
                  <a:cubicBezTo>
                    <a:pt x="554" y="258"/>
                    <a:pt x="554" y="258"/>
                    <a:pt x="554" y="258"/>
                  </a:cubicBezTo>
                  <a:cubicBezTo>
                    <a:pt x="539" y="250"/>
                    <a:pt x="539" y="250"/>
                    <a:pt x="539" y="25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3" y="199"/>
                    <a:pt x="523" y="199"/>
                    <a:pt x="523" y="199"/>
                  </a:cubicBezTo>
                  <a:cubicBezTo>
                    <a:pt x="523" y="197"/>
                    <a:pt x="523" y="197"/>
                    <a:pt x="523" y="197"/>
                  </a:cubicBezTo>
                  <a:cubicBezTo>
                    <a:pt x="522" y="196"/>
                    <a:pt x="522" y="196"/>
                    <a:pt x="522" y="196"/>
                  </a:cubicBezTo>
                  <a:cubicBezTo>
                    <a:pt x="525" y="194"/>
                    <a:pt x="525" y="194"/>
                    <a:pt x="525" y="194"/>
                  </a:cubicBezTo>
                  <a:cubicBezTo>
                    <a:pt x="539" y="175"/>
                    <a:pt x="539" y="175"/>
                    <a:pt x="539" y="175"/>
                  </a:cubicBezTo>
                  <a:cubicBezTo>
                    <a:pt x="542" y="173"/>
                    <a:pt x="542" y="173"/>
                    <a:pt x="542" y="173"/>
                  </a:cubicBezTo>
                  <a:cubicBezTo>
                    <a:pt x="542" y="173"/>
                    <a:pt x="542" y="173"/>
                    <a:pt x="542" y="173"/>
                  </a:cubicBezTo>
                  <a:cubicBezTo>
                    <a:pt x="543" y="173"/>
                    <a:pt x="543" y="173"/>
                    <a:pt x="543" y="173"/>
                  </a:cubicBezTo>
                  <a:cubicBezTo>
                    <a:pt x="554" y="171"/>
                    <a:pt x="554" y="171"/>
                    <a:pt x="554" y="171"/>
                  </a:cubicBezTo>
                  <a:cubicBezTo>
                    <a:pt x="565" y="167"/>
                    <a:pt x="565" y="167"/>
                    <a:pt x="565" y="167"/>
                  </a:cubicBezTo>
                  <a:cubicBezTo>
                    <a:pt x="620" y="165"/>
                    <a:pt x="620" y="165"/>
                    <a:pt x="620" y="165"/>
                  </a:cubicBezTo>
                  <a:cubicBezTo>
                    <a:pt x="621" y="165"/>
                    <a:pt x="621" y="165"/>
                    <a:pt x="621" y="165"/>
                  </a:cubicBezTo>
                  <a:cubicBezTo>
                    <a:pt x="629" y="168"/>
                    <a:pt x="629" y="168"/>
                    <a:pt x="629" y="168"/>
                  </a:cubicBezTo>
                  <a:cubicBezTo>
                    <a:pt x="631" y="169"/>
                    <a:pt x="631" y="169"/>
                    <a:pt x="631" y="169"/>
                  </a:cubicBezTo>
                  <a:cubicBezTo>
                    <a:pt x="639" y="173"/>
                    <a:pt x="639" y="173"/>
                    <a:pt x="639" y="173"/>
                  </a:cubicBezTo>
                  <a:cubicBezTo>
                    <a:pt x="654" y="166"/>
                    <a:pt x="654" y="166"/>
                    <a:pt x="654" y="166"/>
                  </a:cubicBezTo>
                  <a:cubicBezTo>
                    <a:pt x="667" y="157"/>
                    <a:pt x="667" y="157"/>
                    <a:pt x="667" y="157"/>
                  </a:cubicBezTo>
                  <a:cubicBezTo>
                    <a:pt x="673" y="146"/>
                    <a:pt x="673" y="146"/>
                    <a:pt x="673" y="146"/>
                  </a:cubicBezTo>
                  <a:cubicBezTo>
                    <a:pt x="674" y="141"/>
                    <a:pt x="674" y="141"/>
                    <a:pt x="674" y="141"/>
                  </a:cubicBezTo>
                  <a:cubicBezTo>
                    <a:pt x="673" y="118"/>
                    <a:pt x="673" y="118"/>
                    <a:pt x="673" y="118"/>
                  </a:cubicBezTo>
                  <a:cubicBezTo>
                    <a:pt x="661" y="116"/>
                    <a:pt x="661" y="116"/>
                    <a:pt x="661" y="116"/>
                  </a:cubicBezTo>
                  <a:cubicBezTo>
                    <a:pt x="639" y="123"/>
                    <a:pt x="639" y="123"/>
                    <a:pt x="639" y="123"/>
                  </a:cubicBezTo>
                  <a:cubicBezTo>
                    <a:pt x="633" y="130"/>
                    <a:pt x="626" y="136"/>
                    <a:pt x="618" y="136"/>
                  </a:cubicBezTo>
                  <a:cubicBezTo>
                    <a:pt x="611" y="136"/>
                    <a:pt x="604" y="129"/>
                    <a:pt x="598" y="118"/>
                  </a:cubicBezTo>
                  <a:cubicBezTo>
                    <a:pt x="598" y="118"/>
                    <a:pt x="598" y="118"/>
                    <a:pt x="598" y="118"/>
                  </a:cubicBezTo>
                  <a:cubicBezTo>
                    <a:pt x="597" y="118"/>
                    <a:pt x="597" y="118"/>
                    <a:pt x="597" y="118"/>
                  </a:cubicBezTo>
                  <a:cubicBezTo>
                    <a:pt x="597" y="117"/>
                    <a:pt x="597" y="117"/>
                    <a:pt x="597" y="117"/>
                  </a:cubicBezTo>
                  <a:cubicBezTo>
                    <a:pt x="596" y="102"/>
                    <a:pt x="596" y="102"/>
                    <a:pt x="596" y="102"/>
                  </a:cubicBezTo>
                  <a:cubicBezTo>
                    <a:pt x="596" y="100"/>
                    <a:pt x="596" y="100"/>
                    <a:pt x="596" y="100"/>
                  </a:cubicBezTo>
                  <a:cubicBezTo>
                    <a:pt x="597" y="86"/>
                    <a:pt x="597" y="86"/>
                    <a:pt x="597" y="86"/>
                  </a:cubicBezTo>
                  <a:cubicBezTo>
                    <a:pt x="585" y="58"/>
                    <a:pt x="585" y="58"/>
                    <a:pt x="585" y="58"/>
                  </a:cubicBezTo>
                  <a:cubicBezTo>
                    <a:pt x="563" y="64"/>
                    <a:pt x="563" y="64"/>
                    <a:pt x="563" y="64"/>
                  </a:cubicBezTo>
                  <a:cubicBezTo>
                    <a:pt x="554" y="72"/>
                    <a:pt x="554" y="72"/>
                    <a:pt x="554" y="72"/>
                  </a:cubicBezTo>
                  <a:cubicBezTo>
                    <a:pt x="557" y="104"/>
                    <a:pt x="557" y="104"/>
                    <a:pt x="557" y="104"/>
                  </a:cubicBezTo>
                  <a:cubicBezTo>
                    <a:pt x="522" y="88"/>
                    <a:pt x="522" y="88"/>
                    <a:pt x="522" y="88"/>
                  </a:cubicBezTo>
                  <a:cubicBezTo>
                    <a:pt x="531" y="107"/>
                    <a:pt x="531" y="107"/>
                    <a:pt x="531" y="107"/>
                  </a:cubicBezTo>
                  <a:cubicBezTo>
                    <a:pt x="532" y="108"/>
                    <a:pt x="532" y="108"/>
                    <a:pt x="532" y="108"/>
                  </a:cubicBezTo>
                  <a:cubicBezTo>
                    <a:pt x="532" y="110"/>
                    <a:pt x="532" y="110"/>
                    <a:pt x="532" y="110"/>
                  </a:cubicBezTo>
                  <a:cubicBezTo>
                    <a:pt x="528" y="131"/>
                    <a:pt x="528" y="131"/>
                    <a:pt x="528" y="131"/>
                  </a:cubicBezTo>
                  <a:cubicBezTo>
                    <a:pt x="528" y="134"/>
                    <a:pt x="528" y="134"/>
                    <a:pt x="528" y="134"/>
                  </a:cubicBezTo>
                  <a:cubicBezTo>
                    <a:pt x="527" y="134"/>
                    <a:pt x="527" y="134"/>
                    <a:pt x="527" y="134"/>
                  </a:cubicBezTo>
                  <a:cubicBezTo>
                    <a:pt x="507" y="162"/>
                    <a:pt x="507" y="162"/>
                    <a:pt x="507" y="162"/>
                  </a:cubicBezTo>
                  <a:cubicBezTo>
                    <a:pt x="507" y="162"/>
                    <a:pt x="507" y="162"/>
                    <a:pt x="507" y="162"/>
                  </a:cubicBezTo>
                  <a:cubicBezTo>
                    <a:pt x="475" y="182"/>
                    <a:pt x="475" y="182"/>
                    <a:pt x="475" y="182"/>
                  </a:cubicBezTo>
                  <a:cubicBezTo>
                    <a:pt x="471" y="201"/>
                    <a:pt x="471" y="201"/>
                    <a:pt x="471" y="201"/>
                  </a:cubicBezTo>
                  <a:cubicBezTo>
                    <a:pt x="470" y="204"/>
                    <a:pt x="475" y="213"/>
                    <a:pt x="480" y="223"/>
                  </a:cubicBezTo>
                  <a:cubicBezTo>
                    <a:pt x="481" y="224"/>
                    <a:pt x="481" y="224"/>
                    <a:pt x="481" y="224"/>
                  </a:cubicBezTo>
                  <a:cubicBezTo>
                    <a:pt x="481" y="225"/>
                    <a:pt x="481" y="225"/>
                    <a:pt x="481" y="225"/>
                  </a:cubicBezTo>
                  <a:cubicBezTo>
                    <a:pt x="483" y="253"/>
                    <a:pt x="483" y="253"/>
                    <a:pt x="483" y="253"/>
                  </a:cubicBezTo>
                  <a:cubicBezTo>
                    <a:pt x="483" y="256"/>
                    <a:pt x="483" y="256"/>
                    <a:pt x="483" y="256"/>
                  </a:cubicBezTo>
                  <a:cubicBezTo>
                    <a:pt x="482" y="257"/>
                    <a:pt x="482" y="257"/>
                    <a:pt x="482" y="257"/>
                  </a:cubicBezTo>
                  <a:cubicBezTo>
                    <a:pt x="469" y="274"/>
                    <a:pt x="469" y="274"/>
                    <a:pt x="469" y="274"/>
                  </a:cubicBezTo>
                  <a:cubicBezTo>
                    <a:pt x="469" y="274"/>
                    <a:pt x="469" y="274"/>
                    <a:pt x="469" y="274"/>
                  </a:cubicBezTo>
                  <a:cubicBezTo>
                    <a:pt x="468" y="275"/>
                    <a:pt x="468" y="275"/>
                    <a:pt x="468" y="275"/>
                  </a:cubicBezTo>
                  <a:cubicBezTo>
                    <a:pt x="467" y="275"/>
                    <a:pt x="467" y="275"/>
                    <a:pt x="467" y="275"/>
                  </a:cubicBezTo>
                  <a:cubicBezTo>
                    <a:pt x="458" y="281"/>
                    <a:pt x="458" y="281"/>
                    <a:pt x="458" y="281"/>
                  </a:cubicBezTo>
                  <a:cubicBezTo>
                    <a:pt x="457" y="281"/>
                    <a:pt x="457" y="281"/>
                    <a:pt x="457" y="281"/>
                  </a:cubicBezTo>
                  <a:cubicBezTo>
                    <a:pt x="456" y="281"/>
                    <a:pt x="456" y="281"/>
                    <a:pt x="456" y="281"/>
                  </a:cubicBezTo>
                  <a:cubicBezTo>
                    <a:pt x="455" y="281"/>
                    <a:pt x="455" y="281"/>
                    <a:pt x="455" y="281"/>
                  </a:cubicBezTo>
                  <a:cubicBezTo>
                    <a:pt x="454" y="281"/>
                    <a:pt x="454" y="281"/>
                    <a:pt x="454" y="281"/>
                  </a:cubicBezTo>
                  <a:cubicBezTo>
                    <a:pt x="429" y="276"/>
                    <a:pt x="429" y="276"/>
                    <a:pt x="429" y="276"/>
                  </a:cubicBezTo>
                  <a:cubicBezTo>
                    <a:pt x="425" y="276"/>
                    <a:pt x="420" y="278"/>
                    <a:pt x="415" y="282"/>
                  </a:cubicBezTo>
                  <a:cubicBezTo>
                    <a:pt x="404" y="294"/>
                    <a:pt x="404" y="294"/>
                    <a:pt x="404" y="294"/>
                  </a:cubicBezTo>
                  <a:cubicBezTo>
                    <a:pt x="395" y="305"/>
                    <a:pt x="395" y="305"/>
                    <a:pt x="395" y="305"/>
                  </a:cubicBezTo>
                  <a:cubicBezTo>
                    <a:pt x="390" y="314"/>
                    <a:pt x="383" y="316"/>
                    <a:pt x="371" y="314"/>
                  </a:cubicBezTo>
                  <a:cubicBezTo>
                    <a:pt x="364" y="313"/>
                    <a:pt x="362" y="306"/>
                    <a:pt x="364" y="296"/>
                  </a:cubicBezTo>
                  <a:cubicBezTo>
                    <a:pt x="364" y="289"/>
                    <a:pt x="364" y="289"/>
                    <a:pt x="364" y="289"/>
                  </a:cubicBezTo>
                  <a:cubicBezTo>
                    <a:pt x="363" y="281"/>
                    <a:pt x="363" y="281"/>
                    <a:pt x="363" y="281"/>
                  </a:cubicBezTo>
                  <a:cubicBezTo>
                    <a:pt x="359" y="287"/>
                    <a:pt x="359" y="287"/>
                    <a:pt x="359" y="287"/>
                  </a:cubicBezTo>
                  <a:cubicBezTo>
                    <a:pt x="355" y="291"/>
                    <a:pt x="352" y="292"/>
                    <a:pt x="348" y="292"/>
                  </a:cubicBezTo>
                  <a:cubicBezTo>
                    <a:pt x="344" y="291"/>
                    <a:pt x="341" y="287"/>
                    <a:pt x="339" y="279"/>
                  </a:cubicBezTo>
                  <a:cubicBezTo>
                    <a:pt x="339" y="278"/>
                    <a:pt x="339" y="278"/>
                    <a:pt x="339" y="278"/>
                  </a:cubicBezTo>
                  <a:cubicBezTo>
                    <a:pt x="336" y="254"/>
                    <a:pt x="336" y="254"/>
                    <a:pt x="336" y="254"/>
                  </a:cubicBezTo>
                  <a:cubicBezTo>
                    <a:pt x="331" y="231"/>
                    <a:pt x="331" y="231"/>
                    <a:pt x="331" y="231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0" y="219"/>
                    <a:pt x="320" y="219"/>
                    <a:pt x="320" y="219"/>
                  </a:cubicBezTo>
                  <a:cubicBezTo>
                    <a:pt x="297" y="168"/>
                    <a:pt x="297" y="168"/>
                    <a:pt x="297" y="168"/>
                  </a:cubicBezTo>
                  <a:cubicBezTo>
                    <a:pt x="296" y="167"/>
                    <a:pt x="296" y="167"/>
                    <a:pt x="296" y="167"/>
                  </a:cubicBezTo>
                  <a:cubicBezTo>
                    <a:pt x="290" y="153"/>
                    <a:pt x="290" y="153"/>
                    <a:pt x="290" y="153"/>
                  </a:cubicBezTo>
                  <a:cubicBezTo>
                    <a:pt x="290" y="152"/>
                    <a:pt x="290" y="152"/>
                    <a:pt x="290" y="152"/>
                  </a:cubicBezTo>
                  <a:cubicBezTo>
                    <a:pt x="289" y="152"/>
                    <a:pt x="289" y="152"/>
                    <a:pt x="289" y="152"/>
                  </a:cubicBezTo>
                  <a:cubicBezTo>
                    <a:pt x="289" y="150"/>
                    <a:pt x="289" y="150"/>
                    <a:pt x="289" y="150"/>
                  </a:cubicBezTo>
                  <a:cubicBezTo>
                    <a:pt x="285" y="123"/>
                    <a:pt x="285" y="123"/>
                    <a:pt x="285" y="123"/>
                  </a:cubicBezTo>
                  <a:cubicBezTo>
                    <a:pt x="282" y="119"/>
                    <a:pt x="282" y="119"/>
                    <a:pt x="282" y="119"/>
                  </a:cubicBezTo>
                  <a:cubicBezTo>
                    <a:pt x="277" y="122"/>
                    <a:pt x="277" y="122"/>
                    <a:pt x="277" y="122"/>
                  </a:cubicBezTo>
                  <a:cubicBezTo>
                    <a:pt x="270" y="130"/>
                    <a:pt x="265" y="136"/>
                    <a:pt x="263" y="136"/>
                  </a:cubicBezTo>
                  <a:cubicBezTo>
                    <a:pt x="259" y="136"/>
                    <a:pt x="254" y="131"/>
                    <a:pt x="246" y="125"/>
                  </a:cubicBezTo>
                  <a:cubicBezTo>
                    <a:pt x="230" y="118"/>
                    <a:pt x="230" y="118"/>
                    <a:pt x="230" y="118"/>
                  </a:cubicBezTo>
                  <a:cubicBezTo>
                    <a:pt x="228" y="117"/>
                    <a:pt x="228" y="117"/>
                    <a:pt x="228" y="117"/>
                  </a:cubicBezTo>
                  <a:cubicBezTo>
                    <a:pt x="227" y="116"/>
                    <a:pt x="227" y="116"/>
                    <a:pt x="227" y="116"/>
                  </a:cubicBezTo>
                  <a:cubicBezTo>
                    <a:pt x="227" y="115"/>
                    <a:pt x="227" y="115"/>
                    <a:pt x="227" y="115"/>
                  </a:cubicBezTo>
                  <a:cubicBezTo>
                    <a:pt x="226" y="112"/>
                    <a:pt x="226" y="112"/>
                    <a:pt x="226" y="112"/>
                  </a:cubicBezTo>
                  <a:cubicBezTo>
                    <a:pt x="225" y="91"/>
                    <a:pt x="225" y="91"/>
                    <a:pt x="225" y="91"/>
                  </a:cubicBezTo>
                  <a:cubicBezTo>
                    <a:pt x="225" y="91"/>
                    <a:pt x="225" y="91"/>
                    <a:pt x="225" y="91"/>
                  </a:cubicBezTo>
                  <a:cubicBezTo>
                    <a:pt x="221" y="76"/>
                    <a:pt x="221" y="76"/>
                    <a:pt x="221" y="76"/>
                  </a:cubicBezTo>
                  <a:cubicBezTo>
                    <a:pt x="213" y="54"/>
                    <a:pt x="213" y="54"/>
                    <a:pt x="213" y="54"/>
                  </a:cubicBezTo>
                  <a:cubicBezTo>
                    <a:pt x="204" y="54"/>
                    <a:pt x="204" y="54"/>
                    <a:pt x="204" y="54"/>
                  </a:cubicBezTo>
                  <a:cubicBezTo>
                    <a:pt x="206" y="63"/>
                    <a:pt x="204" y="70"/>
                    <a:pt x="202" y="76"/>
                  </a:cubicBezTo>
                  <a:cubicBezTo>
                    <a:pt x="200" y="82"/>
                    <a:pt x="196" y="86"/>
                    <a:pt x="190" y="91"/>
                  </a:cubicBezTo>
                  <a:cubicBezTo>
                    <a:pt x="188" y="99"/>
                    <a:pt x="184" y="104"/>
                    <a:pt x="180" y="108"/>
                  </a:cubicBezTo>
                  <a:cubicBezTo>
                    <a:pt x="174" y="115"/>
                    <a:pt x="169" y="115"/>
                    <a:pt x="162" y="110"/>
                  </a:cubicBezTo>
                  <a:cubicBezTo>
                    <a:pt x="159" y="109"/>
                    <a:pt x="159" y="109"/>
                    <a:pt x="159" y="109"/>
                  </a:cubicBezTo>
                  <a:cubicBezTo>
                    <a:pt x="153" y="107"/>
                    <a:pt x="152" y="100"/>
                    <a:pt x="153" y="86"/>
                  </a:cubicBezTo>
                  <a:cubicBezTo>
                    <a:pt x="153" y="81"/>
                    <a:pt x="153" y="81"/>
                    <a:pt x="153" y="81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34" y="70"/>
                    <a:pt x="131" y="64"/>
                    <a:pt x="130" y="54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5" y="44"/>
                    <a:pt x="107" y="51"/>
                    <a:pt x="107" y="57"/>
                  </a:cubicBezTo>
                  <a:cubicBezTo>
                    <a:pt x="107" y="67"/>
                    <a:pt x="102" y="76"/>
                    <a:pt x="93" y="79"/>
                  </a:cubicBezTo>
                  <a:cubicBezTo>
                    <a:pt x="74" y="86"/>
                    <a:pt x="74" y="86"/>
                    <a:pt x="74" y="86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8" y="136"/>
                    <a:pt x="69" y="141"/>
                    <a:pt x="73" y="141"/>
                  </a:cubicBezTo>
                  <a:cubicBezTo>
                    <a:pt x="79" y="144"/>
                    <a:pt x="86" y="144"/>
                    <a:pt x="93" y="139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119" y="182"/>
                    <a:pt x="119" y="182"/>
                    <a:pt x="119" y="182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19" y="185"/>
                    <a:pt x="119" y="185"/>
                    <a:pt x="119" y="185"/>
                  </a:cubicBezTo>
                  <a:cubicBezTo>
                    <a:pt x="112" y="269"/>
                    <a:pt x="104" y="316"/>
                    <a:pt x="95" y="329"/>
                  </a:cubicBezTo>
                  <a:cubicBezTo>
                    <a:pt x="90" y="333"/>
                    <a:pt x="87" y="335"/>
                    <a:pt x="81" y="336"/>
                  </a:cubicBezTo>
                  <a:cubicBezTo>
                    <a:pt x="74" y="336"/>
                    <a:pt x="68" y="335"/>
                    <a:pt x="61" y="331"/>
                  </a:cubicBezTo>
                  <a:cubicBezTo>
                    <a:pt x="34" y="386"/>
                    <a:pt x="16" y="414"/>
                    <a:pt x="7" y="419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4" y="420"/>
                    <a:pt x="2" y="433"/>
                    <a:pt x="3" y="458"/>
                  </a:cubicBezTo>
                  <a:cubicBezTo>
                    <a:pt x="9" y="463"/>
                    <a:pt x="9" y="463"/>
                    <a:pt x="9" y="463"/>
                  </a:cubicBezTo>
                  <a:cubicBezTo>
                    <a:pt x="11" y="465"/>
                    <a:pt x="11" y="465"/>
                    <a:pt x="11" y="465"/>
                  </a:cubicBezTo>
                  <a:cubicBezTo>
                    <a:pt x="13" y="467"/>
                    <a:pt x="13" y="467"/>
                    <a:pt x="13" y="467"/>
                  </a:cubicBezTo>
                  <a:lnTo>
                    <a:pt x="4" y="47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28" name="Freeform 13"/>
            <p:cNvSpPr/>
            <p:nvPr/>
          </p:nvSpPr>
          <p:spPr bwMode="auto">
            <a:xfrm>
              <a:off x="3623064" y="4603329"/>
              <a:ext cx="584749" cy="505195"/>
            </a:xfrm>
            <a:custGeom>
              <a:avLst/>
              <a:gdLst>
                <a:gd name="T0" fmla="*/ 2147483646 w 506"/>
                <a:gd name="T1" fmla="*/ 2147483646 h 438"/>
                <a:gd name="T2" fmla="*/ 2147483646 w 506"/>
                <a:gd name="T3" fmla="*/ 2147483646 h 438"/>
                <a:gd name="T4" fmla="*/ 2147483646 w 506"/>
                <a:gd name="T5" fmla="*/ 897794066 h 438"/>
                <a:gd name="T6" fmla="*/ 2147483646 w 506"/>
                <a:gd name="T7" fmla="*/ 2147483646 h 438"/>
                <a:gd name="T8" fmla="*/ 2147483646 w 506"/>
                <a:gd name="T9" fmla="*/ 2147483646 h 438"/>
                <a:gd name="T10" fmla="*/ 2147483646 w 506"/>
                <a:gd name="T11" fmla="*/ 2147483646 h 438"/>
                <a:gd name="T12" fmla="*/ 2147483646 w 506"/>
                <a:gd name="T13" fmla="*/ 2147483646 h 438"/>
                <a:gd name="T14" fmla="*/ 2147483646 w 506"/>
                <a:gd name="T15" fmla="*/ 2147483646 h 438"/>
                <a:gd name="T16" fmla="*/ 2147483646 w 506"/>
                <a:gd name="T17" fmla="*/ 2147483646 h 438"/>
                <a:gd name="T18" fmla="*/ 2147483646 w 506"/>
                <a:gd name="T19" fmla="*/ 2147483646 h 438"/>
                <a:gd name="T20" fmla="*/ 2147483646 w 506"/>
                <a:gd name="T21" fmla="*/ 2147483646 h 438"/>
                <a:gd name="T22" fmla="*/ 2147483646 w 506"/>
                <a:gd name="T23" fmla="*/ 2147483646 h 438"/>
                <a:gd name="T24" fmla="*/ 2147483646 w 506"/>
                <a:gd name="T25" fmla="*/ 2147483646 h 438"/>
                <a:gd name="T26" fmla="*/ 2147483646 w 506"/>
                <a:gd name="T27" fmla="*/ 2147483646 h 438"/>
                <a:gd name="T28" fmla="*/ 2147483646 w 506"/>
                <a:gd name="T29" fmla="*/ 2147483646 h 438"/>
                <a:gd name="T30" fmla="*/ 2147483646 w 506"/>
                <a:gd name="T31" fmla="*/ 2147483646 h 438"/>
                <a:gd name="T32" fmla="*/ 2147483646 w 506"/>
                <a:gd name="T33" fmla="*/ 2147483646 h 438"/>
                <a:gd name="T34" fmla="*/ 2147483646 w 506"/>
                <a:gd name="T35" fmla="*/ 2147483646 h 438"/>
                <a:gd name="T36" fmla="*/ 2147483646 w 506"/>
                <a:gd name="T37" fmla="*/ 2147483646 h 438"/>
                <a:gd name="T38" fmla="*/ 2147483646 w 506"/>
                <a:gd name="T39" fmla="*/ 2147483646 h 438"/>
                <a:gd name="T40" fmla="*/ 2147483646 w 506"/>
                <a:gd name="T41" fmla="*/ 2147483646 h 438"/>
                <a:gd name="T42" fmla="*/ 2147483646 w 506"/>
                <a:gd name="T43" fmla="*/ 2147483646 h 438"/>
                <a:gd name="T44" fmla="*/ 2147483646 w 506"/>
                <a:gd name="T45" fmla="*/ 2147483646 h 438"/>
                <a:gd name="T46" fmla="*/ 2147483646 w 506"/>
                <a:gd name="T47" fmla="*/ 2147483646 h 438"/>
                <a:gd name="T48" fmla="*/ 2147483646 w 506"/>
                <a:gd name="T49" fmla="*/ 2147483646 h 438"/>
                <a:gd name="T50" fmla="*/ 2147483646 w 506"/>
                <a:gd name="T51" fmla="*/ 2147483646 h 438"/>
                <a:gd name="T52" fmla="*/ 2147483646 w 506"/>
                <a:gd name="T53" fmla="*/ 2147483646 h 438"/>
                <a:gd name="T54" fmla="*/ 2147483646 w 506"/>
                <a:gd name="T55" fmla="*/ 2147483646 h 438"/>
                <a:gd name="T56" fmla="*/ 2147483646 w 506"/>
                <a:gd name="T57" fmla="*/ 2147483646 h 438"/>
                <a:gd name="T58" fmla="*/ 2147483646 w 506"/>
                <a:gd name="T59" fmla="*/ 2147483646 h 438"/>
                <a:gd name="T60" fmla="*/ 2147483646 w 506"/>
                <a:gd name="T61" fmla="*/ 2147483646 h 438"/>
                <a:gd name="T62" fmla="*/ 2147483646 w 506"/>
                <a:gd name="T63" fmla="*/ 2147483646 h 438"/>
                <a:gd name="T64" fmla="*/ 2147483646 w 506"/>
                <a:gd name="T65" fmla="*/ 2147483646 h 438"/>
                <a:gd name="T66" fmla="*/ 2147483646 w 506"/>
                <a:gd name="T67" fmla="*/ 2147483646 h 438"/>
                <a:gd name="T68" fmla="*/ 2147483646 w 506"/>
                <a:gd name="T69" fmla="*/ 2147483646 h 438"/>
                <a:gd name="T70" fmla="*/ 2147483646 w 506"/>
                <a:gd name="T71" fmla="*/ 2147483646 h 438"/>
                <a:gd name="T72" fmla="*/ 2147483646 w 506"/>
                <a:gd name="T73" fmla="*/ 2147483646 h 438"/>
                <a:gd name="T74" fmla="*/ 2147483646 w 506"/>
                <a:gd name="T75" fmla="*/ 2147483646 h 438"/>
                <a:gd name="T76" fmla="*/ 2147483646 w 506"/>
                <a:gd name="T77" fmla="*/ 2147483646 h 438"/>
                <a:gd name="T78" fmla="*/ 2147483646 w 506"/>
                <a:gd name="T79" fmla="*/ 2147483646 h 438"/>
                <a:gd name="T80" fmla="*/ 2147483646 w 506"/>
                <a:gd name="T81" fmla="*/ 2147483646 h 438"/>
                <a:gd name="T82" fmla="*/ 2147483646 w 506"/>
                <a:gd name="T83" fmla="*/ 2147483646 h 438"/>
                <a:gd name="T84" fmla="*/ 2147483646 w 506"/>
                <a:gd name="T85" fmla="*/ 2147483646 h 438"/>
                <a:gd name="T86" fmla="*/ 2147483646 w 506"/>
                <a:gd name="T87" fmla="*/ 2147483646 h 438"/>
                <a:gd name="T88" fmla="*/ 2147483646 w 506"/>
                <a:gd name="T89" fmla="*/ 2147483646 h 438"/>
                <a:gd name="T90" fmla="*/ 2147483646 w 506"/>
                <a:gd name="T91" fmla="*/ 2147483646 h 438"/>
                <a:gd name="T92" fmla="*/ 2147483646 w 506"/>
                <a:gd name="T93" fmla="*/ 2147483646 h 438"/>
                <a:gd name="T94" fmla="*/ 2147483646 w 506"/>
                <a:gd name="T95" fmla="*/ 2147483646 h 438"/>
                <a:gd name="T96" fmla="*/ 2147483646 w 506"/>
                <a:gd name="T97" fmla="*/ 2147483646 h 438"/>
                <a:gd name="T98" fmla="*/ 2147483646 w 506"/>
                <a:gd name="T99" fmla="*/ 2147483646 h 438"/>
                <a:gd name="T100" fmla="*/ 2147483646 w 506"/>
                <a:gd name="T101" fmla="*/ 2147483646 h 438"/>
                <a:gd name="T102" fmla="*/ 2147483646 w 506"/>
                <a:gd name="T103" fmla="*/ 2147483646 h 43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06"/>
                <a:gd name="T157" fmla="*/ 0 h 438"/>
                <a:gd name="T158" fmla="*/ 506 w 506"/>
                <a:gd name="T159" fmla="*/ 438 h 43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06" h="438">
                  <a:moveTo>
                    <a:pt x="398" y="8"/>
                  </a:moveTo>
                  <a:cubicBezTo>
                    <a:pt x="390" y="5"/>
                    <a:pt x="390" y="5"/>
                    <a:pt x="390" y="5"/>
                  </a:cubicBezTo>
                  <a:cubicBezTo>
                    <a:pt x="382" y="10"/>
                    <a:pt x="382" y="10"/>
                    <a:pt x="382" y="10"/>
                  </a:cubicBezTo>
                  <a:cubicBezTo>
                    <a:pt x="377" y="20"/>
                    <a:pt x="377" y="20"/>
                    <a:pt x="377" y="20"/>
                  </a:cubicBezTo>
                  <a:cubicBezTo>
                    <a:pt x="372" y="29"/>
                    <a:pt x="368" y="35"/>
                    <a:pt x="361" y="35"/>
                  </a:cubicBezTo>
                  <a:cubicBezTo>
                    <a:pt x="357" y="35"/>
                    <a:pt x="351" y="32"/>
                    <a:pt x="348" y="28"/>
                  </a:cubicBezTo>
                  <a:cubicBezTo>
                    <a:pt x="347" y="27"/>
                    <a:pt x="347" y="27"/>
                    <a:pt x="347" y="27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3" y="16"/>
                    <a:pt x="343" y="16"/>
                    <a:pt x="343" y="16"/>
                  </a:cubicBezTo>
                  <a:cubicBezTo>
                    <a:pt x="343" y="15"/>
                    <a:pt x="343" y="15"/>
                    <a:pt x="343" y="15"/>
                  </a:cubicBezTo>
                  <a:cubicBezTo>
                    <a:pt x="342" y="1"/>
                    <a:pt x="342" y="1"/>
                    <a:pt x="342" y="1"/>
                  </a:cubicBezTo>
                  <a:cubicBezTo>
                    <a:pt x="335" y="0"/>
                    <a:pt x="335" y="0"/>
                    <a:pt x="335" y="0"/>
                  </a:cubicBezTo>
                  <a:cubicBezTo>
                    <a:pt x="334" y="1"/>
                    <a:pt x="334" y="1"/>
                    <a:pt x="334" y="1"/>
                  </a:cubicBezTo>
                  <a:cubicBezTo>
                    <a:pt x="331" y="12"/>
                    <a:pt x="331" y="12"/>
                    <a:pt x="331" y="12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0" y="27"/>
                    <a:pt x="330" y="27"/>
                    <a:pt x="330" y="27"/>
                  </a:cubicBezTo>
                  <a:cubicBezTo>
                    <a:pt x="329" y="28"/>
                    <a:pt x="329" y="28"/>
                    <a:pt x="329" y="28"/>
                  </a:cubicBezTo>
                  <a:cubicBezTo>
                    <a:pt x="316" y="45"/>
                    <a:pt x="316" y="45"/>
                    <a:pt x="316" y="45"/>
                  </a:cubicBezTo>
                  <a:cubicBezTo>
                    <a:pt x="314" y="47"/>
                    <a:pt x="314" y="47"/>
                    <a:pt x="314" y="47"/>
                  </a:cubicBezTo>
                  <a:cubicBezTo>
                    <a:pt x="312" y="47"/>
                    <a:pt x="312" y="47"/>
                    <a:pt x="312" y="47"/>
                  </a:cubicBezTo>
                  <a:cubicBezTo>
                    <a:pt x="287" y="45"/>
                    <a:pt x="287" y="45"/>
                    <a:pt x="287" y="45"/>
                  </a:cubicBezTo>
                  <a:cubicBezTo>
                    <a:pt x="285" y="45"/>
                    <a:pt x="285" y="45"/>
                    <a:pt x="285" y="45"/>
                  </a:cubicBezTo>
                  <a:cubicBezTo>
                    <a:pt x="285" y="46"/>
                    <a:pt x="285" y="46"/>
                    <a:pt x="285" y="46"/>
                  </a:cubicBezTo>
                  <a:cubicBezTo>
                    <a:pt x="285" y="46"/>
                    <a:pt x="285" y="46"/>
                    <a:pt x="285" y="46"/>
                  </a:cubicBezTo>
                  <a:cubicBezTo>
                    <a:pt x="285" y="47"/>
                    <a:pt x="285" y="47"/>
                    <a:pt x="285" y="47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80" y="66"/>
                    <a:pt x="280" y="66"/>
                    <a:pt x="280" y="66"/>
                  </a:cubicBezTo>
                  <a:cubicBezTo>
                    <a:pt x="281" y="66"/>
                    <a:pt x="281" y="66"/>
                    <a:pt x="281" y="66"/>
                  </a:cubicBezTo>
                  <a:cubicBezTo>
                    <a:pt x="273" y="78"/>
                    <a:pt x="273" y="78"/>
                    <a:pt x="273" y="78"/>
                  </a:cubicBezTo>
                  <a:cubicBezTo>
                    <a:pt x="250" y="78"/>
                    <a:pt x="250" y="78"/>
                    <a:pt x="250" y="78"/>
                  </a:cubicBezTo>
                  <a:cubicBezTo>
                    <a:pt x="250" y="74"/>
                    <a:pt x="250" y="74"/>
                    <a:pt x="250" y="74"/>
                  </a:cubicBezTo>
                  <a:cubicBezTo>
                    <a:pt x="248" y="72"/>
                    <a:pt x="248" y="72"/>
                    <a:pt x="248" y="72"/>
                  </a:cubicBezTo>
                  <a:cubicBezTo>
                    <a:pt x="245" y="70"/>
                    <a:pt x="245" y="70"/>
                    <a:pt x="245" y="70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3" y="79"/>
                    <a:pt x="223" y="79"/>
                    <a:pt x="223" y="79"/>
                  </a:cubicBezTo>
                  <a:cubicBezTo>
                    <a:pt x="213" y="72"/>
                    <a:pt x="213" y="72"/>
                    <a:pt x="213" y="72"/>
                  </a:cubicBezTo>
                  <a:cubicBezTo>
                    <a:pt x="212" y="70"/>
                    <a:pt x="212" y="70"/>
                    <a:pt x="212" y="70"/>
                  </a:cubicBezTo>
                  <a:cubicBezTo>
                    <a:pt x="212" y="69"/>
                    <a:pt x="212" y="69"/>
                    <a:pt x="212" y="69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81" y="69"/>
                    <a:pt x="181" y="69"/>
                    <a:pt x="181" y="6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223" y="107"/>
                    <a:pt x="223" y="107"/>
                    <a:pt x="223" y="107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5" y="109"/>
                    <a:pt x="225" y="109"/>
                    <a:pt x="225" y="109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42"/>
                    <a:pt x="233" y="142"/>
                    <a:pt x="233" y="142"/>
                  </a:cubicBezTo>
                  <a:cubicBezTo>
                    <a:pt x="233" y="142"/>
                    <a:pt x="233" y="142"/>
                    <a:pt x="233" y="142"/>
                  </a:cubicBezTo>
                  <a:cubicBezTo>
                    <a:pt x="233" y="146"/>
                    <a:pt x="233" y="146"/>
                    <a:pt x="233" y="146"/>
                  </a:cubicBezTo>
                  <a:cubicBezTo>
                    <a:pt x="232" y="146"/>
                    <a:pt x="232" y="146"/>
                    <a:pt x="232" y="146"/>
                  </a:cubicBezTo>
                  <a:cubicBezTo>
                    <a:pt x="214" y="160"/>
                    <a:pt x="214" y="160"/>
                    <a:pt x="214" y="160"/>
                  </a:cubicBezTo>
                  <a:cubicBezTo>
                    <a:pt x="214" y="161"/>
                    <a:pt x="214" y="161"/>
                    <a:pt x="214" y="161"/>
                  </a:cubicBezTo>
                  <a:cubicBezTo>
                    <a:pt x="213" y="161"/>
                    <a:pt x="213" y="161"/>
                    <a:pt x="213" y="161"/>
                  </a:cubicBezTo>
                  <a:cubicBezTo>
                    <a:pt x="184" y="170"/>
                    <a:pt x="184" y="170"/>
                    <a:pt x="184" y="170"/>
                  </a:cubicBezTo>
                  <a:cubicBezTo>
                    <a:pt x="182" y="170"/>
                    <a:pt x="182" y="170"/>
                    <a:pt x="182" y="170"/>
                  </a:cubicBezTo>
                  <a:cubicBezTo>
                    <a:pt x="166" y="172"/>
                    <a:pt x="166" y="172"/>
                    <a:pt x="166" y="172"/>
                  </a:cubicBezTo>
                  <a:cubicBezTo>
                    <a:pt x="166" y="172"/>
                    <a:pt x="166" y="172"/>
                    <a:pt x="166" y="172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3" y="172"/>
                    <a:pt x="163" y="172"/>
                    <a:pt x="163" y="172"/>
                  </a:cubicBezTo>
                  <a:cubicBezTo>
                    <a:pt x="152" y="168"/>
                    <a:pt x="152" y="168"/>
                    <a:pt x="152" y="168"/>
                  </a:cubicBezTo>
                  <a:cubicBezTo>
                    <a:pt x="146" y="167"/>
                    <a:pt x="146" y="167"/>
                    <a:pt x="146" y="167"/>
                  </a:cubicBezTo>
                  <a:cubicBezTo>
                    <a:pt x="139" y="177"/>
                    <a:pt x="139" y="177"/>
                    <a:pt x="139" y="177"/>
                  </a:cubicBezTo>
                  <a:cubicBezTo>
                    <a:pt x="138" y="177"/>
                    <a:pt x="138" y="177"/>
                    <a:pt x="138" y="177"/>
                  </a:cubicBezTo>
                  <a:cubicBezTo>
                    <a:pt x="138" y="178"/>
                    <a:pt x="138" y="178"/>
                    <a:pt x="138" y="178"/>
                  </a:cubicBezTo>
                  <a:cubicBezTo>
                    <a:pt x="124" y="188"/>
                    <a:pt x="124" y="188"/>
                    <a:pt x="124" y="188"/>
                  </a:cubicBezTo>
                  <a:cubicBezTo>
                    <a:pt x="123" y="188"/>
                    <a:pt x="123" y="188"/>
                    <a:pt x="123" y="188"/>
                  </a:cubicBezTo>
                  <a:cubicBezTo>
                    <a:pt x="123" y="188"/>
                    <a:pt x="123" y="188"/>
                    <a:pt x="123" y="188"/>
                  </a:cubicBezTo>
                  <a:cubicBezTo>
                    <a:pt x="104" y="196"/>
                    <a:pt x="104" y="196"/>
                    <a:pt x="104" y="196"/>
                  </a:cubicBezTo>
                  <a:cubicBezTo>
                    <a:pt x="103" y="196"/>
                    <a:pt x="103" y="196"/>
                    <a:pt x="103" y="196"/>
                  </a:cubicBezTo>
                  <a:cubicBezTo>
                    <a:pt x="81" y="189"/>
                    <a:pt x="81" y="189"/>
                    <a:pt x="81" y="189"/>
                  </a:cubicBezTo>
                  <a:cubicBezTo>
                    <a:pt x="33" y="191"/>
                    <a:pt x="33" y="191"/>
                    <a:pt x="33" y="191"/>
                  </a:cubicBezTo>
                  <a:cubicBezTo>
                    <a:pt x="22" y="194"/>
                    <a:pt x="22" y="194"/>
                    <a:pt x="22" y="194"/>
                  </a:cubicBezTo>
                  <a:cubicBezTo>
                    <a:pt x="21" y="195"/>
                    <a:pt x="21" y="195"/>
                    <a:pt x="21" y="195"/>
                  </a:cubicBezTo>
                  <a:cubicBezTo>
                    <a:pt x="11" y="195"/>
                    <a:pt x="11" y="195"/>
                    <a:pt x="11" y="19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2" y="229"/>
                    <a:pt x="2" y="229"/>
                    <a:pt x="2" y="22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24" y="260"/>
                    <a:pt x="24" y="260"/>
                    <a:pt x="24" y="260"/>
                  </a:cubicBezTo>
                  <a:cubicBezTo>
                    <a:pt x="25" y="260"/>
                    <a:pt x="25" y="260"/>
                    <a:pt x="25" y="260"/>
                  </a:cubicBezTo>
                  <a:cubicBezTo>
                    <a:pt x="25" y="261"/>
                    <a:pt x="25" y="261"/>
                    <a:pt x="25" y="261"/>
                  </a:cubicBezTo>
                  <a:cubicBezTo>
                    <a:pt x="29" y="264"/>
                    <a:pt x="29" y="264"/>
                    <a:pt x="29" y="264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8" y="252"/>
                    <a:pt x="38" y="252"/>
                    <a:pt x="38" y="252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40" y="251"/>
                    <a:pt x="40" y="251"/>
                    <a:pt x="40" y="251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8" y="249"/>
                    <a:pt x="58" y="249"/>
                    <a:pt x="58" y="249"/>
                  </a:cubicBezTo>
                  <a:cubicBezTo>
                    <a:pt x="58" y="250"/>
                    <a:pt x="58" y="250"/>
                    <a:pt x="58" y="250"/>
                  </a:cubicBezTo>
                  <a:cubicBezTo>
                    <a:pt x="74" y="254"/>
                    <a:pt x="74" y="254"/>
                    <a:pt x="74" y="254"/>
                  </a:cubicBezTo>
                  <a:cubicBezTo>
                    <a:pt x="90" y="290"/>
                    <a:pt x="90" y="290"/>
                    <a:pt x="90" y="290"/>
                  </a:cubicBezTo>
                  <a:cubicBezTo>
                    <a:pt x="89" y="290"/>
                    <a:pt x="89" y="290"/>
                    <a:pt x="89" y="290"/>
                  </a:cubicBezTo>
                  <a:cubicBezTo>
                    <a:pt x="89" y="291"/>
                    <a:pt x="89" y="291"/>
                    <a:pt x="89" y="291"/>
                  </a:cubicBezTo>
                  <a:cubicBezTo>
                    <a:pt x="82" y="311"/>
                    <a:pt x="82" y="311"/>
                    <a:pt x="82" y="311"/>
                  </a:cubicBezTo>
                  <a:cubicBezTo>
                    <a:pt x="82" y="311"/>
                    <a:pt x="82" y="311"/>
                    <a:pt x="82" y="311"/>
                  </a:cubicBezTo>
                  <a:cubicBezTo>
                    <a:pt x="77" y="324"/>
                    <a:pt x="77" y="324"/>
                    <a:pt x="77" y="324"/>
                  </a:cubicBezTo>
                  <a:cubicBezTo>
                    <a:pt x="77" y="325"/>
                    <a:pt x="77" y="325"/>
                    <a:pt x="77" y="325"/>
                  </a:cubicBezTo>
                  <a:cubicBezTo>
                    <a:pt x="70" y="343"/>
                    <a:pt x="70" y="343"/>
                    <a:pt x="70" y="343"/>
                  </a:cubicBezTo>
                  <a:cubicBezTo>
                    <a:pt x="70" y="365"/>
                    <a:pt x="70" y="365"/>
                    <a:pt x="70" y="365"/>
                  </a:cubicBezTo>
                  <a:cubicBezTo>
                    <a:pt x="82" y="378"/>
                    <a:pt x="82" y="378"/>
                    <a:pt x="82" y="378"/>
                  </a:cubicBezTo>
                  <a:cubicBezTo>
                    <a:pt x="83" y="378"/>
                    <a:pt x="83" y="378"/>
                    <a:pt x="83" y="378"/>
                  </a:cubicBezTo>
                  <a:cubicBezTo>
                    <a:pt x="100" y="393"/>
                    <a:pt x="100" y="393"/>
                    <a:pt x="100" y="393"/>
                  </a:cubicBezTo>
                  <a:cubicBezTo>
                    <a:pt x="102" y="394"/>
                    <a:pt x="102" y="394"/>
                    <a:pt x="102" y="394"/>
                  </a:cubicBezTo>
                  <a:cubicBezTo>
                    <a:pt x="103" y="395"/>
                    <a:pt x="103" y="395"/>
                    <a:pt x="103" y="395"/>
                  </a:cubicBezTo>
                  <a:cubicBezTo>
                    <a:pt x="91" y="424"/>
                    <a:pt x="91" y="424"/>
                    <a:pt x="91" y="424"/>
                  </a:cubicBezTo>
                  <a:cubicBezTo>
                    <a:pt x="87" y="438"/>
                    <a:pt x="87" y="438"/>
                    <a:pt x="87" y="438"/>
                  </a:cubicBezTo>
                  <a:cubicBezTo>
                    <a:pt x="92" y="436"/>
                    <a:pt x="92" y="436"/>
                    <a:pt x="92" y="436"/>
                  </a:cubicBezTo>
                  <a:cubicBezTo>
                    <a:pt x="93" y="436"/>
                    <a:pt x="93" y="436"/>
                    <a:pt x="93" y="436"/>
                  </a:cubicBezTo>
                  <a:cubicBezTo>
                    <a:pt x="103" y="432"/>
                    <a:pt x="103" y="432"/>
                    <a:pt x="103" y="432"/>
                  </a:cubicBezTo>
                  <a:cubicBezTo>
                    <a:pt x="122" y="421"/>
                    <a:pt x="122" y="421"/>
                    <a:pt x="122" y="421"/>
                  </a:cubicBezTo>
                  <a:cubicBezTo>
                    <a:pt x="123" y="421"/>
                    <a:pt x="123" y="421"/>
                    <a:pt x="123" y="421"/>
                  </a:cubicBezTo>
                  <a:cubicBezTo>
                    <a:pt x="144" y="424"/>
                    <a:pt x="144" y="424"/>
                    <a:pt x="144" y="424"/>
                  </a:cubicBezTo>
                  <a:cubicBezTo>
                    <a:pt x="146" y="424"/>
                    <a:pt x="146" y="424"/>
                    <a:pt x="146" y="424"/>
                  </a:cubicBezTo>
                  <a:cubicBezTo>
                    <a:pt x="146" y="424"/>
                    <a:pt x="146" y="424"/>
                    <a:pt x="146" y="424"/>
                  </a:cubicBezTo>
                  <a:cubicBezTo>
                    <a:pt x="177" y="437"/>
                    <a:pt x="177" y="437"/>
                    <a:pt x="177" y="437"/>
                  </a:cubicBezTo>
                  <a:cubicBezTo>
                    <a:pt x="212" y="437"/>
                    <a:pt x="212" y="437"/>
                    <a:pt x="212" y="437"/>
                  </a:cubicBezTo>
                  <a:cubicBezTo>
                    <a:pt x="222" y="424"/>
                    <a:pt x="222" y="424"/>
                    <a:pt x="222" y="424"/>
                  </a:cubicBezTo>
                  <a:cubicBezTo>
                    <a:pt x="223" y="423"/>
                    <a:pt x="223" y="423"/>
                    <a:pt x="223" y="423"/>
                  </a:cubicBezTo>
                  <a:cubicBezTo>
                    <a:pt x="224" y="422"/>
                    <a:pt x="224" y="422"/>
                    <a:pt x="224" y="422"/>
                  </a:cubicBezTo>
                  <a:cubicBezTo>
                    <a:pt x="242" y="414"/>
                    <a:pt x="242" y="414"/>
                    <a:pt x="242" y="414"/>
                  </a:cubicBezTo>
                  <a:cubicBezTo>
                    <a:pt x="258" y="399"/>
                    <a:pt x="258" y="399"/>
                    <a:pt x="258" y="399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73" y="394"/>
                    <a:pt x="273" y="394"/>
                    <a:pt x="273" y="394"/>
                  </a:cubicBezTo>
                  <a:cubicBezTo>
                    <a:pt x="287" y="383"/>
                    <a:pt x="287" y="383"/>
                    <a:pt x="287" y="383"/>
                  </a:cubicBezTo>
                  <a:cubicBezTo>
                    <a:pt x="303" y="362"/>
                    <a:pt x="303" y="362"/>
                    <a:pt x="303" y="362"/>
                  </a:cubicBezTo>
                  <a:cubicBezTo>
                    <a:pt x="325" y="370"/>
                    <a:pt x="325" y="370"/>
                    <a:pt x="325" y="370"/>
                  </a:cubicBezTo>
                  <a:cubicBezTo>
                    <a:pt x="328" y="371"/>
                    <a:pt x="328" y="371"/>
                    <a:pt x="328" y="371"/>
                  </a:cubicBezTo>
                  <a:cubicBezTo>
                    <a:pt x="328" y="372"/>
                    <a:pt x="328" y="372"/>
                    <a:pt x="328" y="372"/>
                  </a:cubicBezTo>
                  <a:cubicBezTo>
                    <a:pt x="329" y="374"/>
                    <a:pt x="329" y="374"/>
                    <a:pt x="329" y="374"/>
                  </a:cubicBezTo>
                  <a:cubicBezTo>
                    <a:pt x="332" y="382"/>
                    <a:pt x="335" y="386"/>
                    <a:pt x="339" y="387"/>
                  </a:cubicBezTo>
                  <a:cubicBezTo>
                    <a:pt x="352" y="385"/>
                    <a:pt x="352" y="385"/>
                    <a:pt x="352" y="385"/>
                  </a:cubicBezTo>
                  <a:cubicBezTo>
                    <a:pt x="356" y="385"/>
                    <a:pt x="356" y="385"/>
                    <a:pt x="356" y="385"/>
                  </a:cubicBezTo>
                  <a:cubicBezTo>
                    <a:pt x="363" y="387"/>
                    <a:pt x="363" y="387"/>
                    <a:pt x="363" y="387"/>
                  </a:cubicBezTo>
                  <a:cubicBezTo>
                    <a:pt x="364" y="387"/>
                    <a:pt x="364" y="387"/>
                    <a:pt x="364" y="387"/>
                  </a:cubicBezTo>
                  <a:cubicBezTo>
                    <a:pt x="364" y="388"/>
                    <a:pt x="364" y="388"/>
                    <a:pt x="364" y="388"/>
                  </a:cubicBezTo>
                  <a:cubicBezTo>
                    <a:pt x="382" y="395"/>
                    <a:pt x="382" y="395"/>
                    <a:pt x="382" y="395"/>
                  </a:cubicBezTo>
                  <a:cubicBezTo>
                    <a:pt x="387" y="395"/>
                    <a:pt x="387" y="395"/>
                    <a:pt x="387" y="395"/>
                  </a:cubicBezTo>
                  <a:cubicBezTo>
                    <a:pt x="388" y="390"/>
                    <a:pt x="388" y="390"/>
                    <a:pt x="388" y="390"/>
                  </a:cubicBezTo>
                  <a:cubicBezTo>
                    <a:pt x="390" y="384"/>
                    <a:pt x="390" y="384"/>
                    <a:pt x="390" y="384"/>
                  </a:cubicBezTo>
                  <a:cubicBezTo>
                    <a:pt x="390" y="383"/>
                    <a:pt x="390" y="383"/>
                    <a:pt x="390" y="383"/>
                  </a:cubicBezTo>
                  <a:cubicBezTo>
                    <a:pt x="391" y="382"/>
                    <a:pt x="391" y="382"/>
                    <a:pt x="391" y="382"/>
                  </a:cubicBezTo>
                  <a:cubicBezTo>
                    <a:pt x="392" y="381"/>
                    <a:pt x="392" y="381"/>
                    <a:pt x="392" y="381"/>
                  </a:cubicBezTo>
                  <a:cubicBezTo>
                    <a:pt x="392" y="380"/>
                    <a:pt x="392" y="380"/>
                    <a:pt x="392" y="380"/>
                  </a:cubicBezTo>
                  <a:cubicBezTo>
                    <a:pt x="399" y="376"/>
                    <a:pt x="399" y="376"/>
                    <a:pt x="399" y="376"/>
                  </a:cubicBezTo>
                  <a:cubicBezTo>
                    <a:pt x="400" y="375"/>
                    <a:pt x="400" y="375"/>
                    <a:pt x="400" y="375"/>
                  </a:cubicBezTo>
                  <a:cubicBezTo>
                    <a:pt x="411" y="365"/>
                    <a:pt x="411" y="365"/>
                    <a:pt x="411" y="365"/>
                  </a:cubicBezTo>
                  <a:cubicBezTo>
                    <a:pt x="413" y="365"/>
                    <a:pt x="413" y="365"/>
                    <a:pt x="413" y="365"/>
                  </a:cubicBezTo>
                  <a:cubicBezTo>
                    <a:pt x="414" y="364"/>
                    <a:pt x="414" y="364"/>
                    <a:pt x="414" y="364"/>
                  </a:cubicBezTo>
                  <a:cubicBezTo>
                    <a:pt x="416" y="364"/>
                    <a:pt x="416" y="364"/>
                    <a:pt x="416" y="364"/>
                  </a:cubicBezTo>
                  <a:cubicBezTo>
                    <a:pt x="426" y="365"/>
                    <a:pt x="426" y="365"/>
                    <a:pt x="426" y="365"/>
                  </a:cubicBezTo>
                  <a:cubicBezTo>
                    <a:pt x="426" y="359"/>
                    <a:pt x="429" y="352"/>
                    <a:pt x="436" y="346"/>
                  </a:cubicBezTo>
                  <a:cubicBezTo>
                    <a:pt x="443" y="341"/>
                    <a:pt x="448" y="338"/>
                    <a:pt x="452" y="339"/>
                  </a:cubicBezTo>
                  <a:cubicBezTo>
                    <a:pt x="458" y="335"/>
                    <a:pt x="458" y="335"/>
                    <a:pt x="458" y="335"/>
                  </a:cubicBezTo>
                  <a:cubicBezTo>
                    <a:pt x="459" y="335"/>
                    <a:pt x="459" y="335"/>
                    <a:pt x="459" y="335"/>
                  </a:cubicBezTo>
                  <a:cubicBezTo>
                    <a:pt x="459" y="333"/>
                    <a:pt x="459" y="333"/>
                    <a:pt x="459" y="333"/>
                  </a:cubicBezTo>
                  <a:cubicBezTo>
                    <a:pt x="464" y="328"/>
                    <a:pt x="464" y="328"/>
                    <a:pt x="464" y="328"/>
                  </a:cubicBezTo>
                  <a:cubicBezTo>
                    <a:pt x="464" y="327"/>
                    <a:pt x="464" y="327"/>
                    <a:pt x="464" y="327"/>
                  </a:cubicBezTo>
                  <a:cubicBezTo>
                    <a:pt x="465" y="327"/>
                    <a:pt x="465" y="327"/>
                    <a:pt x="465" y="327"/>
                  </a:cubicBezTo>
                  <a:cubicBezTo>
                    <a:pt x="466" y="326"/>
                    <a:pt x="466" y="326"/>
                    <a:pt x="466" y="326"/>
                  </a:cubicBezTo>
                  <a:cubicBezTo>
                    <a:pt x="467" y="326"/>
                    <a:pt x="467" y="326"/>
                    <a:pt x="467" y="326"/>
                  </a:cubicBezTo>
                  <a:cubicBezTo>
                    <a:pt x="484" y="322"/>
                    <a:pt x="484" y="322"/>
                    <a:pt x="484" y="322"/>
                  </a:cubicBezTo>
                  <a:cubicBezTo>
                    <a:pt x="494" y="322"/>
                    <a:pt x="494" y="322"/>
                    <a:pt x="494" y="322"/>
                  </a:cubicBezTo>
                  <a:cubicBezTo>
                    <a:pt x="498" y="319"/>
                    <a:pt x="498" y="319"/>
                    <a:pt x="498" y="319"/>
                  </a:cubicBezTo>
                  <a:cubicBezTo>
                    <a:pt x="501" y="312"/>
                    <a:pt x="501" y="312"/>
                    <a:pt x="501" y="312"/>
                  </a:cubicBezTo>
                  <a:cubicBezTo>
                    <a:pt x="501" y="312"/>
                    <a:pt x="501" y="312"/>
                    <a:pt x="501" y="312"/>
                  </a:cubicBezTo>
                  <a:cubicBezTo>
                    <a:pt x="506" y="302"/>
                    <a:pt x="506" y="302"/>
                    <a:pt x="506" y="302"/>
                  </a:cubicBezTo>
                  <a:cubicBezTo>
                    <a:pt x="504" y="301"/>
                    <a:pt x="504" y="301"/>
                    <a:pt x="504" y="301"/>
                  </a:cubicBezTo>
                  <a:cubicBezTo>
                    <a:pt x="498" y="293"/>
                    <a:pt x="494" y="285"/>
                    <a:pt x="492" y="273"/>
                  </a:cubicBezTo>
                  <a:cubicBezTo>
                    <a:pt x="491" y="272"/>
                    <a:pt x="491" y="272"/>
                    <a:pt x="491" y="272"/>
                  </a:cubicBezTo>
                  <a:cubicBezTo>
                    <a:pt x="491" y="272"/>
                    <a:pt x="491" y="272"/>
                    <a:pt x="491" y="272"/>
                  </a:cubicBezTo>
                  <a:cubicBezTo>
                    <a:pt x="492" y="272"/>
                    <a:pt x="492" y="272"/>
                    <a:pt x="492" y="272"/>
                  </a:cubicBezTo>
                  <a:cubicBezTo>
                    <a:pt x="492" y="271"/>
                    <a:pt x="492" y="271"/>
                    <a:pt x="492" y="271"/>
                  </a:cubicBezTo>
                  <a:cubicBezTo>
                    <a:pt x="496" y="248"/>
                    <a:pt x="496" y="248"/>
                    <a:pt x="496" y="248"/>
                  </a:cubicBezTo>
                  <a:cubicBezTo>
                    <a:pt x="496" y="241"/>
                    <a:pt x="498" y="235"/>
                    <a:pt x="503" y="230"/>
                  </a:cubicBezTo>
                  <a:cubicBezTo>
                    <a:pt x="501" y="211"/>
                    <a:pt x="501" y="211"/>
                    <a:pt x="501" y="211"/>
                  </a:cubicBezTo>
                  <a:cubicBezTo>
                    <a:pt x="500" y="209"/>
                    <a:pt x="498" y="207"/>
                    <a:pt x="493" y="206"/>
                  </a:cubicBezTo>
                  <a:cubicBezTo>
                    <a:pt x="459" y="219"/>
                    <a:pt x="459" y="219"/>
                    <a:pt x="459" y="219"/>
                  </a:cubicBezTo>
                  <a:cubicBezTo>
                    <a:pt x="461" y="185"/>
                    <a:pt x="461" y="185"/>
                    <a:pt x="461" y="185"/>
                  </a:cubicBezTo>
                  <a:cubicBezTo>
                    <a:pt x="462" y="179"/>
                    <a:pt x="473" y="170"/>
                    <a:pt x="493" y="158"/>
                  </a:cubicBezTo>
                  <a:cubicBezTo>
                    <a:pt x="483" y="121"/>
                    <a:pt x="483" y="121"/>
                    <a:pt x="483" y="121"/>
                  </a:cubicBezTo>
                  <a:cubicBezTo>
                    <a:pt x="481" y="109"/>
                    <a:pt x="484" y="99"/>
                    <a:pt x="493" y="91"/>
                  </a:cubicBezTo>
                  <a:cubicBezTo>
                    <a:pt x="491" y="84"/>
                    <a:pt x="491" y="84"/>
                    <a:pt x="491" y="84"/>
                  </a:cubicBezTo>
                  <a:cubicBezTo>
                    <a:pt x="480" y="84"/>
                    <a:pt x="480" y="84"/>
                    <a:pt x="480" y="8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2" y="100"/>
                    <a:pt x="472" y="100"/>
                    <a:pt x="472" y="100"/>
                  </a:cubicBezTo>
                  <a:cubicBezTo>
                    <a:pt x="467" y="105"/>
                    <a:pt x="463" y="109"/>
                    <a:pt x="459" y="109"/>
                  </a:cubicBezTo>
                  <a:cubicBezTo>
                    <a:pt x="457" y="109"/>
                    <a:pt x="457" y="109"/>
                    <a:pt x="457" y="109"/>
                  </a:cubicBezTo>
                  <a:cubicBezTo>
                    <a:pt x="446" y="101"/>
                    <a:pt x="446" y="101"/>
                    <a:pt x="446" y="101"/>
                  </a:cubicBezTo>
                  <a:cubicBezTo>
                    <a:pt x="445" y="101"/>
                    <a:pt x="445" y="101"/>
                    <a:pt x="445" y="101"/>
                  </a:cubicBezTo>
                  <a:cubicBezTo>
                    <a:pt x="444" y="101"/>
                    <a:pt x="444" y="101"/>
                    <a:pt x="444" y="101"/>
                  </a:cubicBezTo>
                  <a:cubicBezTo>
                    <a:pt x="444" y="100"/>
                    <a:pt x="444" y="100"/>
                    <a:pt x="444" y="100"/>
                  </a:cubicBezTo>
                  <a:cubicBezTo>
                    <a:pt x="444" y="98"/>
                    <a:pt x="444" y="98"/>
                    <a:pt x="444" y="98"/>
                  </a:cubicBezTo>
                  <a:cubicBezTo>
                    <a:pt x="441" y="91"/>
                    <a:pt x="441" y="91"/>
                    <a:pt x="441" y="91"/>
                  </a:cubicBezTo>
                  <a:cubicBezTo>
                    <a:pt x="440" y="80"/>
                    <a:pt x="440" y="80"/>
                    <a:pt x="440" y="80"/>
                  </a:cubicBezTo>
                  <a:cubicBezTo>
                    <a:pt x="440" y="79"/>
                    <a:pt x="440" y="79"/>
                    <a:pt x="440" y="79"/>
                  </a:cubicBezTo>
                  <a:cubicBezTo>
                    <a:pt x="439" y="81"/>
                    <a:pt x="439" y="81"/>
                    <a:pt x="439" y="81"/>
                  </a:cubicBezTo>
                  <a:cubicBezTo>
                    <a:pt x="438" y="84"/>
                    <a:pt x="438" y="84"/>
                    <a:pt x="438" y="84"/>
                  </a:cubicBezTo>
                  <a:cubicBezTo>
                    <a:pt x="419" y="84"/>
                    <a:pt x="419" y="84"/>
                    <a:pt x="419" y="84"/>
                  </a:cubicBezTo>
                  <a:cubicBezTo>
                    <a:pt x="417" y="80"/>
                    <a:pt x="417" y="80"/>
                    <a:pt x="417" y="80"/>
                  </a:cubicBezTo>
                  <a:cubicBezTo>
                    <a:pt x="414" y="69"/>
                    <a:pt x="414" y="69"/>
                    <a:pt x="414" y="69"/>
                  </a:cubicBezTo>
                  <a:cubicBezTo>
                    <a:pt x="414" y="53"/>
                    <a:pt x="414" y="53"/>
                    <a:pt x="414" y="53"/>
                  </a:cubicBezTo>
                  <a:cubicBezTo>
                    <a:pt x="402" y="33"/>
                    <a:pt x="402" y="33"/>
                    <a:pt x="402" y="33"/>
                  </a:cubicBezTo>
                  <a:cubicBezTo>
                    <a:pt x="402" y="16"/>
                    <a:pt x="402" y="16"/>
                    <a:pt x="402" y="16"/>
                  </a:cubicBezTo>
                  <a:lnTo>
                    <a:pt x="398" y="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29" name="Freeform 14"/>
            <p:cNvSpPr/>
            <p:nvPr/>
          </p:nvSpPr>
          <p:spPr bwMode="auto">
            <a:xfrm>
              <a:off x="3718649" y="4913505"/>
              <a:ext cx="764672" cy="583203"/>
            </a:xfrm>
            <a:custGeom>
              <a:avLst/>
              <a:gdLst>
                <a:gd name="T0" fmla="*/ 2147483646 w 662"/>
                <a:gd name="T1" fmla="*/ 2147483646 h 506"/>
                <a:gd name="T2" fmla="*/ 2147483646 w 662"/>
                <a:gd name="T3" fmla="*/ 2147483646 h 506"/>
                <a:gd name="T4" fmla="*/ 2147483646 w 662"/>
                <a:gd name="T5" fmla="*/ 2147483646 h 506"/>
                <a:gd name="T6" fmla="*/ 2147483646 w 662"/>
                <a:gd name="T7" fmla="*/ 2147483646 h 506"/>
                <a:gd name="T8" fmla="*/ 2147483646 w 662"/>
                <a:gd name="T9" fmla="*/ 2147483646 h 506"/>
                <a:gd name="T10" fmla="*/ 2147483646 w 662"/>
                <a:gd name="T11" fmla="*/ 2147483646 h 506"/>
                <a:gd name="T12" fmla="*/ 2147483646 w 662"/>
                <a:gd name="T13" fmla="*/ 2147483646 h 506"/>
                <a:gd name="T14" fmla="*/ 2147483646 w 662"/>
                <a:gd name="T15" fmla="*/ 2147483646 h 506"/>
                <a:gd name="T16" fmla="*/ 2147483646 w 662"/>
                <a:gd name="T17" fmla="*/ 2147483646 h 506"/>
                <a:gd name="T18" fmla="*/ 2147483646 w 662"/>
                <a:gd name="T19" fmla="*/ 2147483646 h 506"/>
                <a:gd name="T20" fmla="*/ 2147483646 w 662"/>
                <a:gd name="T21" fmla="*/ 2147483646 h 506"/>
                <a:gd name="T22" fmla="*/ 2147483646 w 662"/>
                <a:gd name="T23" fmla="*/ 2147483646 h 506"/>
                <a:gd name="T24" fmla="*/ 2147483646 w 662"/>
                <a:gd name="T25" fmla="*/ 2147483646 h 506"/>
                <a:gd name="T26" fmla="*/ 2147483646 w 662"/>
                <a:gd name="T27" fmla="*/ 2147483646 h 506"/>
                <a:gd name="T28" fmla="*/ 2147483646 w 662"/>
                <a:gd name="T29" fmla="*/ 2147483646 h 506"/>
                <a:gd name="T30" fmla="*/ 2147483646 w 662"/>
                <a:gd name="T31" fmla="*/ 2147483646 h 506"/>
                <a:gd name="T32" fmla="*/ 2147483646 w 662"/>
                <a:gd name="T33" fmla="*/ 2147483646 h 506"/>
                <a:gd name="T34" fmla="*/ 2147483646 w 662"/>
                <a:gd name="T35" fmla="*/ 2147483646 h 506"/>
                <a:gd name="T36" fmla="*/ 1811222124 w 662"/>
                <a:gd name="T37" fmla="*/ 2147483646 h 506"/>
                <a:gd name="T38" fmla="*/ 2147483646 w 662"/>
                <a:gd name="T39" fmla="*/ 2147483646 h 506"/>
                <a:gd name="T40" fmla="*/ 2147483646 w 662"/>
                <a:gd name="T41" fmla="*/ 2147483646 h 506"/>
                <a:gd name="T42" fmla="*/ 2147483646 w 662"/>
                <a:gd name="T43" fmla="*/ 2147483646 h 506"/>
                <a:gd name="T44" fmla="*/ 2147483646 w 662"/>
                <a:gd name="T45" fmla="*/ 2147483646 h 506"/>
                <a:gd name="T46" fmla="*/ 2147483646 w 662"/>
                <a:gd name="T47" fmla="*/ 2147483646 h 506"/>
                <a:gd name="T48" fmla="*/ 2147483646 w 662"/>
                <a:gd name="T49" fmla="*/ 2147483646 h 506"/>
                <a:gd name="T50" fmla="*/ 2147483646 w 662"/>
                <a:gd name="T51" fmla="*/ 2147483646 h 506"/>
                <a:gd name="T52" fmla="*/ 2147483646 w 662"/>
                <a:gd name="T53" fmla="*/ 2147483646 h 506"/>
                <a:gd name="T54" fmla="*/ 2147483646 w 662"/>
                <a:gd name="T55" fmla="*/ 2147483646 h 506"/>
                <a:gd name="T56" fmla="*/ 2147483646 w 662"/>
                <a:gd name="T57" fmla="*/ 2147483646 h 506"/>
                <a:gd name="T58" fmla="*/ 2147483646 w 662"/>
                <a:gd name="T59" fmla="*/ 2147483646 h 506"/>
                <a:gd name="T60" fmla="*/ 2147483646 w 662"/>
                <a:gd name="T61" fmla="*/ 2147483646 h 506"/>
                <a:gd name="T62" fmla="*/ 2147483646 w 662"/>
                <a:gd name="T63" fmla="*/ 2147483646 h 506"/>
                <a:gd name="T64" fmla="*/ 2147483646 w 662"/>
                <a:gd name="T65" fmla="*/ 2147483646 h 506"/>
                <a:gd name="T66" fmla="*/ 2147483646 w 662"/>
                <a:gd name="T67" fmla="*/ 2147483646 h 506"/>
                <a:gd name="T68" fmla="*/ 2147483646 w 662"/>
                <a:gd name="T69" fmla="*/ 2147483646 h 506"/>
                <a:gd name="T70" fmla="*/ 2147483646 w 662"/>
                <a:gd name="T71" fmla="*/ 2147483646 h 506"/>
                <a:gd name="T72" fmla="*/ 2147483646 w 662"/>
                <a:gd name="T73" fmla="*/ 2147483646 h 506"/>
                <a:gd name="T74" fmla="*/ 2147483646 w 662"/>
                <a:gd name="T75" fmla="*/ 2147483646 h 506"/>
                <a:gd name="T76" fmla="*/ 2147483646 w 662"/>
                <a:gd name="T77" fmla="*/ 2147483646 h 506"/>
                <a:gd name="T78" fmla="*/ 2147483646 w 662"/>
                <a:gd name="T79" fmla="*/ 2147483646 h 506"/>
                <a:gd name="T80" fmla="*/ 2147483646 w 662"/>
                <a:gd name="T81" fmla="*/ 2147483646 h 506"/>
                <a:gd name="T82" fmla="*/ 2147483646 w 662"/>
                <a:gd name="T83" fmla="*/ 2147483646 h 506"/>
                <a:gd name="T84" fmla="*/ 2147483646 w 662"/>
                <a:gd name="T85" fmla="*/ 2147483646 h 506"/>
                <a:gd name="T86" fmla="*/ 2147483646 w 662"/>
                <a:gd name="T87" fmla="*/ 2147483646 h 506"/>
                <a:gd name="T88" fmla="*/ 2147483646 w 662"/>
                <a:gd name="T89" fmla="*/ 2147483646 h 506"/>
                <a:gd name="T90" fmla="*/ 2147483646 w 662"/>
                <a:gd name="T91" fmla="*/ 2147483646 h 506"/>
                <a:gd name="T92" fmla="*/ 2147483646 w 662"/>
                <a:gd name="T93" fmla="*/ 2147483646 h 506"/>
                <a:gd name="T94" fmla="*/ 2147483646 w 662"/>
                <a:gd name="T95" fmla="*/ 2147483646 h 506"/>
                <a:gd name="T96" fmla="*/ 2147483646 w 662"/>
                <a:gd name="T97" fmla="*/ 2147483646 h 506"/>
                <a:gd name="T98" fmla="*/ 2147483646 w 662"/>
                <a:gd name="T99" fmla="*/ 2147483646 h 506"/>
                <a:gd name="T100" fmla="*/ 2147483646 w 662"/>
                <a:gd name="T101" fmla="*/ 2147483646 h 506"/>
                <a:gd name="T102" fmla="*/ 2147483646 w 662"/>
                <a:gd name="T103" fmla="*/ 2147483646 h 506"/>
                <a:gd name="T104" fmla="*/ 2147483646 w 662"/>
                <a:gd name="T105" fmla="*/ 2147483646 h 506"/>
                <a:gd name="T106" fmla="*/ 2147483646 w 662"/>
                <a:gd name="T107" fmla="*/ 2147483646 h 506"/>
                <a:gd name="T108" fmla="*/ 2147483646 w 662"/>
                <a:gd name="T109" fmla="*/ 2147483646 h 506"/>
                <a:gd name="T110" fmla="*/ 2147483646 w 662"/>
                <a:gd name="T111" fmla="*/ 2147483646 h 506"/>
                <a:gd name="T112" fmla="*/ 2147483646 w 662"/>
                <a:gd name="T113" fmla="*/ 2147483646 h 506"/>
                <a:gd name="T114" fmla="*/ 2147483646 w 662"/>
                <a:gd name="T115" fmla="*/ 0 h 506"/>
                <a:gd name="T116" fmla="*/ 2147483646 w 662"/>
                <a:gd name="T117" fmla="*/ 2147483646 h 50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62"/>
                <a:gd name="T178" fmla="*/ 0 h 506"/>
                <a:gd name="T179" fmla="*/ 662 w 662"/>
                <a:gd name="T180" fmla="*/ 506 h 50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62" h="506">
                  <a:moveTo>
                    <a:pt x="530" y="13"/>
                  </a:moveTo>
                  <a:cubicBezTo>
                    <a:pt x="531" y="14"/>
                    <a:pt x="531" y="14"/>
                    <a:pt x="531" y="14"/>
                  </a:cubicBezTo>
                  <a:cubicBezTo>
                    <a:pt x="533" y="16"/>
                    <a:pt x="533" y="16"/>
                    <a:pt x="533" y="16"/>
                  </a:cubicBezTo>
                  <a:cubicBezTo>
                    <a:pt x="519" y="37"/>
                    <a:pt x="519" y="37"/>
                    <a:pt x="519" y="37"/>
                  </a:cubicBezTo>
                  <a:cubicBezTo>
                    <a:pt x="514" y="43"/>
                    <a:pt x="507" y="48"/>
                    <a:pt x="498" y="48"/>
                  </a:cubicBezTo>
                  <a:cubicBezTo>
                    <a:pt x="496" y="48"/>
                    <a:pt x="496" y="48"/>
                    <a:pt x="496" y="48"/>
                  </a:cubicBezTo>
                  <a:cubicBezTo>
                    <a:pt x="486" y="41"/>
                    <a:pt x="486" y="41"/>
                    <a:pt x="486" y="41"/>
                  </a:cubicBezTo>
                  <a:cubicBezTo>
                    <a:pt x="475" y="42"/>
                    <a:pt x="475" y="42"/>
                    <a:pt x="475" y="42"/>
                  </a:cubicBezTo>
                  <a:cubicBezTo>
                    <a:pt x="454" y="58"/>
                    <a:pt x="454" y="58"/>
                    <a:pt x="454" y="58"/>
                  </a:cubicBezTo>
                  <a:cubicBezTo>
                    <a:pt x="449" y="60"/>
                    <a:pt x="442" y="55"/>
                    <a:pt x="433" y="42"/>
                  </a:cubicBezTo>
                  <a:cubicBezTo>
                    <a:pt x="427" y="56"/>
                    <a:pt x="427" y="56"/>
                    <a:pt x="427" y="56"/>
                  </a:cubicBezTo>
                  <a:cubicBezTo>
                    <a:pt x="426" y="56"/>
                    <a:pt x="426" y="56"/>
                    <a:pt x="426" y="56"/>
                  </a:cubicBezTo>
                  <a:cubicBezTo>
                    <a:pt x="426" y="56"/>
                    <a:pt x="426" y="56"/>
                    <a:pt x="426" y="56"/>
                  </a:cubicBezTo>
                  <a:cubicBezTo>
                    <a:pt x="424" y="57"/>
                    <a:pt x="424" y="57"/>
                    <a:pt x="424" y="57"/>
                  </a:cubicBezTo>
                  <a:cubicBezTo>
                    <a:pt x="424" y="57"/>
                    <a:pt x="424" y="57"/>
                    <a:pt x="424" y="57"/>
                  </a:cubicBezTo>
                  <a:cubicBezTo>
                    <a:pt x="417" y="64"/>
                    <a:pt x="417" y="64"/>
                    <a:pt x="417" y="64"/>
                  </a:cubicBezTo>
                  <a:cubicBezTo>
                    <a:pt x="403" y="64"/>
                    <a:pt x="403" y="64"/>
                    <a:pt x="403" y="64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73" y="81"/>
                    <a:pt x="373" y="81"/>
                    <a:pt x="373" y="81"/>
                  </a:cubicBezTo>
                  <a:cubicBezTo>
                    <a:pt x="367" y="81"/>
                    <a:pt x="367" y="81"/>
                    <a:pt x="367" y="81"/>
                  </a:cubicBezTo>
                  <a:cubicBezTo>
                    <a:pt x="361" y="86"/>
                    <a:pt x="361" y="86"/>
                    <a:pt x="361" y="86"/>
                  </a:cubicBezTo>
                  <a:cubicBezTo>
                    <a:pt x="356" y="91"/>
                    <a:pt x="354" y="95"/>
                    <a:pt x="357" y="99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35" y="107"/>
                    <a:pt x="335" y="107"/>
                    <a:pt x="335" y="107"/>
                  </a:cubicBezTo>
                  <a:cubicBezTo>
                    <a:pt x="319" y="119"/>
                    <a:pt x="319" y="119"/>
                    <a:pt x="319" y="119"/>
                  </a:cubicBezTo>
                  <a:cubicBezTo>
                    <a:pt x="317" y="125"/>
                    <a:pt x="317" y="125"/>
                    <a:pt x="317" y="125"/>
                  </a:cubicBezTo>
                  <a:cubicBezTo>
                    <a:pt x="317" y="126"/>
                    <a:pt x="317" y="126"/>
                    <a:pt x="317" y="126"/>
                  </a:cubicBezTo>
                  <a:cubicBezTo>
                    <a:pt x="314" y="134"/>
                    <a:pt x="314" y="134"/>
                    <a:pt x="314" y="134"/>
                  </a:cubicBezTo>
                  <a:cubicBezTo>
                    <a:pt x="313" y="135"/>
                    <a:pt x="313" y="135"/>
                    <a:pt x="313" y="135"/>
                  </a:cubicBezTo>
                  <a:cubicBezTo>
                    <a:pt x="312" y="136"/>
                    <a:pt x="312" y="136"/>
                    <a:pt x="312" y="136"/>
                  </a:cubicBezTo>
                  <a:cubicBezTo>
                    <a:pt x="297" y="136"/>
                    <a:pt x="297" y="136"/>
                    <a:pt x="297" y="136"/>
                  </a:cubicBezTo>
                  <a:cubicBezTo>
                    <a:pt x="278" y="129"/>
                    <a:pt x="278" y="129"/>
                    <a:pt x="278" y="129"/>
                  </a:cubicBezTo>
                  <a:cubicBezTo>
                    <a:pt x="271" y="128"/>
                    <a:pt x="271" y="128"/>
                    <a:pt x="271" y="128"/>
                  </a:cubicBezTo>
                  <a:cubicBezTo>
                    <a:pt x="257" y="130"/>
                    <a:pt x="257" y="130"/>
                    <a:pt x="257" y="130"/>
                  </a:cubicBezTo>
                  <a:cubicBezTo>
                    <a:pt x="250" y="130"/>
                    <a:pt x="243" y="122"/>
                    <a:pt x="237" y="111"/>
                  </a:cubicBezTo>
                  <a:cubicBezTo>
                    <a:pt x="224" y="106"/>
                    <a:pt x="224" y="106"/>
                    <a:pt x="224" y="106"/>
                  </a:cubicBezTo>
                  <a:cubicBezTo>
                    <a:pt x="213" y="121"/>
                    <a:pt x="213" y="121"/>
                    <a:pt x="213" y="121"/>
                  </a:cubicBezTo>
                  <a:cubicBezTo>
                    <a:pt x="213" y="121"/>
                    <a:pt x="213" y="121"/>
                    <a:pt x="213" y="121"/>
                  </a:cubicBezTo>
                  <a:cubicBezTo>
                    <a:pt x="212" y="121"/>
                    <a:pt x="212" y="121"/>
                    <a:pt x="212" y="121"/>
                  </a:cubicBezTo>
                  <a:cubicBezTo>
                    <a:pt x="198" y="134"/>
                    <a:pt x="198" y="134"/>
                    <a:pt x="198" y="134"/>
                  </a:cubicBezTo>
                  <a:cubicBezTo>
                    <a:pt x="196" y="134"/>
                    <a:pt x="196" y="134"/>
                    <a:pt x="196" y="134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4" y="135"/>
                    <a:pt x="194" y="135"/>
                    <a:pt x="194" y="135"/>
                  </a:cubicBezTo>
                  <a:cubicBezTo>
                    <a:pt x="183" y="138"/>
                    <a:pt x="183" y="138"/>
                    <a:pt x="183" y="138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35" y="178"/>
                    <a:pt x="135" y="178"/>
                    <a:pt x="135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42" y="164"/>
                    <a:pt x="42" y="164"/>
                    <a:pt x="42" y="164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15" y="176"/>
                    <a:pt x="15" y="176"/>
                    <a:pt x="15" y="176"/>
                  </a:cubicBezTo>
                  <a:cubicBezTo>
                    <a:pt x="10" y="178"/>
                    <a:pt x="5" y="182"/>
                    <a:pt x="2" y="183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5" y="209"/>
                    <a:pt x="5" y="209"/>
                    <a:pt x="5" y="209"/>
                  </a:cubicBezTo>
                  <a:cubicBezTo>
                    <a:pt x="31" y="201"/>
                    <a:pt x="31" y="201"/>
                    <a:pt x="31" y="201"/>
                  </a:cubicBezTo>
                  <a:cubicBezTo>
                    <a:pt x="36" y="201"/>
                    <a:pt x="43" y="204"/>
                    <a:pt x="53" y="209"/>
                  </a:cubicBezTo>
                  <a:cubicBezTo>
                    <a:pt x="55" y="210"/>
                    <a:pt x="55" y="210"/>
                    <a:pt x="55" y="210"/>
                  </a:cubicBezTo>
                  <a:cubicBezTo>
                    <a:pt x="56" y="211"/>
                    <a:pt x="56" y="211"/>
                    <a:pt x="56" y="211"/>
                  </a:cubicBezTo>
                  <a:cubicBezTo>
                    <a:pt x="57" y="247"/>
                    <a:pt x="57" y="247"/>
                    <a:pt x="57" y="247"/>
                  </a:cubicBezTo>
                  <a:cubicBezTo>
                    <a:pt x="62" y="248"/>
                    <a:pt x="62" y="248"/>
                    <a:pt x="62" y="248"/>
                  </a:cubicBezTo>
                  <a:cubicBezTo>
                    <a:pt x="85" y="248"/>
                    <a:pt x="85" y="248"/>
                    <a:pt x="85" y="248"/>
                  </a:cubicBezTo>
                  <a:cubicBezTo>
                    <a:pt x="98" y="245"/>
                    <a:pt x="98" y="245"/>
                    <a:pt x="98" y="245"/>
                  </a:cubicBezTo>
                  <a:cubicBezTo>
                    <a:pt x="100" y="243"/>
                    <a:pt x="100" y="243"/>
                    <a:pt x="100" y="243"/>
                  </a:cubicBezTo>
                  <a:cubicBezTo>
                    <a:pt x="109" y="239"/>
                    <a:pt x="116" y="235"/>
                    <a:pt x="126" y="234"/>
                  </a:cubicBezTo>
                  <a:cubicBezTo>
                    <a:pt x="130" y="233"/>
                    <a:pt x="130" y="233"/>
                    <a:pt x="130" y="233"/>
                  </a:cubicBezTo>
                  <a:cubicBezTo>
                    <a:pt x="132" y="236"/>
                    <a:pt x="132" y="236"/>
                    <a:pt x="132" y="236"/>
                  </a:cubicBezTo>
                  <a:cubicBezTo>
                    <a:pt x="138" y="249"/>
                    <a:pt x="138" y="249"/>
                    <a:pt x="138" y="249"/>
                  </a:cubicBezTo>
                  <a:cubicBezTo>
                    <a:pt x="138" y="250"/>
                    <a:pt x="138" y="250"/>
                    <a:pt x="138" y="250"/>
                  </a:cubicBezTo>
                  <a:cubicBezTo>
                    <a:pt x="142" y="285"/>
                    <a:pt x="142" y="285"/>
                    <a:pt x="142" y="285"/>
                  </a:cubicBezTo>
                  <a:cubicBezTo>
                    <a:pt x="142" y="288"/>
                    <a:pt x="142" y="288"/>
                    <a:pt x="142" y="288"/>
                  </a:cubicBezTo>
                  <a:cubicBezTo>
                    <a:pt x="123" y="308"/>
                    <a:pt x="123" y="308"/>
                    <a:pt x="123" y="308"/>
                  </a:cubicBezTo>
                  <a:cubicBezTo>
                    <a:pt x="122" y="308"/>
                    <a:pt x="122" y="308"/>
                    <a:pt x="122" y="308"/>
                  </a:cubicBezTo>
                  <a:cubicBezTo>
                    <a:pt x="122" y="309"/>
                    <a:pt x="122" y="309"/>
                    <a:pt x="122" y="309"/>
                  </a:cubicBezTo>
                  <a:cubicBezTo>
                    <a:pt x="99" y="320"/>
                    <a:pt x="99" y="320"/>
                    <a:pt x="99" y="320"/>
                  </a:cubicBezTo>
                  <a:cubicBezTo>
                    <a:pt x="92" y="328"/>
                    <a:pt x="92" y="328"/>
                    <a:pt x="92" y="328"/>
                  </a:cubicBezTo>
                  <a:cubicBezTo>
                    <a:pt x="95" y="335"/>
                    <a:pt x="95" y="335"/>
                    <a:pt x="95" y="335"/>
                  </a:cubicBezTo>
                  <a:cubicBezTo>
                    <a:pt x="141" y="339"/>
                    <a:pt x="141" y="339"/>
                    <a:pt x="141" y="339"/>
                  </a:cubicBezTo>
                  <a:cubicBezTo>
                    <a:pt x="142" y="340"/>
                    <a:pt x="142" y="340"/>
                    <a:pt x="142" y="340"/>
                  </a:cubicBezTo>
                  <a:cubicBezTo>
                    <a:pt x="142" y="340"/>
                    <a:pt x="142" y="340"/>
                    <a:pt x="142" y="340"/>
                  </a:cubicBezTo>
                  <a:cubicBezTo>
                    <a:pt x="143" y="341"/>
                    <a:pt x="143" y="341"/>
                    <a:pt x="143" y="341"/>
                  </a:cubicBezTo>
                  <a:cubicBezTo>
                    <a:pt x="161" y="352"/>
                    <a:pt x="161" y="352"/>
                    <a:pt x="161" y="352"/>
                  </a:cubicBezTo>
                  <a:cubicBezTo>
                    <a:pt x="201" y="350"/>
                    <a:pt x="201" y="350"/>
                    <a:pt x="201" y="350"/>
                  </a:cubicBezTo>
                  <a:cubicBezTo>
                    <a:pt x="201" y="356"/>
                    <a:pt x="201" y="356"/>
                    <a:pt x="201" y="356"/>
                  </a:cubicBezTo>
                  <a:cubicBezTo>
                    <a:pt x="203" y="376"/>
                    <a:pt x="203" y="376"/>
                    <a:pt x="203" y="376"/>
                  </a:cubicBezTo>
                  <a:cubicBezTo>
                    <a:pt x="203" y="378"/>
                    <a:pt x="203" y="378"/>
                    <a:pt x="203" y="378"/>
                  </a:cubicBezTo>
                  <a:cubicBezTo>
                    <a:pt x="204" y="378"/>
                    <a:pt x="204" y="378"/>
                    <a:pt x="204" y="378"/>
                  </a:cubicBezTo>
                  <a:cubicBezTo>
                    <a:pt x="186" y="396"/>
                    <a:pt x="186" y="396"/>
                    <a:pt x="186" y="396"/>
                  </a:cubicBezTo>
                  <a:cubicBezTo>
                    <a:pt x="184" y="419"/>
                    <a:pt x="188" y="433"/>
                    <a:pt x="198" y="436"/>
                  </a:cubicBezTo>
                  <a:cubicBezTo>
                    <a:pt x="231" y="454"/>
                    <a:pt x="231" y="454"/>
                    <a:pt x="231" y="454"/>
                  </a:cubicBezTo>
                  <a:cubicBezTo>
                    <a:pt x="258" y="472"/>
                    <a:pt x="258" y="472"/>
                    <a:pt x="258" y="472"/>
                  </a:cubicBezTo>
                  <a:cubicBezTo>
                    <a:pt x="280" y="461"/>
                    <a:pt x="280" y="461"/>
                    <a:pt x="280" y="461"/>
                  </a:cubicBezTo>
                  <a:cubicBezTo>
                    <a:pt x="282" y="460"/>
                    <a:pt x="282" y="460"/>
                    <a:pt x="282" y="460"/>
                  </a:cubicBezTo>
                  <a:cubicBezTo>
                    <a:pt x="284" y="459"/>
                    <a:pt x="284" y="459"/>
                    <a:pt x="284" y="459"/>
                  </a:cubicBezTo>
                  <a:cubicBezTo>
                    <a:pt x="285" y="460"/>
                    <a:pt x="285" y="460"/>
                    <a:pt x="285" y="460"/>
                  </a:cubicBezTo>
                  <a:cubicBezTo>
                    <a:pt x="319" y="486"/>
                    <a:pt x="319" y="486"/>
                    <a:pt x="319" y="486"/>
                  </a:cubicBezTo>
                  <a:cubicBezTo>
                    <a:pt x="324" y="488"/>
                    <a:pt x="324" y="488"/>
                    <a:pt x="324" y="488"/>
                  </a:cubicBezTo>
                  <a:cubicBezTo>
                    <a:pt x="333" y="477"/>
                    <a:pt x="333" y="477"/>
                    <a:pt x="333" y="477"/>
                  </a:cubicBezTo>
                  <a:cubicBezTo>
                    <a:pt x="335" y="475"/>
                    <a:pt x="335" y="475"/>
                    <a:pt x="335" y="475"/>
                  </a:cubicBezTo>
                  <a:cubicBezTo>
                    <a:pt x="336" y="474"/>
                    <a:pt x="336" y="474"/>
                    <a:pt x="336" y="474"/>
                  </a:cubicBezTo>
                  <a:cubicBezTo>
                    <a:pt x="337" y="474"/>
                    <a:pt x="337" y="474"/>
                    <a:pt x="337" y="474"/>
                  </a:cubicBezTo>
                  <a:cubicBezTo>
                    <a:pt x="338" y="474"/>
                    <a:pt x="338" y="474"/>
                    <a:pt x="338" y="474"/>
                  </a:cubicBezTo>
                  <a:cubicBezTo>
                    <a:pt x="358" y="477"/>
                    <a:pt x="358" y="477"/>
                    <a:pt x="358" y="477"/>
                  </a:cubicBezTo>
                  <a:cubicBezTo>
                    <a:pt x="362" y="442"/>
                    <a:pt x="362" y="442"/>
                    <a:pt x="362" y="442"/>
                  </a:cubicBezTo>
                  <a:cubicBezTo>
                    <a:pt x="388" y="488"/>
                    <a:pt x="388" y="488"/>
                    <a:pt x="388" y="488"/>
                  </a:cubicBezTo>
                  <a:cubicBezTo>
                    <a:pt x="409" y="489"/>
                    <a:pt x="409" y="489"/>
                    <a:pt x="409" y="489"/>
                  </a:cubicBezTo>
                  <a:cubicBezTo>
                    <a:pt x="412" y="490"/>
                    <a:pt x="412" y="490"/>
                    <a:pt x="412" y="490"/>
                  </a:cubicBezTo>
                  <a:cubicBezTo>
                    <a:pt x="414" y="490"/>
                    <a:pt x="414" y="490"/>
                    <a:pt x="414" y="490"/>
                  </a:cubicBezTo>
                  <a:cubicBezTo>
                    <a:pt x="414" y="492"/>
                    <a:pt x="414" y="492"/>
                    <a:pt x="414" y="492"/>
                  </a:cubicBezTo>
                  <a:cubicBezTo>
                    <a:pt x="414" y="506"/>
                    <a:pt x="414" y="506"/>
                    <a:pt x="414" y="506"/>
                  </a:cubicBezTo>
                  <a:cubicBezTo>
                    <a:pt x="422" y="503"/>
                    <a:pt x="422" y="503"/>
                    <a:pt x="422" y="503"/>
                  </a:cubicBezTo>
                  <a:cubicBezTo>
                    <a:pt x="457" y="457"/>
                    <a:pt x="457" y="457"/>
                    <a:pt x="457" y="457"/>
                  </a:cubicBezTo>
                  <a:cubicBezTo>
                    <a:pt x="472" y="479"/>
                    <a:pt x="472" y="479"/>
                    <a:pt x="472" y="479"/>
                  </a:cubicBezTo>
                  <a:cubicBezTo>
                    <a:pt x="472" y="472"/>
                    <a:pt x="472" y="472"/>
                    <a:pt x="472" y="472"/>
                  </a:cubicBezTo>
                  <a:cubicBezTo>
                    <a:pt x="472" y="472"/>
                    <a:pt x="472" y="472"/>
                    <a:pt x="472" y="472"/>
                  </a:cubicBezTo>
                  <a:cubicBezTo>
                    <a:pt x="472" y="471"/>
                    <a:pt x="472" y="471"/>
                    <a:pt x="472" y="471"/>
                  </a:cubicBezTo>
                  <a:cubicBezTo>
                    <a:pt x="472" y="470"/>
                    <a:pt x="472" y="470"/>
                    <a:pt x="472" y="470"/>
                  </a:cubicBezTo>
                  <a:cubicBezTo>
                    <a:pt x="483" y="449"/>
                    <a:pt x="483" y="449"/>
                    <a:pt x="483" y="449"/>
                  </a:cubicBezTo>
                  <a:cubicBezTo>
                    <a:pt x="492" y="433"/>
                    <a:pt x="492" y="433"/>
                    <a:pt x="492" y="433"/>
                  </a:cubicBezTo>
                  <a:cubicBezTo>
                    <a:pt x="518" y="433"/>
                    <a:pt x="518" y="433"/>
                    <a:pt x="518" y="433"/>
                  </a:cubicBezTo>
                  <a:cubicBezTo>
                    <a:pt x="523" y="403"/>
                    <a:pt x="523" y="403"/>
                    <a:pt x="523" y="403"/>
                  </a:cubicBezTo>
                  <a:cubicBezTo>
                    <a:pt x="526" y="403"/>
                    <a:pt x="526" y="403"/>
                    <a:pt x="526" y="403"/>
                  </a:cubicBezTo>
                  <a:cubicBezTo>
                    <a:pt x="528" y="404"/>
                    <a:pt x="528" y="404"/>
                    <a:pt x="528" y="404"/>
                  </a:cubicBezTo>
                  <a:cubicBezTo>
                    <a:pt x="548" y="407"/>
                    <a:pt x="548" y="407"/>
                    <a:pt x="548" y="407"/>
                  </a:cubicBezTo>
                  <a:cubicBezTo>
                    <a:pt x="550" y="397"/>
                    <a:pt x="550" y="397"/>
                    <a:pt x="550" y="397"/>
                  </a:cubicBezTo>
                  <a:cubicBezTo>
                    <a:pt x="543" y="380"/>
                    <a:pt x="543" y="380"/>
                    <a:pt x="543" y="380"/>
                  </a:cubicBezTo>
                  <a:cubicBezTo>
                    <a:pt x="543" y="378"/>
                    <a:pt x="543" y="378"/>
                    <a:pt x="543" y="378"/>
                  </a:cubicBezTo>
                  <a:cubicBezTo>
                    <a:pt x="547" y="366"/>
                    <a:pt x="547" y="366"/>
                    <a:pt x="547" y="366"/>
                  </a:cubicBezTo>
                  <a:cubicBezTo>
                    <a:pt x="547" y="364"/>
                    <a:pt x="547" y="364"/>
                    <a:pt x="547" y="364"/>
                  </a:cubicBezTo>
                  <a:cubicBezTo>
                    <a:pt x="548" y="363"/>
                    <a:pt x="548" y="363"/>
                    <a:pt x="548" y="363"/>
                  </a:cubicBezTo>
                  <a:cubicBezTo>
                    <a:pt x="549" y="363"/>
                    <a:pt x="549" y="363"/>
                    <a:pt x="549" y="363"/>
                  </a:cubicBezTo>
                  <a:cubicBezTo>
                    <a:pt x="549" y="362"/>
                    <a:pt x="549" y="362"/>
                    <a:pt x="549" y="362"/>
                  </a:cubicBezTo>
                  <a:cubicBezTo>
                    <a:pt x="604" y="333"/>
                    <a:pt x="604" y="333"/>
                    <a:pt x="604" y="333"/>
                  </a:cubicBezTo>
                  <a:cubicBezTo>
                    <a:pt x="602" y="304"/>
                    <a:pt x="602" y="304"/>
                    <a:pt x="602" y="304"/>
                  </a:cubicBezTo>
                  <a:cubicBezTo>
                    <a:pt x="602" y="304"/>
                    <a:pt x="602" y="304"/>
                    <a:pt x="602" y="304"/>
                  </a:cubicBezTo>
                  <a:cubicBezTo>
                    <a:pt x="602" y="303"/>
                    <a:pt x="602" y="303"/>
                    <a:pt x="602" y="303"/>
                  </a:cubicBezTo>
                  <a:cubicBezTo>
                    <a:pt x="612" y="282"/>
                    <a:pt x="612" y="282"/>
                    <a:pt x="612" y="282"/>
                  </a:cubicBezTo>
                  <a:cubicBezTo>
                    <a:pt x="614" y="278"/>
                    <a:pt x="614" y="278"/>
                    <a:pt x="614" y="278"/>
                  </a:cubicBezTo>
                  <a:cubicBezTo>
                    <a:pt x="614" y="278"/>
                    <a:pt x="614" y="278"/>
                    <a:pt x="614" y="278"/>
                  </a:cubicBezTo>
                  <a:cubicBezTo>
                    <a:pt x="631" y="239"/>
                    <a:pt x="631" y="239"/>
                    <a:pt x="631" y="239"/>
                  </a:cubicBezTo>
                  <a:cubicBezTo>
                    <a:pt x="632" y="238"/>
                    <a:pt x="632" y="238"/>
                    <a:pt x="632" y="238"/>
                  </a:cubicBezTo>
                  <a:cubicBezTo>
                    <a:pt x="632" y="238"/>
                    <a:pt x="632" y="238"/>
                    <a:pt x="632" y="238"/>
                  </a:cubicBezTo>
                  <a:cubicBezTo>
                    <a:pt x="646" y="224"/>
                    <a:pt x="646" y="224"/>
                    <a:pt x="646" y="224"/>
                  </a:cubicBezTo>
                  <a:cubicBezTo>
                    <a:pt x="655" y="208"/>
                    <a:pt x="655" y="208"/>
                    <a:pt x="655" y="208"/>
                  </a:cubicBezTo>
                  <a:cubicBezTo>
                    <a:pt x="655" y="206"/>
                    <a:pt x="655" y="206"/>
                    <a:pt x="655" y="206"/>
                  </a:cubicBezTo>
                  <a:cubicBezTo>
                    <a:pt x="655" y="206"/>
                    <a:pt x="655" y="206"/>
                    <a:pt x="655" y="206"/>
                  </a:cubicBezTo>
                  <a:cubicBezTo>
                    <a:pt x="662" y="193"/>
                    <a:pt x="662" y="193"/>
                    <a:pt x="662" y="193"/>
                  </a:cubicBezTo>
                  <a:cubicBezTo>
                    <a:pt x="656" y="177"/>
                    <a:pt x="656" y="177"/>
                    <a:pt x="656" y="177"/>
                  </a:cubicBezTo>
                  <a:cubicBezTo>
                    <a:pt x="656" y="176"/>
                    <a:pt x="656" y="176"/>
                    <a:pt x="656" y="176"/>
                  </a:cubicBezTo>
                  <a:cubicBezTo>
                    <a:pt x="655" y="176"/>
                    <a:pt x="655" y="176"/>
                    <a:pt x="655" y="176"/>
                  </a:cubicBezTo>
                  <a:cubicBezTo>
                    <a:pt x="655" y="159"/>
                    <a:pt x="655" y="159"/>
                    <a:pt x="655" y="159"/>
                  </a:cubicBezTo>
                  <a:cubicBezTo>
                    <a:pt x="646" y="159"/>
                    <a:pt x="646" y="159"/>
                    <a:pt x="646" y="159"/>
                  </a:cubicBezTo>
                  <a:cubicBezTo>
                    <a:pt x="630" y="167"/>
                    <a:pt x="630" y="167"/>
                    <a:pt x="630" y="167"/>
                  </a:cubicBezTo>
                  <a:cubicBezTo>
                    <a:pt x="623" y="172"/>
                    <a:pt x="612" y="170"/>
                    <a:pt x="599" y="162"/>
                  </a:cubicBezTo>
                  <a:cubicBezTo>
                    <a:pt x="593" y="157"/>
                    <a:pt x="593" y="147"/>
                    <a:pt x="596" y="131"/>
                  </a:cubicBezTo>
                  <a:cubicBezTo>
                    <a:pt x="588" y="130"/>
                    <a:pt x="588" y="130"/>
                    <a:pt x="588" y="130"/>
                  </a:cubicBezTo>
                  <a:cubicBezTo>
                    <a:pt x="584" y="135"/>
                    <a:pt x="584" y="135"/>
                    <a:pt x="584" y="135"/>
                  </a:cubicBezTo>
                  <a:cubicBezTo>
                    <a:pt x="574" y="146"/>
                    <a:pt x="567" y="152"/>
                    <a:pt x="565" y="152"/>
                  </a:cubicBezTo>
                  <a:cubicBezTo>
                    <a:pt x="563" y="152"/>
                    <a:pt x="562" y="152"/>
                    <a:pt x="560" y="151"/>
                  </a:cubicBezTo>
                  <a:cubicBezTo>
                    <a:pt x="559" y="148"/>
                    <a:pt x="556" y="143"/>
                    <a:pt x="556" y="134"/>
                  </a:cubicBezTo>
                  <a:cubicBezTo>
                    <a:pt x="556" y="125"/>
                    <a:pt x="556" y="118"/>
                    <a:pt x="560" y="116"/>
                  </a:cubicBezTo>
                  <a:cubicBezTo>
                    <a:pt x="562" y="113"/>
                    <a:pt x="564" y="112"/>
                    <a:pt x="566" y="114"/>
                  </a:cubicBezTo>
                  <a:cubicBezTo>
                    <a:pt x="586" y="77"/>
                    <a:pt x="586" y="77"/>
                    <a:pt x="586" y="77"/>
                  </a:cubicBezTo>
                  <a:cubicBezTo>
                    <a:pt x="591" y="63"/>
                    <a:pt x="591" y="63"/>
                    <a:pt x="591" y="63"/>
                  </a:cubicBezTo>
                  <a:cubicBezTo>
                    <a:pt x="594" y="48"/>
                    <a:pt x="594" y="48"/>
                    <a:pt x="594" y="48"/>
                  </a:cubicBezTo>
                  <a:cubicBezTo>
                    <a:pt x="583" y="38"/>
                    <a:pt x="583" y="38"/>
                    <a:pt x="583" y="38"/>
                  </a:cubicBezTo>
                  <a:cubicBezTo>
                    <a:pt x="580" y="35"/>
                    <a:pt x="579" y="28"/>
                    <a:pt x="581" y="17"/>
                  </a:cubicBezTo>
                  <a:cubicBezTo>
                    <a:pt x="581" y="11"/>
                    <a:pt x="581" y="11"/>
                    <a:pt x="581" y="11"/>
                  </a:cubicBezTo>
                  <a:cubicBezTo>
                    <a:pt x="581" y="7"/>
                    <a:pt x="579" y="3"/>
                    <a:pt x="574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71" y="3"/>
                    <a:pt x="571" y="3"/>
                    <a:pt x="571" y="3"/>
                  </a:cubicBezTo>
                  <a:cubicBezTo>
                    <a:pt x="568" y="12"/>
                    <a:pt x="561" y="16"/>
                    <a:pt x="549" y="13"/>
                  </a:cubicBezTo>
                  <a:cubicBezTo>
                    <a:pt x="544" y="11"/>
                    <a:pt x="537" y="11"/>
                    <a:pt x="530" y="13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30" name="Freeform 15"/>
            <p:cNvSpPr/>
            <p:nvPr/>
          </p:nvSpPr>
          <p:spPr bwMode="auto">
            <a:xfrm>
              <a:off x="3825477" y="4274581"/>
              <a:ext cx="432940" cy="440187"/>
            </a:xfrm>
            <a:custGeom>
              <a:avLst/>
              <a:gdLst>
                <a:gd name="T0" fmla="*/ 2147483646 w 374"/>
                <a:gd name="T1" fmla="*/ 2147483646 h 381"/>
                <a:gd name="T2" fmla="*/ 2147483646 w 374"/>
                <a:gd name="T3" fmla="*/ 2147483646 h 381"/>
                <a:gd name="T4" fmla="*/ 2147483646 w 374"/>
                <a:gd name="T5" fmla="*/ 2147483646 h 381"/>
                <a:gd name="T6" fmla="*/ 2147483646 w 374"/>
                <a:gd name="T7" fmla="*/ 2147483646 h 381"/>
                <a:gd name="T8" fmla="*/ 2147483646 w 374"/>
                <a:gd name="T9" fmla="*/ 2147483646 h 381"/>
                <a:gd name="T10" fmla="*/ 2147483646 w 374"/>
                <a:gd name="T11" fmla="*/ 2147483646 h 381"/>
                <a:gd name="T12" fmla="*/ 2147483646 w 374"/>
                <a:gd name="T13" fmla="*/ 2147483646 h 381"/>
                <a:gd name="T14" fmla="*/ 2147483646 w 374"/>
                <a:gd name="T15" fmla="*/ 2147483646 h 381"/>
                <a:gd name="T16" fmla="*/ 2147483646 w 374"/>
                <a:gd name="T17" fmla="*/ 2147483646 h 381"/>
                <a:gd name="T18" fmla="*/ 2147483646 w 374"/>
                <a:gd name="T19" fmla="*/ 2147483646 h 381"/>
                <a:gd name="T20" fmla="*/ 2147483646 w 374"/>
                <a:gd name="T21" fmla="*/ 2147483646 h 381"/>
                <a:gd name="T22" fmla="*/ 2147483646 w 374"/>
                <a:gd name="T23" fmla="*/ 2147483646 h 381"/>
                <a:gd name="T24" fmla="*/ 2147483646 w 374"/>
                <a:gd name="T25" fmla="*/ 2147483646 h 381"/>
                <a:gd name="T26" fmla="*/ 2147483646 w 374"/>
                <a:gd name="T27" fmla="*/ 2147483646 h 381"/>
                <a:gd name="T28" fmla="*/ 0 w 374"/>
                <a:gd name="T29" fmla="*/ 2147483646 h 381"/>
                <a:gd name="T30" fmla="*/ 2147483646 w 374"/>
                <a:gd name="T31" fmla="*/ 2147483646 h 381"/>
                <a:gd name="T32" fmla="*/ 2147483646 w 374"/>
                <a:gd name="T33" fmla="*/ 2147483646 h 381"/>
                <a:gd name="T34" fmla="*/ 2147483646 w 374"/>
                <a:gd name="T35" fmla="*/ 2147483646 h 381"/>
                <a:gd name="T36" fmla="*/ 2147483646 w 374"/>
                <a:gd name="T37" fmla="*/ 2147483646 h 381"/>
                <a:gd name="T38" fmla="*/ 2147483646 w 374"/>
                <a:gd name="T39" fmla="*/ 2147483646 h 381"/>
                <a:gd name="T40" fmla="*/ 2147483646 w 374"/>
                <a:gd name="T41" fmla="*/ 2147483646 h 381"/>
                <a:gd name="T42" fmla="*/ 2147483646 w 374"/>
                <a:gd name="T43" fmla="*/ 2147483646 h 381"/>
                <a:gd name="T44" fmla="*/ 2147483646 w 374"/>
                <a:gd name="T45" fmla="*/ 2147483646 h 381"/>
                <a:gd name="T46" fmla="*/ 2147483646 w 374"/>
                <a:gd name="T47" fmla="*/ 2147483646 h 381"/>
                <a:gd name="T48" fmla="*/ 2147483646 w 374"/>
                <a:gd name="T49" fmla="*/ 2147483646 h 381"/>
                <a:gd name="T50" fmla="*/ 2147483646 w 374"/>
                <a:gd name="T51" fmla="*/ 2147483646 h 381"/>
                <a:gd name="T52" fmla="*/ 2147483646 w 374"/>
                <a:gd name="T53" fmla="*/ 2147483646 h 381"/>
                <a:gd name="T54" fmla="*/ 2147483646 w 374"/>
                <a:gd name="T55" fmla="*/ 2147483646 h 381"/>
                <a:gd name="T56" fmla="*/ 2147483646 w 374"/>
                <a:gd name="T57" fmla="*/ 2147483646 h 381"/>
                <a:gd name="T58" fmla="*/ 2147483646 w 374"/>
                <a:gd name="T59" fmla="*/ 2147483646 h 381"/>
                <a:gd name="T60" fmla="*/ 2147483646 w 374"/>
                <a:gd name="T61" fmla="*/ 2147483646 h 381"/>
                <a:gd name="T62" fmla="*/ 2147483646 w 374"/>
                <a:gd name="T63" fmla="*/ 2147483646 h 381"/>
                <a:gd name="T64" fmla="*/ 2147483646 w 374"/>
                <a:gd name="T65" fmla="*/ 2147483646 h 381"/>
                <a:gd name="T66" fmla="*/ 2147483646 w 374"/>
                <a:gd name="T67" fmla="*/ 2147483646 h 381"/>
                <a:gd name="T68" fmla="*/ 2147483646 w 374"/>
                <a:gd name="T69" fmla="*/ 2147483646 h 381"/>
                <a:gd name="T70" fmla="*/ 2147483646 w 374"/>
                <a:gd name="T71" fmla="*/ 2147483646 h 381"/>
                <a:gd name="T72" fmla="*/ 2147483646 w 374"/>
                <a:gd name="T73" fmla="*/ 2147483646 h 381"/>
                <a:gd name="T74" fmla="*/ 2147483646 w 374"/>
                <a:gd name="T75" fmla="*/ 2147483646 h 381"/>
                <a:gd name="T76" fmla="*/ 2147483646 w 374"/>
                <a:gd name="T77" fmla="*/ 2147483646 h 381"/>
                <a:gd name="T78" fmla="*/ 2147483646 w 374"/>
                <a:gd name="T79" fmla="*/ 2147483646 h 381"/>
                <a:gd name="T80" fmla="*/ 2147483646 w 374"/>
                <a:gd name="T81" fmla="*/ 2147483646 h 381"/>
                <a:gd name="T82" fmla="*/ 2147483646 w 374"/>
                <a:gd name="T83" fmla="*/ 2147483646 h 381"/>
                <a:gd name="T84" fmla="*/ 2147483646 w 374"/>
                <a:gd name="T85" fmla="*/ 2147483646 h 381"/>
                <a:gd name="T86" fmla="*/ 2147483646 w 374"/>
                <a:gd name="T87" fmla="*/ 2147483646 h 381"/>
                <a:gd name="T88" fmla="*/ 2147483646 w 374"/>
                <a:gd name="T89" fmla="*/ 2147483646 h 381"/>
                <a:gd name="T90" fmla="*/ 2147483646 w 374"/>
                <a:gd name="T91" fmla="*/ 2147483646 h 381"/>
                <a:gd name="T92" fmla="*/ 2147483646 w 374"/>
                <a:gd name="T93" fmla="*/ 2147483646 h 38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74"/>
                <a:gd name="T142" fmla="*/ 0 h 381"/>
                <a:gd name="T143" fmla="*/ 374 w 374"/>
                <a:gd name="T144" fmla="*/ 381 h 38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74" h="381">
                  <a:moveTo>
                    <a:pt x="374" y="77"/>
                  </a:moveTo>
                  <a:cubicBezTo>
                    <a:pt x="366" y="60"/>
                    <a:pt x="366" y="60"/>
                    <a:pt x="366" y="60"/>
                  </a:cubicBezTo>
                  <a:cubicBezTo>
                    <a:pt x="355" y="43"/>
                    <a:pt x="355" y="43"/>
                    <a:pt x="355" y="43"/>
                  </a:cubicBezTo>
                  <a:cubicBezTo>
                    <a:pt x="342" y="40"/>
                    <a:pt x="342" y="40"/>
                    <a:pt x="342" y="40"/>
                  </a:cubicBezTo>
                  <a:cubicBezTo>
                    <a:pt x="341" y="40"/>
                    <a:pt x="341" y="40"/>
                    <a:pt x="341" y="40"/>
                  </a:cubicBezTo>
                  <a:cubicBezTo>
                    <a:pt x="341" y="39"/>
                    <a:pt x="341" y="39"/>
                    <a:pt x="341" y="39"/>
                  </a:cubicBezTo>
                  <a:cubicBezTo>
                    <a:pt x="340" y="39"/>
                    <a:pt x="340" y="39"/>
                    <a:pt x="340" y="39"/>
                  </a:cubicBezTo>
                  <a:cubicBezTo>
                    <a:pt x="329" y="34"/>
                    <a:pt x="329" y="34"/>
                    <a:pt x="329" y="34"/>
                  </a:cubicBezTo>
                  <a:cubicBezTo>
                    <a:pt x="329" y="34"/>
                    <a:pt x="329" y="34"/>
                    <a:pt x="329" y="34"/>
                  </a:cubicBezTo>
                  <a:cubicBezTo>
                    <a:pt x="327" y="34"/>
                    <a:pt x="327" y="34"/>
                    <a:pt x="327" y="34"/>
                  </a:cubicBezTo>
                  <a:cubicBezTo>
                    <a:pt x="323" y="35"/>
                    <a:pt x="323" y="35"/>
                    <a:pt x="323" y="35"/>
                  </a:cubicBezTo>
                  <a:cubicBezTo>
                    <a:pt x="309" y="37"/>
                    <a:pt x="309" y="37"/>
                    <a:pt x="309" y="37"/>
                  </a:cubicBezTo>
                  <a:cubicBezTo>
                    <a:pt x="308" y="37"/>
                    <a:pt x="308" y="37"/>
                    <a:pt x="308" y="37"/>
                  </a:cubicBezTo>
                  <a:cubicBezTo>
                    <a:pt x="306" y="36"/>
                    <a:pt x="306" y="36"/>
                    <a:pt x="306" y="36"/>
                  </a:cubicBezTo>
                  <a:cubicBezTo>
                    <a:pt x="292" y="31"/>
                    <a:pt x="292" y="31"/>
                    <a:pt x="292" y="31"/>
                  </a:cubicBezTo>
                  <a:cubicBezTo>
                    <a:pt x="292" y="30"/>
                    <a:pt x="292" y="30"/>
                    <a:pt x="292" y="30"/>
                  </a:cubicBezTo>
                  <a:cubicBezTo>
                    <a:pt x="291" y="30"/>
                    <a:pt x="291" y="30"/>
                    <a:pt x="291" y="30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69" y="6"/>
                    <a:pt x="269" y="6"/>
                    <a:pt x="269" y="6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247" y="11"/>
                    <a:pt x="247" y="11"/>
                    <a:pt x="247" y="11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28" y="53"/>
                    <a:pt x="228" y="53"/>
                    <a:pt x="228" y="53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4" y="79"/>
                    <a:pt x="214" y="79"/>
                    <a:pt x="214" y="79"/>
                  </a:cubicBezTo>
                  <a:cubicBezTo>
                    <a:pt x="213" y="79"/>
                    <a:pt x="213" y="79"/>
                    <a:pt x="213" y="79"/>
                  </a:cubicBezTo>
                  <a:cubicBezTo>
                    <a:pt x="203" y="90"/>
                    <a:pt x="203" y="90"/>
                    <a:pt x="203" y="90"/>
                  </a:cubicBezTo>
                  <a:cubicBezTo>
                    <a:pt x="190" y="114"/>
                    <a:pt x="190" y="114"/>
                    <a:pt x="190" y="114"/>
                  </a:cubicBezTo>
                  <a:cubicBezTo>
                    <a:pt x="190" y="114"/>
                    <a:pt x="190" y="114"/>
                    <a:pt x="190" y="114"/>
                  </a:cubicBezTo>
                  <a:cubicBezTo>
                    <a:pt x="189" y="116"/>
                    <a:pt x="189" y="116"/>
                    <a:pt x="189" y="116"/>
                  </a:cubicBezTo>
                  <a:cubicBezTo>
                    <a:pt x="179" y="123"/>
                    <a:pt x="171" y="131"/>
                    <a:pt x="163" y="137"/>
                  </a:cubicBezTo>
                  <a:cubicBezTo>
                    <a:pt x="152" y="156"/>
                    <a:pt x="152" y="156"/>
                    <a:pt x="152" y="156"/>
                  </a:cubicBezTo>
                  <a:cubicBezTo>
                    <a:pt x="150" y="161"/>
                    <a:pt x="141" y="168"/>
                    <a:pt x="126" y="174"/>
                  </a:cubicBezTo>
                  <a:cubicBezTo>
                    <a:pt x="115" y="192"/>
                    <a:pt x="115" y="192"/>
                    <a:pt x="115" y="192"/>
                  </a:cubicBezTo>
                  <a:cubicBezTo>
                    <a:pt x="115" y="192"/>
                    <a:pt x="115" y="192"/>
                    <a:pt x="115" y="192"/>
                  </a:cubicBezTo>
                  <a:cubicBezTo>
                    <a:pt x="97" y="216"/>
                    <a:pt x="97" y="216"/>
                    <a:pt x="97" y="216"/>
                  </a:cubicBezTo>
                  <a:cubicBezTo>
                    <a:pt x="96" y="216"/>
                    <a:pt x="96" y="216"/>
                    <a:pt x="96" y="216"/>
                  </a:cubicBezTo>
                  <a:cubicBezTo>
                    <a:pt x="96" y="217"/>
                    <a:pt x="96" y="217"/>
                    <a:pt x="96" y="217"/>
                  </a:cubicBezTo>
                  <a:cubicBezTo>
                    <a:pt x="94" y="217"/>
                    <a:pt x="94" y="217"/>
                    <a:pt x="94" y="217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9" y="274"/>
                    <a:pt x="9" y="274"/>
                    <a:pt x="9" y="274"/>
                  </a:cubicBezTo>
                  <a:cubicBezTo>
                    <a:pt x="26" y="300"/>
                    <a:pt x="26" y="300"/>
                    <a:pt x="26" y="300"/>
                  </a:cubicBezTo>
                  <a:cubicBezTo>
                    <a:pt x="41" y="308"/>
                    <a:pt x="41" y="308"/>
                    <a:pt x="41" y="308"/>
                  </a:cubicBezTo>
                  <a:cubicBezTo>
                    <a:pt x="41" y="309"/>
                    <a:pt x="41" y="309"/>
                    <a:pt x="41" y="309"/>
                  </a:cubicBezTo>
                  <a:cubicBezTo>
                    <a:pt x="42" y="309"/>
                    <a:pt x="42" y="309"/>
                    <a:pt x="42" y="309"/>
                  </a:cubicBezTo>
                  <a:cubicBezTo>
                    <a:pt x="42" y="309"/>
                    <a:pt x="42" y="309"/>
                    <a:pt x="42" y="309"/>
                  </a:cubicBezTo>
                  <a:cubicBezTo>
                    <a:pt x="51" y="320"/>
                    <a:pt x="55" y="327"/>
                    <a:pt x="55" y="332"/>
                  </a:cubicBezTo>
                  <a:cubicBezTo>
                    <a:pt x="55" y="346"/>
                    <a:pt x="55" y="346"/>
                    <a:pt x="55" y="346"/>
                  </a:cubicBezTo>
                  <a:cubicBezTo>
                    <a:pt x="50" y="351"/>
                    <a:pt x="50" y="351"/>
                    <a:pt x="50" y="351"/>
                  </a:cubicBezTo>
                  <a:cubicBezTo>
                    <a:pt x="53" y="354"/>
                    <a:pt x="53" y="354"/>
                    <a:pt x="53" y="354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63" y="341"/>
                    <a:pt x="63" y="341"/>
                    <a:pt x="63" y="341"/>
                  </a:cubicBezTo>
                  <a:cubicBezTo>
                    <a:pt x="66" y="341"/>
                    <a:pt x="66" y="341"/>
                    <a:pt x="66" y="341"/>
                  </a:cubicBezTo>
                  <a:cubicBezTo>
                    <a:pt x="82" y="346"/>
                    <a:pt x="82" y="346"/>
                    <a:pt x="82" y="346"/>
                  </a:cubicBezTo>
                  <a:cubicBezTo>
                    <a:pt x="83" y="351"/>
                    <a:pt x="83" y="351"/>
                    <a:pt x="83" y="351"/>
                  </a:cubicBezTo>
                  <a:cubicBezTo>
                    <a:pt x="92" y="351"/>
                    <a:pt x="92" y="351"/>
                    <a:pt x="92" y="351"/>
                  </a:cubicBezTo>
                  <a:cubicBezTo>
                    <a:pt x="92" y="351"/>
                    <a:pt x="92" y="351"/>
                    <a:pt x="92" y="351"/>
                  </a:cubicBezTo>
                  <a:cubicBezTo>
                    <a:pt x="90" y="345"/>
                    <a:pt x="90" y="345"/>
                    <a:pt x="90" y="345"/>
                  </a:cubicBezTo>
                  <a:cubicBezTo>
                    <a:pt x="89" y="343"/>
                    <a:pt x="89" y="343"/>
                    <a:pt x="89" y="343"/>
                  </a:cubicBezTo>
                  <a:cubicBezTo>
                    <a:pt x="100" y="325"/>
                    <a:pt x="100" y="325"/>
                    <a:pt x="100" y="325"/>
                  </a:cubicBezTo>
                  <a:cubicBezTo>
                    <a:pt x="102" y="320"/>
                    <a:pt x="108" y="318"/>
                    <a:pt x="115" y="320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45" y="307"/>
                    <a:pt x="145" y="307"/>
                    <a:pt x="145" y="307"/>
                  </a:cubicBezTo>
                  <a:cubicBezTo>
                    <a:pt x="145" y="294"/>
                    <a:pt x="145" y="294"/>
                    <a:pt x="145" y="294"/>
                  </a:cubicBezTo>
                  <a:cubicBezTo>
                    <a:pt x="149" y="281"/>
                    <a:pt x="149" y="281"/>
                    <a:pt x="149" y="281"/>
                  </a:cubicBezTo>
                  <a:cubicBezTo>
                    <a:pt x="149" y="280"/>
                    <a:pt x="149" y="280"/>
                    <a:pt x="149" y="280"/>
                  </a:cubicBezTo>
                  <a:cubicBezTo>
                    <a:pt x="150" y="279"/>
                    <a:pt x="150" y="279"/>
                    <a:pt x="150" y="279"/>
                  </a:cubicBezTo>
                  <a:cubicBezTo>
                    <a:pt x="151" y="278"/>
                    <a:pt x="151" y="278"/>
                    <a:pt x="151" y="278"/>
                  </a:cubicBezTo>
                  <a:cubicBezTo>
                    <a:pt x="158" y="273"/>
                    <a:pt x="158" y="273"/>
                    <a:pt x="158" y="273"/>
                  </a:cubicBezTo>
                  <a:cubicBezTo>
                    <a:pt x="158" y="272"/>
                    <a:pt x="158" y="272"/>
                    <a:pt x="158" y="272"/>
                  </a:cubicBezTo>
                  <a:cubicBezTo>
                    <a:pt x="159" y="272"/>
                    <a:pt x="159" y="272"/>
                    <a:pt x="159" y="272"/>
                  </a:cubicBezTo>
                  <a:cubicBezTo>
                    <a:pt x="160" y="273"/>
                    <a:pt x="160" y="273"/>
                    <a:pt x="160" y="273"/>
                  </a:cubicBezTo>
                  <a:cubicBezTo>
                    <a:pt x="176" y="275"/>
                    <a:pt x="176" y="275"/>
                    <a:pt x="176" y="275"/>
                  </a:cubicBezTo>
                  <a:cubicBezTo>
                    <a:pt x="176" y="278"/>
                    <a:pt x="176" y="278"/>
                    <a:pt x="176" y="278"/>
                  </a:cubicBezTo>
                  <a:cubicBezTo>
                    <a:pt x="179" y="290"/>
                    <a:pt x="179" y="290"/>
                    <a:pt x="179" y="290"/>
                  </a:cubicBezTo>
                  <a:cubicBezTo>
                    <a:pt x="179" y="297"/>
                    <a:pt x="179" y="297"/>
                    <a:pt x="179" y="297"/>
                  </a:cubicBezTo>
                  <a:cubicBezTo>
                    <a:pt x="182" y="306"/>
                    <a:pt x="182" y="306"/>
                    <a:pt x="182" y="306"/>
                  </a:cubicBezTo>
                  <a:cubicBezTo>
                    <a:pt x="186" y="307"/>
                    <a:pt x="186" y="307"/>
                    <a:pt x="186" y="307"/>
                  </a:cubicBezTo>
                  <a:cubicBezTo>
                    <a:pt x="191" y="300"/>
                    <a:pt x="191" y="300"/>
                    <a:pt x="191" y="300"/>
                  </a:cubicBezTo>
                  <a:cubicBezTo>
                    <a:pt x="191" y="299"/>
                    <a:pt x="191" y="299"/>
                    <a:pt x="191" y="299"/>
                  </a:cubicBezTo>
                  <a:cubicBezTo>
                    <a:pt x="200" y="287"/>
                    <a:pt x="200" y="287"/>
                    <a:pt x="200" y="287"/>
                  </a:cubicBezTo>
                  <a:cubicBezTo>
                    <a:pt x="201" y="285"/>
                    <a:pt x="201" y="285"/>
                    <a:pt x="201" y="285"/>
                  </a:cubicBezTo>
                  <a:cubicBezTo>
                    <a:pt x="212" y="280"/>
                    <a:pt x="212" y="280"/>
                    <a:pt x="212" y="280"/>
                  </a:cubicBezTo>
                  <a:cubicBezTo>
                    <a:pt x="213" y="280"/>
                    <a:pt x="213" y="280"/>
                    <a:pt x="213" y="280"/>
                  </a:cubicBezTo>
                  <a:cubicBezTo>
                    <a:pt x="214" y="279"/>
                    <a:pt x="214" y="279"/>
                    <a:pt x="214" y="279"/>
                  </a:cubicBezTo>
                  <a:cubicBezTo>
                    <a:pt x="228" y="283"/>
                    <a:pt x="228" y="283"/>
                    <a:pt x="228" y="283"/>
                  </a:cubicBezTo>
                  <a:cubicBezTo>
                    <a:pt x="229" y="283"/>
                    <a:pt x="229" y="283"/>
                    <a:pt x="229" y="283"/>
                  </a:cubicBezTo>
                  <a:cubicBezTo>
                    <a:pt x="231" y="284"/>
                    <a:pt x="231" y="284"/>
                    <a:pt x="231" y="284"/>
                  </a:cubicBezTo>
                  <a:cubicBezTo>
                    <a:pt x="239" y="299"/>
                    <a:pt x="239" y="299"/>
                    <a:pt x="239" y="299"/>
                  </a:cubicBezTo>
                  <a:cubicBezTo>
                    <a:pt x="239" y="313"/>
                    <a:pt x="239" y="313"/>
                    <a:pt x="239" y="31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249" y="336"/>
                    <a:pt x="249" y="336"/>
                    <a:pt x="249" y="336"/>
                  </a:cubicBezTo>
                  <a:cubicBezTo>
                    <a:pt x="249" y="350"/>
                    <a:pt x="249" y="350"/>
                    <a:pt x="249" y="350"/>
                  </a:cubicBezTo>
                  <a:cubicBezTo>
                    <a:pt x="252" y="357"/>
                    <a:pt x="252" y="357"/>
                    <a:pt x="252" y="357"/>
                  </a:cubicBezTo>
                  <a:cubicBezTo>
                    <a:pt x="255" y="357"/>
                    <a:pt x="255" y="357"/>
                    <a:pt x="255" y="357"/>
                  </a:cubicBezTo>
                  <a:cubicBezTo>
                    <a:pt x="260" y="351"/>
                    <a:pt x="260" y="351"/>
                    <a:pt x="260" y="351"/>
                  </a:cubicBezTo>
                  <a:cubicBezTo>
                    <a:pt x="261" y="349"/>
                    <a:pt x="261" y="349"/>
                    <a:pt x="261" y="349"/>
                  </a:cubicBezTo>
                  <a:cubicBezTo>
                    <a:pt x="273" y="357"/>
                    <a:pt x="273" y="357"/>
                    <a:pt x="273" y="357"/>
                  </a:cubicBezTo>
                  <a:cubicBezTo>
                    <a:pt x="274" y="357"/>
                    <a:pt x="274" y="357"/>
                    <a:pt x="274" y="357"/>
                  </a:cubicBezTo>
                  <a:cubicBezTo>
                    <a:pt x="276" y="357"/>
                    <a:pt x="276" y="357"/>
                    <a:pt x="276" y="357"/>
                  </a:cubicBezTo>
                  <a:cubicBezTo>
                    <a:pt x="276" y="359"/>
                    <a:pt x="276" y="359"/>
                    <a:pt x="276" y="359"/>
                  </a:cubicBezTo>
                  <a:cubicBezTo>
                    <a:pt x="276" y="360"/>
                    <a:pt x="276" y="360"/>
                    <a:pt x="276" y="360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5" y="381"/>
                    <a:pt x="285" y="381"/>
                    <a:pt x="285" y="381"/>
                  </a:cubicBezTo>
                  <a:cubicBezTo>
                    <a:pt x="286" y="379"/>
                    <a:pt x="286" y="379"/>
                    <a:pt x="286" y="379"/>
                  </a:cubicBezTo>
                  <a:cubicBezTo>
                    <a:pt x="291" y="365"/>
                    <a:pt x="291" y="365"/>
                    <a:pt x="291" y="365"/>
                  </a:cubicBezTo>
                  <a:cubicBezTo>
                    <a:pt x="291" y="364"/>
                    <a:pt x="291" y="364"/>
                    <a:pt x="291" y="364"/>
                  </a:cubicBezTo>
                  <a:cubicBezTo>
                    <a:pt x="292" y="362"/>
                    <a:pt x="292" y="362"/>
                    <a:pt x="292" y="362"/>
                  </a:cubicBezTo>
                  <a:cubicBezTo>
                    <a:pt x="293" y="362"/>
                    <a:pt x="293" y="362"/>
                    <a:pt x="293" y="362"/>
                  </a:cubicBezTo>
                  <a:cubicBezTo>
                    <a:pt x="295" y="362"/>
                    <a:pt x="295" y="362"/>
                    <a:pt x="295" y="362"/>
                  </a:cubicBezTo>
                  <a:cubicBezTo>
                    <a:pt x="302" y="358"/>
                    <a:pt x="302" y="358"/>
                    <a:pt x="302" y="358"/>
                  </a:cubicBezTo>
                  <a:cubicBezTo>
                    <a:pt x="303" y="358"/>
                    <a:pt x="303" y="358"/>
                    <a:pt x="303" y="358"/>
                  </a:cubicBezTo>
                  <a:cubicBezTo>
                    <a:pt x="303" y="357"/>
                    <a:pt x="303" y="357"/>
                    <a:pt x="303" y="357"/>
                  </a:cubicBezTo>
                  <a:cubicBezTo>
                    <a:pt x="312" y="357"/>
                    <a:pt x="312" y="357"/>
                    <a:pt x="312" y="357"/>
                  </a:cubicBezTo>
                  <a:cubicBezTo>
                    <a:pt x="310" y="351"/>
                    <a:pt x="310" y="351"/>
                    <a:pt x="310" y="351"/>
                  </a:cubicBezTo>
                  <a:cubicBezTo>
                    <a:pt x="310" y="349"/>
                    <a:pt x="310" y="349"/>
                    <a:pt x="310" y="349"/>
                  </a:cubicBezTo>
                  <a:cubicBezTo>
                    <a:pt x="305" y="300"/>
                    <a:pt x="305" y="300"/>
                    <a:pt x="305" y="300"/>
                  </a:cubicBezTo>
                  <a:cubicBezTo>
                    <a:pt x="285" y="267"/>
                    <a:pt x="285" y="267"/>
                    <a:pt x="285" y="267"/>
                  </a:cubicBezTo>
                  <a:cubicBezTo>
                    <a:pt x="247" y="223"/>
                    <a:pt x="247" y="223"/>
                    <a:pt x="247" y="223"/>
                  </a:cubicBezTo>
                  <a:cubicBezTo>
                    <a:pt x="246" y="222"/>
                    <a:pt x="246" y="222"/>
                    <a:pt x="246" y="222"/>
                  </a:cubicBezTo>
                  <a:cubicBezTo>
                    <a:pt x="244" y="193"/>
                    <a:pt x="244" y="193"/>
                    <a:pt x="244" y="193"/>
                  </a:cubicBezTo>
                  <a:cubicBezTo>
                    <a:pt x="231" y="171"/>
                    <a:pt x="231" y="171"/>
                    <a:pt x="231" y="171"/>
                  </a:cubicBezTo>
                  <a:cubicBezTo>
                    <a:pt x="231" y="170"/>
                    <a:pt x="231" y="170"/>
                    <a:pt x="231" y="170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1" y="167"/>
                    <a:pt x="231" y="167"/>
                    <a:pt x="231" y="167"/>
                  </a:cubicBezTo>
                  <a:cubicBezTo>
                    <a:pt x="238" y="139"/>
                    <a:pt x="238" y="139"/>
                    <a:pt x="238" y="139"/>
                  </a:cubicBezTo>
                  <a:cubicBezTo>
                    <a:pt x="240" y="139"/>
                    <a:pt x="240" y="139"/>
                    <a:pt x="240" y="139"/>
                  </a:cubicBezTo>
                  <a:cubicBezTo>
                    <a:pt x="242" y="139"/>
                    <a:pt x="242" y="139"/>
                    <a:pt x="242" y="139"/>
                  </a:cubicBezTo>
                  <a:cubicBezTo>
                    <a:pt x="308" y="135"/>
                    <a:pt x="308" y="135"/>
                    <a:pt x="308" y="135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5" y="115"/>
                    <a:pt x="345" y="115"/>
                    <a:pt x="345" y="115"/>
                  </a:cubicBezTo>
                  <a:cubicBezTo>
                    <a:pt x="358" y="111"/>
                    <a:pt x="366" y="106"/>
                    <a:pt x="368" y="100"/>
                  </a:cubicBezTo>
                  <a:cubicBezTo>
                    <a:pt x="372" y="95"/>
                    <a:pt x="374" y="88"/>
                    <a:pt x="374" y="77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31" name="Freeform 16"/>
            <p:cNvSpPr/>
            <p:nvPr/>
          </p:nvSpPr>
          <p:spPr bwMode="auto">
            <a:xfrm>
              <a:off x="3825477" y="3423922"/>
              <a:ext cx="492913" cy="878518"/>
            </a:xfrm>
            <a:custGeom>
              <a:avLst/>
              <a:gdLst>
                <a:gd name="T0" fmla="*/ 2147483646 w 425"/>
                <a:gd name="T1" fmla="*/ 2147483646 h 763"/>
                <a:gd name="T2" fmla="*/ 2147483646 w 425"/>
                <a:gd name="T3" fmla="*/ 2147483646 h 763"/>
                <a:gd name="T4" fmla="*/ 2147483646 w 425"/>
                <a:gd name="T5" fmla="*/ 2147483646 h 763"/>
                <a:gd name="T6" fmla="*/ 2147483646 w 425"/>
                <a:gd name="T7" fmla="*/ 2147483646 h 763"/>
                <a:gd name="T8" fmla="*/ 2147483646 w 425"/>
                <a:gd name="T9" fmla="*/ 2147483646 h 763"/>
                <a:gd name="T10" fmla="*/ 2147483646 w 425"/>
                <a:gd name="T11" fmla="*/ 2147483646 h 763"/>
                <a:gd name="T12" fmla="*/ 2147483646 w 425"/>
                <a:gd name="T13" fmla="*/ 2147483646 h 763"/>
                <a:gd name="T14" fmla="*/ 2147483646 w 425"/>
                <a:gd name="T15" fmla="*/ 2147483646 h 763"/>
                <a:gd name="T16" fmla="*/ 2147483646 w 425"/>
                <a:gd name="T17" fmla="*/ 2147483646 h 763"/>
                <a:gd name="T18" fmla="*/ 2147483646 w 425"/>
                <a:gd name="T19" fmla="*/ 2147483646 h 763"/>
                <a:gd name="T20" fmla="*/ 2147483646 w 425"/>
                <a:gd name="T21" fmla="*/ 2147483646 h 763"/>
                <a:gd name="T22" fmla="*/ 2147483646 w 425"/>
                <a:gd name="T23" fmla="*/ 2147483646 h 763"/>
                <a:gd name="T24" fmla="*/ 2147483646 w 425"/>
                <a:gd name="T25" fmla="*/ 2147483646 h 763"/>
                <a:gd name="T26" fmla="*/ 2147483646 w 425"/>
                <a:gd name="T27" fmla="*/ 2147483646 h 763"/>
                <a:gd name="T28" fmla="*/ 2147483646 w 425"/>
                <a:gd name="T29" fmla="*/ 2147483646 h 763"/>
                <a:gd name="T30" fmla="*/ 2147483646 w 425"/>
                <a:gd name="T31" fmla="*/ 2147483646 h 763"/>
                <a:gd name="T32" fmla="*/ 2147483646 w 425"/>
                <a:gd name="T33" fmla="*/ 2147483646 h 763"/>
                <a:gd name="T34" fmla="*/ 2147483646 w 425"/>
                <a:gd name="T35" fmla="*/ 2147483646 h 763"/>
                <a:gd name="T36" fmla="*/ 2147483646 w 425"/>
                <a:gd name="T37" fmla="*/ 2147483646 h 763"/>
                <a:gd name="T38" fmla="*/ 2147483646 w 425"/>
                <a:gd name="T39" fmla="*/ 2147483646 h 763"/>
                <a:gd name="T40" fmla="*/ 2147483646 w 425"/>
                <a:gd name="T41" fmla="*/ 2147483646 h 763"/>
                <a:gd name="T42" fmla="*/ 2147483646 w 425"/>
                <a:gd name="T43" fmla="*/ 2147483646 h 763"/>
                <a:gd name="T44" fmla="*/ 2147483646 w 425"/>
                <a:gd name="T45" fmla="*/ 2147483646 h 763"/>
                <a:gd name="T46" fmla="*/ 2147483646 w 425"/>
                <a:gd name="T47" fmla="*/ 2147483646 h 763"/>
                <a:gd name="T48" fmla="*/ 2147483646 w 425"/>
                <a:gd name="T49" fmla="*/ 2147483646 h 763"/>
                <a:gd name="T50" fmla="*/ 2147483646 w 425"/>
                <a:gd name="T51" fmla="*/ 2147483646 h 763"/>
                <a:gd name="T52" fmla="*/ 2147483646 w 425"/>
                <a:gd name="T53" fmla="*/ 2147483646 h 763"/>
                <a:gd name="T54" fmla="*/ 2147483646 w 425"/>
                <a:gd name="T55" fmla="*/ 2147483646 h 763"/>
                <a:gd name="T56" fmla="*/ 2147483646 w 425"/>
                <a:gd name="T57" fmla="*/ 2147483646 h 763"/>
                <a:gd name="T58" fmla="*/ 2147483646 w 425"/>
                <a:gd name="T59" fmla="*/ 2147483646 h 763"/>
                <a:gd name="T60" fmla="*/ 2147483646 w 425"/>
                <a:gd name="T61" fmla="*/ 2147483646 h 763"/>
                <a:gd name="T62" fmla="*/ 2147483646 w 425"/>
                <a:gd name="T63" fmla="*/ 2147483646 h 763"/>
                <a:gd name="T64" fmla="*/ 2147483646 w 425"/>
                <a:gd name="T65" fmla="*/ 2147483646 h 763"/>
                <a:gd name="T66" fmla="*/ 2147483646 w 425"/>
                <a:gd name="T67" fmla="*/ 2147483646 h 763"/>
                <a:gd name="T68" fmla="*/ 2147483646 w 425"/>
                <a:gd name="T69" fmla="*/ 2147483646 h 763"/>
                <a:gd name="T70" fmla="*/ 2147483646 w 425"/>
                <a:gd name="T71" fmla="*/ 2147483646 h 763"/>
                <a:gd name="T72" fmla="*/ 2147483646 w 425"/>
                <a:gd name="T73" fmla="*/ 2147483646 h 763"/>
                <a:gd name="T74" fmla="*/ 2147483646 w 425"/>
                <a:gd name="T75" fmla="*/ 2147483646 h 763"/>
                <a:gd name="T76" fmla="*/ 2147483646 w 425"/>
                <a:gd name="T77" fmla="*/ 2147483646 h 763"/>
                <a:gd name="T78" fmla="*/ 2147483646 w 425"/>
                <a:gd name="T79" fmla="*/ 2147483646 h 763"/>
                <a:gd name="T80" fmla="*/ 2147483646 w 425"/>
                <a:gd name="T81" fmla="*/ 2147483646 h 763"/>
                <a:gd name="T82" fmla="*/ 2147483646 w 425"/>
                <a:gd name="T83" fmla="*/ 2147483646 h 763"/>
                <a:gd name="T84" fmla="*/ 2147483646 w 425"/>
                <a:gd name="T85" fmla="*/ 2147483646 h 763"/>
                <a:gd name="T86" fmla="*/ 2147483646 w 425"/>
                <a:gd name="T87" fmla="*/ 2147483646 h 763"/>
                <a:gd name="T88" fmla="*/ 2147483646 w 425"/>
                <a:gd name="T89" fmla="*/ 2147483646 h 763"/>
                <a:gd name="T90" fmla="*/ 2147483646 w 425"/>
                <a:gd name="T91" fmla="*/ 2147483646 h 763"/>
                <a:gd name="T92" fmla="*/ 2147483646 w 425"/>
                <a:gd name="T93" fmla="*/ 2147483646 h 763"/>
                <a:gd name="T94" fmla="*/ 2147483646 w 425"/>
                <a:gd name="T95" fmla="*/ 2147483646 h 763"/>
                <a:gd name="T96" fmla="*/ 2147483646 w 425"/>
                <a:gd name="T97" fmla="*/ 2147483646 h 763"/>
                <a:gd name="T98" fmla="*/ 2147483646 w 425"/>
                <a:gd name="T99" fmla="*/ 2147483646 h 763"/>
                <a:gd name="T100" fmla="*/ 2147483646 w 425"/>
                <a:gd name="T101" fmla="*/ 2147483646 h 763"/>
                <a:gd name="T102" fmla="*/ 2147483646 w 425"/>
                <a:gd name="T103" fmla="*/ 0 h 763"/>
                <a:gd name="T104" fmla="*/ 2147483646 w 425"/>
                <a:gd name="T105" fmla="*/ 2147483646 h 763"/>
                <a:gd name="T106" fmla="*/ 2147483646 w 425"/>
                <a:gd name="T107" fmla="*/ 2147483646 h 763"/>
                <a:gd name="T108" fmla="*/ 2147483646 w 425"/>
                <a:gd name="T109" fmla="*/ 2147483646 h 763"/>
                <a:gd name="T110" fmla="*/ 2147483646 w 425"/>
                <a:gd name="T111" fmla="*/ 2147483646 h 763"/>
                <a:gd name="T112" fmla="*/ 2147483646 w 425"/>
                <a:gd name="T113" fmla="*/ 2147483646 h 763"/>
                <a:gd name="T114" fmla="*/ 2147483646 w 425"/>
                <a:gd name="T115" fmla="*/ 2147483646 h 763"/>
                <a:gd name="T116" fmla="*/ 2147483646 w 425"/>
                <a:gd name="T117" fmla="*/ 2147483646 h 763"/>
                <a:gd name="T118" fmla="*/ 2147483646 w 425"/>
                <a:gd name="T119" fmla="*/ 2147483646 h 763"/>
                <a:gd name="T120" fmla="*/ 2147483646 w 425"/>
                <a:gd name="T121" fmla="*/ 2147483646 h 763"/>
                <a:gd name="T122" fmla="*/ 2147483646 w 425"/>
                <a:gd name="T123" fmla="*/ 2147483646 h 763"/>
                <a:gd name="T124" fmla="*/ 2147483646 w 425"/>
                <a:gd name="T125" fmla="*/ 2147483646 h 7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5"/>
                <a:gd name="T190" fmla="*/ 0 h 763"/>
                <a:gd name="T191" fmla="*/ 425 w 425"/>
                <a:gd name="T192" fmla="*/ 763 h 7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5" h="763">
                  <a:moveTo>
                    <a:pt x="142" y="174"/>
                  </a:moveTo>
                  <a:cubicBezTo>
                    <a:pt x="135" y="173"/>
                    <a:pt x="135" y="173"/>
                    <a:pt x="135" y="173"/>
                  </a:cubicBezTo>
                  <a:cubicBezTo>
                    <a:pt x="125" y="238"/>
                    <a:pt x="125" y="238"/>
                    <a:pt x="125" y="238"/>
                  </a:cubicBezTo>
                  <a:cubicBezTo>
                    <a:pt x="143" y="259"/>
                    <a:pt x="143" y="259"/>
                    <a:pt x="143" y="259"/>
                  </a:cubicBezTo>
                  <a:cubicBezTo>
                    <a:pt x="159" y="266"/>
                    <a:pt x="159" y="266"/>
                    <a:pt x="159" y="266"/>
                  </a:cubicBezTo>
                  <a:cubicBezTo>
                    <a:pt x="159" y="266"/>
                    <a:pt x="159" y="266"/>
                    <a:pt x="159" y="266"/>
                  </a:cubicBezTo>
                  <a:cubicBezTo>
                    <a:pt x="161" y="266"/>
                    <a:pt x="161" y="266"/>
                    <a:pt x="161" y="266"/>
                  </a:cubicBezTo>
                  <a:cubicBezTo>
                    <a:pt x="162" y="267"/>
                    <a:pt x="162" y="267"/>
                    <a:pt x="162" y="267"/>
                  </a:cubicBezTo>
                  <a:cubicBezTo>
                    <a:pt x="184" y="285"/>
                    <a:pt x="184" y="285"/>
                    <a:pt x="184" y="285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5" y="293"/>
                    <a:pt x="215" y="293"/>
                    <a:pt x="215" y="293"/>
                  </a:cubicBezTo>
                  <a:cubicBezTo>
                    <a:pt x="231" y="303"/>
                    <a:pt x="231" y="303"/>
                    <a:pt x="231" y="303"/>
                  </a:cubicBezTo>
                  <a:cubicBezTo>
                    <a:pt x="232" y="303"/>
                    <a:pt x="232" y="303"/>
                    <a:pt x="232" y="303"/>
                  </a:cubicBezTo>
                  <a:cubicBezTo>
                    <a:pt x="232" y="303"/>
                    <a:pt x="232" y="303"/>
                    <a:pt x="232" y="303"/>
                  </a:cubicBezTo>
                  <a:cubicBezTo>
                    <a:pt x="232" y="305"/>
                    <a:pt x="232" y="305"/>
                    <a:pt x="232" y="305"/>
                  </a:cubicBezTo>
                  <a:cubicBezTo>
                    <a:pt x="244" y="322"/>
                    <a:pt x="244" y="322"/>
                    <a:pt x="244" y="322"/>
                  </a:cubicBezTo>
                  <a:cubicBezTo>
                    <a:pt x="246" y="324"/>
                    <a:pt x="246" y="324"/>
                    <a:pt x="246" y="324"/>
                  </a:cubicBezTo>
                  <a:cubicBezTo>
                    <a:pt x="245" y="326"/>
                    <a:pt x="245" y="326"/>
                    <a:pt x="245" y="326"/>
                  </a:cubicBezTo>
                  <a:cubicBezTo>
                    <a:pt x="234" y="343"/>
                    <a:pt x="234" y="343"/>
                    <a:pt x="234" y="343"/>
                  </a:cubicBezTo>
                  <a:cubicBezTo>
                    <a:pt x="232" y="345"/>
                    <a:pt x="232" y="351"/>
                    <a:pt x="232" y="359"/>
                  </a:cubicBezTo>
                  <a:cubicBezTo>
                    <a:pt x="233" y="359"/>
                    <a:pt x="233" y="359"/>
                    <a:pt x="233" y="359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32" y="380"/>
                    <a:pt x="232" y="380"/>
                    <a:pt x="232" y="380"/>
                  </a:cubicBezTo>
                  <a:cubicBezTo>
                    <a:pt x="232" y="380"/>
                    <a:pt x="232" y="380"/>
                    <a:pt x="232" y="380"/>
                  </a:cubicBezTo>
                  <a:cubicBezTo>
                    <a:pt x="223" y="412"/>
                    <a:pt x="223" y="412"/>
                    <a:pt x="223" y="412"/>
                  </a:cubicBezTo>
                  <a:cubicBezTo>
                    <a:pt x="222" y="417"/>
                    <a:pt x="222" y="417"/>
                    <a:pt x="222" y="417"/>
                  </a:cubicBezTo>
                  <a:cubicBezTo>
                    <a:pt x="220" y="417"/>
                    <a:pt x="220" y="417"/>
                    <a:pt x="220" y="417"/>
                  </a:cubicBezTo>
                  <a:cubicBezTo>
                    <a:pt x="216" y="416"/>
                    <a:pt x="216" y="416"/>
                    <a:pt x="216" y="416"/>
                  </a:cubicBezTo>
                  <a:cubicBezTo>
                    <a:pt x="203" y="413"/>
                    <a:pt x="203" y="413"/>
                    <a:pt x="203" y="413"/>
                  </a:cubicBezTo>
                  <a:cubicBezTo>
                    <a:pt x="185" y="414"/>
                    <a:pt x="185" y="414"/>
                    <a:pt x="185" y="414"/>
                  </a:cubicBezTo>
                  <a:cubicBezTo>
                    <a:pt x="169" y="419"/>
                    <a:pt x="169" y="419"/>
                    <a:pt x="169" y="419"/>
                  </a:cubicBezTo>
                  <a:cubicBezTo>
                    <a:pt x="151" y="434"/>
                    <a:pt x="151" y="434"/>
                    <a:pt x="151" y="434"/>
                  </a:cubicBezTo>
                  <a:cubicBezTo>
                    <a:pt x="147" y="438"/>
                    <a:pt x="147" y="438"/>
                    <a:pt x="147" y="438"/>
                  </a:cubicBezTo>
                  <a:cubicBezTo>
                    <a:pt x="170" y="450"/>
                    <a:pt x="170" y="450"/>
                    <a:pt x="170" y="450"/>
                  </a:cubicBezTo>
                  <a:cubicBezTo>
                    <a:pt x="168" y="454"/>
                    <a:pt x="168" y="454"/>
                    <a:pt x="168" y="454"/>
                  </a:cubicBezTo>
                  <a:cubicBezTo>
                    <a:pt x="167" y="459"/>
                    <a:pt x="162" y="465"/>
                    <a:pt x="153" y="468"/>
                  </a:cubicBezTo>
                  <a:cubicBezTo>
                    <a:pt x="138" y="469"/>
                    <a:pt x="138" y="469"/>
                    <a:pt x="138" y="46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92" y="447"/>
                    <a:pt x="92" y="447"/>
                    <a:pt x="92" y="447"/>
                  </a:cubicBezTo>
                  <a:cubicBezTo>
                    <a:pt x="82" y="447"/>
                    <a:pt x="82" y="447"/>
                    <a:pt x="82" y="447"/>
                  </a:cubicBezTo>
                  <a:cubicBezTo>
                    <a:pt x="56" y="485"/>
                    <a:pt x="56" y="485"/>
                    <a:pt x="56" y="485"/>
                  </a:cubicBezTo>
                  <a:cubicBezTo>
                    <a:pt x="51" y="497"/>
                    <a:pt x="51" y="497"/>
                    <a:pt x="51" y="497"/>
                  </a:cubicBezTo>
                  <a:cubicBezTo>
                    <a:pt x="51" y="519"/>
                    <a:pt x="51" y="519"/>
                    <a:pt x="51" y="519"/>
                  </a:cubicBezTo>
                  <a:cubicBezTo>
                    <a:pt x="61" y="537"/>
                    <a:pt x="61" y="537"/>
                    <a:pt x="61" y="537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8" y="555"/>
                    <a:pt x="68" y="555"/>
                    <a:pt x="68" y="555"/>
                  </a:cubicBezTo>
                  <a:cubicBezTo>
                    <a:pt x="68" y="557"/>
                    <a:pt x="68" y="557"/>
                    <a:pt x="68" y="557"/>
                  </a:cubicBezTo>
                  <a:cubicBezTo>
                    <a:pt x="69" y="582"/>
                    <a:pt x="69" y="582"/>
                    <a:pt x="69" y="582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70" y="587"/>
                    <a:pt x="70" y="587"/>
                    <a:pt x="70" y="587"/>
                  </a:cubicBezTo>
                  <a:cubicBezTo>
                    <a:pt x="53" y="590"/>
                    <a:pt x="53" y="590"/>
                    <a:pt x="53" y="590"/>
                  </a:cubicBezTo>
                  <a:cubicBezTo>
                    <a:pt x="21" y="590"/>
                    <a:pt x="21" y="590"/>
                    <a:pt x="21" y="590"/>
                  </a:cubicBezTo>
                  <a:cubicBezTo>
                    <a:pt x="6" y="600"/>
                    <a:pt x="6" y="600"/>
                    <a:pt x="6" y="600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1" y="611"/>
                    <a:pt x="1" y="611"/>
                    <a:pt x="1" y="611"/>
                  </a:cubicBezTo>
                  <a:cubicBezTo>
                    <a:pt x="8" y="643"/>
                    <a:pt x="8" y="643"/>
                    <a:pt x="8" y="643"/>
                  </a:cubicBezTo>
                  <a:cubicBezTo>
                    <a:pt x="9" y="643"/>
                    <a:pt x="9" y="643"/>
                    <a:pt x="9" y="643"/>
                  </a:cubicBezTo>
                  <a:cubicBezTo>
                    <a:pt x="9" y="656"/>
                    <a:pt x="9" y="656"/>
                    <a:pt x="9" y="656"/>
                  </a:cubicBezTo>
                  <a:cubicBezTo>
                    <a:pt x="16" y="670"/>
                    <a:pt x="16" y="670"/>
                    <a:pt x="16" y="670"/>
                  </a:cubicBezTo>
                  <a:cubicBezTo>
                    <a:pt x="38" y="685"/>
                    <a:pt x="38" y="685"/>
                    <a:pt x="38" y="685"/>
                  </a:cubicBezTo>
                  <a:cubicBezTo>
                    <a:pt x="71" y="678"/>
                    <a:pt x="71" y="678"/>
                    <a:pt x="71" y="678"/>
                  </a:cubicBezTo>
                  <a:cubicBezTo>
                    <a:pt x="87" y="667"/>
                    <a:pt x="87" y="667"/>
                    <a:pt x="87" y="667"/>
                  </a:cubicBezTo>
                  <a:cubicBezTo>
                    <a:pt x="89" y="666"/>
                    <a:pt x="89" y="666"/>
                    <a:pt x="89" y="666"/>
                  </a:cubicBezTo>
                  <a:cubicBezTo>
                    <a:pt x="104" y="666"/>
                    <a:pt x="104" y="666"/>
                    <a:pt x="104" y="666"/>
                  </a:cubicBezTo>
                  <a:cubicBezTo>
                    <a:pt x="112" y="686"/>
                    <a:pt x="112" y="686"/>
                    <a:pt x="112" y="686"/>
                  </a:cubicBezTo>
                  <a:cubicBezTo>
                    <a:pt x="117" y="691"/>
                    <a:pt x="121" y="697"/>
                    <a:pt x="124" y="703"/>
                  </a:cubicBezTo>
                  <a:cubicBezTo>
                    <a:pt x="131" y="702"/>
                    <a:pt x="131" y="702"/>
                    <a:pt x="131" y="702"/>
                  </a:cubicBezTo>
                  <a:cubicBezTo>
                    <a:pt x="133" y="702"/>
                    <a:pt x="133" y="702"/>
                    <a:pt x="133" y="702"/>
                  </a:cubicBezTo>
                  <a:cubicBezTo>
                    <a:pt x="135" y="702"/>
                    <a:pt x="135" y="702"/>
                    <a:pt x="135" y="702"/>
                  </a:cubicBezTo>
                  <a:cubicBezTo>
                    <a:pt x="136" y="700"/>
                    <a:pt x="136" y="700"/>
                    <a:pt x="136" y="700"/>
                  </a:cubicBezTo>
                  <a:cubicBezTo>
                    <a:pt x="151" y="688"/>
                    <a:pt x="151" y="688"/>
                    <a:pt x="151" y="688"/>
                  </a:cubicBezTo>
                  <a:cubicBezTo>
                    <a:pt x="165" y="713"/>
                    <a:pt x="165" y="713"/>
                    <a:pt x="165" y="713"/>
                  </a:cubicBezTo>
                  <a:cubicBezTo>
                    <a:pt x="180" y="722"/>
                    <a:pt x="180" y="722"/>
                    <a:pt x="180" y="722"/>
                  </a:cubicBezTo>
                  <a:cubicBezTo>
                    <a:pt x="201" y="722"/>
                    <a:pt x="201" y="722"/>
                    <a:pt x="201" y="722"/>
                  </a:cubicBezTo>
                  <a:cubicBezTo>
                    <a:pt x="216" y="720"/>
                    <a:pt x="216" y="720"/>
                    <a:pt x="216" y="720"/>
                  </a:cubicBezTo>
                  <a:cubicBezTo>
                    <a:pt x="220" y="720"/>
                    <a:pt x="220" y="720"/>
                    <a:pt x="220" y="720"/>
                  </a:cubicBezTo>
                  <a:cubicBezTo>
                    <a:pt x="258" y="725"/>
                    <a:pt x="258" y="725"/>
                    <a:pt x="258" y="725"/>
                  </a:cubicBezTo>
                  <a:cubicBezTo>
                    <a:pt x="259" y="725"/>
                    <a:pt x="259" y="725"/>
                    <a:pt x="259" y="725"/>
                  </a:cubicBezTo>
                  <a:cubicBezTo>
                    <a:pt x="259" y="726"/>
                    <a:pt x="259" y="726"/>
                    <a:pt x="259" y="72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7"/>
                    <a:pt x="275" y="737"/>
                    <a:pt x="275" y="737"/>
                  </a:cubicBezTo>
                  <a:cubicBezTo>
                    <a:pt x="288" y="747"/>
                    <a:pt x="288" y="747"/>
                    <a:pt x="288" y="747"/>
                  </a:cubicBezTo>
                  <a:cubicBezTo>
                    <a:pt x="288" y="748"/>
                    <a:pt x="288" y="748"/>
                    <a:pt x="288" y="748"/>
                  </a:cubicBezTo>
                  <a:cubicBezTo>
                    <a:pt x="298" y="759"/>
                    <a:pt x="298" y="759"/>
                    <a:pt x="298" y="759"/>
                  </a:cubicBezTo>
                  <a:cubicBezTo>
                    <a:pt x="308" y="763"/>
                    <a:pt x="308" y="763"/>
                    <a:pt x="308" y="763"/>
                  </a:cubicBezTo>
                  <a:cubicBezTo>
                    <a:pt x="325" y="761"/>
                    <a:pt x="325" y="761"/>
                    <a:pt x="325" y="761"/>
                  </a:cubicBezTo>
                  <a:cubicBezTo>
                    <a:pt x="325" y="739"/>
                    <a:pt x="325" y="739"/>
                    <a:pt x="325" y="739"/>
                  </a:cubicBezTo>
                  <a:cubicBezTo>
                    <a:pt x="317" y="724"/>
                    <a:pt x="317" y="724"/>
                    <a:pt x="317" y="724"/>
                  </a:cubicBezTo>
                  <a:cubicBezTo>
                    <a:pt x="316" y="724"/>
                    <a:pt x="316" y="724"/>
                    <a:pt x="316" y="724"/>
                  </a:cubicBezTo>
                  <a:cubicBezTo>
                    <a:pt x="316" y="723"/>
                    <a:pt x="316" y="723"/>
                    <a:pt x="316" y="723"/>
                  </a:cubicBezTo>
                  <a:cubicBezTo>
                    <a:pt x="309" y="696"/>
                    <a:pt x="309" y="696"/>
                    <a:pt x="309" y="696"/>
                  </a:cubicBezTo>
                  <a:cubicBezTo>
                    <a:pt x="324" y="681"/>
                    <a:pt x="324" y="681"/>
                    <a:pt x="324" y="681"/>
                  </a:cubicBezTo>
                  <a:cubicBezTo>
                    <a:pt x="325" y="680"/>
                    <a:pt x="325" y="680"/>
                    <a:pt x="325" y="680"/>
                  </a:cubicBezTo>
                  <a:cubicBezTo>
                    <a:pt x="326" y="680"/>
                    <a:pt x="326" y="680"/>
                    <a:pt x="326" y="680"/>
                  </a:cubicBezTo>
                  <a:cubicBezTo>
                    <a:pt x="339" y="678"/>
                    <a:pt x="339" y="678"/>
                    <a:pt x="339" y="678"/>
                  </a:cubicBezTo>
                  <a:cubicBezTo>
                    <a:pt x="353" y="678"/>
                    <a:pt x="353" y="678"/>
                    <a:pt x="353" y="678"/>
                  </a:cubicBezTo>
                  <a:cubicBezTo>
                    <a:pt x="357" y="672"/>
                    <a:pt x="357" y="672"/>
                    <a:pt x="357" y="672"/>
                  </a:cubicBezTo>
                  <a:cubicBezTo>
                    <a:pt x="348" y="661"/>
                    <a:pt x="348" y="661"/>
                    <a:pt x="348" y="661"/>
                  </a:cubicBezTo>
                  <a:cubicBezTo>
                    <a:pt x="318" y="641"/>
                    <a:pt x="318" y="641"/>
                    <a:pt x="318" y="641"/>
                  </a:cubicBezTo>
                  <a:cubicBezTo>
                    <a:pt x="310" y="629"/>
                    <a:pt x="310" y="629"/>
                    <a:pt x="310" y="629"/>
                  </a:cubicBezTo>
                  <a:cubicBezTo>
                    <a:pt x="309" y="628"/>
                    <a:pt x="309" y="628"/>
                    <a:pt x="309" y="628"/>
                  </a:cubicBezTo>
                  <a:cubicBezTo>
                    <a:pt x="308" y="627"/>
                    <a:pt x="308" y="627"/>
                    <a:pt x="308" y="627"/>
                  </a:cubicBezTo>
                  <a:cubicBezTo>
                    <a:pt x="309" y="625"/>
                    <a:pt x="309" y="625"/>
                    <a:pt x="309" y="625"/>
                  </a:cubicBezTo>
                  <a:cubicBezTo>
                    <a:pt x="318" y="609"/>
                    <a:pt x="318" y="609"/>
                    <a:pt x="318" y="609"/>
                  </a:cubicBezTo>
                  <a:cubicBezTo>
                    <a:pt x="320" y="611"/>
                    <a:pt x="320" y="611"/>
                    <a:pt x="320" y="611"/>
                  </a:cubicBezTo>
                  <a:cubicBezTo>
                    <a:pt x="341" y="617"/>
                    <a:pt x="341" y="617"/>
                    <a:pt x="341" y="617"/>
                  </a:cubicBezTo>
                  <a:cubicBezTo>
                    <a:pt x="397" y="614"/>
                    <a:pt x="397" y="614"/>
                    <a:pt x="397" y="614"/>
                  </a:cubicBezTo>
                  <a:cubicBezTo>
                    <a:pt x="398" y="615"/>
                    <a:pt x="398" y="615"/>
                    <a:pt x="398" y="615"/>
                  </a:cubicBezTo>
                  <a:cubicBezTo>
                    <a:pt x="399" y="615"/>
                    <a:pt x="399" y="615"/>
                    <a:pt x="399" y="615"/>
                  </a:cubicBezTo>
                  <a:cubicBezTo>
                    <a:pt x="415" y="621"/>
                    <a:pt x="415" y="621"/>
                    <a:pt x="415" y="621"/>
                  </a:cubicBezTo>
                  <a:cubicBezTo>
                    <a:pt x="425" y="611"/>
                    <a:pt x="425" y="611"/>
                    <a:pt x="425" y="611"/>
                  </a:cubicBezTo>
                  <a:cubicBezTo>
                    <a:pt x="420" y="579"/>
                    <a:pt x="420" y="579"/>
                    <a:pt x="420" y="579"/>
                  </a:cubicBezTo>
                  <a:cubicBezTo>
                    <a:pt x="400" y="566"/>
                    <a:pt x="400" y="566"/>
                    <a:pt x="400" y="566"/>
                  </a:cubicBezTo>
                  <a:cubicBezTo>
                    <a:pt x="383" y="556"/>
                    <a:pt x="378" y="533"/>
                    <a:pt x="381" y="495"/>
                  </a:cubicBezTo>
                  <a:cubicBezTo>
                    <a:pt x="364" y="487"/>
                    <a:pt x="364" y="487"/>
                    <a:pt x="364" y="487"/>
                  </a:cubicBezTo>
                  <a:cubicBezTo>
                    <a:pt x="362" y="486"/>
                    <a:pt x="362" y="486"/>
                    <a:pt x="362" y="486"/>
                  </a:cubicBezTo>
                  <a:cubicBezTo>
                    <a:pt x="360" y="486"/>
                    <a:pt x="360" y="486"/>
                    <a:pt x="360" y="486"/>
                  </a:cubicBezTo>
                  <a:cubicBezTo>
                    <a:pt x="360" y="484"/>
                    <a:pt x="360" y="484"/>
                    <a:pt x="360" y="484"/>
                  </a:cubicBezTo>
                  <a:cubicBezTo>
                    <a:pt x="360" y="483"/>
                    <a:pt x="360" y="483"/>
                    <a:pt x="360" y="483"/>
                  </a:cubicBezTo>
                  <a:cubicBezTo>
                    <a:pt x="357" y="455"/>
                    <a:pt x="357" y="455"/>
                    <a:pt x="357" y="455"/>
                  </a:cubicBezTo>
                  <a:cubicBezTo>
                    <a:pt x="380" y="347"/>
                    <a:pt x="380" y="347"/>
                    <a:pt x="380" y="347"/>
                  </a:cubicBezTo>
                  <a:cubicBezTo>
                    <a:pt x="371" y="316"/>
                    <a:pt x="365" y="295"/>
                    <a:pt x="365" y="284"/>
                  </a:cubicBezTo>
                  <a:cubicBezTo>
                    <a:pt x="363" y="252"/>
                    <a:pt x="363" y="252"/>
                    <a:pt x="363" y="252"/>
                  </a:cubicBezTo>
                  <a:cubicBezTo>
                    <a:pt x="365" y="218"/>
                    <a:pt x="365" y="218"/>
                    <a:pt x="365" y="218"/>
                  </a:cubicBezTo>
                  <a:cubicBezTo>
                    <a:pt x="365" y="215"/>
                    <a:pt x="365" y="215"/>
                    <a:pt x="365" y="215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89" y="198"/>
                    <a:pt x="389" y="198"/>
                    <a:pt x="389" y="198"/>
                  </a:cubicBezTo>
                  <a:cubicBezTo>
                    <a:pt x="389" y="181"/>
                    <a:pt x="389" y="181"/>
                    <a:pt x="389" y="181"/>
                  </a:cubicBezTo>
                  <a:cubicBezTo>
                    <a:pt x="389" y="176"/>
                    <a:pt x="386" y="170"/>
                    <a:pt x="381" y="162"/>
                  </a:cubicBezTo>
                  <a:cubicBezTo>
                    <a:pt x="367" y="147"/>
                    <a:pt x="367" y="147"/>
                    <a:pt x="367" y="147"/>
                  </a:cubicBezTo>
                  <a:cubicBezTo>
                    <a:pt x="365" y="147"/>
                    <a:pt x="365" y="147"/>
                    <a:pt x="365" y="147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63" y="118"/>
                    <a:pt x="363" y="118"/>
                    <a:pt x="363" y="118"/>
                  </a:cubicBezTo>
                  <a:cubicBezTo>
                    <a:pt x="363" y="117"/>
                    <a:pt x="363" y="117"/>
                    <a:pt x="363" y="117"/>
                  </a:cubicBezTo>
                  <a:cubicBezTo>
                    <a:pt x="362" y="116"/>
                    <a:pt x="362" y="116"/>
                    <a:pt x="362" y="116"/>
                  </a:cubicBezTo>
                  <a:cubicBezTo>
                    <a:pt x="364" y="115"/>
                    <a:pt x="364" y="115"/>
                    <a:pt x="364" y="115"/>
                  </a:cubicBezTo>
                  <a:cubicBezTo>
                    <a:pt x="364" y="114"/>
                    <a:pt x="364" y="114"/>
                    <a:pt x="364" y="114"/>
                  </a:cubicBezTo>
                  <a:cubicBezTo>
                    <a:pt x="392" y="79"/>
                    <a:pt x="392" y="79"/>
                    <a:pt x="392" y="79"/>
                  </a:cubicBezTo>
                  <a:cubicBezTo>
                    <a:pt x="392" y="65"/>
                    <a:pt x="392" y="65"/>
                    <a:pt x="392" y="65"/>
                  </a:cubicBezTo>
                  <a:cubicBezTo>
                    <a:pt x="383" y="49"/>
                    <a:pt x="383" y="49"/>
                    <a:pt x="383" y="49"/>
                  </a:cubicBezTo>
                  <a:cubicBezTo>
                    <a:pt x="383" y="48"/>
                    <a:pt x="383" y="48"/>
                    <a:pt x="383" y="48"/>
                  </a:cubicBezTo>
                  <a:cubicBezTo>
                    <a:pt x="382" y="46"/>
                    <a:pt x="382" y="46"/>
                    <a:pt x="382" y="46"/>
                  </a:cubicBezTo>
                  <a:cubicBezTo>
                    <a:pt x="396" y="29"/>
                    <a:pt x="396" y="29"/>
                    <a:pt x="396" y="29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412" y="16"/>
                    <a:pt x="412" y="16"/>
                    <a:pt x="412" y="16"/>
                  </a:cubicBezTo>
                  <a:cubicBezTo>
                    <a:pt x="410" y="2"/>
                    <a:pt x="410" y="2"/>
                    <a:pt x="410" y="2"/>
                  </a:cubicBezTo>
                  <a:cubicBezTo>
                    <a:pt x="402" y="2"/>
                    <a:pt x="402" y="2"/>
                    <a:pt x="402" y="2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54" y="14"/>
                    <a:pt x="354" y="14"/>
                    <a:pt x="354" y="14"/>
                  </a:cubicBezTo>
                  <a:cubicBezTo>
                    <a:pt x="337" y="11"/>
                    <a:pt x="337" y="11"/>
                    <a:pt x="337" y="11"/>
                  </a:cubicBezTo>
                  <a:cubicBezTo>
                    <a:pt x="343" y="37"/>
                    <a:pt x="343" y="37"/>
                    <a:pt x="343" y="37"/>
                  </a:cubicBezTo>
                  <a:cubicBezTo>
                    <a:pt x="320" y="45"/>
                    <a:pt x="320" y="45"/>
                    <a:pt x="320" y="45"/>
                  </a:cubicBezTo>
                  <a:cubicBezTo>
                    <a:pt x="286" y="62"/>
                    <a:pt x="286" y="62"/>
                    <a:pt x="286" y="62"/>
                  </a:cubicBezTo>
                  <a:cubicBezTo>
                    <a:pt x="276" y="76"/>
                    <a:pt x="276" y="76"/>
                    <a:pt x="276" y="76"/>
                  </a:cubicBezTo>
                  <a:cubicBezTo>
                    <a:pt x="276" y="76"/>
                    <a:pt x="276" y="76"/>
                    <a:pt x="276" y="76"/>
                  </a:cubicBezTo>
                  <a:cubicBezTo>
                    <a:pt x="276" y="77"/>
                    <a:pt x="276" y="77"/>
                    <a:pt x="276" y="77"/>
                  </a:cubicBezTo>
                  <a:cubicBezTo>
                    <a:pt x="275" y="77"/>
                    <a:pt x="275" y="77"/>
                    <a:pt x="275" y="77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3" y="118"/>
                    <a:pt x="253" y="118"/>
                    <a:pt x="253" y="118"/>
                  </a:cubicBezTo>
                  <a:cubicBezTo>
                    <a:pt x="253" y="121"/>
                    <a:pt x="253" y="121"/>
                    <a:pt x="253" y="121"/>
                  </a:cubicBezTo>
                  <a:cubicBezTo>
                    <a:pt x="244" y="156"/>
                    <a:pt x="244" y="156"/>
                    <a:pt x="244" y="156"/>
                  </a:cubicBezTo>
                  <a:cubicBezTo>
                    <a:pt x="245" y="156"/>
                    <a:pt x="245" y="156"/>
                    <a:pt x="245" y="156"/>
                  </a:cubicBezTo>
                  <a:cubicBezTo>
                    <a:pt x="241" y="173"/>
                    <a:pt x="241" y="173"/>
                    <a:pt x="241" y="173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40" y="175"/>
                    <a:pt x="240" y="175"/>
                    <a:pt x="240" y="175"/>
                  </a:cubicBezTo>
                  <a:cubicBezTo>
                    <a:pt x="228" y="191"/>
                    <a:pt x="228" y="191"/>
                    <a:pt x="228" y="191"/>
                  </a:cubicBezTo>
                  <a:cubicBezTo>
                    <a:pt x="227" y="191"/>
                    <a:pt x="227" y="191"/>
                    <a:pt x="227" y="191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6" y="193"/>
                    <a:pt x="226" y="193"/>
                    <a:pt x="226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00" y="196"/>
                    <a:pt x="200" y="196"/>
                    <a:pt x="200" y="196"/>
                  </a:cubicBezTo>
                  <a:cubicBezTo>
                    <a:pt x="200" y="196"/>
                    <a:pt x="200" y="196"/>
                    <a:pt x="200" y="196"/>
                  </a:cubicBezTo>
                  <a:cubicBezTo>
                    <a:pt x="200" y="198"/>
                    <a:pt x="200" y="198"/>
                    <a:pt x="200" y="198"/>
                  </a:cubicBezTo>
                  <a:cubicBezTo>
                    <a:pt x="199" y="196"/>
                    <a:pt x="199" y="196"/>
                    <a:pt x="199" y="196"/>
                  </a:cubicBezTo>
                  <a:cubicBezTo>
                    <a:pt x="199" y="196"/>
                    <a:pt x="199" y="196"/>
                    <a:pt x="199" y="196"/>
                  </a:cubicBezTo>
                  <a:cubicBezTo>
                    <a:pt x="161" y="184"/>
                    <a:pt x="161" y="184"/>
                    <a:pt x="161" y="184"/>
                  </a:cubicBezTo>
                  <a:cubicBezTo>
                    <a:pt x="159" y="183"/>
                    <a:pt x="159" y="183"/>
                    <a:pt x="159" y="183"/>
                  </a:cubicBezTo>
                  <a:lnTo>
                    <a:pt x="142" y="17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32" name="Freeform 17"/>
            <p:cNvSpPr/>
            <p:nvPr/>
          </p:nvSpPr>
          <p:spPr bwMode="auto">
            <a:xfrm>
              <a:off x="4252794" y="3264192"/>
              <a:ext cx="331733" cy="718788"/>
            </a:xfrm>
            <a:custGeom>
              <a:avLst/>
              <a:gdLst>
                <a:gd name="T0" fmla="*/ 2147483646 w 286"/>
                <a:gd name="T1" fmla="*/ 2147483646 h 625"/>
                <a:gd name="T2" fmla="*/ 2147483646 w 286"/>
                <a:gd name="T3" fmla="*/ 2147483646 h 625"/>
                <a:gd name="T4" fmla="*/ 2147483646 w 286"/>
                <a:gd name="T5" fmla="*/ 2147483646 h 625"/>
                <a:gd name="T6" fmla="*/ 2147483646 w 286"/>
                <a:gd name="T7" fmla="*/ 2147483646 h 625"/>
                <a:gd name="T8" fmla="*/ 2147483646 w 286"/>
                <a:gd name="T9" fmla="*/ 2147483646 h 625"/>
                <a:gd name="T10" fmla="*/ 2147483646 w 286"/>
                <a:gd name="T11" fmla="*/ 2147483646 h 625"/>
                <a:gd name="T12" fmla="*/ 2147483646 w 286"/>
                <a:gd name="T13" fmla="*/ 2147483646 h 625"/>
                <a:gd name="T14" fmla="*/ 2147483646 w 286"/>
                <a:gd name="T15" fmla="*/ 2147483646 h 625"/>
                <a:gd name="T16" fmla="*/ 2147483646 w 286"/>
                <a:gd name="T17" fmla="*/ 2147483646 h 625"/>
                <a:gd name="T18" fmla="*/ 2147483646 w 286"/>
                <a:gd name="T19" fmla="*/ 2147483646 h 625"/>
                <a:gd name="T20" fmla="*/ 2147483646 w 286"/>
                <a:gd name="T21" fmla="*/ 2147483646 h 625"/>
                <a:gd name="T22" fmla="*/ 2147483646 w 286"/>
                <a:gd name="T23" fmla="*/ 2147483646 h 625"/>
                <a:gd name="T24" fmla="*/ 2147483646 w 286"/>
                <a:gd name="T25" fmla="*/ 2147483646 h 625"/>
                <a:gd name="T26" fmla="*/ 2147483646 w 286"/>
                <a:gd name="T27" fmla="*/ 2147483646 h 625"/>
                <a:gd name="T28" fmla="*/ 2147483646 w 286"/>
                <a:gd name="T29" fmla="*/ 2147483646 h 625"/>
                <a:gd name="T30" fmla="*/ 2147483646 w 286"/>
                <a:gd name="T31" fmla="*/ 2147483646 h 625"/>
                <a:gd name="T32" fmla="*/ 2147483646 w 286"/>
                <a:gd name="T33" fmla="*/ 2147483646 h 625"/>
                <a:gd name="T34" fmla="*/ 2147483646 w 286"/>
                <a:gd name="T35" fmla="*/ 2147483646 h 625"/>
                <a:gd name="T36" fmla="*/ 2147483646 w 286"/>
                <a:gd name="T37" fmla="*/ 2147483646 h 625"/>
                <a:gd name="T38" fmla="*/ 2147483646 w 286"/>
                <a:gd name="T39" fmla="*/ 2147483646 h 625"/>
                <a:gd name="T40" fmla="*/ 2147483646 w 286"/>
                <a:gd name="T41" fmla="*/ 2147483646 h 625"/>
                <a:gd name="T42" fmla="*/ 2147483646 w 286"/>
                <a:gd name="T43" fmla="*/ 2147483646 h 625"/>
                <a:gd name="T44" fmla="*/ 2147483646 w 286"/>
                <a:gd name="T45" fmla="*/ 2147483646 h 625"/>
                <a:gd name="T46" fmla="*/ 2147483646 w 286"/>
                <a:gd name="T47" fmla="*/ 2147483646 h 625"/>
                <a:gd name="T48" fmla="*/ 2147483646 w 286"/>
                <a:gd name="T49" fmla="*/ 2147483646 h 625"/>
                <a:gd name="T50" fmla="*/ 2147483646 w 286"/>
                <a:gd name="T51" fmla="*/ 2147483646 h 625"/>
                <a:gd name="T52" fmla="*/ 2147483646 w 286"/>
                <a:gd name="T53" fmla="*/ 2147483646 h 625"/>
                <a:gd name="T54" fmla="*/ 2147483646 w 286"/>
                <a:gd name="T55" fmla="*/ 2147483646 h 625"/>
                <a:gd name="T56" fmla="*/ 2147483646 w 286"/>
                <a:gd name="T57" fmla="*/ 2147483646 h 625"/>
                <a:gd name="T58" fmla="*/ 2147483646 w 286"/>
                <a:gd name="T59" fmla="*/ 2147483646 h 625"/>
                <a:gd name="T60" fmla="*/ 2147483646 w 286"/>
                <a:gd name="T61" fmla="*/ 2147483646 h 625"/>
                <a:gd name="T62" fmla="*/ 2147483646 w 286"/>
                <a:gd name="T63" fmla="*/ 2147483646 h 625"/>
                <a:gd name="T64" fmla="*/ 2147483646 w 286"/>
                <a:gd name="T65" fmla="*/ 2147483646 h 625"/>
                <a:gd name="T66" fmla="*/ 2147483646 w 286"/>
                <a:gd name="T67" fmla="*/ 2147483646 h 625"/>
                <a:gd name="T68" fmla="*/ 2147483646 w 286"/>
                <a:gd name="T69" fmla="*/ 2147483646 h 625"/>
                <a:gd name="T70" fmla="*/ 2147483646 w 286"/>
                <a:gd name="T71" fmla="*/ 2147483646 h 625"/>
                <a:gd name="T72" fmla="*/ 2147483646 w 286"/>
                <a:gd name="T73" fmla="*/ 2147483646 h 625"/>
                <a:gd name="T74" fmla="*/ 2147483646 w 286"/>
                <a:gd name="T75" fmla="*/ 2147483646 h 625"/>
                <a:gd name="T76" fmla="*/ 2147483646 w 286"/>
                <a:gd name="T77" fmla="*/ 2147483646 h 625"/>
                <a:gd name="T78" fmla="*/ 2147483646 w 286"/>
                <a:gd name="T79" fmla="*/ 2147483646 h 625"/>
                <a:gd name="T80" fmla="*/ 2147483646 w 286"/>
                <a:gd name="T81" fmla="*/ 2147483646 h 625"/>
                <a:gd name="T82" fmla="*/ 2147483646 w 286"/>
                <a:gd name="T83" fmla="*/ 2147483646 h 6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6"/>
                <a:gd name="T127" fmla="*/ 0 h 625"/>
                <a:gd name="T128" fmla="*/ 286 w 286"/>
                <a:gd name="T129" fmla="*/ 625 h 62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6" h="625">
                  <a:moveTo>
                    <a:pt x="266" y="30"/>
                  </a:moveTo>
                  <a:cubicBezTo>
                    <a:pt x="271" y="25"/>
                    <a:pt x="271" y="25"/>
                    <a:pt x="271" y="25"/>
                  </a:cubicBezTo>
                  <a:cubicBezTo>
                    <a:pt x="263" y="8"/>
                    <a:pt x="263" y="8"/>
                    <a:pt x="263" y="8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47" y="14"/>
                    <a:pt x="247" y="14"/>
                    <a:pt x="247" y="14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34" y="30"/>
                    <a:pt x="234" y="30"/>
                    <a:pt x="234" y="30"/>
                  </a:cubicBezTo>
                  <a:cubicBezTo>
                    <a:pt x="234" y="30"/>
                    <a:pt x="234" y="30"/>
                    <a:pt x="234" y="30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1" y="31"/>
                    <a:pt x="231" y="31"/>
                    <a:pt x="231" y="31"/>
                  </a:cubicBezTo>
                  <a:cubicBezTo>
                    <a:pt x="205" y="39"/>
                    <a:pt x="205" y="39"/>
                    <a:pt x="205" y="39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179" y="35"/>
                    <a:pt x="179" y="35"/>
                    <a:pt x="179" y="35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1" y="53"/>
                    <a:pt x="161" y="53"/>
                    <a:pt x="161" y="53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5" y="61"/>
                    <a:pt x="145" y="61"/>
                    <a:pt x="145" y="61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3" y="61"/>
                    <a:pt x="123" y="61"/>
                    <a:pt x="123" y="61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10" y="99"/>
                    <a:pt x="110" y="99"/>
                    <a:pt x="110" y="99"/>
                  </a:cubicBezTo>
                  <a:cubicBezTo>
                    <a:pt x="109" y="99"/>
                    <a:pt x="109" y="99"/>
                    <a:pt x="109" y="9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7" y="120"/>
                    <a:pt x="87" y="120"/>
                    <a:pt x="87" y="120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52" y="139"/>
                    <a:pt x="52" y="139"/>
                    <a:pt x="52" y="139"/>
                  </a:cubicBezTo>
                  <a:cubicBezTo>
                    <a:pt x="55" y="157"/>
                    <a:pt x="55" y="157"/>
                    <a:pt x="55" y="157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52" y="162"/>
                    <a:pt x="52" y="162"/>
                    <a:pt x="52" y="162"/>
                  </a:cubicBezTo>
                  <a:cubicBezTo>
                    <a:pt x="36" y="177"/>
                    <a:pt x="36" y="177"/>
                    <a:pt x="36" y="177"/>
                  </a:cubicBezTo>
                  <a:cubicBezTo>
                    <a:pt x="28" y="188"/>
                    <a:pt x="28" y="188"/>
                    <a:pt x="28" y="188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34" y="224"/>
                    <a:pt x="34" y="224"/>
                    <a:pt x="34" y="224"/>
                  </a:cubicBezTo>
                  <a:cubicBezTo>
                    <a:pt x="34" y="224"/>
                    <a:pt x="34" y="224"/>
                    <a:pt x="34" y="224"/>
                  </a:cubicBezTo>
                  <a:cubicBezTo>
                    <a:pt x="34" y="225"/>
                    <a:pt x="34" y="225"/>
                    <a:pt x="34" y="225"/>
                  </a:cubicBezTo>
                  <a:cubicBezTo>
                    <a:pt x="23" y="242"/>
                    <a:pt x="23" y="242"/>
                    <a:pt x="23" y="242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7" y="261"/>
                    <a:pt x="7" y="261"/>
                    <a:pt x="7" y="261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23" y="294"/>
                    <a:pt x="23" y="294"/>
                    <a:pt x="23" y="294"/>
                  </a:cubicBezTo>
                  <a:cubicBezTo>
                    <a:pt x="23" y="295"/>
                    <a:pt x="23" y="295"/>
                    <a:pt x="23" y="295"/>
                  </a:cubicBezTo>
                  <a:cubicBezTo>
                    <a:pt x="23" y="295"/>
                    <a:pt x="23" y="295"/>
                    <a:pt x="23" y="295"/>
                  </a:cubicBezTo>
                  <a:cubicBezTo>
                    <a:pt x="29" y="306"/>
                    <a:pt x="32" y="314"/>
                    <a:pt x="32" y="322"/>
                  </a:cubicBezTo>
                  <a:cubicBezTo>
                    <a:pt x="32" y="345"/>
                    <a:pt x="32" y="345"/>
                    <a:pt x="32" y="345"/>
                  </a:cubicBezTo>
                  <a:cubicBezTo>
                    <a:pt x="31" y="345"/>
                    <a:pt x="31" y="345"/>
                    <a:pt x="31" y="345"/>
                  </a:cubicBezTo>
                  <a:cubicBezTo>
                    <a:pt x="30" y="346"/>
                    <a:pt x="30" y="346"/>
                    <a:pt x="30" y="346"/>
                  </a:cubicBezTo>
                  <a:cubicBezTo>
                    <a:pt x="9" y="362"/>
                    <a:pt x="9" y="362"/>
                    <a:pt x="9" y="362"/>
                  </a:cubicBezTo>
                  <a:cubicBezTo>
                    <a:pt x="7" y="393"/>
                    <a:pt x="7" y="393"/>
                    <a:pt x="7" y="393"/>
                  </a:cubicBezTo>
                  <a:cubicBezTo>
                    <a:pt x="9" y="425"/>
                    <a:pt x="9" y="425"/>
                    <a:pt x="9" y="425"/>
                  </a:cubicBezTo>
                  <a:cubicBezTo>
                    <a:pt x="9" y="436"/>
                    <a:pt x="13" y="456"/>
                    <a:pt x="24" y="485"/>
                  </a:cubicBezTo>
                  <a:cubicBezTo>
                    <a:pt x="24" y="486"/>
                    <a:pt x="24" y="486"/>
                    <a:pt x="24" y="486"/>
                  </a:cubicBezTo>
                  <a:cubicBezTo>
                    <a:pt x="24" y="488"/>
                    <a:pt x="24" y="488"/>
                    <a:pt x="24" y="488"/>
                  </a:cubicBezTo>
                  <a:cubicBezTo>
                    <a:pt x="0" y="596"/>
                    <a:pt x="0" y="596"/>
                    <a:pt x="0" y="596"/>
                  </a:cubicBezTo>
                  <a:cubicBezTo>
                    <a:pt x="3" y="617"/>
                    <a:pt x="3" y="617"/>
                    <a:pt x="3" y="617"/>
                  </a:cubicBezTo>
                  <a:cubicBezTo>
                    <a:pt x="18" y="625"/>
                    <a:pt x="18" y="625"/>
                    <a:pt x="18" y="625"/>
                  </a:cubicBezTo>
                  <a:cubicBezTo>
                    <a:pt x="44" y="599"/>
                    <a:pt x="44" y="599"/>
                    <a:pt x="44" y="599"/>
                  </a:cubicBezTo>
                  <a:cubicBezTo>
                    <a:pt x="44" y="599"/>
                    <a:pt x="44" y="599"/>
                    <a:pt x="44" y="599"/>
                  </a:cubicBezTo>
                  <a:cubicBezTo>
                    <a:pt x="45" y="599"/>
                    <a:pt x="45" y="599"/>
                    <a:pt x="45" y="599"/>
                  </a:cubicBezTo>
                  <a:cubicBezTo>
                    <a:pt x="126" y="568"/>
                    <a:pt x="126" y="568"/>
                    <a:pt x="126" y="568"/>
                  </a:cubicBezTo>
                  <a:cubicBezTo>
                    <a:pt x="147" y="549"/>
                    <a:pt x="147" y="549"/>
                    <a:pt x="147" y="549"/>
                  </a:cubicBezTo>
                  <a:cubicBezTo>
                    <a:pt x="149" y="547"/>
                    <a:pt x="149" y="547"/>
                    <a:pt x="149" y="547"/>
                  </a:cubicBezTo>
                  <a:cubicBezTo>
                    <a:pt x="150" y="548"/>
                    <a:pt x="150" y="548"/>
                    <a:pt x="150" y="548"/>
                  </a:cubicBezTo>
                  <a:cubicBezTo>
                    <a:pt x="152" y="548"/>
                    <a:pt x="152" y="548"/>
                    <a:pt x="152" y="548"/>
                  </a:cubicBezTo>
                  <a:cubicBezTo>
                    <a:pt x="199" y="552"/>
                    <a:pt x="199" y="552"/>
                    <a:pt x="199" y="552"/>
                  </a:cubicBezTo>
                  <a:cubicBezTo>
                    <a:pt x="205" y="552"/>
                    <a:pt x="219" y="547"/>
                    <a:pt x="239" y="538"/>
                  </a:cubicBezTo>
                  <a:cubicBezTo>
                    <a:pt x="239" y="516"/>
                    <a:pt x="239" y="516"/>
                    <a:pt x="239" y="516"/>
                  </a:cubicBezTo>
                  <a:cubicBezTo>
                    <a:pt x="240" y="515"/>
                    <a:pt x="240" y="515"/>
                    <a:pt x="240" y="515"/>
                  </a:cubicBezTo>
                  <a:cubicBezTo>
                    <a:pt x="241" y="515"/>
                    <a:pt x="241" y="515"/>
                    <a:pt x="241" y="515"/>
                  </a:cubicBezTo>
                  <a:cubicBezTo>
                    <a:pt x="254" y="503"/>
                    <a:pt x="254" y="503"/>
                    <a:pt x="254" y="503"/>
                  </a:cubicBezTo>
                  <a:cubicBezTo>
                    <a:pt x="251" y="490"/>
                    <a:pt x="251" y="490"/>
                    <a:pt x="251" y="490"/>
                  </a:cubicBezTo>
                  <a:cubicBezTo>
                    <a:pt x="251" y="488"/>
                    <a:pt x="251" y="488"/>
                    <a:pt x="251" y="488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1" y="485"/>
                    <a:pt x="251" y="485"/>
                    <a:pt x="251" y="485"/>
                  </a:cubicBezTo>
                  <a:cubicBezTo>
                    <a:pt x="252" y="484"/>
                    <a:pt x="252" y="484"/>
                    <a:pt x="252" y="484"/>
                  </a:cubicBezTo>
                  <a:cubicBezTo>
                    <a:pt x="256" y="480"/>
                    <a:pt x="256" y="476"/>
                    <a:pt x="253" y="473"/>
                  </a:cubicBezTo>
                  <a:cubicBezTo>
                    <a:pt x="250" y="466"/>
                    <a:pt x="251" y="458"/>
                    <a:pt x="256" y="448"/>
                  </a:cubicBezTo>
                  <a:cubicBezTo>
                    <a:pt x="261" y="441"/>
                    <a:pt x="261" y="441"/>
                    <a:pt x="261" y="441"/>
                  </a:cubicBezTo>
                  <a:cubicBezTo>
                    <a:pt x="261" y="441"/>
                    <a:pt x="261" y="441"/>
                    <a:pt x="261" y="441"/>
                  </a:cubicBezTo>
                  <a:cubicBezTo>
                    <a:pt x="260" y="426"/>
                    <a:pt x="260" y="426"/>
                    <a:pt x="260" y="426"/>
                  </a:cubicBezTo>
                  <a:cubicBezTo>
                    <a:pt x="244" y="407"/>
                    <a:pt x="244" y="407"/>
                    <a:pt x="244" y="407"/>
                  </a:cubicBezTo>
                  <a:cubicBezTo>
                    <a:pt x="237" y="402"/>
                    <a:pt x="236" y="395"/>
                    <a:pt x="240" y="387"/>
                  </a:cubicBezTo>
                  <a:cubicBezTo>
                    <a:pt x="242" y="381"/>
                    <a:pt x="245" y="374"/>
                    <a:pt x="251" y="369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66" y="326"/>
                    <a:pt x="266" y="326"/>
                    <a:pt x="266" y="326"/>
                  </a:cubicBezTo>
                  <a:cubicBezTo>
                    <a:pt x="270" y="314"/>
                    <a:pt x="270" y="314"/>
                    <a:pt x="270" y="314"/>
                  </a:cubicBezTo>
                  <a:cubicBezTo>
                    <a:pt x="286" y="283"/>
                    <a:pt x="286" y="283"/>
                    <a:pt x="286" y="283"/>
                  </a:cubicBezTo>
                  <a:cubicBezTo>
                    <a:pt x="275" y="263"/>
                    <a:pt x="275" y="263"/>
                    <a:pt x="275" y="263"/>
                  </a:cubicBezTo>
                  <a:cubicBezTo>
                    <a:pt x="242" y="243"/>
                    <a:pt x="242" y="243"/>
                    <a:pt x="242" y="243"/>
                  </a:cubicBezTo>
                  <a:cubicBezTo>
                    <a:pt x="240" y="243"/>
                    <a:pt x="240" y="243"/>
                    <a:pt x="240" y="243"/>
                  </a:cubicBezTo>
                  <a:cubicBezTo>
                    <a:pt x="240" y="240"/>
                    <a:pt x="240" y="240"/>
                    <a:pt x="240" y="240"/>
                  </a:cubicBezTo>
                  <a:cubicBezTo>
                    <a:pt x="240" y="240"/>
                    <a:pt x="240" y="240"/>
                    <a:pt x="240" y="240"/>
                  </a:cubicBezTo>
                  <a:cubicBezTo>
                    <a:pt x="234" y="224"/>
                    <a:pt x="234" y="224"/>
                    <a:pt x="234" y="224"/>
                  </a:cubicBezTo>
                  <a:cubicBezTo>
                    <a:pt x="234" y="223"/>
                    <a:pt x="234" y="223"/>
                    <a:pt x="234" y="223"/>
                  </a:cubicBezTo>
                  <a:cubicBezTo>
                    <a:pt x="234" y="220"/>
                    <a:pt x="234" y="220"/>
                    <a:pt x="234" y="220"/>
                  </a:cubicBezTo>
                  <a:cubicBezTo>
                    <a:pt x="237" y="192"/>
                    <a:pt x="237" y="192"/>
                    <a:pt x="237" y="192"/>
                  </a:cubicBezTo>
                  <a:cubicBezTo>
                    <a:pt x="237" y="192"/>
                    <a:pt x="237" y="192"/>
                    <a:pt x="237" y="192"/>
                  </a:cubicBezTo>
                  <a:cubicBezTo>
                    <a:pt x="237" y="191"/>
                    <a:pt x="237" y="191"/>
                    <a:pt x="237" y="191"/>
                  </a:cubicBezTo>
                  <a:cubicBezTo>
                    <a:pt x="244" y="170"/>
                    <a:pt x="244" y="170"/>
                    <a:pt x="244" y="170"/>
                  </a:cubicBezTo>
                  <a:cubicBezTo>
                    <a:pt x="243" y="162"/>
                    <a:pt x="244" y="157"/>
                    <a:pt x="247" y="153"/>
                  </a:cubicBezTo>
                  <a:cubicBezTo>
                    <a:pt x="250" y="151"/>
                    <a:pt x="253" y="149"/>
                    <a:pt x="256" y="149"/>
                  </a:cubicBezTo>
                  <a:cubicBezTo>
                    <a:pt x="276" y="145"/>
                    <a:pt x="276" y="145"/>
                    <a:pt x="276" y="145"/>
                  </a:cubicBezTo>
                  <a:cubicBezTo>
                    <a:pt x="281" y="134"/>
                    <a:pt x="281" y="134"/>
                    <a:pt x="281" y="134"/>
                  </a:cubicBezTo>
                  <a:cubicBezTo>
                    <a:pt x="286" y="99"/>
                    <a:pt x="286" y="99"/>
                    <a:pt x="286" y="99"/>
                  </a:cubicBezTo>
                  <a:cubicBezTo>
                    <a:pt x="282" y="86"/>
                    <a:pt x="282" y="86"/>
                    <a:pt x="282" y="86"/>
                  </a:cubicBezTo>
                  <a:cubicBezTo>
                    <a:pt x="264" y="82"/>
                    <a:pt x="264" y="82"/>
                    <a:pt x="264" y="82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42" y="72"/>
                    <a:pt x="242" y="72"/>
                    <a:pt x="242" y="72"/>
                  </a:cubicBezTo>
                  <a:cubicBezTo>
                    <a:pt x="241" y="71"/>
                    <a:pt x="241" y="71"/>
                    <a:pt x="241" y="71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37"/>
                    <a:pt x="239" y="37"/>
                    <a:pt x="239" y="37"/>
                  </a:cubicBezTo>
                  <a:lnTo>
                    <a:pt x="266" y="3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33" name="Freeform 18"/>
            <p:cNvSpPr/>
            <p:nvPr/>
          </p:nvSpPr>
          <p:spPr bwMode="auto">
            <a:xfrm>
              <a:off x="4168456" y="4488174"/>
              <a:ext cx="528523" cy="609207"/>
            </a:xfrm>
            <a:custGeom>
              <a:avLst/>
              <a:gdLst>
                <a:gd name="T0" fmla="*/ 2147483646 w 457"/>
                <a:gd name="T1" fmla="*/ 2147483646 h 529"/>
                <a:gd name="T2" fmla="*/ 2147483646 w 457"/>
                <a:gd name="T3" fmla="*/ 2147483646 h 529"/>
                <a:gd name="T4" fmla="*/ 2147483646 w 457"/>
                <a:gd name="T5" fmla="*/ 2147483646 h 529"/>
                <a:gd name="T6" fmla="*/ 2147483646 w 457"/>
                <a:gd name="T7" fmla="*/ 2147483646 h 529"/>
                <a:gd name="T8" fmla="*/ 2147483646 w 457"/>
                <a:gd name="T9" fmla="*/ 2147483646 h 529"/>
                <a:gd name="T10" fmla="*/ 2147483646 w 457"/>
                <a:gd name="T11" fmla="*/ 2147483646 h 529"/>
                <a:gd name="T12" fmla="*/ 2147483646 w 457"/>
                <a:gd name="T13" fmla="*/ 2147483646 h 529"/>
                <a:gd name="T14" fmla="*/ 2147483646 w 457"/>
                <a:gd name="T15" fmla="*/ 2147483646 h 529"/>
                <a:gd name="T16" fmla="*/ 2147483646 w 457"/>
                <a:gd name="T17" fmla="*/ 2147483646 h 529"/>
                <a:gd name="T18" fmla="*/ 2147483646 w 457"/>
                <a:gd name="T19" fmla="*/ 2147483646 h 529"/>
                <a:gd name="T20" fmla="*/ 2147483646 w 457"/>
                <a:gd name="T21" fmla="*/ 2147483646 h 529"/>
                <a:gd name="T22" fmla="*/ 2147483646 w 457"/>
                <a:gd name="T23" fmla="*/ 2147483646 h 529"/>
                <a:gd name="T24" fmla="*/ 2147483646 w 457"/>
                <a:gd name="T25" fmla="*/ 2147483646 h 529"/>
                <a:gd name="T26" fmla="*/ 2147483646 w 457"/>
                <a:gd name="T27" fmla="*/ 895910898 h 529"/>
                <a:gd name="T28" fmla="*/ 2147483646 w 457"/>
                <a:gd name="T29" fmla="*/ 2147483646 h 529"/>
                <a:gd name="T30" fmla="*/ 2147483646 w 457"/>
                <a:gd name="T31" fmla="*/ 2147483646 h 529"/>
                <a:gd name="T32" fmla="*/ 2147483646 w 457"/>
                <a:gd name="T33" fmla="*/ 2147483646 h 529"/>
                <a:gd name="T34" fmla="*/ 2147483646 w 457"/>
                <a:gd name="T35" fmla="*/ 2147483646 h 529"/>
                <a:gd name="T36" fmla="*/ 2147483646 w 457"/>
                <a:gd name="T37" fmla="*/ 2147483646 h 529"/>
                <a:gd name="T38" fmla="*/ 1814727673 w 457"/>
                <a:gd name="T39" fmla="*/ 2147483646 h 529"/>
                <a:gd name="T40" fmla="*/ 2147483646 w 457"/>
                <a:gd name="T41" fmla="*/ 2147483646 h 529"/>
                <a:gd name="T42" fmla="*/ 2147483646 w 457"/>
                <a:gd name="T43" fmla="*/ 2147483646 h 529"/>
                <a:gd name="T44" fmla="*/ 2147483646 w 457"/>
                <a:gd name="T45" fmla="*/ 2147483646 h 529"/>
                <a:gd name="T46" fmla="*/ 2147483646 w 457"/>
                <a:gd name="T47" fmla="*/ 2147483646 h 529"/>
                <a:gd name="T48" fmla="*/ 2147483646 w 457"/>
                <a:gd name="T49" fmla="*/ 2147483646 h 529"/>
                <a:gd name="T50" fmla="*/ 2147483646 w 457"/>
                <a:gd name="T51" fmla="*/ 2147483646 h 529"/>
                <a:gd name="T52" fmla="*/ 2147483646 w 457"/>
                <a:gd name="T53" fmla="*/ 2147483646 h 529"/>
                <a:gd name="T54" fmla="*/ 2147483646 w 457"/>
                <a:gd name="T55" fmla="*/ 2147483646 h 529"/>
                <a:gd name="T56" fmla="*/ 2147483646 w 457"/>
                <a:gd name="T57" fmla="*/ 2147483646 h 529"/>
                <a:gd name="T58" fmla="*/ 2147483646 w 457"/>
                <a:gd name="T59" fmla="*/ 2147483646 h 529"/>
                <a:gd name="T60" fmla="*/ 2147483646 w 457"/>
                <a:gd name="T61" fmla="*/ 2147483646 h 529"/>
                <a:gd name="T62" fmla="*/ 2147483646 w 457"/>
                <a:gd name="T63" fmla="*/ 2147483646 h 529"/>
                <a:gd name="T64" fmla="*/ 2147483646 w 457"/>
                <a:gd name="T65" fmla="*/ 2147483646 h 529"/>
                <a:gd name="T66" fmla="*/ 2147483646 w 457"/>
                <a:gd name="T67" fmla="*/ 2147483646 h 529"/>
                <a:gd name="T68" fmla="*/ 2147483646 w 457"/>
                <a:gd name="T69" fmla="*/ 2147483646 h 529"/>
                <a:gd name="T70" fmla="*/ 2147483646 w 457"/>
                <a:gd name="T71" fmla="*/ 2147483646 h 529"/>
                <a:gd name="T72" fmla="*/ 2147483646 w 457"/>
                <a:gd name="T73" fmla="*/ 2147483646 h 529"/>
                <a:gd name="T74" fmla="*/ 2147483646 w 457"/>
                <a:gd name="T75" fmla="*/ 2147483646 h 529"/>
                <a:gd name="T76" fmla="*/ 2147483646 w 457"/>
                <a:gd name="T77" fmla="*/ 2147483646 h 529"/>
                <a:gd name="T78" fmla="*/ 2147483646 w 457"/>
                <a:gd name="T79" fmla="*/ 2147483646 h 529"/>
                <a:gd name="T80" fmla="*/ 2147483646 w 457"/>
                <a:gd name="T81" fmla="*/ 2147483646 h 529"/>
                <a:gd name="T82" fmla="*/ 2147483646 w 457"/>
                <a:gd name="T83" fmla="*/ 2147483646 h 529"/>
                <a:gd name="T84" fmla="*/ 2147483646 w 457"/>
                <a:gd name="T85" fmla="*/ 2147483646 h 529"/>
                <a:gd name="T86" fmla="*/ 2147483646 w 457"/>
                <a:gd name="T87" fmla="*/ 2147483646 h 529"/>
                <a:gd name="T88" fmla="*/ 2147483646 w 457"/>
                <a:gd name="T89" fmla="*/ 2147483646 h 529"/>
                <a:gd name="T90" fmla="*/ 2147483646 w 457"/>
                <a:gd name="T91" fmla="*/ 2147483646 h 529"/>
                <a:gd name="T92" fmla="*/ 2147483646 w 457"/>
                <a:gd name="T93" fmla="*/ 2147483646 h 529"/>
                <a:gd name="T94" fmla="*/ 2147483646 w 457"/>
                <a:gd name="T95" fmla="*/ 2147483646 h 529"/>
                <a:gd name="T96" fmla="*/ 2147483646 w 457"/>
                <a:gd name="T97" fmla="*/ 2147483646 h 52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7"/>
                <a:gd name="T148" fmla="*/ 0 h 529"/>
                <a:gd name="T149" fmla="*/ 457 w 457"/>
                <a:gd name="T150" fmla="*/ 529 h 52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7" h="529">
                  <a:moveTo>
                    <a:pt x="395" y="90"/>
                  </a:moveTo>
                  <a:cubicBezTo>
                    <a:pt x="396" y="89"/>
                    <a:pt x="396" y="89"/>
                    <a:pt x="396" y="89"/>
                  </a:cubicBezTo>
                  <a:cubicBezTo>
                    <a:pt x="394" y="89"/>
                    <a:pt x="394" y="89"/>
                    <a:pt x="394" y="89"/>
                  </a:cubicBezTo>
                  <a:cubicBezTo>
                    <a:pt x="394" y="87"/>
                    <a:pt x="394" y="87"/>
                    <a:pt x="394" y="87"/>
                  </a:cubicBezTo>
                  <a:cubicBezTo>
                    <a:pt x="386" y="71"/>
                    <a:pt x="386" y="71"/>
                    <a:pt x="386" y="71"/>
                  </a:cubicBezTo>
                  <a:cubicBezTo>
                    <a:pt x="385" y="70"/>
                    <a:pt x="385" y="70"/>
                    <a:pt x="385" y="70"/>
                  </a:cubicBezTo>
                  <a:cubicBezTo>
                    <a:pt x="385" y="68"/>
                    <a:pt x="385" y="68"/>
                    <a:pt x="385" y="68"/>
                  </a:cubicBezTo>
                  <a:cubicBezTo>
                    <a:pt x="387" y="43"/>
                    <a:pt x="387" y="43"/>
                    <a:pt x="387" y="43"/>
                  </a:cubicBezTo>
                  <a:cubicBezTo>
                    <a:pt x="387" y="40"/>
                    <a:pt x="384" y="37"/>
                    <a:pt x="377" y="32"/>
                  </a:cubicBezTo>
                  <a:cubicBezTo>
                    <a:pt x="371" y="32"/>
                    <a:pt x="371" y="32"/>
                    <a:pt x="371" y="32"/>
                  </a:cubicBezTo>
                  <a:cubicBezTo>
                    <a:pt x="361" y="45"/>
                    <a:pt x="361" y="45"/>
                    <a:pt x="361" y="45"/>
                  </a:cubicBezTo>
                  <a:cubicBezTo>
                    <a:pt x="359" y="45"/>
                    <a:pt x="359" y="45"/>
                    <a:pt x="359" y="45"/>
                  </a:cubicBezTo>
                  <a:cubicBezTo>
                    <a:pt x="359" y="45"/>
                    <a:pt x="359" y="45"/>
                    <a:pt x="359" y="45"/>
                  </a:cubicBezTo>
                  <a:cubicBezTo>
                    <a:pt x="333" y="58"/>
                    <a:pt x="333" y="58"/>
                    <a:pt x="333" y="58"/>
                  </a:cubicBezTo>
                  <a:cubicBezTo>
                    <a:pt x="329" y="40"/>
                    <a:pt x="329" y="40"/>
                    <a:pt x="329" y="40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31" y="29"/>
                    <a:pt x="331" y="29"/>
                    <a:pt x="331" y="29"/>
                  </a:cubicBezTo>
                  <a:cubicBezTo>
                    <a:pt x="329" y="19"/>
                    <a:pt x="329" y="19"/>
                    <a:pt x="329" y="19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1" y="26"/>
                    <a:pt x="321" y="26"/>
                    <a:pt x="321" y="26"/>
                  </a:cubicBezTo>
                  <a:cubicBezTo>
                    <a:pt x="320" y="26"/>
                    <a:pt x="320" y="26"/>
                    <a:pt x="320" y="26"/>
                  </a:cubicBezTo>
                  <a:cubicBezTo>
                    <a:pt x="320" y="27"/>
                    <a:pt x="320" y="27"/>
                    <a:pt x="320" y="27"/>
                  </a:cubicBezTo>
                  <a:cubicBezTo>
                    <a:pt x="288" y="56"/>
                    <a:pt x="288" y="56"/>
                    <a:pt x="288" y="56"/>
                  </a:cubicBezTo>
                  <a:cubicBezTo>
                    <a:pt x="287" y="58"/>
                    <a:pt x="287" y="58"/>
                    <a:pt x="287" y="58"/>
                  </a:cubicBezTo>
                  <a:cubicBezTo>
                    <a:pt x="286" y="58"/>
                    <a:pt x="286" y="58"/>
                    <a:pt x="286" y="58"/>
                  </a:cubicBezTo>
                  <a:cubicBezTo>
                    <a:pt x="283" y="58"/>
                    <a:pt x="283" y="58"/>
                    <a:pt x="283" y="58"/>
                  </a:cubicBezTo>
                  <a:cubicBezTo>
                    <a:pt x="281" y="58"/>
                    <a:pt x="281" y="58"/>
                    <a:pt x="281" y="58"/>
                  </a:cubicBezTo>
                  <a:cubicBezTo>
                    <a:pt x="272" y="53"/>
                    <a:pt x="272" y="53"/>
                    <a:pt x="272" y="53"/>
                  </a:cubicBezTo>
                  <a:cubicBezTo>
                    <a:pt x="271" y="52"/>
                    <a:pt x="271" y="52"/>
                    <a:pt x="271" y="52"/>
                  </a:cubicBezTo>
                  <a:cubicBezTo>
                    <a:pt x="260" y="43"/>
                    <a:pt x="260" y="43"/>
                    <a:pt x="260" y="43"/>
                  </a:cubicBezTo>
                  <a:cubicBezTo>
                    <a:pt x="243" y="37"/>
                    <a:pt x="243" y="37"/>
                    <a:pt x="243" y="37"/>
                  </a:cubicBezTo>
                  <a:cubicBezTo>
                    <a:pt x="243" y="37"/>
                    <a:pt x="243" y="37"/>
                    <a:pt x="243" y="37"/>
                  </a:cubicBezTo>
                  <a:cubicBezTo>
                    <a:pt x="242" y="36"/>
                    <a:pt x="242" y="36"/>
                    <a:pt x="242" y="36"/>
                  </a:cubicBezTo>
                  <a:cubicBezTo>
                    <a:pt x="232" y="28"/>
                    <a:pt x="232" y="28"/>
                    <a:pt x="232" y="28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73" y="9"/>
                    <a:pt x="173" y="9"/>
                    <a:pt x="173" y="9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55" y="2"/>
                    <a:pt x="155" y="2"/>
                    <a:pt x="155" y="2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27" y="40"/>
                    <a:pt x="127" y="40"/>
                    <a:pt x="127" y="40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4" y="195"/>
                    <a:pt x="34" y="196"/>
                    <a:pt x="33" y="197"/>
                  </a:cubicBezTo>
                  <a:cubicBezTo>
                    <a:pt x="30" y="198"/>
                    <a:pt x="30" y="198"/>
                    <a:pt x="30" y="198"/>
                  </a:cubicBezTo>
                  <a:cubicBezTo>
                    <a:pt x="25" y="201"/>
                    <a:pt x="23" y="209"/>
                    <a:pt x="24" y="219"/>
                  </a:cubicBezTo>
                  <a:cubicBezTo>
                    <a:pt x="34" y="262"/>
                    <a:pt x="34" y="262"/>
                    <a:pt x="34" y="262"/>
                  </a:cubicBezTo>
                  <a:cubicBezTo>
                    <a:pt x="31" y="265"/>
                    <a:pt x="31" y="265"/>
                    <a:pt x="31" y="265"/>
                  </a:cubicBezTo>
                  <a:cubicBezTo>
                    <a:pt x="12" y="275"/>
                    <a:pt x="3" y="284"/>
                    <a:pt x="2" y="288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18" y="295"/>
                    <a:pt x="18" y="295"/>
                    <a:pt x="18" y="295"/>
                  </a:cubicBezTo>
                  <a:cubicBezTo>
                    <a:pt x="19" y="294"/>
                    <a:pt x="19" y="294"/>
                    <a:pt x="19" y="294"/>
                  </a:cubicBezTo>
                  <a:cubicBezTo>
                    <a:pt x="20" y="294"/>
                    <a:pt x="20" y="294"/>
                    <a:pt x="20" y="294"/>
                  </a:cubicBezTo>
                  <a:cubicBezTo>
                    <a:pt x="32" y="294"/>
                    <a:pt x="40" y="298"/>
                    <a:pt x="41" y="309"/>
                  </a:cubicBezTo>
                  <a:cubicBezTo>
                    <a:pt x="44" y="332"/>
                    <a:pt x="44" y="332"/>
                    <a:pt x="44" y="332"/>
                  </a:cubicBezTo>
                  <a:cubicBezTo>
                    <a:pt x="43" y="335"/>
                    <a:pt x="43" y="335"/>
                    <a:pt x="43" y="335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38" y="341"/>
                    <a:pt x="35" y="344"/>
                    <a:pt x="35" y="348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3" y="381"/>
                    <a:pt x="37" y="387"/>
                    <a:pt x="41" y="390"/>
                  </a:cubicBezTo>
                  <a:cubicBezTo>
                    <a:pt x="63" y="417"/>
                    <a:pt x="63" y="417"/>
                    <a:pt x="63" y="417"/>
                  </a:cubicBezTo>
                  <a:cubicBezTo>
                    <a:pt x="83" y="401"/>
                    <a:pt x="83" y="401"/>
                    <a:pt x="83" y="401"/>
                  </a:cubicBezTo>
                  <a:cubicBezTo>
                    <a:pt x="99" y="399"/>
                    <a:pt x="99" y="399"/>
                    <a:pt x="99" y="399"/>
                  </a:cubicBezTo>
                  <a:cubicBezTo>
                    <a:pt x="100" y="399"/>
                    <a:pt x="100" y="399"/>
                    <a:pt x="100" y="399"/>
                  </a:cubicBezTo>
                  <a:cubicBezTo>
                    <a:pt x="101" y="401"/>
                    <a:pt x="101" y="401"/>
                    <a:pt x="101" y="401"/>
                  </a:cubicBezTo>
                  <a:cubicBezTo>
                    <a:pt x="111" y="404"/>
                    <a:pt x="111" y="404"/>
                    <a:pt x="111" y="404"/>
                  </a:cubicBezTo>
                  <a:cubicBezTo>
                    <a:pt x="115" y="404"/>
                    <a:pt x="118" y="403"/>
                    <a:pt x="121" y="400"/>
                  </a:cubicBezTo>
                  <a:cubicBezTo>
                    <a:pt x="130" y="386"/>
                    <a:pt x="130" y="386"/>
                    <a:pt x="130" y="386"/>
                  </a:cubicBezTo>
                  <a:cubicBezTo>
                    <a:pt x="128" y="378"/>
                    <a:pt x="128" y="378"/>
                    <a:pt x="128" y="378"/>
                  </a:cubicBezTo>
                  <a:cubicBezTo>
                    <a:pt x="130" y="374"/>
                    <a:pt x="134" y="372"/>
                    <a:pt x="138" y="370"/>
                  </a:cubicBezTo>
                  <a:cubicBezTo>
                    <a:pt x="163" y="370"/>
                    <a:pt x="163" y="370"/>
                    <a:pt x="163" y="370"/>
                  </a:cubicBezTo>
                  <a:cubicBezTo>
                    <a:pt x="167" y="372"/>
                    <a:pt x="171" y="371"/>
                    <a:pt x="171" y="369"/>
                  </a:cubicBezTo>
                  <a:cubicBezTo>
                    <a:pt x="174" y="362"/>
                    <a:pt x="177" y="359"/>
                    <a:pt x="180" y="356"/>
                  </a:cubicBezTo>
                  <a:cubicBezTo>
                    <a:pt x="183" y="356"/>
                    <a:pt x="188" y="357"/>
                    <a:pt x="192" y="361"/>
                  </a:cubicBezTo>
                  <a:cubicBezTo>
                    <a:pt x="199" y="367"/>
                    <a:pt x="204" y="372"/>
                    <a:pt x="204" y="380"/>
                  </a:cubicBezTo>
                  <a:cubicBezTo>
                    <a:pt x="202" y="399"/>
                    <a:pt x="202" y="399"/>
                    <a:pt x="202" y="399"/>
                  </a:cubicBezTo>
                  <a:cubicBezTo>
                    <a:pt x="206" y="402"/>
                    <a:pt x="206" y="402"/>
                    <a:pt x="206" y="402"/>
                  </a:cubicBezTo>
                  <a:cubicBezTo>
                    <a:pt x="213" y="407"/>
                    <a:pt x="217" y="412"/>
                    <a:pt x="217" y="417"/>
                  </a:cubicBezTo>
                  <a:cubicBezTo>
                    <a:pt x="213" y="436"/>
                    <a:pt x="213" y="436"/>
                    <a:pt x="213" y="436"/>
                  </a:cubicBezTo>
                  <a:cubicBezTo>
                    <a:pt x="210" y="446"/>
                    <a:pt x="206" y="453"/>
                    <a:pt x="202" y="456"/>
                  </a:cubicBezTo>
                  <a:cubicBezTo>
                    <a:pt x="202" y="455"/>
                    <a:pt x="202" y="455"/>
                    <a:pt x="202" y="455"/>
                  </a:cubicBezTo>
                  <a:cubicBezTo>
                    <a:pt x="186" y="488"/>
                    <a:pt x="186" y="488"/>
                    <a:pt x="186" y="488"/>
                  </a:cubicBezTo>
                  <a:cubicBezTo>
                    <a:pt x="192" y="490"/>
                    <a:pt x="192" y="490"/>
                    <a:pt x="192" y="490"/>
                  </a:cubicBezTo>
                  <a:cubicBezTo>
                    <a:pt x="217" y="491"/>
                    <a:pt x="217" y="491"/>
                    <a:pt x="217" y="491"/>
                  </a:cubicBezTo>
                  <a:cubicBezTo>
                    <a:pt x="222" y="494"/>
                    <a:pt x="222" y="494"/>
                    <a:pt x="222" y="494"/>
                  </a:cubicBezTo>
                  <a:cubicBezTo>
                    <a:pt x="220" y="498"/>
                    <a:pt x="220" y="498"/>
                    <a:pt x="220" y="498"/>
                  </a:cubicBezTo>
                  <a:cubicBezTo>
                    <a:pt x="217" y="508"/>
                    <a:pt x="216" y="516"/>
                    <a:pt x="217" y="521"/>
                  </a:cubicBezTo>
                  <a:cubicBezTo>
                    <a:pt x="225" y="526"/>
                    <a:pt x="231" y="529"/>
                    <a:pt x="234" y="526"/>
                  </a:cubicBezTo>
                  <a:cubicBezTo>
                    <a:pt x="249" y="520"/>
                    <a:pt x="249" y="520"/>
                    <a:pt x="249" y="520"/>
                  </a:cubicBezTo>
                  <a:cubicBezTo>
                    <a:pt x="256" y="517"/>
                    <a:pt x="256" y="517"/>
                    <a:pt x="256" y="517"/>
                  </a:cubicBezTo>
                  <a:cubicBezTo>
                    <a:pt x="270" y="517"/>
                    <a:pt x="270" y="517"/>
                    <a:pt x="270" y="517"/>
                  </a:cubicBezTo>
                  <a:cubicBezTo>
                    <a:pt x="283" y="502"/>
                    <a:pt x="283" y="502"/>
                    <a:pt x="283" y="502"/>
                  </a:cubicBezTo>
                  <a:cubicBezTo>
                    <a:pt x="283" y="484"/>
                    <a:pt x="283" y="484"/>
                    <a:pt x="283" y="484"/>
                  </a:cubicBezTo>
                  <a:cubicBezTo>
                    <a:pt x="282" y="478"/>
                    <a:pt x="283" y="474"/>
                    <a:pt x="286" y="470"/>
                  </a:cubicBezTo>
                  <a:cubicBezTo>
                    <a:pt x="290" y="467"/>
                    <a:pt x="298" y="467"/>
                    <a:pt x="311" y="475"/>
                  </a:cubicBezTo>
                  <a:cubicBezTo>
                    <a:pt x="336" y="490"/>
                    <a:pt x="336" y="490"/>
                    <a:pt x="336" y="490"/>
                  </a:cubicBezTo>
                  <a:cubicBezTo>
                    <a:pt x="345" y="497"/>
                    <a:pt x="351" y="499"/>
                    <a:pt x="355" y="499"/>
                  </a:cubicBezTo>
                  <a:cubicBezTo>
                    <a:pt x="355" y="498"/>
                    <a:pt x="355" y="498"/>
                    <a:pt x="355" y="498"/>
                  </a:cubicBezTo>
                  <a:cubicBezTo>
                    <a:pt x="357" y="494"/>
                    <a:pt x="355" y="485"/>
                    <a:pt x="350" y="475"/>
                  </a:cubicBezTo>
                  <a:cubicBezTo>
                    <a:pt x="336" y="453"/>
                    <a:pt x="336" y="453"/>
                    <a:pt x="336" y="453"/>
                  </a:cubicBezTo>
                  <a:cubicBezTo>
                    <a:pt x="336" y="451"/>
                    <a:pt x="336" y="451"/>
                    <a:pt x="336" y="451"/>
                  </a:cubicBezTo>
                  <a:cubicBezTo>
                    <a:pt x="337" y="451"/>
                    <a:pt x="337" y="451"/>
                    <a:pt x="337" y="451"/>
                  </a:cubicBezTo>
                  <a:cubicBezTo>
                    <a:pt x="338" y="449"/>
                    <a:pt x="338" y="449"/>
                    <a:pt x="338" y="449"/>
                  </a:cubicBezTo>
                  <a:cubicBezTo>
                    <a:pt x="352" y="430"/>
                    <a:pt x="367" y="424"/>
                    <a:pt x="384" y="430"/>
                  </a:cubicBezTo>
                  <a:cubicBezTo>
                    <a:pt x="423" y="448"/>
                    <a:pt x="423" y="448"/>
                    <a:pt x="423" y="448"/>
                  </a:cubicBezTo>
                  <a:cubicBezTo>
                    <a:pt x="439" y="438"/>
                    <a:pt x="439" y="438"/>
                    <a:pt x="439" y="438"/>
                  </a:cubicBezTo>
                  <a:cubicBezTo>
                    <a:pt x="440" y="438"/>
                    <a:pt x="440" y="438"/>
                    <a:pt x="440" y="438"/>
                  </a:cubicBezTo>
                  <a:cubicBezTo>
                    <a:pt x="440" y="437"/>
                    <a:pt x="440" y="437"/>
                    <a:pt x="440" y="437"/>
                  </a:cubicBezTo>
                  <a:cubicBezTo>
                    <a:pt x="440" y="436"/>
                    <a:pt x="440" y="436"/>
                    <a:pt x="440" y="436"/>
                  </a:cubicBezTo>
                  <a:cubicBezTo>
                    <a:pt x="438" y="433"/>
                    <a:pt x="438" y="433"/>
                    <a:pt x="438" y="433"/>
                  </a:cubicBezTo>
                  <a:cubicBezTo>
                    <a:pt x="439" y="432"/>
                    <a:pt x="439" y="432"/>
                    <a:pt x="439" y="432"/>
                  </a:cubicBezTo>
                  <a:cubicBezTo>
                    <a:pt x="440" y="430"/>
                    <a:pt x="440" y="430"/>
                    <a:pt x="440" y="430"/>
                  </a:cubicBezTo>
                  <a:cubicBezTo>
                    <a:pt x="452" y="409"/>
                    <a:pt x="457" y="393"/>
                    <a:pt x="452" y="385"/>
                  </a:cubicBezTo>
                  <a:cubicBezTo>
                    <a:pt x="449" y="378"/>
                    <a:pt x="444" y="374"/>
                    <a:pt x="440" y="374"/>
                  </a:cubicBezTo>
                  <a:cubicBezTo>
                    <a:pt x="437" y="374"/>
                    <a:pt x="437" y="374"/>
                    <a:pt x="437" y="374"/>
                  </a:cubicBezTo>
                  <a:cubicBezTo>
                    <a:pt x="434" y="364"/>
                    <a:pt x="434" y="364"/>
                    <a:pt x="434" y="364"/>
                  </a:cubicBezTo>
                  <a:cubicBezTo>
                    <a:pt x="437" y="364"/>
                    <a:pt x="437" y="364"/>
                    <a:pt x="437" y="364"/>
                  </a:cubicBezTo>
                  <a:cubicBezTo>
                    <a:pt x="444" y="361"/>
                    <a:pt x="448" y="357"/>
                    <a:pt x="449" y="353"/>
                  </a:cubicBezTo>
                  <a:cubicBezTo>
                    <a:pt x="446" y="348"/>
                    <a:pt x="446" y="348"/>
                    <a:pt x="446" y="348"/>
                  </a:cubicBezTo>
                  <a:cubicBezTo>
                    <a:pt x="429" y="332"/>
                    <a:pt x="429" y="332"/>
                    <a:pt x="429" y="332"/>
                  </a:cubicBezTo>
                  <a:cubicBezTo>
                    <a:pt x="429" y="332"/>
                    <a:pt x="429" y="332"/>
                    <a:pt x="429" y="332"/>
                  </a:cubicBezTo>
                  <a:cubicBezTo>
                    <a:pt x="429" y="331"/>
                    <a:pt x="429" y="331"/>
                    <a:pt x="429" y="331"/>
                  </a:cubicBezTo>
                  <a:cubicBezTo>
                    <a:pt x="421" y="308"/>
                    <a:pt x="421" y="308"/>
                    <a:pt x="421" y="308"/>
                  </a:cubicBezTo>
                  <a:cubicBezTo>
                    <a:pt x="418" y="290"/>
                    <a:pt x="415" y="274"/>
                    <a:pt x="418" y="259"/>
                  </a:cubicBezTo>
                  <a:cubicBezTo>
                    <a:pt x="418" y="249"/>
                    <a:pt x="418" y="249"/>
                    <a:pt x="418" y="249"/>
                  </a:cubicBezTo>
                  <a:cubicBezTo>
                    <a:pt x="407" y="258"/>
                    <a:pt x="407" y="258"/>
                    <a:pt x="407" y="258"/>
                  </a:cubicBezTo>
                  <a:cubicBezTo>
                    <a:pt x="397" y="269"/>
                    <a:pt x="397" y="269"/>
                    <a:pt x="397" y="269"/>
                  </a:cubicBezTo>
                  <a:cubicBezTo>
                    <a:pt x="394" y="224"/>
                    <a:pt x="394" y="224"/>
                    <a:pt x="394" y="224"/>
                  </a:cubicBezTo>
                  <a:cubicBezTo>
                    <a:pt x="394" y="224"/>
                    <a:pt x="394" y="224"/>
                    <a:pt x="394" y="224"/>
                  </a:cubicBezTo>
                  <a:cubicBezTo>
                    <a:pt x="394" y="222"/>
                    <a:pt x="394" y="222"/>
                    <a:pt x="394" y="222"/>
                  </a:cubicBezTo>
                  <a:cubicBezTo>
                    <a:pt x="395" y="222"/>
                    <a:pt x="395" y="222"/>
                    <a:pt x="395" y="222"/>
                  </a:cubicBezTo>
                  <a:cubicBezTo>
                    <a:pt x="419" y="189"/>
                    <a:pt x="434" y="169"/>
                    <a:pt x="440" y="163"/>
                  </a:cubicBezTo>
                  <a:cubicBezTo>
                    <a:pt x="429" y="132"/>
                    <a:pt x="429" y="132"/>
                    <a:pt x="429" y="132"/>
                  </a:cubicBezTo>
                  <a:cubicBezTo>
                    <a:pt x="426" y="116"/>
                    <a:pt x="424" y="106"/>
                    <a:pt x="424" y="102"/>
                  </a:cubicBezTo>
                  <a:cubicBezTo>
                    <a:pt x="405" y="94"/>
                    <a:pt x="405" y="94"/>
                    <a:pt x="405" y="94"/>
                  </a:cubicBezTo>
                  <a:lnTo>
                    <a:pt x="395" y="9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34" name="Freeform 19"/>
            <p:cNvSpPr/>
            <p:nvPr/>
          </p:nvSpPr>
          <p:spPr bwMode="auto">
            <a:xfrm>
              <a:off x="4106607" y="4140852"/>
              <a:ext cx="745929" cy="462477"/>
            </a:xfrm>
            <a:custGeom>
              <a:avLst/>
              <a:gdLst>
                <a:gd name="T0" fmla="*/ 2147483646 w 645"/>
                <a:gd name="T1" fmla="*/ 2147483646 h 402"/>
                <a:gd name="T2" fmla="*/ 2147483646 w 645"/>
                <a:gd name="T3" fmla="*/ 2147483646 h 402"/>
                <a:gd name="T4" fmla="*/ 2147483646 w 645"/>
                <a:gd name="T5" fmla="*/ 2147483646 h 402"/>
                <a:gd name="T6" fmla="*/ 2147483646 w 645"/>
                <a:gd name="T7" fmla="*/ 2147483646 h 402"/>
                <a:gd name="T8" fmla="*/ 2147483646 w 645"/>
                <a:gd name="T9" fmla="*/ 2147483646 h 402"/>
                <a:gd name="T10" fmla="*/ 2147483646 w 645"/>
                <a:gd name="T11" fmla="*/ 2147483646 h 402"/>
                <a:gd name="T12" fmla="*/ 2147483646 w 645"/>
                <a:gd name="T13" fmla="*/ 2147483646 h 402"/>
                <a:gd name="T14" fmla="*/ 2147483646 w 645"/>
                <a:gd name="T15" fmla="*/ 2147483646 h 402"/>
                <a:gd name="T16" fmla="*/ 2147483646 w 645"/>
                <a:gd name="T17" fmla="*/ 2147483646 h 402"/>
                <a:gd name="T18" fmla="*/ 2147483646 w 645"/>
                <a:gd name="T19" fmla="*/ 2147483646 h 402"/>
                <a:gd name="T20" fmla="*/ 2147483646 w 645"/>
                <a:gd name="T21" fmla="*/ 2147483646 h 402"/>
                <a:gd name="T22" fmla="*/ 2147483646 w 645"/>
                <a:gd name="T23" fmla="*/ 2147483646 h 402"/>
                <a:gd name="T24" fmla="*/ 2147483646 w 645"/>
                <a:gd name="T25" fmla="*/ 2147483646 h 402"/>
                <a:gd name="T26" fmla="*/ 2147483646 w 645"/>
                <a:gd name="T27" fmla="*/ 2147483646 h 402"/>
                <a:gd name="T28" fmla="*/ 2147483646 w 645"/>
                <a:gd name="T29" fmla="*/ 2147483646 h 402"/>
                <a:gd name="T30" fmla="*/ 2147483646 w 645"/>
                <a:gd name="T31" fmla="*/ 2147483646 h 402"/>
                <a:gd name="T32" fmla="*/ 2147483646 w 645"/>
                <a:gd name="T33" fmla="*/ 2147483646 h 402"/>
                <a:gd name="T34" fmla="*/ 2147483646 w 645"/>
                <a:gd name="T35" fmla="*/ 2147483646 h 402"/>
                <a:gd name="T36" fmla="*/ 2147483646 w 645"/>
                <a:gd name="T37" fmla="*/ 2147483646 h 402"/>
                <a:gd name="T38" fmla="*/ 2147483646 w 645"/>
                <a:gd name="T39" fmla="*/ 2147483646 h 402"/>
                <a:gd name="T40" fmla="*/ 2147483646 w 645"/>
                <a:gd name="T41" fmla="*/ 2147483646 h 402"/>
                <a:gd name="T42" fmla="*/ 2147483646 w 645"/>
                <a:gd name="T43" fmla="*/ 2147483646 h 402"/>
                <a:gd name="T44" fmla="*/ 2147483646 w 645"/>
                <a:gd name="T45" fmla="*/ 2147483646 h 402"/>
                <a:gd name="T46" fmla="*/ 2147483646 w 645"/>
                <a:gd name="T47" fmla="*/ 2147483646 h 402"/>
                <a:gd name="T48" fmla="*/ 2147483646 w 645"/>
                <a:gd name="T49" fmla="*/ 2147483646 h 402"/>
                <a:gd name="T50" fmla="*/ 2147483646 w 645"/>
                <a:gd name="T51" fmla="*/ 2147483646 h 402"/>
                <a:gd name="T52" fmla="*/ 2147483646 w 645"/>
                <a:gd name="T53" fmla="*/ 2147483646 h 402"/>
                <a:gd name="T54" fmla="*/ 2147483646 w 645"/>
                <a:gd name="T55" fmla="*/ 2147483646 h 402"/>
                <a:gd name="T56" fmla="*/ 2147483646 w 645"/>
                <a:gd name="T57" fmla="*/ 2147483646 h 402"/>
                <a:gd name="T58" fmla="*/ 2147483646 w 645"/>
                <a:gd name="T59" fmla="*/ 2147483646 h 402"/>
                <a:gd name="T60" fmla="*/ 2147483646 w 645"/>
                <a:gd name="T61" fmla="*/ 2147483646 h 402"/>
                <a:gd name="T62" fmla="*/ 2147483646 w 645"/>
                <a:gd name="T63" fmla="*/ 2147483646 h 402"/>
                <a:gd name="T64" fmla="*/ 2147483646 w 645"/>
                <a:gd name="T65" fmla="*/ 2147483646 h 402"/>
                <a:gd name="T66" fmla="*/ 2147483646 w 645"/>
                <a:gd name="T67" fmla="*/ 2147483646 h 402"/>
                <a:gd name="T68" fmla="*/ 2147483646 w 645"/>
                <a:gd name="T69" fmla="*/ 2147483646 h 402"/>
                <a:gd name="T70" fmla="*/ 2147483646 w 645"/>
                <a:gd name="T71" fmla="*/ 2147483646 h 402"/>
                <a:gd name="T72" fmla="*/ 2147483646 w 645"/>
                <a:gd name="T73" fmla="*/ 2147483646 h 402"/>
                <a:gd name="T74" fmla="*/ 2147483646 w 645"/>
                <a:gd name="T75" fmla="*/ 2147483646 h 402"/>
                <a:gd name="T76" fmla="*/ 2147483646 w 645"/>
                <a:gd name="T77" fmla="*/ 2147483646 h 402"/>
                <a:gd name="T78" fmla="*/ 2147483646 w 645"/>
                <a:gd name="T79" fmla="*/ 2147483646 h 402"/>
                <a:gd name="T80" fmla="*/ 2147483646 w 645"/>
                <a:gd name="T81" fmla="*/ 2147483646 h 402"/>
                <a:gd name="T82" fmla="*/ 2147483646 w 645"/>
                <a:gd name="T83" fmla="*/ 2147483646 h 402"/>
                <a:gd name="T84" fmla="*/ 2147483646 w 645"/>
                <a:gd name="T85" fmla="*/ 2147483646 h 402"/>
                <a:gd name="T86" fmla="*/ 2147483646 w 645"/>
                <a:gd name="T87" fmla="*/ 2147483646 h 402"/>
                <a:gd name="T88" fmla="*/ 2147483646 w 645"/>
                <a:gd name="T89" fmla="*/ 2147483646 h 402"/>
                <a:gd name="T90" fmla="*/ 2147483646 w 645"/>
                <a:gd name="T91" fmla="*/ 0 h 402"/>
                <a:gd name="T92" fmla="*/ 2147483646 w 645"/>
                <a:gd name="T93" fmla="*/ 2147483646 h 402"/>
                <a:gd name="T94" fmla="*/ 2147483646 w 645"/>
                <a:gd name="T95" fmla="*/ 893168760 h 4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45"/>
                <a:gd name="T145" fmla="*/ 0 h 402"/>
                <a:gd name="T146" fmla="*/ 645 w 645"/>
                <a:gd name="T147" fmla="*/ 402 h 40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45" h="402">
                  <a:moveTo>
                    <a:pt x="81" y="1"/>
                  </a:moveTo>
                  <a:cubicBezTo>
                    <a:pt x="80" y="5"/>
                    <a:pt x="80" y="5"/>
                    <a:pt x="80" y="5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31" y="50"/>
                    <a:pt x="131" y="50"/>
                    <a:pt x="131" y="50"/>
                  </a:cubicBezTo>
                  <a:cubicBezTo>
                    <a:pt x="129" y="53"/>
                    <a:pt x="129" y="53"/>
                    <a:pt x="129" y="53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7" y="66"/>
                    <a:pt x="117" y="66"/>
                    <a:pt x="117" y="66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94" y="112"/>
                    <a:pt x="94" y="112"/>
                    <a:pt x="94" y="112"/>
                  </a:cubicBezTo>
                  <a:cubicBezTo>
                    <a:pt x="94" y="113"/>
                    <a:pt x="94" y="113"/>
                    <a:pt x="94" y="113"/>
                  </a:cubicBezTo>
                  <a:cubicBezTo>
                    <a:pt x="94" y="142"/>
                    <a:pt x="94" y="142"/>
                    <a:pt x="94" y="142"/>
                  </a:cubicBezTo>
                  <a:cubicBezTo>
                    <a:pt x="102" y="145"/>
                    <a:pt x="102" y="145"/>
                    <a:pt x="102" y="145"/>
                  </a:cubicBezTo>
                  <a:cubicBezTo>
                    <a:pt x="117" y="150"/>
                    <a:pt x="117" y="150"/>
                    <a:pt x="117" y="150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20" y="152"/>
                    <a:pt x="120" y="152"/>
                    <a:pt x="120" y="152"/>
                  </a:cubicBezTo>
                  <a:cubicBezTo>
                    <a:pt x="134" y="171"/>
                    <a:pt x="134" y="171"/>
                    <a:pt x="134" y="171"/>
                  </a:cubicBezTo>
                  <a:cubicBezTo>
                    <a:pt x="134" y="172"/>
                    <a:pt x="134" y="172"/>
                    <a:pt x="134" y="172"/>
                  </a:cubicBezTo>
                  <a:cubicBezTo>
                    <a:pt x="134" y="172"/>
                    <a:pt x="134" y="172"/>
                    <a:pt x="134" y="172"/>
                  </a:cubicBezTo>
                  <a:cubicBezTo>
                    <a:pt x="141" y="191"/>
                    <a:pt x="141" y="191"/>
                    <a:pt x="141" y="191"/>
                  </a:cubicBezTo>
                  <a:cubicBezTo>
                    <a:pt x="141" y="192"/>
                    <a:pt x="141" y="192"/>
                    <a:pt x="141" y="192"/>
                  </a:cubicBezTo>
                  <a:cubicBezTo>
                    <a:pt x="141" y="192"/>
                    <a:pt x="141" y="192"/>
                    <a:pt x="141" y="192"/>
                  </a:cubicBezTo>
                  <a:cubicBezTo>
                    <a:pt x="141" y="205"/>
                    <a:pt x="141" y="205"/>
                    <a:pt x="141" y="205"/>
                  </a:cubicBezTo>
                  <a:cubicBezTo>
                    <a:pt x="140" y="212"/>
                    <a:pt x="138" y="218"/>
                    <a:pt x="136" y="223"/>
                  </a:cubicBezTo>
                  <a:cubicBezTo>
                    <a:pt x="131" y="230"/>
                    <a:pt x="121" y="236"/>
                    <a:pt x="106" y="243"/>
                  </a:cubicBezTo>
                  <a:cubicBezTo>
                    <a:pt x="71" y="264"/>
                    <a:pt x="71" y="264"/>
                    <a:pt x="71" y="264"/>
                  </a:cubicBezTo>
                  <a:cubicBezTo>
                    <a:pt x="69" y="264"/>
                    <a:pt x="69" y="264"/>
                    <a:pt x="69" y="264"/>
                  </a:cubicBezTo>
                  <a:cubicBezTo>
                    <a:pt x="4" y="268"/>
                    <a:pt x="4" y="268"/>
                    <a:pt x="4" y="268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1" y="305"/>
                    <a:pt x="11" y="305"/>
                    <a:pt x="11" y="305"/>
                  </a:cubicBezTo>
                  <a:cubicBezTo>
                    <a:pt x="11" y="306"/>
                    <a:pt x="11" y="306"/>
                    <a:pt x="11" y="306"/>
                  </a:cubicBezTo>
                  <a:cubicBezTo>
                    <a:pt x="11" y="307"/>
                    <a:pt x="11" y="307"/>
                    <a:pt x="11" y="307"/>
                  </a:cubicBezTo>
                  <a:cubicBezTo>
                    <a:pt x="15" y="334"/>
                    <a:pt x="15" y="334"/>
                    <a:pt x="15" y="334"/>
                  </a:cubicBezTo>
                  <a:cubicBezTo>
                    <a:pt x="50" y="377"/>
                    <a:pt x="50" y="377"/>
                    <a:pt x="50" y="377"/>
                  </a:cubicBezTo>
                  <a:cubicBezTo>
                    <a:pt x="52" y="377"/>
                    <a:pt x="52" y="377"/>
                    <a:pt x="52" y="377"/>
                  </a:cubicBezTo>
                  <a:cubicBezTo>
                    <a:pt x="52" y="377"/>
                    <a:pt x="52" y="377"/>
                    <a:pt x="52" y="377"/>
                  </a:cubicBezTo>
                  <a:cubicBezTo>
                    <a:pt x="52" y="378"/>
                    <a:pt x="52" y="378"/>
                    <a:pt x="52" y="378"/>
                  </a:cubicBezTo>
                  <a:cubicBezTo>
                    <a:pt x="66" y="402"/>
                    <a:pt x="66" y="402"/>
                    <a:pt x="66" y="402"/>
                  </a:cubicBezTo>
                  <a:cubicBezTo>
                    <a:pt x="67" y="399"/>
                    <a:pt x="67" y="399"/>
                    <a:pt x="67" y="399"/>
                  </a:cubicBezTo>
                  <a:cubicBezTo>
                    <a:pt x="67" y="398"/>
                    <a:pt x="67" y="398"/>
                    <a:pt x="67" y="398"/>
                  </a:cubicBezTo>
                  <a:cubicBezTo>
                    <a:pt x="79" y="365"/>
                    <a:pt x="79" y="365"/>
                    <a:pt x="79" y="365"/>
                  </a:cubicBezTo>
                  <a:cubicBezTo>
                    <a:pt x="79" y="365"/>
                    <a:pt x="79" y="365"/>
                    <a:pt x="79" y="365"/>
                  </a:cubicBezTo>
                  <a:cubicBezTo>
                    <a:pt x="80" y="364"/>
                    <a:pt x="80" y="364"/>
                    <a:pt x="80" y="364"/>
                  </a:cubicBezTo>
                  <a:cubicBezTo>
                    <a:pt x="80" y="364"/>
                    <a:pt x="80" y="364"/>
                    <a:pt x="80" y="364"/>
                  </a:cubicBezTo>
                  <a:cubicBezTo>
                    <a:pt x="101" y="336"/>
                    <a:pt x="101" y="336"/>
                    <a:pt x="101" y="336"/>
                  </a:cubicBezTo>
                  <a:cubicBezTo>
                    <a:pt x="102" y="335"/>
                    <a:pt x="102" y="335"/>
                    <a:pt x="102" y="335"/>
                  </a:cubicBezTo>
                  <a:cubicBezTo>
                    <a:pt x="129" y="323"/>
                    <a:pt x="129" y="323"/>
                    <a:pt x="129" y="323"/>
                  </a:cubicBezTo>
                  <a:cubicBezTo>
                    <a:pt x="131" y="323"/>
                    <a:pt x="131" y="323"/>
                    <a:pt x="131" y="323"/>
                  </a:cubicBezTo>
                  <a:cubicBezTo>
                    <a:pt x="148" y="333"/>
                    <a:pt x="148" y="333"/>
                    <a:pt x="148" y="333"/>
                  </a:cubicBezTo>
                  <a:cubicBezTo>
                    <a:pt x="170" y="331"/>
                    <a:pt x="170" y="331"/>
                    <a:pt x="170" y="331"/>
                  </a:cubicBezTo>
                  <a:cubicBezTo>
                    <a:pt x="162" y="294"/>
                    <a:pt x="162" y="294"/>
                    <a:pt x="162" y="294"/>
                  </a:cubicBezTo>
                  <a:cubicBezTo>
                    <a:pt x="167" y="293"/>
                    <a:pt x="167" y="293"/>
                    <a:pt x="167" y="293"/>
                  </a:cubicBezTo>
                  <a:cubicBezTo>
                    <a:pt x="187" y="291"/>
                    <a:pt x="187" y="291"/>
                    <a:pt x="187" y="291"/>
                  </a:cubicBezTo>
                  <a:cubicBezTo>
                    <a:pt x="208" y="292"/>
                    <a:pt x="208" y="292"/>
                    <a:pt x="208" y="292"/>
                  </a:cubicBezTo>
                  <a:cubicBezTo>
                    <a:pt x="210" y="292"/>
                    <a:pt x="210" y="292"/>
                    <a:pt x="210" y="292"/>
                  </a:cubicBezTo>
                  <a:cubicBezTo>
                    <a:pt x="210" y="293"/>
                    <a:pt x="210" y="293"/>
                    <a:pt x="210" y="293"/>
                  </a:cubicBezTo>
                  <a:cubicBezTo>
                    <a:pt x="252" y="312"/>
                    <a:pt x="252" y="312"/>
                    <a:pt x="252" y="312"/>
                  </a:cubicBezTo>
                  <a:cubicBezTo>
                    <a:pt x="288" y="320"/>
                    <a:pt x="288" y="320"/>
                    <a:pt x="288" y="320"/>
                  </a:cubicBezTo>
                  <a:cubicBezTo>
                    <a:pt x="289" y="320"/>
                    <a:pt x="289" y="320"/>
                    <a:pt x="289" y="320"/>
                  </a:cubicBezTo>
                  <a:cubicBezTo>
                    <a:pt x="289" y="320"/>
                    <a:pt x="289" y="320"/>
                    <a:pt x="289" y="320"/>
                  </a:cubicBezTo>
                  <a:cubicBezTo>
                    <a:pt x="290" y="320"/>
                    <a:pt x="290" y="320"/>
                    <a:pt x="290" y="320"/>
                  </a:cubicBezTo>
                  <a:cubicBezTo>
                    <a:pt x="302" y="328"/>
                    <a:pt x="302" y="328"/>
                    <a:pt x="302" y="328"/>
                  </a:cubicBezTo>
                  <a:cubicBezTo>
                    <a:pt x="319" y="334"/>
                    <a:pt x="319" y="334"/>
                    <a:pt x="319" y="334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29" y="345"/>
                    <a:pt x="329" y="345"/>
                    <a:pt x="329" y="345"/>
                  </a:cubicBezTo>
                  <a:cubicBezTo>
                    <a:pt x="335" y="347"/>
                    <a:pt x="335" y="347"/>
                    <a:pt x="335" y="347"/>
                  </a:cubicBezTo>
                  <a:cubicBezTo>
                    <a:pt x="347" y="336"/>
                    <a:pt x="347" y="336"/>
                    <a:pt x="347" y="336"/>
                  </a:cubicBezTo>
                  <a:cubicBezTo>
                    <a:pt x="347" y="335"/>
                    <a:pt x="347" y="335"/>
                    <a:pt x="347" y="335"/>
                  </a:cubicBezTo>
                  <a:cubicBezTo>
                    <a:pt x="365" y="322"/>
                    <a:pt x="365" y="322"/>
                    <a:pt x="365" y="322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91" y="313"/>
                    <a:pt x="391" y="313"/>
                    <a:pt x="391" y="313"/>
                  </a:cubicBezTo>
                  <a:cubicBezTo>
                    <a:pt x="391" y="314"/>
                    <a:pt x="391" y="314"/>
                    <a:pt x="391" y="314"/>
                  </a:cubicBezTo>
                  <a:cubicBezTo>
                    <a:pt x="391" y="315"/>
                    <a:pt x="391" y="315"/>
                    <a:pt x="391" y="315"/>
                  </a:cubicBezTo>
                  <a:cubicBezTo>
                    <a:pt x="396" y="329"/>
                    <a:pt x="396" y="329"/>
                    <a:pt x="396" y="329"/>
                  </a:cubicBezTo>
                  <a:cubicBezTo>
                    <a:pt x="396" y="332"/>
                    <a:pt x="396" y="332"/>
                    <a:pt x="396" y="332"/>
                  </a:cubicBezTo>
                  <a:cubicBezTo>
                    <a:pt x="393" y="341"/>
                    <a:pt x="393" y="341"/>
                    <a:pt x="393" y="341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405" y="338"/>
                    <a:pt x="405" y="338"/>
                    <a:pt x="405" y="338"/>
                  </a:cubicBezTo>
                  <a:cubicBezTo>
                    <a:pt x="420" y="323"/>
                    <a:pt x="420" y="323"/>
                    <a:pt x="420" y="323"/>
                  </a:cubicBezTo>
                  <a:cubicBezTo>
                    <a:pt x="434" y="323"/>
                    <a:pt x="434" y="323"/>
                    <a:pt x="434" y="323"/>
                  </a:cubicBezTo>
                  <a:cubicBezTo>
                    <a:pt x="434" y="324"/>
                    <a:pt x="434" y="324"/>
                    <a:pt x="434" y="324"/>
                  </a:cubicBezTo>
                  <a:cubicBezTo>
                    <a:pt x="435" y="324"/>
                    <a:pt x="435" y="324"/>
                    <a:pt x="435" y="324"/>
                  </a:cubicBezTo>
                  <a:cubicBezTo>
                    <a:pt x="444" y="330"/>
                    <a:pt x="444" y="330"/>
                    <a:pt x="444" y="330"/>
                  </a:cubicBezTo>
                  <a:cubicBezTo>
                    <a:pt x="450" y="336"/>
                    <a:pt x="453" y="342"/>
                    <a:pt x="450" y="347"/>
                  </a:cubicBezTo>
                  <a:cubicBezTo>
                    <a:pt x="449" y="370"/>
                    <a:pt x="449" y="370"/>
                    <a:pt x="449" y="370"/>
                  </a:cubicBezTo>
                  <a:cubicBezTo>
                    <a:pt x="456" y="382"/>
                    <a:pt x="456" y="382"/>
                    <a:pt x="456" y="382"/>
                  </a:cubicBezTo>
                  <a:cubicBezTo>
                    <a:pt x="458" y="383"/>
                    <a:pt x="458" y="383"/>
                    <a:pt x="458" y="383"/>
                  </a:cubicBezTo>
                  <a:cubicBezTo>
                    <a:pt x="483" y="355"/>
                    <a:pt x="500" y="342"/>
                    <a:pt x="511" y="342"/>
                  </a:cubicBezTo>
                  <a:cubicBezTo>
                    <a:pt x="539" y="342"/>
                    <a:pt x="539" y="342"/>
                    <a:pt x="539" y="342"/>
                  </a:cubicBezTo>
                  <a:cubicBezTo>
                    <a:pt x="545" y="328"/>
                    <a:pt x="545" y="328"/>
                    <a:pt x="545" y="328"/>
                  </a:cubicBezTo>
                  <a:cubicBezTo>
                    <a:pt x="568" y="318"/>
                    <a:pt x="568" y="318"/>
                    <a:pt x="568" y="318"/>
                  </a:cubicBezTo>
                  <a:cubicBezTo>
                    <a:pt x="569" y="318"/>
                    <a:pt x="569" y="318"/>
                    <a:pt x="569" y="318"/>
                  </a:cubicBezTo>
                  <a:cubicBezTo>
                    <a:pt x="596" y="315"/>
                    <a:pt x="596" y="315"/>
                    <a:pt x="596" y="315"/>
                  </a:cubicBezTo>
                  <a:cubicBezTo>
                    <a:pt x="625" y="301"/>
                    <a:pt x="625" y="301"/>
                    <a:pt x="625" y="301"/>
                  </a:cubicBezTo>
                  <a:cubicBezTo>
                    <a:pt x="625" y="300"/>
                    <a:pt x="625" y="300"/>
                    <a:pt x="625" y="300"/>
                  </a:cubicBezTo>
                  <a:cubicBezTo>
                    <a:pt x="643" y="300"/>
                    <a:pt x="643" y="300"/>
                    <a:pt x="643" y="300"/>
                  </a:cubicBezTo>
                  <a:cubicBezTo>
                    <a:pt x="639" y="291"/>
                    <a:pt x="639" y="291"/>
                    <a:pt x="639" y="291"/>
                  </a:cubicBezTo>
                  <a:cubicBezTo>
                    <a:pt x="640" y="289"/>
                    <a:pt x="640" y="289"/>
                    <a:pt x="640" y="289"/>
                  </a:cubicBezTo>
                  <a:cubicBezTo>
                    <a:pt x="645" y="285"/>
                    <a:pt x="645" y="285"/>
                    <a:pt x="645" y="285"/>
                  </a:cubicBezTo>
                  <a:cubicBezTo>
                    <a:pt x="606" y="201"/>
                    <a:pt x="606" y="201"/>
                    <a:pt x="606" y="201"/>
                  </a:cubicBezTo>
                  <a:cubicBezTo>
                    <a:pt x="606" y="199"/>
                    <a:pt x="606" y="199"/>
                    <a:pt x="606" y="199"/>
                  </a:cubicBezTo>
                  <a:cubicBezTo>
                    <a:pt x="605" y="198"/>
                    <a:pt x="605" y="198"/>
                    <a:pt x="605" y="198"/>
                  </a:cubicBezTo>
                  <a:cubicBezTo>
                    <a:pt x="621" y="175"/>
                    <a:pt x="621" y="175"/>
                    <a:pt x="621" y="175"/>
                  </a:cubicBezTo>
                  <a:cubicBezTo>
                    <a:pt x="616" y="170"/>
                    <a:pt x="616" y="170"/>
                    <a:pt x="616" y="170"/>
                  </a:cubicBezTo>
                  <a:cubicBezTo>
                    <a:pt x="588" y="164"/>
                    <a:pt x="588" y="164"/>
                    <a:pt x="588" y="164"/>
                  </a:cubicBezTo>
                  <a:cubicBezTo>
                    <a:pt x="585" y="164"/>
                    <a:pt x="585" y="164"/>
                    <a:pt x="585" y="164"/>
                  </a:cubicBezTo>
                  <a:cubicBezTo>
                    <a:pt x="585" y="164"/>
                    <a:pt x="585" y="164"/>
                    <a:pt x="585" y="164"/>
                  </a:cubicBezTo>
                  <a:cubicBezTo>
                    <a:pt x="585" y="162"/>
                    <a:pt x="585" y="162"/>
                    <a:pt x="585" y="162"/>
                  </a:cubicBezTo>
                  <a:cubicBezTo>
                    <a:pt x="567" y="143"/>
                    <a:pt x="567" y="143"/>
                    <a:pt x="567" y="143"/>
                  </a:cubicBezTo>
                  <a:cubicBezTo>
                    <a:pt x="568" y="139"/>
                    <a:pt x="568" y="139"/>
                    <a:pt x="568" y="139"/>
                  </a:cubicBezTo>
                  <a:cubicBezTo>
                    <a:pt x="567" y="140"/>
                    <a:pt x="567" y="140"/>
                    <a:pt x="567" y="140"/>
                  </a:cubicBezTo>
                  <a:cubicBezTo>
                    <a:pt x="566" y="141"/>
                    <a:pt x="566" y="141"/>
                    <a:pt x="566" y="141"/>
                  </a:cubicBezTo>
                  <a:cubicBezTo>
                    <a:pt x="550" y="131"/>
                    <a:pt x="550" y="131"/>
                    <a:pt x="550" y="131"/>
                  </a:cubicBezTo>
                  <a:cubicBezTo>
                    <a:pt x="542" y="140"/>
                    <a:pt x="535" y="147"/>
                    <a:pt x="526" y="149"/>
                  </a:cubicBezTo>
                  <a:cubicBezTo>
                    <a:pt x="519" y="152"/>
                    <a:pt x="507" y="143"/>
                    <a:pt x="492" y="124"/>
                  </a:cubicBezTo>
                  <a:cubicBezTo>
                    <a:pt x="483" y="114"/>
                    <a:pt x="483" y="114"/>
                    <a:pt x="483" y="114"/>
                  </a:cubicBezTo>
                  <a:cubicBezTo>
                    <a:pt x="482" y="112"/>
                    <a:pt x="475" y="114"/>
                    <a:pt x="463" y="118"/>
                  </a:cubicBezTo>
                  <a:cubicBezTo>
                    <a:pt x="445" y="124"/>
                    <a:pt x="434" y="125"/>
                    <a:pt x="428" y="122"/>
                  </a:cubicBezTo>
                  <a:cubicBezTo>
                    <a:pt x="423" y="117"/>
                    <a:pt x="421" y="106"/>
                    <a:pt x="423" y="93"/>
                  </a:cubicBezTo>
                  <a:cubicBezTo>
                    <a:pt x="424" y="81"/>
                    <a:pt x="423" y="75"/>
                    <a:pt x="421" y="72"/>
                  </a:cubicBezTo>
                  <a:cubicBezTo>
                    <a:pt x="284" y="64"/>
                    <a:pt x="284" y="64"/>
                    <a:pt x="284" y="64"/>
                  </a:cubicBezTo>
                  <a:cubicBezTo>
                    <a:pt x="271" y="59"/>
                    <a:pt x="260" y="54"/>
                    <a:pt x="255" y="48"/>
                  </a:cubicBezTo>
                  <a:cubicBezTo>
                    <a:pt x="234" y="43"/>
                    <a:pt x="234" y="43"/>
                    <a:pt x="234" y="43"/>
                  </a:cubicBezTo>
                  <a:cubicBezTo>
                    <a:pt x="226" y="40"/>
                    <a:pt x="210" y="26"/>
                    <a:pt x="189" y="0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54" y="5"/>
                    <a:pt x="154" y="5"/>
                    <a:pt x="154" y="5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6"/>
                    <a:pt x="97" y="6"/>
                    <a:pt x="97" y="6"/>
                  </a:cubicBezTo>
                  <a:lnTo>
                    <a:pt x="81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35" name="Freeform 20"/>
            <p:cNvSpPr/>
            <p:nvPr/>
          </p:nvSpPr>
          <p:spPr bwMode="auto">
            <a:xfrm>
              <a:off x="4271536" y="4993371"/>
              <a:ext cx="774043" cy="612921"/>
            </a:xfrm>
            <a:custGeom>
              <a:avLst/>
              <a:gdLst>
                <a:gd name="T0" fmla="*/ 2147483646 w 669"/>
                <a:gd name="T1" fmla="*/ 2147483646 h 532"/>
                <a:gd name="T2" fmla="*/ 2147483646 w 669"/>
                <a:gd name="T3" fmla="*/ 2147483646 h 532"/>
                <a:gd name="T4" fmla="*/ 2147483646 w 669"/>
                <a:gd name="T5" fmla="*/ 2147483646 h 532"/>
                <a:gd name="T6" fmla="*/ 2147483646 w 669"/>
                <a:gd name="T7" fmla="*/ 2147483646 h 532"/>
                <a:gd name="T8" fmla="*/ 2147483646 w 669"/>
                <a:gd name="T9" fmla="*/ 2147483646 h 532"/>
                <a:gd name="T10" fmla="*/ 2147483646 w 669"/>
                <a:gd name="T11" fmla="*/ 2147483646 h 532"/>
                <a:gd name="T12" fmla="*/ 2147483646 w 669"/>
                <a:gd name="T13" fmla="*/ 2147483646 h 532"/>
                <a:gd name="T14" fmla="*/ 2147483646 w 669"/>
                <a:gd name="T15" fmla="*/ 2147483646 h 532"/>
                <a:gd name="T16" fmla="*/ 2147483646 w 669"/>
                <a:gd name="T17" fmla="*/ 2147483646 h 532"/>
                <a:gd name="T18" fmla="*/ 2147483646 w 669"/>
                <a:gd name="T19" fmla="*/ 2147483646 h 532"/>
                <a:gd name="T20" fmla="*/ 2147483646 w 669"/>
                <a:gd name="T21" fmla="*/ 2147483646 h 532"/>
                <a:gd name="T22" fmla="*/ 2147483646 w 669"/>
                <a:gd name="T23" fmla="*/ 2147483646 h 532"/>
                <a:gd name="T24" fmla="*/ 2147483646 w 669"/>
                <a:gd name="T25" fmla="*/ 2147483646 h 532"/>
                <a:gd name="T26" fmla="*/ 2147483646 w 669"/>
                <a:gd name="T27" fmla="*/ 2147483646 h 532"/>
                <a:gd name="T28" fmla="*/ 2147483646 w 669"/>
                <a:gd name="T29" fmla="*/ 2147483646 h 532"/>
                <a:gd name="T30" fmla="*/ 2147483646 w 669"/>
                <a:gd name="T31" fmla="*/ 2147483646 h 532"/>
                <a:gd name="T32" fmla="*/ 2147483646 w 669"/>
                <a:gd name="T33" fmla="*/ 2147483646 h 532"/>
                <a:gd name="T34" fmla="*/ 2147483646 w 669"/>
                <a:gd name="T35" fmla="*/ 2147483646 h 532"/>
                <a:gd name="T36" fmla="*/ 2147483646 w 669"/>
                <a:gd name="T37" fmla="*/ 2147483646 h 532"/>
                <a:gd name="T38" fmla="*/ 2147483646 w 669"/>
                <a:gd name="T39" fmla="*/ 2147483646 h 532"/>
                <a:gd name="T40" fmla="*/ 2147483646 w 669"/>
                <a:gd name="T41" fmla="*/ 2147483646 h 532"/>
                <a:gd name="T42" fmla="*/ 2147483646 w 669"/>
                <a:gd name="T43" fmla="*/ 2147483646 h 532"/>
                <a:gd name="T44" fmla="*/ 2147483646 w 669"/>
                <a:gd name="T45" fmla="*/ 2147483646 h 532"/>
                <a:gd name="T46" fmla="*/ 2147483646 w 669"/>
                <a:gd name="T47" fmla="*/ 2147483646 h 532"/>
                <a:gd name="T48" fmla="*/ 2147483646 w 669"/>
                <a:gd name="T49" fmla="*/ 2147483646 h 532"/>
                <a:gd name="T50" fmla="*/ 2147483646 w 669"/>
                <a:gd name="T51" fmla="*/ 2147483646 h 532"/>
                <a:gd name="T52" fmla="*/ 2147483646 w 669"/>
                <a:gd name="T53" fmla="*/ 2147483646 h 532"/>
                <a:gd name="T54" fmla="*/ 2147483646 w 669"/>
                <a:gd name="T55" fmla="*/ 2147483646 h 532"/>
                <a:gd name="T56" fmla="*/ 2147483646 w 669"/>
                <a:gd name="T57" fmla="*/ 2147483646 h 532"/>
                <a:gd name="T58" fmla="*/ 2147483646 w 669"/>
                <a:gd name="T59" fmla="*/ 2147483646 h 532"/>
                <a:gd name="T60" fmla="*/ 2147483646 w 669"/>
                <a:gd name="T61" fmla="*/ 2147483646 h 532"/>
                <a:gd name="T62" fmla="*/ 2147483646 w 669"/>
                <a:gd name="T63" fmla="*/ 2147483646 h 532"/>
                <a:gd name="T64" fmla="*/ 2147483646 w 669"/>
                <a:gd name="T65" fmla="*/ 2147483646 h 532"/>
                <a:gd name="T66" fmla="*/ 2147483646 w 669"/>
                <a:gd name="T67" fmla="*/ 2147483646 h 532"/>
                <a:gd name="T68" fmla="*/ 2147483646 w 669"/>
                <a:gd name="T69" fmla="*/ 2147483646 h 532"/>
                <a:gd name="T70" fmla="*/ 2147483646 w 669"/>
                <a:gd name="T71" fmla="*/ 2147483646 h 532"/>
                <a:gd name="T72" fmla="*/ 2147483646 w 669"/>
                <a:gd name="T73" fmla="*/ 2147483646 h 532"/>
                <a:gd name="T74" fmla="*/ 2147483646 w 669"/>
                <a:gd name="T75" fmla="*/ 2147483646 h 532"/>
                <a:gd name="T76" fmla="*/ 2147483646 w 669"/>
                <a:gd name="T77" fmla="*/ 2147483646 h 532"/>
                <a:gd name="T78" fmla="*/ 2147483646 w 669"/>
                <a:gd name="T79" fmla="*/ 2147483646 h 532"/>
                <a:gd name="T80" fmla="*/ 2147483646 w 669"/>
                <a:gd name="T81" fmla="*/ 2147483646 h 532"/>
                <a:gd name="T82" fmla="*/ 2147483646 w 669"/>
                <a:gd name="T83" fmla="*/ 2147483646 h 532"/>
                <a:gd name="T84" fmla="*/ 2147483646 w 669"/>
                <a:gd name="T85" fmla="*/ 2147483646 h 532"/>
                <a:gd name="T86" fmla="*/ 2147483646 w 669"/>
                <a:gd name="T87" fmla="*/ 2147483646 h 532"/>
                <a:gd name="T88" fmla="*/ 2147483646 w 669"/>
                <a:gd name="T89" fmla="*/ 2147483646 h 532"/>
                <a:gd name="T90" fmla="*/ 2147483646 w 669"/>
                <a:gd name="T91" fmla="*/ 2147483646 h 532"/>
                <a:gd name="T92" fmla="*/ 2147483646 w 669"/>
                <a:gd name="T93" fmla="*/ 2147483646 h 532"/>
                <a:gd name="T94" fmla="*/ 2147483646 w 669"/>
                <a:gd name="T95" fmla="*/ 2147483646 h 532"/>
                <a:gd name="T96" fmla="*/ 2147483646 w 669"/>
                <a:gd name="T97" fmla="*/ 2147483646 h 5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9"/>
                <a:gd name="T148" fmla="*/ 0 h 532"/>
                <a:gd name="T149" fmla="*/ 669 w 669"/>
                <a:gd name="T150" fmla="*/ 532 h 5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9" h="532">
                  <a:moveTo>
                    <a:pt x="628" y="182"/>
                  </a:moveTo>
                  <a:cubicBezTo>
                    <a:pt x="638" y="181"/>
                    <a:pt x="643" y="177"/>
                    <a:pt x="645" y="172"/>
                  </a:cubicBezTo>
                  <a:cubicBezTo>
                    <a:pt x="645" y="171"/>
                    <a:pt x="645" y="171"/>
                    <a:pt x="645" y="171"/>
                  </a:cubicBezTo>
                  <a:cubicBezTo>
                    <a:pt x="646" y="167"/>
                    <a:pt x="646" y="167"/>
                    <a:pt x="646" y="167"/>
                  </a:cubicBezTo>
                  <a:cubicBezTo>
                    <a:pt x="650" y="167"/>
                    <a:pt x="650" y="167"/>
                    <a:pt x="650" y="167"/>
                  </a:cubicBezTo>
                  <a:cubicBezTo>
                    <a:pt x="669" y="166"/>
                    <a:pt x="669" y="166"/>
                    <a:pt x="669" y="166"/>
                  </a:cubicBezTo>
                  <a:cubicBezTo>
                    <a:pt x="669" y="153"/>
                    <a:pt x="669" y="153"/>
                    <a:pt x="669" y="153"/>
                  </a:cubicBezTo>
                  <a:cubicBezTo>
                    <a:pt x="664" y="153"/>
                    <a:pt x="659" y="151"/>
                    <a:pt x="654" y="146"/>
                  </a:cubicBezTo>
                  <a:cubicBezTo>
                    <a:pt x="622" y="118"/>
                    <a:pt x="622" y="118"/>
                    <a:pt x="622" y="118"/>
                  </a:cubicBezTo>
                  <a:cubicBezTo>
                    <a:pt x="622" y="117"/>
                    <a:pt x="622" y="117"/>
                    <a:pt x="622" y="117"/>
                  </a:cubicBezTo>
                  <a:cubicBezTo>
                    <a:pt x="608" y="77"/>
                    <a:pt x="608" y="77"/>
                    <a:pt x="608" y="77"/>
                  </a:cubicBezTo>
                  <a:cubicBezTo>
                    <a:pt x="589" y="58"/>
                    <a:pt x="589" y="58"/>
                    <a:pt x="589" y="58"/>
                  </a:cubicBezTo>
                  <a:cubicBezTo>
                    <a:pt x="566" y="57"/>
                    <a:pt x="548" y="57"/>
                    <a:pt x="535" y="58"/>
                  </a:cubicBezTo>
                  <a:cubicBezTo>
                    <a:pt x="531" y="59"/>
                    <a:pt x="531" y="59"/>
                    <a:pt x="531" y="59"/>
                  </a:cubicBezTo>
                  <a:cubicBezTo>
                    <a:pt x="532" y="71"/>
                    <a:pt x="532" y="71"/>
                    <a:pt x="532" y="71"/>
                  </a:cubicBezTo>
                  <a:cubicBezTo>
                    <a:pt x="532" y="74"/>
                    <a:pt x="532" y="74"/>
                    <a:pt x="532" y="74"/>
                  </a:cubicBezTo>
                  <a:cubicBezTo>
                    <a:pt x="532" y="77"/>
                    <a:pt x="532" y="77"/>
                    <a:pt x="532" y="77"/>
                  </a:cubicBezTo>
                  <a:cubicBezTo>
                    <a:pt x="529" y="77"/>
                    <a:pt x="529" y="77"/>
                    <a:pt x="529" y="77"/>
                  </a:cubicBezTo>
                  <a:cubicBezTo>
                    <a:pt x="512" y="84"/>
                    <a:pt x="512" y="84"/>
                    <a:pt x="512" y="84"/>
                  </a:cubicBezTo>
                  <a:cubicBezTo>
                    <a:pt x="509" y="82"/>
                    <a:pt x="509" y="82"/>
                    <a:pt x="509" y="82"/>
                  </a:cubicBezTo>
                  <a:cubicBezTo>
                    <a:pt x="495" y="68"/>
                    <a:pt x="487" y="63"/>
                    <a:pt x="482" y="66"/>
                  </a:cubicBezTo>
                  <a:cubicBezTo>
                    <a:pt x="445" y="84"/>
                    <a:pt x="424" y="93"/>
                    <a:pt x="417" y="88"/>
                  </a:cubicBezTo>
                  <a:cubicBezTo>
                    <a:pt x="413" y="89"/>
                    <a:pt x="408" y="94"/>
                    <a:pt x="400" y="101"/>
                  </a:cubicBezTo>
                  <a:cubicBezTo>
                    <a:pt x="397" y="105"/>
                    <a:pt x="397" y="105"/>
                    <a:pt x="397" y="105"/>
                  </a:cubicBezTo>
                  <a:cubicBezTo>
                    <a:pt x="393" y="101"/>
                    <a:pt x="393" y="101"/>
                    <a:pt x="393" y="101"/>
                  </a:cubicBezTo>
                  <a:cubicBezTo>
                    <a:pt x="382" y="91"/>
                    <a:pt x="377" y="83"/>
                    <a:pt x="377" y="77"/>
                  </a:cubicBezTo>
                  <a:cubicBezTo>
                    <a:pt x="377" y="72"/>
                    <a:pt x="384" y="64"/>
                    <a:pt x="397" y="50"/>
                  </a:cubicBezTo>
                  <a:cubicBezTo>
                    <a:pt x="412" y="33"/>
                    <a:pt x="419" y="24"/>
                    <a:pt x="419" y="22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12" y="14"/>
                    <a:pt x="403" y="19"/>
                    <a:pt x="393" y="27"/>
                  </a:cubicBezTo>
                  <a:cubicBezTo>
                    <a:pt x="382" y="34"/>
                    <a:pt x="376" y="38"/>
                    <a:pt x="372" y="37"/>
                  </a:cubicBezTo>
                  <a:cubicBezTo>
                    <a:pt x="370" y="37"/>
                    <a:pt x="368" y="33"/>
                    <a:pt x="367" y="28"/>
                  </a:cubicBezTo>
                  <a:cubicBezTo>
                    <a:pt x="365" y="26"/>
                    <a:pt x="365" y="26"/>
                    <a:pt x="365" y="26"/>
                  </a:cubicBezTo>
                  <a:cubicBezTo>
                    <a:pt x="356" y="9"/>
                    <a:pt x="356" y="9"/>
                    <a:pt x="356" y="9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3" y="22"/>
                    <a:pt x="333" y="22"/>
                    <a:pt x="333" y="22"/>
                  </a:cubicBezTo>
                  <a:cubicBezTo>
                    <a:pt x="332" y="22"/>
                    <a:pt x="332" y="22"/>
                    <a:pt x="332" y="22"/>
                  </a:cubicBezTo>
                  <a:cubicBezTo>
                    <a:pt x="317" y="13"/>
                    <a:pt x="303" y="8"/>
                    <a:pt x="289" y="3"/>
                  </a:cubicBezTo>
                  <a:cubicBezTo>
                    <a:pt x="280" y="0"/>
                    <a:pt x="270" y="4"/>
                    <a:pt x="261" y="15"/>
                  </a:cubicBezTo>
                  <a:cubicBezTo>
                    <a:pt x="270" y="31"/>
                    <a:pt x="270" y="31"/>
                    <a:pt x="270" y="31"/>
                  </a:cubicBezTo>
                  <a:cubicBezTo>
                    <a:pt x="277" y="47"/>
                    <a:pt x="280" y="58"/>
                    <a:pt x="277" y="65"/>
                  </a:cubicBezTo>
                  <a:cubicBezTo>
                    <a:pt x="276" y="68"/>
                    <a:pt x="273" y="71"/>
                    <a:pt x="268" y="71"/>
                  </a:cubicBezTo>
                  <a:cubicBezTo>
                    <a:pt x="262" y="74"/>
                    <a:pt x="253" y="71"/>
                    <a:pt x="241" y="62"/>
                  </a:cubicBezTo>
                  <a:cubicBezTo>
                    <a:pt x="231" y="56"/>
                    <a:pt x="224" y="50"/>
                    <a:pt x="218" y="47"/>
                  </a:cubicBezTo>
                  <a:cubicBezTo>
                    <a:pt x="205" y="42"/>
                    <a:pt x="205" y="42"/>
                    <a:pt x="205" y="42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6" y="45"/>
                    <a:pt x="206" y="45"/>
                    <a:pt x="206" y="45"/>
                  </a:cubicBezTo>
                  <a:cubicBezTo>
                    <a:pt x="206" y="68"/>
                    <a:pt x="206" y="68"/>
                    <a:pt x="206" y="68"/>
                  </a:cubicBezTo>
                  <a:cubicBezTo>
                    <a:pt x="189" y="87"/>
                    <a:pt x="189" y="87"/>
                    <a:pt x="189" y="87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97" y="124"/>
                    <a:pt x="197" y="124"/>
                    <a:pt x="197" y="124"/>
                  </a:cubicBezTo>
                  <a:cubicBezTo>
                    <a:pt x="198" y="125"/>
                    <a:pt x="198" y="125"/>
                    <a:pt x="198" y="125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9" y="161"/>
                    <a:pt x="179" y="161"/>
                    <a:pt x="179" y="161"/>
                  </a:cubicBezTo>
                  <a:cubicBezTo>
                    <a:pt x="163" y="177"/>
                    <a:pt x="163" y="177"/>
                    <a:pt x="163" y="177"/>
                  </a:cubicBezTo>
                  <a:cubicBezTo>
                    <a:pt x="136" y="237"/>
                    <a:pt x="136" y="237"/>
                    <a:pt x="136" y="237"/>
                  </a:cubicBezTo>
                  <a:cubicBezTo>
                    <a:pt x="137" y="270"/>
                    <a:pt x="137" y="270"/>
                    <a:pt x="137" y="270"/>
                  </a:cubicBezTo>
                  <a:cubicBezTo>
                    <a:pt x="136" y="271"/>
                    <a:pt x="136" y="271"/>
                    <a:pt x="136" y="271"/>
                  </a:cubicBezTo>
                  <a:cubicBezTo>
                    <a:pt x="79" y="304"/>
                    <a:pt x="79" y="304"/>
                    <a:pt x="79" y="304"/>
                  </a:cubicBezTo>
                  <a:cubicBezTo>
                    <a:pt x="76" y="310"/>
                    <a:pt x="76" y="310"/>
                    <a:pt x="76" y="310"/>
                  </a:cubicBezTo>
                  <a:cubicBezTo>
                    <a:pt x="84" y="327"/>
                    <a:pt x="84" y="327"/>
                    <a:pt x="84" y="327"/>
                  </a:cubicBezTo>
                  <a:cubicBezTo>
                    <a:pt x="84" y="328"/>
                    <a:pt x="84" y="328"/>
                    <a:pt x="84" y="328"/>
                  </a:cubicBezTo>
                  <a:cubicBezTo>
                    <a:pt x="84" y="329"/>
                    <a:pt x="84" y="329"/>
                    <a:pt x="84" y="329"/>
                  </a:cubicBezTo>
                  <a:cubicBezTo>
                    <a:pt x="78" y="351"/>
                    <a:pt x="78" y="351"/>
                    <a:pt x="78" y="351"/>
                  </a:cubicBezTo>
                  <a:cubicBezTo>
                    <a:pt x="55" y="348"/>
                    <a:pt x="55" y="348"/>
                    <a:pt x="55" y="348"/>
                  </a:cubicBezTo>
                  <a:cubicBezTo>
                    <a:pt x="50" y="376"/>
                    <a:pt x="50" y="376"/>
                    <a:pt x="50" y="376"/>
                  </a:cubicBezTo>
                  <a:cubicBezTo>
                    <a:pt x="20" y="376"/>
                    <a:pt x="20" y="376"/>
                    <a:pt x="20" y="376"/>
                  </a:cubicBezTo>
                  <a:cubicBezTo>
                    <a:pt x="14" y="387"/>
                    <a:pt x="14" y="387"/>
                    <a:pt x="14" y="387"/>
                  </a:cubicBezTo>
                  <a:cubicBezTo>
                    <a:pt x="14" y="387"/>
                    <a:pt x="14" y="387"/>
                    <a:pt x="14" y="387"/>
                  </a:cubicBezTo>
                  <a:cubicBezTo>
                    <a:pt x="6" y="405"/>
                    <a:pt x="6" y="405"/>
                    <a:pt x="6" y="405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7" y="485"/>
                    <a:pt x="7" y="485"/>
                    <a:pt x="7" y="485"/>
                  </a:cubicBezTo>
                  <a:cubicBezTo>
                    <a:pt x="8" y="487"/>
                    <a:pt x="8" y="487"/>
                    <a:pt x="8" y="487"/>
                  </a:cubicBezTo>
                  <a:cubicBezTo>
                    <a:pt x="8" y="501"/>
                    <a:pt x="8" y="501"/>
                    <a:pt x="8" y="501"/>
                  </a:cubicBezTo>
                  <a:cubicBezTo>
                    <a:pt x="20" y="517"/>
                    <a:pt x="20" y="517"/>
                    <a:pt x="20" y="517"/>
                  </a:cubicBezTo>
                  <a:cubicBezTo>
                    <a:pt x="21" y="519"/>
                    <a:pt x="21" y="519"/>
                    <a:pt x="21" y="519"/>
                  </a:cubicBezTo>
                  <a:cubicBezTo>
                    <a:pt x="21" y="532"/>
                    <a:pt x="21" y="532"/>
                    <a:pt x="21" y="532"/>
                  </a:cubicBezTo>
                  <a:cubicBezTo>
                    <a:pt x="55" y="529"/>
                    <a:pt x="55" y="529"/>
                    <a:pt x="55" y="529"/>
                  </a:cubicBezTo>
                  <a:cubicBezTo>
                    <a:pt x="57" y="526"/>
                    <a:pt x="57" y="526"/>
                    <a:pt x="57" y="526"/>
                  </a:cubicBezTo>
                  <a:cubicBezTo>
                    <a:pt x="57" y="525"/>
                    <a:pt x="57" y="525"/>
                    <a:pt x="57" y="525"/>
                  </a:cubicBezTo>
                  <a:cubicBezTo>
                    <a:pt x="58" y="525"/>
                    <a:pt x="58" y="525"/>
                    <a:pt x="58" y="525"/>
                  </a:cubicBezTo>
                  <a:cubicBezTo>
                    <a:pt x="58" y="524"/>
                    <a:pt x="58" y="524"/>
                    <a:pt x="58" y="524"/>
                  </a:cubicBezTo>
                  <a:cubicBezTo>
                    <a:pt x="68" y="512"/>
                    <a:pt x="68" y="512"/>
                    <a:pt x="68" y="512"/>
                  </a:cubicBezTo>
                  <a:cubicBezTo>
                    <a:pt x="47" y="493"/>
                    <a:pt x="47" y="493"/>
                    <a:pt x="47" y="493"/>
                  </a:cubicBezTo>
                  <a:cubicBezTo>
                    <a:pt x="45" y="490"/>
                    <a:pt x="45" y="490"/>
                    <a:pt x="45" y="490"/>
                  </a:cubicBezTo>
                  <a:cubicBezTo>
                    <a:pt x="33" y="481"/>
                    <a:pt x="33" y="481"/>
                    <a:pt x="33" y="481"/>
                  </a:cubicBezTo>
                  <a:cubicBezTo>
                    <a:pt x="32" y="480"/>
                    <a:pt x="32" y="480"/>
                    <a:pt x="32" y="480"/>
                  </a:cubicBezTo>
                  <a:cubicBezTo>
                    <a:pt x="31" y="479"/>
                    <a:pt x="31" y="479"/>
                    <a:pt x="31" y="479"/>
                  </a:cubicBezTo>
                  <a:cubicBezTo>
                    <a:pt x="31" y="458"/>
                    <a:pt x="31" y="458"/>
                    <a:pt x="31" y="458"/>
                  </a:cubicBezTo>
                  <a:cubicBezTo>
                    <a:pt x="49" y="458"/>
                    <a:pt x="49" y="458"/>
                    <a:pt x="49" y="458"/>
                  </a:cubicBezTo>
                  <a:cubicBezTo>
                    <a:pt x="51" y="450"/>
                    <a:pt x="51" y="450"/>
                    <a:pt x="51" y="450"/>
                  </a:cubicBezTo>
                  <a:cubicBezTo>
                    <a:pt x="44" y="429"/>
                    <a:pt x="44" y="429"/>
                    <a:pt x="44" y="429"/>
                  </a:cubicBezTo>
                  <a:cubicBezTo>
                    <a:pt x="85" y="429"/>
                    <a:pt x="85" y="429"/>
                    <a:pt x="85" y="429"/>
                  </a:cubicBezTo>
                  <a:cubicBezTo>
                    <a:pt x="158" y="394"/>
                    <a:pt x="158" y="394"/>
                    <a:pt x="158" y="394"/>
                  </a:cubicBezTo>
                  <a:cubicBezTo>
                    <a:pt x="167" y="379"/>
                    <a:pt x="167" y="379"/>
                    <a:pt x="167" y="379"/>
                  </a:cubicBezTo>
                  <a:cubicBezTo>
                    <a:pt x="169" y="373"/>
                    <a:pt x="169" y="373"/>
                    <a:pt x="169" y="373"/>
                  </a:cubicBezTo>
                  <a:cubicBezTo>
                    <a:pt x="184" y="380"/>
                    <a:pt x="184" y="380"/>
                    <a:pt x="184" y="380"/>
                  </a:cubicBezTo>
                  <a:cubicBezTo>
                    <a:pt x="185" y="380"/>
                    <a:pt x="185" y="380"/>
                    <a:pt x="185" y="380"/>
                  </a:cubicBezTo>
                  <a:cubicBezTo>
                    <a:pt x="186" y="383"/>
                    <a:pt x="186" y="383"/>
                    <a:pt x="186" y="383"/>
                  </a:cubicBezTo>
                  <a:cubicBezTo>
                    <a:pt x="192" y="390"/>
                    <a:pt x="192" y="390"/>
                    <a:pt x="192" y="390"/>
                  </a:cubicBezTo>
                  <a:cubicBezTo>
                    <a:pt x="200" y="389"/>
                    <a:pt x="200" y="389"/>
                    <a:pt x="200" y="389"/>
                  </a:cubicBezTo>
                  <a:cubicBezTo>
                    <a:pt x="198" y="373"/>
                    <a:pt x="198" y="373"/>
                    <a:pt x="198" y="373"/>
                  </a:cubicBezTo>
                  <a:cubicBezTo>
                    <a:pt x="222" y="373"/>
                    <a:pt x="222" y="373"/>
                    <a:pt x="222" y="373"/>
                  </a:cubicBezTo>
                  <a:cubicBezTo>
                    <a:pt x="245" y="378"/>
                    <a:pt x="245" y="378"/>
                    <a:pt x="245" y="378"/>
                  </a:cubicBezTo>
                  <a:cubicBezTo>
                    <a:pt x="255" y="362"/>
                    <a:pt x="255" y="362"/>
                    <a:pt x="255" y="362"/>
                  </a:cubicBezTo>
                  <a:cubicBezTo>
                    <a:pt x="256" y="361"/>
                    <a:pt x="256" y="361"/>
                    <a:pt x="256" y="361"/>
                  </a:cubicBezTo>
                  <a:cubicBezTo>
                    <a:pt x="256" y="360"/>
                    <a:pt x="256" y="360"/>
                    <a:pt x="256" y="360"/>
                  </a:cubicBezTo>
                  <a:cubicBezTo>
                    <a:pt x="258" y="359"/>
                    <a:pt x="258" y="359"/>
                    <a:pt x="258" y="359"/>
                  </a:cubicBezTo>
                  <a:cubicBezTo>
                    <a:pt x="283" y="351"/>
                    <a:pt x="283" y="351"/>
                    <a:pt x="283" y="351"/>
                  </a:cubicBezTo>
                  <a:cubicBezTo>
                    <a:pt x="287" y="314"/>
                    <a:pt x="287" y="314"/>
                    <a:pt x="287" y="314"/>
                  </a:cubicBezTo>
                  <a:cubicBezTo>
                    <a:pt x="314" y="337"/>
                    <a:pt x="314" y="337"/>
                    <a:pt x="314" y="337"/>
                  </a:cubicBezTo>
                  <a:cubicBezTo>
                    <a:pt x="324" y="340"/>
                    <a:pt x="324" y="340"/>
                    <a:pt x="324" y="340"/>
                  </a:cubicBezTo>
                  <a:cubicBezTo>
                    <a:pt x="330" y="333"/>
                    <a:pt x="330" y="333"/>
                    <a:pt x="330" y="333"/>
                  </a:cubicBezTo>
                  <a:cubicBezTo>
                    <a:pt x="326" y="253"/>
                    <a:pt x="326" y="253"/>
                    <a:pt x="326" y="253"/>
                  </a:cubicBezTo>
                  <a:cubicBezTo>
                    <a:pt x="326" y="251"/>
                    <a:pt x="326" y="251"/>
                    <a:pt x="326" y="251"/>
                  </a:cubicBezTo>
                  <a:cubicBezTo>
                    <a:pt x="326" y="247"/>
                    <a:pt x="326" y="247"/>
                    <a:pt x="326" y="247"/>
                  </a:cubicBezTo>
                  <a:cubicBezTo>
                    <a:pt x="344" y="250"/>
                    <a:pt x="344" y="250"/>
                    <a:pt x="344" y="250"/>
                  </a:cubicBezTo>
                  <a:cubicBezTo>
                    <a:pt x="345" y="250"/>
                    <a:pt x="345" y="250"/>
                    <a:pt x="345" y="250"/>
                  </a:cubicBezTo>
                  <a:cubicBezTo>
                    <a:pt x="345" y="250"/>
                    <a:pt x="347" y="251"/>
                    <a:pt x="348" y="251"/>
                  </a:cubicBezTo>
                  <a:cubicBezTo>
                    <a:pt x="348" y="251"/>
                    <a:pt x="348" y="252"/>
                    <a:pt x="349" y="252"/>
                  </a:cubicBezTo>
                  <a:cubicBezTo>
                    <a:pt x="357" y="264"/>
                    <a:pt x="377" y="304"/>
                    <a:pt x="377" y="304"/>
                  </a:cubicBezTo>
                  <a:cubicBezTo>
                    <a:pt x="413" y="299"/>
                    <a:pt x="413" y="299"/>
                    <a:pt x="413" y="299"/>
                  </a:cubicBezTo>
                  <a:cubicBezTo>
                    <a:pt x="419" y="297"/>
                    <a:pt x="419" y="297"/>
                    <a:pt x="419" y="297"/>
                  </a:cubicBezTo>
                  <a:cubicBezTo>
                    <a:pt x="425" y="285"/>
                    <a:pt x="425" y="285"/>
                    <a:pt x="425" y="285"/>
                  </a:cubicBezTo>
                  <a:cubicBezTo>
                    <a:pt x="414" y="276"/>
                    <a:pt x="414" y="276"/>
                    <a:pt x="414" y="276"/>
                  </a:cubicBezTo>
                  <a:cubicBezTo>
                    <a:pt x="411" y="272"/>
                    <a:pt x="411" y="272"/>
                    <a:pt x="411" y="272"/>
                  </a:cubicBezTo>
                  <a:cubicBezTo>
                    <a:pt x="435" y="264"/>
                    <a:pt x="435" y="264"/>
                    <a:pt x="435" y="264"/>
                  </a:cubicBezTo>
                  <a:cubicBezTo>
                    <a:pt x="437" y="262"/>
                    <a:pt x="437" y="262"/>
                    <a:pt x="437" y="262"/>
                  </a:cubicBezTo>
                  <a:cubicBezTo>
                    <a:pt x="438" y="261"/>
                    <a:pt x="438" y="261"/>
                    <a:pt x="438" y="261"/>
                  </a:cubicBezTo>
                  <a:cubicBezTo>
                    <a:pt x="448" y="272"/>
                    <a:pt x="448" y="272"/>
                    <a:pt x="448" y="272"/>
                  </a:cubicBezTo>
                  <a:cubicBezTo>
                    <a:pt x="456" y="268"/>
                    <a:pt x="456" y="268"/>
                    <a:pt x="456" y="268"/>
                  </a:cubicBezTo>
                  <a:cubicBezTo>
                    <a:pt x="456" y="252"/>
                    <a:pt x="456" y="252"/>
                    <a:pt x="456" y="252"/>
                  </a:cubicBezTo>
                  <a:cubicBezTo>
                    <a:pt x="462" y="251"/>
                    <a:pt x="462" y="251"/>
                    <a:pt x="462" y="251"/>
                  </a:cubicBezTo>
                  <a:cubicBezTo>
                    <a:pt x="479" y="251"/>
                    <a:pt x="479" y="251"/>
                    <a:pt x="479" y="251"/>
                  </a:cubicBezTo>
                  <a:cubicBezTo>
                    <a:pt x="492" y="252"/>
                    <a:pt x="502" y="258"/>
                    <a:pt x="509" y="268"/>
                  </a:cubicBezTo>
                  <a:cubicBezTo>
                    <a:pt x="511" y="272"/>
                    <a:pt x="511" y="272"/>
                    <a:pt x="511" y="272"/>
                  </a:cubicBezTo>
                  <a:cubicBezTo>
                    <a:pt x="518" y="247"/>
                    <a:pt x="518" y="247"/>
                    <a:pt x="518" y="247"/>
                  </a:cubicBezTo>
                  <a:cubicBezTo>
                    <a:pt x="523" y="240"/>
                    <a:pt x="531" y="239"/>
                    <a:pt x="544" y="245"/>
                  </a:cubicBezTo>
                  <a:cubicBezTo>
                    <a:pt x="546" y="246"/>
                    <a:pt x="546" y="246"/>
                    <a:pt x="546" y="246"/>
                  </a:cubicBezTo>
                  <a:cubicBezTo>
                    <a:pt x="546" y="247"/>
                    <a:pt x="546" y="247"/>
                    <a:pt x="546" y="247"/>
                  </a:cubicBezTo>
                  <a:cubicBezTo>
                    <a:pt x="547" y="248"/>
                    <a:pt x="547" y="248"/>
                    <a:pt x="547" y="248"/>
                  </a:cubicBezTo>
                  <a:cubicBezTo>
                    <a:pt x="548" y="249"/>
                    <a:pt x="550" y="250"/>
                    <a:pt x="551" y="250"/>
                  </a:cubicBezTo>
                  <a:cubicBezTo>
                    <a:pt x="556" y="248"/>
                    <a:pt x="575" y="235"/>
                    <a:pt x="606" y="211"/>
                  </a:cubicBezTo>
                  <a:cubicBezTo>
                    <a:pt x="606" y="195"/>
                    <a:pt x="615" y="186"/>
                    <a:pt x="628" y="182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36" name="Freeform 21"/>
            <p:cNvSpPr/>
            <p:nvPr/>
          </p:nvSpPr>
          <p:spPr bwMode="auto">
            <a:xfrm>
              <a:off x="4637004" y="4465887"/>
              <a:ext cx="466675" cy="627779"/>
            </a:xfrm>
            <a:custGeom>
              <a:avLst/>
              <a:gdLst>
                <a:gd name="T0" fmla="*/ 2147483646 w 403"/>
                <a:gd name="T1" fmla="*/ 2147483646 h 545"/>
                <a:gd name="T2" fmla="*/ 2147483646 w 403"/>
                <a:gd name="T3" fmla="*/ 2147483646 h 545"/>
                <a:gd name="T4" fmla="*/ 2147483646 w 403"/>
                <a:gd name="T5" fmla="*/ 2147483646 h 545"/>
                <a:gd name="T6" fmla="*/ 2147483646 w 403"/>
                <a:gd name="T7" fmla="*/ 2147483646 h 545"/>
                <a:gd name="T8" fmla="*/ 2147483646 w 403"/>
                <a:gd name="T9" fmla="*/ 2147483646 h 545"/>
                <a:gd name="T10" fmla="*/ 2147483646 w 403"/>
                <a:gd name="T11" fmla="*/ 2147483646 h 545"/>
                <a:gd name="T12" fmla="*/ 2147483646 w 403"/>
                <a:gd name="T13" fmla="*/ 2147483646 h 545"/>
                <a:gd name="T14" fmla="*/ 2147483646 w 403"/>
                <a:gd name="T15" fmla="*/ 2147483646 h 545"/>
                <a:gd name="T16" fmla="*/ 2147483646 w 403"/>
                <a:gd name="T17" fmla="*/ 2147483646 h 545"/>
                <a:gd name="T18" fmla="*/ 2147483646 w 403"/>
                <a:gd name="T19" fmla="*/ 2147483646 h 545"/>
                <a:gd name="T20" fmla="*/ 2147483646 w 403"/>
                <a:gd name="T21" fmla="*/ 2147483646 h 545"/>
                <a:gd name="T22" fmla="*/ 2147483646 w 403"/>
                <a:gd name="T23" fmla="*/ 2147483646 h 545"/>
                <a:gd name="T24" fmla="*/ 2147483646 w 403"/>
                <a:gd name="T25" fmla="*/ 2147483646 h 545"/>
                <a:gd name="T26" fmla="*/ 2147483646 w 403"/>
                <a:gd name="T27" fmla="*/ 2147483646 h 545"/>
                <a:gd name="T28" fmla="*/ 0 w 403"/>
                <a:gd name="T29" fmla="*/ 2147483646 h 545"/>
                <a:gd name="T30" fmla="*/ 2147483646 w 403"/>
                <a:gd name="T31" fmla="*/ 2147483646 h 545"/>
                <a:gd name="T32" fmla="*/ 2147483646 w 403"/>
                <a:gd name="T33" fmla="*/ 2147483646 h 545"/>
                <a:gd name="T34" fmla="*/ 2147483646 w 403"/>
                <a:gd name="T35" fmla="*/ 2147483646 h 545"/>
                <a:gd name="T36" fmla="*/ 2147483646 w 403"/>
                <a:gd name="T37" fmla="*/ 2147483646 h 545"/>
                <a:gd name="T38" fmla="*/ 2147483646 w 403"/>
                <a:gd name="T39" fmla="*/ 2147483646 h 545"/>
                <a:gd name="T40" fmla="*/ 2147483646 w 403"/>
                <a:gd name="T41" fmla="*/ 2147483646 h 545"/>
                <a:gd name="T42" fmla="*/ 2147483646 w 403"/>
                <a:gd name="T43" fmla="*/ 2147483646 h 545"/>
                <a:gd name="T44" fmla="*/ 2147483646 w 403"/>
                <a:gd name="T45" fmla="*/ 2147483646 h 545"/>
                <a:gd name="T46" fmla="*/ 2147483646 w 403"/>
                <a:gd name="T47" fmla="*/ 2147483646 h 545"/>
                <a:gd name="T48" fmla="*/ 2147483646 w 403"/>
                <a:gd name="T49" fmla="*/ 2147483646 h 545"/>
                <a:gd name="T50" fmla="*/ 2147483646 w 403"/>
                <a:gd name="T51" fmla="*/ 2147483646 h 545"/>
                <a:gd name="T52" fmla="*/ 2147483646 w 403"/>
                <a:gd name="T53" fmla="*/ 2147483646 h 545"/>
                <a:gd name="T54" fmla="*/ 2147483646 w 403"/>
                <a:gd name="T55" fmla="*/ 2147483646 h 545"/>
                <a:gd name="T56" fmla="*/ 2147483646 w 403"/>
                <a:gd name="T57" fmla="*/ 2147483646 h 545"/>
                <a:gd name="T58" fmla="*/ 2147483646 w 403"/>
                <a:gd name="T59" fmla="*/ 2147483646 h 545"/>
                <a:gd name="T60" fmla="*/ 2147483646 w 403"/>
                <a:gd name="T61" fmla="*/ 2147483646 h 545"/>
                <a:gd name="T62" fmla="*/ 2147483646 w 403"/>
                <a:gd name="T63" fmla="*/ 2147483646 h 545"/>
                <a:gd name="T64" fmla="*/ 2147483646 w 403"/>
                <a:gd name="T65" fmla="*/ 2147483646 h 545"/>
                <a:gd name="T66" fmla="*/ 2147483646 w 403"/>
                <a:gd name="T67" fmla="*/ 2147483646 h 545"/>
                <a:gd name="T68" fmla="*/ 2147483646 w 403"/>
                <a:gd name="T69" fmla="*/ 2147483646 h 545"/>
                <a:gd name="T70" fmla="*/ 2147483646 w 403"/>
                <a:gd name="T71" fmla="*/ 2147483646 h 545"/>
                <a:gd name="T72" fmla="*/ 2147483646 w 403"/>
                <a:gd name="T73" fmla="*/ 2147483646 h 545"/>
                <a:gd name="T74" fmla="*/ 2147483646 w 403"/>
                <a:gd name="T75" fmla="*/ 2147483646 h 545"/>
                <a:gd name="T76" fmla="*/ 2147483646 w 403"/>
                <a:gd name="T77" fmla="*/ 2147483646 h 545"/>
                <a:gd name="T78" fmla="*/ 2147483646 w 403"/>
                <a:gd name="T79" fmla="*/ 2147483646 h 545"/>
                <a:gd name="T80" fmla="*/ 2147483646 w 403"/>
                <a:gd name="T81" fmla="*/ 2147483646 h 545"/>
                <a:gd name="T82" fmla="*/ 2147483646 w 403"/>
                <a:gd name="T83" fmla="*/ 2147483646 h 545"/>
                <a:gd name="T84" fmla="*/ 2147483646 w 403"/>
                <a:gd name="T85" fmla="*/ 2147483646 h 545"/>
                <a:gd name="T86" fmla="*/ 2147483646 w 403"/>
                <a:gd name="T87" fmla="*/ 2147483646 h 545"/>
                <a:gd name="T88" fmla="*/ 2147483646 w 403"/>
                <a:gd name="T89" fmla="*/ 2147483646 h 545"/>
                <a:gd name="T90" fmla="*/ 2147483646 w 403"/>
                <a:gd name="T91" fmla="*/ 2147483646 h 545"/>
                <a:gd name="T92" fmla="*/ 2147483646 w 403"/>
                <a:gd name="T93" fmla="*/ 2147483646 h 545"/>
                <a:gd name="T94" fmla="*/ 2147483646 w 403"/>
                <a:gd name="T95" fmla="*/ 2147483646 h 545"/>
                <a:gd name="T96" fmla="*/ 2147483646 w 403"/>
                <a:gd name="T97" fmla="*/ 2147483646 h 5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3"/>
                <a:gd name="T148" fmla="*/ 0 h 545"/>
                <a:gd name="T149" fmla="*/ 403 w 403"/>
                <a:gd name="T150" fmla="*/ 545 h 5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3" h="545">
                  <a:moveTo>
                    <a:pt x="316" y="21"/>
                  </a:moveTo>
                  <a:cubicBezTo>
                    <a:pt x="315" y="20"/>
                    <a:pt x="315" y="20"/>
                    <a:pt x="315" y="20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280" y="6"/>
                    <a:pt x="280" y="6"/>
                    <a:pt x="280" y="6"/>
                  </a:cubicBezTo>
                  <a:cubicBezTo>
                    <a:pt x="271" y="25"/>
                    <a:pt x="259" y="37"/>
                    <a:pt x="245" y="42"/>
                  </a:cubicBezTo>
                  <a:cubicBezTo>
                    <a:pt x="240" y="44"/>
                    <a:pt x="235" y="43"/>
                    <a:pt x="232" y="40"/>
                  </a:cubicBezTo>
                  <a:cubicBezTo>
                    <a:pt x="228" y="35"/>
                    <a:pt x="230" y="23"/>
                    <a:pt x="237" y="5"/>
                  </a:cubicBezTo>
                  <a:cubicBezTo>
                    <a:pt x="202" y="27"/>
                    <a:pt x="202" y="27"/>
                    <a:pt x="202" y="27"/>
                  </a:cubicBezTo>
                  <a:cubicBezTo>
                    <a:pt x="201" y="29"/>
                    <a:pt x="201" y="29"/>
                    <a:pt x="201" y="29"/>
                  </a:cubicBezTo>
                  <a:cubicBezTo>
                    <a:pt x="200" y="29"/>
                    <a:pt x="200" y="29"/>
                    <a:pt x="200" y="29"/>
                  </a:cubicBezTo>
                  <a:cubicBezTo>
                    <a:pt x="170" y="29"/>
                    <a:pt x="170" y="29"/>
                    <a:pt x="170" y="29"/>
                  </a:cubicBezTo>
                  <a:cubicBezTo>
                    <a:pt x="142" y="43"/>
                    <a:pt x="142" y="43"/>
                    <a:pt x="142" y="43"/>
                  </a:cubicBezTo>
                  <a:cubicBezTo>
                    <a:pt x="142" y="45"/>
                    <a:pt x="142" y="45"/>
                    <a:pt x="142" y="45"/>
                  </a:cubicBezTo>
                  <a:cubicBezTo>
                    <a:pt x="113" y="46"/>
                    <a:pt x="113" y="46"/>
                    <a:pt x="113" y="46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46" y="71"/>
                    <a:pt x="33" y="82"/>
                    <a:pt x="10" y="104"/>
                  </a:cubicBezTo>
                  <a:cubicBezTo>
                    <a:pt x="21" y="108"/>
                    <a:pt x="26" y="113"/>
                    <a:pt x="28" y="116"/>
                  </a:cubicBezTo>
                  <a:cubicBezTo>
                    <a:pt x="29" y="122"/>
                    <a:pt x="29" y="122"/>
                    <a:pt x="29" y="122"/>
                  </a:cubicBezTo>
                  <a:cubicBezTo>
                    <a:pt x="29" y="121"/>
                    <a:pt x="29" y="121"/>
                    <a:pt x="29" y="121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6" y="183"/>
                    <a:pt x="46" y="183"/>
                    <a:pt x="46" y="183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5" y="188"/>
                    <a:pt x="45" y="188"/>
                    <a:pt x="45" y="188"/>
                  </a:cubicBezTo>
                  <a:cubicBezTo>
                    <a:pt x="43" y="189"/>
                    <a:pt x="43" y="189"/>
                    <a:pt x="43" y="189"/>
                  </a:cubicBezTo>
                  <a:cubicBezTo>
                    <a:pt x="42" y="189"/>
                    <a:pt x="42" y="189"/>
                    <a:pt x="42" y="18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2" y="261"/>
                    <a:pt x="2" y="261"/>
                    <a:pt x="2" y="261"/>
                  </a:cubicBezTo>
                  <a:cubicBezTo>
                    <a:pt x="8" y="256"/>
                    <a:pt x="14" y="255"/>
                    <a:pt x="18" y="257"/>
                  </a:cubicBezTo>
                  <a:cubicBezTo>
                    <a:pt x="23" y="259"/>
                    <a:pt x="25" y="268"/>
                    <a:pt x="23" y="280"/>
                  </a:cubicBezTo>
                  <a:cubicBezTo>
                    <a:pt x="21" y="300"/>
                    <a:pt x="24" y="323"/>
                    <a:pt x="34" y="344"/>
                  </a:cubicBezTo>
                  <a:cubicBezTo>
                    <a:pt x="48" y="360"/>
                    <a:pt x="48" y="360"/>
                    <a:pt x="48" y="360"/>
                  </a:cubicBezTo>
                  <a:cubicBezTo>
                    <a:pt x="54" y="365"/>
                    <a:pt x="56" y="370"/>
                    <a:pt x="55" y="375"/>
                  </a:cubicBezTo>
                  <a:cubicBezTo>
                    <a:pt x="47" y="386"/>
                    <a:pt x="47" y="386"/>
                    <a:pt x="47" y="38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62" y="409"/>
                    <a:pt x="58" y="427"/>
                    <a:pt x="45" y="452"/>
                  </a:cubicBezTo>
                  <a:cubicBezTo>
                    <a:pt x="59" y="476"/>
                    <a:pt x="59" y="476"/>
                    <a:pt x="59" y="476"/>
                  </a:cubicBezTo>
                  <a:cubicBezTo>
                    <a:pt x="61" y="481"/>
                    <a:pt x="61" y="481"/>
                    <a:pt x="61" y="481"/>
                  </a:cubicBezTo>
                  <a:cubicBezTo>
                    <a:pt x="70" y="476"/>
                    <a:pt x="70" y="476"/>
                    <a:pt x="70" y="476"/>
                  </a:cubicBezTo>
                  <a:cubicBezTo>
                    <a:pt x="83" y="463"/>
                    <a:pt x="95" y="460"/>
                    <a:pt x="104" y="463"/>
                  </a:cubicBezTo>
                  <a:cubicBezTo>
                    <a:pt x="111" y="465"/>
                    <a:pt x="114" y="470"/>
                    <a:pt x="115" y="476"/>
                  </a:cubicBezTo>
                  <a:cubicBezTo>
                    <a:pt x="116" y="483"/>
                    <a:pt x="108" y="496"/>
                    <a:pt x="89" y="515"/>
                  </a:cubicBezTo>
                  <a:cubicBezTo>
                    <a:pt x="74" y="534"/>
                    <a:pt x="74" y="534"/>
                    <a:pt x="74" y="534"/>
                  </a:cubicBezTo>
                  <a:cubicBezTo>
                    <a:pt x="81" y="545"/>
                    <a:pt x="81" y="545"/>
                    <a:pt x="81" y="545"/>
                  </a:cubicBezTo>
                  <a:cubicBezTo>
                    <a:pt x="92" y="536"/>
                    <a:pt x="100" y="533"/>
                    <a:pt x="105" y="535"/>
                  </a:cubicBezTo>
                  <a:cubicBezTo>
                    <a:pt x="112" y="535"/>
                    <a:pt x="130" y="528"/>
                    <a:pt x="160" y="513"/>
                  </a:cubicBezTo>
                  <a:cubicBezTo>
                    <a:pt x="170" y="507"/>
                    <a:pt x="182" y="513"/>
                    <a:pt x="198" y="528"/>
                  </a:cubicBezTo>
                  <a:cubicBezTo>
                    <a:pt x="205" y="525"/>
                    <a:pt x="205" y="525"/>
                    <a:pt x="205" y="525"/>
                  </a:cubicBezTo>
                  <a:cubicBezTo>
                    <a:pt x="204" y="513"/>
                    <a:pt x="204" y="513"/>
                    <a:pt x="204" y="513"/>
                  </a:cubicBezTo>
                  <a:cubicBezTo>
                    <a:pt x="200" y="510"/>
                    <a:pt x="200" y="510"/>
                    <a:pt x="200" y="510"/>
                  </a:cubicBezTo>
                  <a:cubicBezTo>
                    <a:pt x="198" y="507"/>
                    <a:pt x="200" y="504"/>
                    <a:pt x="204" y="501"/>
                  </a:cubicBezTo>
                  <a:cubicBezTo>
                    <a:pt x="198" y="481"/>
                    <a:pt x="198" y="481"/>
                    <a:pt x="198" y="481"/>
                  </a:cubicBezTo>
                  <a:cubicBezTo>
                    <a:pt x="197" y="478"/>
                    <a:pt x="197" y="474"/>
                    <a:pt x="198" y="470"/>
                  </a:cubicBezTo>
                  <a:cubicBezTo>
                    <a:pt x="201" y="467"/>
                    <a:pt x="206" y="465"/>
                    <a:pt x="210" y="463"/>
                  </a:cubicBezTo>
                  <a:cubicBezTo>
                    <a:pt x="219" y="455"/>
                    <a:pt x="219" y="455"/>
                    <a:pt x="219" y="455"/>
                  </a:cubicBezTo>
                  <a:cubicBezTo>
                    <a:pt x="214" y="442"/>
                    <a:pt x="214" y="442"/>
                    <a:pt x="214" y="442"/>
                  </a:cubicBezTo>
                  <a:cubicBezTo>
                    <a:pt x="214" y="441"/>
                    <a:pt x="214" y="441"/>
                    <a:pt x="214" y="441"/>
                  </a:cubicBezTo>
                  <a:cubicBezTo>
                    <a:pt x="215" y="441"/>
                    <a:pt x="215" y="441"/>
                    <a:pt x="215" y="441"/>
                  </a:cubicBezTo>
                  <a:cubicBezTo>
                    <a:pt x="215" y="440"/>
                    <a:pt x="215" y="440"/>
                    <a:pt x="215" y="440"/>
                  </a:cubicBezTo>
                  <a:cubicBezTo>
                    <a:pt x="219" y="433"/>
                    <a:pt x="219" y="428"/>
                    <a:pt x="218" y="425"/>
                  </a:cubicBezTo>
                  <a:cubicBezTo>
                    <a:pt x="214" y="418"/>
                    <a:pt x="217" y="412"/>
                    <a:pt x="226" y="405"/>
                  </a:cubicBezTo>
                  <a:cubicBezTo>
                    <a:pt x="237" y="394"/>
                    <a:pt x="237" y="394"/>
                    <a:pt x="237" y="394"/>
                  </a:cubicBezTo>
                  <a:cubicBezTo>
                    <a:pt x="235" y="392"/>
                    <a:pt x="235" y="392"/>
                    <a:pt x="235" y="392"/>
                  </a:cubicBezTo>
                  <a:cubicBezTo>
                    <a:pt x="232" y="389"/>
                    <a:pt x="232" y="389"/>
                    <a:pt x="232" y="389"/>
                  </a:cubicBezTo>
                  <a:cubicBezTo>
                    <a:pt x="246" y="383"/>
                    <a:pt x="246" y="383"/>
                    <a:pt x="246" y="383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6" y="360"/>
                    <a:pt x="251" y="351"/>
                    <a:pt x="266" y="341"/>
                  </a:cubicBezTo>
                  <a:cubicBezTo>
                    <a:pt x="272" y="335"/>
                    <a:pt x="272" y="335"/>
                    <a:pt x="272" y="335"/>
                  </a:cubicBezTo>
                  <a:cubicBezTo>
                    <a:pt x="272" y="335"/>
                    <a:pt x="272" y="335"/>
                    <a:pt x="272" y="335"/>
                  </a:cubicBezTo>
                  <a:cubicBezTo>
                    <a:pt x="256" y="317"/>
                    <a:pt x="256" y="317"/>
                    <a:pt x="256" y="317"/>
                  </a:cubicBezTo>
                  <a:cubicBezTo>
                    <a:pt x="251" y="310"/>
                    <a:pt x="253" y="300"/>
                    <a:pt x="263" y="291"/>
                  </a:cubicBezTo>
                  <a:cubicBezTo>
                    <a:pt x="263" y="289"/>
                    <a:pt x="263" y="289"/>
                    <a:pt x="263" y="289"/>
                  </a:cubicBezTo>
                  <a:cubicBezTo>
                    <a:pt x="295" y="261"/>
                    <a:pt x="295" y="261"/>
                    <a:pt x="295" y="261"/>
                  </a:cubicBezTo>
                  <a:cubicBezTo>
                    <a:pt x="296" y="254"/>
                    <a:pt x="296" y="254"/>
                    <a:pt x="296" y="254"/>
                  </a:cubicBezTo>
                  <a:cubicBezTo>
                    <a:pt x="290" y="252"/>
                    <a:pt x="288" y="240"/>
                    <a:pt x="291" y="222"/>
                  </a:cubicBezTo>
                  <a:cubicBezTo>
                    <a:pt x="295" y="194"/>
                    <a:pt x="308" y="180"/>
                    <a:pt x="330" y="177"/>
                  </a:cubicBezTo>
                  <a:cubicBezTo>
                    <a:pt x="330" y="177"/>
                    <a:pt x="330" y="177"/>
                    <a:pt x="330" y="177"/>
                  </a:cubicBezTo>
                  <a:cubicBezTo>
                    <a:pt x="332" y="177"/>
                    <a:pt x="332" y="177"/>
                    <a:pt x="332" y="177"/>
                  </a:cubicBezTo>
                  <a:cubicBezTo>
                    <a:pt x="346" y="184"/>
                    <a:pt x="346" y="184"/>
                    <a:pt x="346" y="184"/>
                  </a:cubicBezTo>
                  <a:cubicBezTo>
                    <a:pt x="361" y="184"/>
                    <a:pt x="361" y="184"/>
                    <a:pt x="361" y="184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392" y="156"/>
                    <a:pt x="392" y="156"/>
                    <a:pt x="392" y="156"/>
                  </a:cubicBezTo>
                  <a:cubicBezTo>
                    <a:pt x="390" y="141"/>
                    <a:pt x="390" y="141"/>
                    <a:pt x="390" y="141"/>
                  </a:cubicBezTo>
                  <a:cubicBezTo>
                    <a:pt x="390" y="138"/>
                    <a:pt x="390" y="138"/>
                    <a:pt x="390" y="138"/>
                  </a:cubicBezTo>
                  <a:cubicBezTo>
                    <a:pt x="392" y="136"/>
                    <a:pt x="392" y="136"/>
                    <a:pt x="392" y="136"/>
                  </a:cubicBezTo>
                  <a:cubicBezTo>
                    <a:pt x="397" y="134"/>
                    <a:pt x="397" y="134"/>
                    <a:pt x="397" y="134"/>
                  </a:cubicBezTo>
                  <a:cubicBezTo>
                    <a:pt x="402" y="127"/>
                    <a:pt x="402" y="127"/>
                    <a:pt x="402" y="127"/>
                  </a:cubicBezTo>
                  <a:cubicBezTo>
                    <a:pt x="403" y="126"/>
                    <a:pt x="403" y="126"/>
                    <a:pt x="403" y="126"/>
                  </a:cubicBezTo>
                  <a:cubicBezTo>
                    <a:pt x="392" y="108"/>
                    <a:pt x="392" y="108"/>
                    <a:pt x="392" y="108"/>
                  </a:cubicBezTo>
                  <a:cubicBezTo>
                    <a:pt x="382" y="95"/>
                    <a:pt x="372" y="82"/>
                    <a:pt x="366" y="67"/>
                  </a:cubicBezTo>
                  <a:cubicBezTo>
                    <a:pt x="361" y="58"/>
                    <a:pt x="362" y="47"/>
                    <a:pt x="369" y="36"/>
                  </a:cubicBezTo>
                  <a:cubicBezTo>
                    <a:pt x="350" y="24"/>
                    <a:pt x="350" y="24"/>
                    <a:pt x="350" y="24"/>
                  </a:cubicBezTo>
                  <a:lnTo>
                    <a:pt x="316" y="2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37" name="Freeform 22"/>
            <p:cNvSpPr/>
            <p:nvPr/>
          </p:nvSpPr>
          <p:spPr bwMode="auto">
            <a:xfrm>
              <a:off x="4878775" y="4631190"/>
              <a:ext cx="429191" cy="523769"/>
            </a:xfrm>
            <a:custGeom>
              <a:avLst/>
              <a:gdLst>
                <a:gd name="T0" fmla="*/ 2147483646 w 371"/>
                <a:gd name="T1" fmla="*/ 2147483646 h 456"/>
                <a:gd name="T2" fmla="*/ 2147483646 w 371"/>
                <a:gd name="T3" fmla="*/ 2147483646 h 456"/>
                <a:gd name="T4" fmla="*/ 2147483646 w 371"/>
                <a:gd name="T5" fmla="*/ 2147483646 h 456"/>
                <a:gd name="T6" fmla="*/ 2147483646 w 371"/>
                <a:gd name="T7" fmla="*/ 2147483646 h 456"/>
                <a:gd name="T8" fmla="*/ 2147483646 w 371"/>
                <a:gd name="T9" fmla="*/ 2147483646 h 456"/>
                <a:gd name="T10" fmla="*/ 2147483646 w 371"/>
                <a:gd name="T11" fmla="*/ 2147483646 h 456"/>
                <a:gd name="T12" fmla="*/ 2147483646 w 371"/>
                <a:gd name="T13" fmla="*/ 2147483646 h 456"/>
                <a:gd name="T14" fmla="*/ 2147483646 w 371"/>
                <a:gd name="T15" fmla="*/ 2147483646 h 456"/>
                <a:gd name="T16" fmla="*/ 2147483646 w 371"/>
                <a:gd name="T17" fmla="*/ 2147483646 h 456"/>
                <a:gd name="T18" fmla="*/ 2147483646 w 371"/>
                <a:gd name="T19" fmla="*/ 2147483646 h 456"/>
                <a:gd name="T20" fmla="*/ 2147483646 w 371"/>
                <a:gd name="T21" fmla="*/ 2147483646 h 456"/>
                <a:gd name="T22" fmla="*/ 2147483646 w 371"/>
                <a:gd name="T23" fmla="*/ 2147483646 h 456"/>
                <a:gd name="T24" fmla="*/ 2147483646 w 371"/>
                <a:gd name="T25" fmla="*/ 2147483646 h 456"/>
                <a:gd name="T26" fmla="*/ 2147483646 w 371"/>
                <a:gd name="T27" fmla="*/ 2147483646 h 456"/>
                <a:gd name="T28" fmla="*/ 2147483646 w 371"/>
                <a:gd name="T29" fmla="*/ 2147483646 h 456"/>
                <a:gd name="T30" fmla="*/ 2147483646 w 371"/>
                <a:gd name="T31" fmla="*/ 2147483646 h 456"/>
                <a:gd name="T32" fmla="*/ 0 w 371"/>
                <a:gd name="T33" fmla="*/ 2147483646 h 456"/>
                <a:gd name="T34" fmla="*/ 2147483646 w 371"/>
                <a:gd name="T35" fmla="*/ 2147483646 h 456"/>
                <a:gd name="T36" fmla="*/ 2147483646 w 371"/>
                <a:gd name="T37" fmla="*/ 2147483646 h 456"/>
                <a:gd name="T38" fmla="*/ 2147483646 w 371"/>
                <a:gd name="T39" fmla="*/ 2147483646 h 456"/>
                <a:gd name="T40" fmla="*/ 2147483646 w 371"/>
                <a:gd name="T41" fmla="*/ 2147483646 h 456"/>
                <a:gd name="T42" fmla="*/ 2147483646 w 371"/>
                <a:gd name="T43" fmla="*/ 2147483646 h 456"/>
                <a:gd name="T44" fmla="*/ 2147483646 w 371"/>
                <a:gd name="T45" fmla="*/ 2147483646 h 456"/>
                <a:gd name="T46" fmla="*/ 2147483646 w 371"/>
                <a:gd name="T47" fmla="*/ 2147483646 h 456"/>
                <a:gd name="T48" fmla="*/ 2147483646 w 371"/>
                <a:gd name="T49" fmla="*/ 2147483646 h 456"/>
                <a:gd name="T50" fmla="*/ 2147483646 w 371"/>
                <a:gd name="T51" fmla="*/ 2147483646 h 456"/>
                <a:gd name="T52" fmla="*/ 2147483646 w 371"/>
                <a:gd name="T53" fmla="*/ 2147483646 h 456"/>
                <a:gd name="T54" fmla="*/ 2147483646 w 371"/>
                <a:gd name="T55" fmla="*/ 2147483646 h 456"/>
                <a:gd name="T56" fmla="*/ 2147483646 w 371"/>
                <a:gd name="T57" fmla="*/ 2147483646 h 456"/>
                <a:gd name="T58" fmla="*/ 2147483646 w 371"/>
                <a:gd name="T59" fmla="*/ 2147483646 h 456"/>
                <a:gd name="T60" fmla="*/ 2147483646 w 371"/>
                <a:gd name="T61" fmla="*/ 2147483646 h 456"/>
                <a:gd name="T62" fmla="*/ 2147483646 w 371"/>
                <a:gd name="T63" fmla="*/ 2147483646 h 456"/>
                <a:gd name="T64" fmla="*/ 2147483646 w 371"/>
                <a:gd name="T65" fmla="*/ 2147483646 h 456"/>
                <a:gd name="T66" fmla="*/ 2147483646 w 371"/>
                <a:gd name="T67" fmla="*/ 2147483646 h 456"/>
                <a:gd name="T68" fmla="*/ 2147483646 w 371"/>
                <a:gd name="T69" fmla="*/ 2147483646 h 456"/>
                <a:gd name="T70" fmla="*/ 2147483646 w 371"/>
                <a:gd name="T71" fmla="*/ 2147483646 h 456"/>
                <a:gd name="T72" fmla="*/ 2147483646 w 371"/>
                <a:gd name="T73" fmla="*/ 2147483646 h 456"/>
                <a:gd name="T74" fmla="*/ 2147483646 w 371"/>
                <a:gd name="T75" fmla="*/ 2147483646 h 456"/>
                <a:gd name="T76" fmla="*/ 2147483646 w 371"/>
                <a:gd name="T77" fmla="*/ 2147483646 h 456"/>
                <a:gd name="T78" fmla="*/ 2147483646 w 371"/>
                <a:gd name="T79" fmla="*/ 2147483646 h 456"/>
                <a:gd name="T80" fmla="*/ 2147483646 w 371"/>
                <a:gd name="T81" fmla="*/ 2147483646 h 456"/>
                <a:gd name="T82" fmla="*/ 2147483646 w 371"/>
                <a:gd name="T83" fmla="*/ 2147483646 h 456"/>
                <a:gd name="T84" fmla="*/ 2147483646 w 371"/>
                <a:gd name="T85" fmla="*/ 2147483646 h 456"/>
                <a:gd name="T86" fmla="*/ 2147483646 w 371"/>
                <a:gd name="T87" fmla="*/ 2147483646 h 456"/>
                <a:gd name="T88" fmla="*/ 2147483646 w 371"/>
                <a:gd name="T89" fmla="*/ 2147483646 h 456"/>
                <a:gd name="T90" fmla="*/ 2147483646 w 371"/>
                <a:gd name="T91" fmla="*/ 2147483646 h 456"/>
                <a:gd name="T92" fmla="*/ 2147483646 w 371"/>
                <a:gd name="T93" fmla="*/ 2147483646 h 456"/>
                <a:gd name="T94" fmla="*/ 2147483646 w 371"/>
                <a:gd name="T95" fmla="*/ 2147483646 h 456"/>
                <a:gd name="T96" fmla="*/ 2147483646 w 371"/>
                <a:gd name="T97" fmla="*/ 2147483646 h 456"/>
                <a:gd name="T98" fmla="*/ 2147483646 w 371"/>
                <a:gd name="T99" fmla="*/ 2147483646 h 456"/>
                <a:gd name="T100" fmla="*/ 2147483646 w 371"/>
                <a:gd name="T101" fmla="*/ 2147483646 h 456"/>
                <a:gd name="T102" fmla="*/ 2147483646 w 371"/>
                <a:gd name="T103" fmla="*/ 889434824 h 456"/>
                <a:gd name="T104" fmla="*/ 2147483646 w 371"/>
                <a:gd name="T105" fmla="*/ 2147483646 h 4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71"/>
                <a:gd name="T160" fmla="*/ 0 h 456"/>
                <a:gd name="T161" fmla="*/ 371 w 371"/>
                <a:gd name="T162" fmla="*/ 456 h 45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71" h="456">
                  <a:moveTo>
                    <a:pt x="194" y="20"/>
                  </a:moveTo>
                  <a:cubicBezTo>
                    <a:pt x="192" y="21"/>
                    <a:pt x="192" y="21"/>
                    <a:pt x="192" y="21"/>
                  </a:cubicBezTo>
                  <a:cubicBezTo>
                    <a:pt x="174" y="34"/>
                    <a:pt x="174" y="34"/>
                    <a:pt x="174" y="34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05" y="51"/>
                    <a:pt x="97" y="61"/>
                    <a:pt x="94" y="81"/>
                  </a:cubicBezTo>
                  <a:cubicBezTo>
                    <a:pt x="93" y="99"/>
                    <a:pt x="93" y="99"/>
                    <a:pt x="93" y="99"/>
                  </a:cubicBezTo>
                  <a:cubicBezTo>
                    <a:pt x="105" y="88"/>
                    <a:pt x="105" y="88"/>
                    <a:pt x="105" y="88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97" y="125"/>
                    <a:pt x="97" y="125"/>
                    <a:pt x="97" y="125"/>
                  </a:cubicBezTo>
                  <a:cubicBezTo>
                    <a:pt x="62" y="155"/>
                    <a:pt x="62" y="155"/>
                    <a:pt x="62" y="155"/>
                  </a:cubicBezTo>
                  <a:cubicBezTo>
                    <a:pt x="57" y="162"/>
                    <a:pt x="55" y="167"/>
                    <a:pt x="57" y="170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71" y="184"/>
                    <a:pt x="75" y="189"/>
                    <a:pt x="74" y="193"/>
                  </a:cubicBezTo>
                  <a:cubicBezTo>
                    <a:pt x="74" y="196"/>
                    <a:pt x="73" y="200"/>
                    <a:pt x="71" y="202"/>
                  </a:cubicBezTo>
                  <a:cubicBezTo>
                    <a:pt x="48" y="221"/>
                    <a:pt x="48" y="221"/>
                    <a:pt x="48" y="221"/>
                  </a:cubicBezTo>
                  <a:cubicBezTo>
                    <a:pt x="49" y="226"/>
                    <a:pt x="49" y="234"/>
                    <a:pt x="48" y="244"/>
                  </a:cubicBezTo>
                  <a:cubicBezTo>
                    <a:pt x="48" y="247"/>
                    <a:pt x="48" y="247"/>
                    <a:pt x="48" y="247"/>
                  </a:cubicBezTo>
                  <a:cubicBezTo>
                    <a:pt x="47" y="248"/>
                    <a:pt x="47" y="248"/>
                    <a:pt x="47" y="248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9" y="257"/>
                    <a:pt x="37" y="260"/>
                    <a:pt x="31" y="265"/>
                  </a:cubicBezTo>
                  <a:cubicBezTo>
                    <a:pt x="20" y="277"/>
                    <a:pt x="20" y="277"/>
                    <a:pt x="20" y="277"/>
                  </a:cubicBezTo>
                  <a:cubicBezTo>
                    <a:pt x="20" y="278"/>
                    <a:pt x="20" y="278"/>
                    <a:pt x="20" y="278"/>
                  </a:cubicBezTo>
                  <a:cubicBezTo>
                    <a:pt x="22" y="283"/>
                    <a:pt x="22" y="289"/>
                    <a:pt x="18" y="299"/>
                  </a:cubicBezTo>
                  <a:cubicBezTo>
                    <a:pt x="23" y="309"/>
                    <a:pt x="23" y="317"/>
                    <a:pt x="18" y="320"/>
                  </a:cubicBezTo>
                  <a:cubicBezTo>
                    <a:pt x="7" y="330"/>
                    <a:pt x="7" y="330"/>
                    <a:pt x="7" y="330"/>
                  </a:cubicBezTo>
                  <a:cubicBezTo>
                    <a:pt x="5" y="332"/>
                    <a:pt x="5" y="332"/>
                    <a:pt x="5" y="332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7" y="361"/>
                    <a:pt x="7" y="361"/>
                    <a:pt x="7" y="361"/>
                  </a:cubicBezTo>
                  <a:cubicBezTo>
                    <a:pt x="9" y="361"/>
                    <a:pt x="9" y="361"/>
                    <a:pt x="9" y="361"/>
                  </a:cubicBezTo>
                  <a:cubicBezTo>
                    <a:pt x="27" y="359"/>
                    <a:pt x="46" y="359"/>
                    <a:pt x="67" y="361"/>
                  </a:cubicBezTo>
                  <a:cubicBezTo>
                    <a:pt x="69" y="361"/>
                    <a:pt x="69" y="361"/>
                    <a:pt x="69" y="361"/>
                  </a:cubicBezTo>
                  <a:cubicBezTo>
                    <a:pt x="69" y="362"/>
                    <a:pt x="69" y="362"/>
                    <a:pt x="69" y="362"/>
                  </a:cubicBezTo>
                  <a:cubicBezTo>
                    <a:pt x="93" y="385"/>
                    <a:pt x="93" y="385"/>
                    <a:pt x="93" y="385"/>
                  </a:cubicBezTo>
                  <a:cubicBezTo>
                    <a:pt x="93" y="386"/>
                    <a:pt x="93" y="386"/>
                    <a:pt x="93" y="386"/>
                  </a:cubicBezTo>
                  <a:cubicBezTo>
                    <a:pt x="94" y="386"/>
                    <a:pt x="94" y="386"/>
                    <a:pt x="94" y="386"/>
                  </a:cubicBezTo>
                  <a:cubicBezTo>
                    <a:pt x="107" y="425"/>
                    <a:pt x="107" y="425"/>
                    <a:pt x="107" y="425"/>
                  </a:cubicBezTo>
                  <a:cubicBezTo>
                    <a:pt x="136" y="452"/>
                    <a:pt x="136" y="452"/>
                    <a:pt x="136" y="452"/>
                  </a:cubicBezTo>
                  <a:cubicBezTo>
                    <a:pt x="148" y="456"/>
                    <a:pt x="148" y="456"/>
                    <a:pt x="148" y="456"/>
                  </a:cubicBezTo>
                  <a:cubicBezTo>
                    <a:pt x="149" y="423"/>
                    <a:pt x="149" y="423"/>
                    <a:pt x="149" y="423"/>
                  </a:cubicBezTo>
                  <a:cubicBezTo>
                    <a:pt x="175" y="450"/>
                    <a:pt x="175" y="450"/>
                    <a:pt x="175" y="450"/>
                  </a:cubicBezTo>
                  <a:cubicBezTo>
                    <a:pt x="179" y="446"/>
                    <a:pt x="179" y="446"/>
                    <a:pt x="179" y="446"/>
                  </a:cubicBezTo>
                  <a:cubicBezTo>
                    <a:pt x="198" y="406"/>
                    <a:pt x="198" y="406"/>
                    <a:pt x="198" y="406"/>
                  </a:cubicBezTo>
                  <a:cubicBezTo>
                    <a:pt x="201" y="384"/>
                    <a:pt x="201" y="384"/>
                    <a:pt x="201" y="384"/>
                  </a:cubicBezTo>
                  <a:cubicBezTo>
                    <a:pt x="205" y="385"/>
                    <a:pt x="205" y="385"/>
                    <a:pt x="205" y="385"/>
                  </a:cubicBezTo>
                  <a:cubicBezTo>
                    <a:pt x="207" y="385"/>
                    <a:pt x="207" y="385"/>
                    <a:pt x="207" y="385"/>
                  </a:cubicBezTo>
                  <a:cubicBezTo>
                    <a:pt x="227" y="386"/>
                    <a:pt x="227" y="386"/>
                    <a:pt x="227" y="386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67"/>
                    <a:pt x="226" y="367"/>
                    <a:pt x="226" y="367"/>
                  </a:cubicBezTo>
                  <a:cubicBezTo>
                    <a:pt x="226" y="365"/>
                    <a:pt x="226" y="365"/>
                    <a:pt x="226" y="365"/>
                  </a:cubicBezTo>
                  <a:cubicBezTo>
                    <a:pt x="229" y="365"/>
                    <a:pt x="229" y="365"/>
                    <a:pt x="229" y="365"/>
                  </a:cubicBezTo>
                  <a:cubicBezTo>
                    <a:pt x="255" y="366"/>
                    <a:pt x="255" y="366"/>
                    <a:pt x="255" y="366"/>
                  </a:cubicBezTo>
                  <a:cubicBezTo>
                    <a:pt x="269" y="353"/>
                    <a:pt x="275" y="341"/>
                    <a:pt x="275" y="332"/>
                  </a:cubicBezTo>
                  <a:cubicBezTo>
                    <a:pt x="271" y="294"/>
                    <a:pt x="271" y="294"/>
                    <a:pt x="271" y="294"/>
                  </a:cubicBezTo>
                  <a:cubicBezTo>
                    <a:pt x="294" y="301"/>
                    <a:pt x="294" y="301"/>
                    <a:pt x="294" y="301"/>
                  </a:cubicBezTo>
                  <a:cubicBezTo>
                    <a:pt x="301" y="290"/>
                    <a:pt x="301" y="290"/>
                    <a:pt x="301" y="290"/>
                  </a:cubicBezTo>
                  <a:cubicBezTo>
                    <a:pt x="290" y="280"/>
                    <a:pt x="290" y="280"/>
                    <a:pt x="290" y="280"/>
                  </a:cubicBezTo>
                  <a:cubicBezTo>
                    <a:pt x="287" y="276"/>
                    <a:pt x="287" y="276"/>
                    <a:pt x="287" y="276"/>
                  </a:cubicBezTo>
                  <a:cubicBezTo>
                    <a:pt x="308" y="255"/>
                    <a:pt x="308" y="255"/>
                    <a:pt x="308" y="255"/>
                  </a:cubicBezTo>
                  <a:cubicBezTo>
                    <a:pt x="309" y="257"/>
                    <a:pt x="309" y="257"/>
                    <a:pt x="309" y="257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24" y="264"/>
                    <a:pt x="324" y="264"/>
                    <a:pt x="324" y="264"/>
                  </a:cubicBezTo>
                  <a:cubicBezTo>
                    <a:pt x="324" y="261"/>
                    <a:pt x="324" y="261"/>
                    <a:pt x="324" y="261"/>
                  </a:cubicBezTo>
                  <a:cubicBezTo>
                    <a:pt x="315" y="242"/>
                    <a:pt x="315" y="242"/>
                    <a:pt x="315" y="242"/>
                  </a:cubicBezTo>
                  <a:cubicBezTo>
                    <a:pt x="319" y="239"/>
                    <a:pt x="319" y="239"/>
                    <a:pt x="319" y="239"/>
                  </a:cubicBezTo>
                  <a:cubicBezTo>
                    <a:pt x="324" y="236"/>
                    <a:pt x="324" y="236"/>
                    <a:pt x="324" y="236"/>
                  </a:cubicBezTo>
                  <a:cubicBezTo>
                    <a:pt x="322" y="228"/>
                    <a:pt x="322" y="228"/>
                    <a:pt x="322" y="228"/>
                  </a:cubicBezTo>
                  <a:cubicBezTo>
                    <a:pt x="311" y="208"/>
                    <a:pt x="311" y="208"/>
                    <a:pt x="311" y="208"/>
                  </a:cubicBezTo>
                  <a:cubicBezTo>
                    <a:pt x="313" y="207"/>
                    <a:pt x="313" y="207"/>
                    <a:pt x="313" y="207"/>
                  </a:cubicBezTo>
                  <a:cubicBezTo>
                    <a:pt x="315" y="205"/>
                    <a:pt x="315" y="205"/>
                    <a:pt x="315" y="205"/>
                  </a:cubicBezTo>
                  <a:cubicBezTo>
                    <a:pt x="344" y="189"/>
                    <a:pt x="344" y="189"/>
                    <a:pt x="344" y="189"/>
                  </a:cubicBezTo>
                  <a:cubicBezTo>
                    <a:pt x="345" y="177"/>
                    <a:pt x="345" y="177"/>
                    <a:pt x="345" y="177"/>
                  </a:cubicBezTo>
                  <a:cubicBezTo>
                    <a:pt x="321" y="165"/>
                    <a:pt x="308" y="154"/>
                    <a:pt x="310" y="149"/>
                  </a:cubicBezTo>
                  <a:cubicBezTo>
                    <a:pt x="311" y="145"/>
                    <a:pt x="313" y="144"/>
                    <a:pt x="319" y="144"/>
                  </a:cubicBezTo>
                  <a:cubicBezTo>
                    <a:pt x="350" y="149"/>
                    <a:pt x="350" y="149"/>
                    <a:pt x="350" y="149"/>
                  </a:cubicBezTo>
                  <a:cubicBezTo>
                    <a:pt x="351" y="130"/>
                    <a:pt x="351" y="130"/>
                    <a:pt x="351" y="130"/>
                  </a:cubicBezTo>
                  <a:cubicBezTo>
                    <a:pt x="351" y="128"/>
                    <a:pt x="351" y="128"/>
                    <a:pt x="351" y="128"/>
                  </a:cubicBezTo>
                  <a:cubicBezTo>
                    <a:pt x="367" y="112"/>
                    <a:pt x="367" y="112"/>
                    <a:pt x="367" y="112"/>
                  </a:cubicBezTo>
                  <a:cubicBezTo>
                    <a:pt x="371" y="100"/>
                    <a:pt x="371" y="100"/>
                    <a:pt x="371" y="100"/>
                  </a:cubicBezTo>
                  <a:cubicBezTo>
                    <a:pt x="365" y="98"/>
                    <a:pt x="361" y="94"/>
                    <a:pt x="357" y="90"/>
                  </a:cubicBezTo>
                  <a:cubicBezTo>
                    <a:pt x="356" y="88"/>
                    <a:pt x="356" y="88"/>
                    <a:pt x="356" y="88"/>
                  </a:cubicBezTo>
                  <a:cubicBezTo>
                    <a:pt x="356" y="86"/>
                    <a:pt x="356" y="86"/>
                    <a:pt x="356" y="86"/>
                  </a:cubicBezTo>
                  <a:cubicBezTo>
                    <a:pt x="357" y="80"/>
                    <a:pt x="357" y="80"/>
                    <a:pt x="357" y="80"/>
                  </a:cubicBezTo>
                  <a:cubicBezTo>
                    <a:pt x="356" y="78"/>
                    <a:pt x="356" y="78"/>
                    <a:pt x="356" y="78"/>
                  </a:cubicBezTo>
                  <a:cubicBezTo>
                    <a:pt x="353" y="77"/>
                    <a:pt x="353" y="77"/>
                    <a:pt x="353" y="77"/>
                  </a:cubicBezTo>
                  <a:cubicBezTo>
                    <a:pt x="352" y="78"/>
                    <a:pt x="352" y="78"/>
                    <a:pt x="352" y="78"/>
                  </a:cubicBezTo>
                  <a:cubicBezTo>
                    <a:pt x="350" y="82"/>
                    <a:pt x="345" y="86"/>
                    <a:pt x="338" y="86"/>
                  </a:cubicBezTo>
                  <a:cubicBezTo>
                    <a:pt x="326" y="86"/>
                    <a:pt x="316" y="80"/>
                    <a:pt x="309" y="73"/>
                  </a:cubicBezTo>
                  <a:cubicBezTo>
                    <a:pt x="309" y="72"/>
                    <a:pt x="309" y="72"/>
                    <a:pt x="309" y="72"/>
                  </a:cubicBezTo>
                  <a:cubicBezTo>
                    <a:pt x="308" y="72"/>
                    <a:pt x="308" y="72"/>
                    <a:pt x="308" y="72"/>
                  </a:cubicBezTo>
                  <a:cubicBezTo>
                    <a:pt x="300" y="57"/>
                    <a:pt x="300" y="57"/>
                    <a:pt x="300" y="57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6" y="66"/>
                    <a:pt x="292" y="72"/>
                    <a:pt x="285" y="77"/>
                  </a:cubicBezTo>
                  <a:cubicBezTo>
                    <a:pt x="271" y="84"/>
                    <a:pt x="258" y="86"/>
                    <a:pt x="246" y="80"/>
                  </a:cubicBezTo>
                  <a:cubicBezTo>
                    <a:pt x="237" y="77"/>
                    <a:pt x="232" y="71"/>
                    <a:pt x="229" y="61"/>
                  </a:cubicBezTo>
                  <a:cubicBezTo>
                    <a:pt x="226" y="40"/>
                    <a:pt x="226" y="40"/>
                    <a:pt x="226" y="40"/>
                  </a:cubicBezTo>
                  <a:cubicBezTo>
                    <a:pt x="223" y="20"/>
                    <a:pt x="218" y="9"/>
                    <a:pt x="212" y="5"/>
                  </a:cubicBezTo>
                  <a:cubicBezTo>
                    <a:pt x="206" y="1"/>
                    <a:pt x="199" y="0"/>
                    <a:pt x="194" y="1"/>
                  </a:cubicBezTo>
                  <a:cubicBezTo>
                    <a:pt x="195" y="19"/>
                    <a:pt x="195" y="19"/>
                    <a:pt x="195" y="19"/>
                  </a:cubicBezTo>
                  <a:lnTo>
                    <a:pt x="194" y="2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38" name="Freeform 23"/>
            <p:cNvSpPr/>
            <p:nvPr/>
          </p:nvSpPr>
          <p:spPr bwMode="auto">
            <a:xfrm>
              <a:off x="5066194" y="4298725"/>
              <a:ext cx="372965" cy="429044"/>
            </a:xfrm>
            <a:custGeom>
              <a:avLst/>
              <a:gdLst>
                <a:gd name="T0" fmla="*/ 2147483646 w 322"/>
                <a:gd name="T1" fmla="*/ 2147483646 h 372"/>
                <a:gd name="T2" fmla="*/ 2147483646 w 322"/>
                <a:gd name="T3" fmla="*/ 2147483646 h 372"/>
                <a:gd name="T4" fmla="*/ 2147483646 w 322"/>
                <a:gd name="T5" fmla="*/ 2147483646 h 372"/>
                <a:gd name="T6" fmla="*/ 2147483646 w 322"/>
                <a:gd name="T7" fmla="*/ 2147483646 h 372"/>
                <a:gd name="T8" fmla="*/ 2147483646 w 322"/>
                <a:gd name="T9" fmla="*/ 2147483646 h 372"/>
                <a:gd name="T10" fmla="*/ 2147483646 w 322"/>
                <a:gd name="T11" fmla="*/ 2147483646 h 372"/>
                <a:gd name="T12" fmla="*/ 2147483646 w 322"/>
                <a:gd name="T13" fmla="*/ 2147483646 h 372"/>
                <a:gd name="T14" fmla="*/ 2147483646 w 322"/>
                <a:gd name="T15" fmla="*/ 2147483646 h 372"/>
                <a:gd name="T16" fmla="*/ 2147483646 w 322"/>
                <a:gd name="T17" fmla="*/ 2147483646 h 372"/>
                <a:gd name="T18" fmla="*/ 2147483646 w 322"/>
                <a:gd name="T19" fmla="*/ 2147483646 h 372"/>
                <a:gd name="T20" fmla="*/ 2147483646 w 322"/>
                <a:gd name="T21" fmla="*/ 2147483646 h 372"/>
                <a:gd name="T22" fmla="*/ 2147483646 w 322"/>
                <a:gd name="T23" fmla="*/ 2147483646 h 372"/>
                <a:gd name="T24" fmla="*/ 2147483646 w 322"/>
                <a:gd name="T25" fmla="*/ 2147483646 h 372"/>
                <a:gd name="T26" fmla="*/ 2147483646 w 322"/>
                <a:gd name="T27" fmla="*/ 2147483646 h 372"/>
                <a:gd name="T28" fmla="*/ 2147483646 w 322"/>
                <a:gd name="T29" fmla="*/ 2147483646 h 372"/>
                <a:gd name="T30" fmla="*/ 2147483646 w 322"/>
                <a:gd name="T31" fmla="*/ 2147483646 h 372"/>
                <a:gd name="T32" fmla="*/ 2147483646 w 322"/>
                <a:gd name="T33" fmla="*/ 2147483646 h 372"/>
                <a:gd name="T34" fmla="*/ 2147483646 w 322"/>
                <a:gd name="T35" fmla="*/ 2147483646 h 372"/>
                <a:gd name="T36" fmla="*/ 2147483646 w 322"/>
                <a:gd name="T37" fmla="*/ 2147483646 h 372"/>
                <a:gd name="T38" fmla="*/ 2147483646 w 322"/>
                <a:gd name="T39" fmla="*/ 2147483646 h 372"/>
                <a:gd name="T40" fmla="*/ 2147483646 w 322"/>
                <a:gd name="T41" fmla="*/ 2147483646 h 372"/>
                <a:gd name="T42" fmla="*/ 2147483646 w 322"/>
                <a:gd name="T43" fmla="*/ 2147483646 h 372"/>
                <a:gd name="T44" fmla="*/ 2147483646 w 322"/>
                <a:gd name="T45" fmla="*/ 2147483646 h 372"/>
                <a:gd name="T46" fmla="*/ 2147483646 w 322"/>
                <a:gd name="T47" fmla="*/ 2147483646 h 372"/>
                <a:gd name="T48" fmla="*/ 2147483646 w 322"/>
                <a:gd name="T49" fmla="*/ 2147483646 h 372"/>
                <a:gd name="T50" fmla="*/ 2147483646 w 322"/>
                <a:gd name="T51" fmla="*/ 2147483646 h 372"/>
                <a:gd name="T52" fmla="*/ 2147483646 w 322"/>
                <a:gd name="T53" fmla="*/ 2147483646 h 372"/>
                <a:gd name="T54" fmla="*/ 2147483646 w 322"/>
                <a:gd name="T55" fmla="*/ 2147483646 h 372"/>
                <a:gd name="T56" fmla="*/ 2147483646 w 322"/>
                <a:gd name="T57" fmla="*/ 2147483646 h 372"/>
                <a:gd name="T58" fmla="*/ 2147483646 w 322"/>
                <a:gd name="T59" fmla="*/ 2147483646 h 372"/>
                <a:gd name="T60" fmla="*/ 2147483646 w 322"/>
                <a:gd name="T61" fmla="*/ 2147483646 h 372"/>
                <a:gd name="T62" fmla="*/ 2147483646 w 322"/>
                <a:gd name="T63" fmla="*/ 2147483646 h 372"/>
                <a:gd name="T64" fmla="*/ 2147483646 w 322"/>
                <a:gd name="T65" fmla="*/ 2147483646 h 372"/>
                <a:gd name="T66" fmla="*/ 2147483646 w 322"/>
                <a:gd name="T67" fmla="*/ 2147483646 h 372"/>
                <a:gd name="T68" fmla="*/ 2147483646 w 322"/>
                <a:gd name="T69" fmla="*/ 2147483646 h 372"/>
                <a:gd name="T70" fmla="*/ 2147483646 w 322"/>
                <a:gd name="T71" fmla="*/ 2147483646 h 372"/>
                <a:gd name="T72" fmla="*/ 2147483646 w 322"/>
                <a:gd name="T73" fmla="*/ 2147483646 h 372"/>
                <a:gd name="T74" fmla="*/ 2147483646 w 322"/>
                <a:gd name="T75" fmla="*/ 2147483646 h 372"/>
                <a:gd name="T76" fmla="*/ 2147483646 w 322"/>
                <a:gd name="T77" fmla="*/ 2147483646 h 372"/>
                <a:gd name="T78" fmla="*/ 2147483646 w 322"/>
                <a:gd name="T79" fmla="*/ 2147483646 h 372"/>
                <a:gd name="T80" fmla="*/ 2147483646 w 322"/>
                <a:gd name="T81" fmla="*/ 2147483646 h 372"/>
                <a:gd name="T82" fmla="*/ 2147483646 w 322"/>
                <a:gd name="T83" fmla="*/ 2147483646 h 372"/>
                <a:gd name="T84" fmla="*/ 2147483646 w 322"/>
                <a:gd name="T85" fmla="*/ 2147483646 h 372"/>
                <a:gd name="T86" fmla="*/ 2147483646 w 322"/>
                <a:gd name="T87" fmla="*/ 2147483646 h 372"/>
                <a:gd name="T88" fmla="*/ 2147483646 w 322"/>
                <a:gd name="T89" fmla="*/ 2147483646 h 372"/>
                <a:gd name="T90" fmla="*/ 2147483646 w 322"/>
                <a:gd name="T91" fmla="*/ 2147483646 h 372"/>
                <a:gd name="T92" fmla="*/ 2147483646 w 322"/>
                <a:gd name="T93" fmla="*/ 0 h 3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2"/>
                <a:gd name="T142" fmla="*/ 0 h 372"/>
                <a:gd name="T143" fmla="*/ 322 w 322"/>
                <a:gd name="T144" fmla="*/ 372 h 37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2" h="372">
                  <a:moveTo>
                    <a:pt x="198" y="5"/>
                  </a:moveTo>
                  <a:cubicBezTo>
                    <a:pt x="186" y="11"/>
                    <a:pt x="177" y="15"/>
                    <a:pt x="169" y="16"/>
                  </a:cubicBezTo>
                  <a:cubicBezTo>
                    <a:pt x="163" y="16"/>
                    <a:pt x="152" y="14"/>
                    <a:pt x="138" y="9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06" y="9"/>
                    <a:pt x="98" y="19"/>
                    <a:pt x="86" y="37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4" y="86"/>
                    <a:pt x="74" y="86"/>
                    <a:pt x="74" y="86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62" y="95"/>
                    <a:pt x="64" y="105"/>
                    <a:pt x="61" y="109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53" y="130"/>
                    <a:pt x="49" y="137"/>
                    <a:pt x="45" y="141"/>
                  </a:cubicBezTo>
                  <a:cubicBezTo>
                    <a:pt x="8" y="174"/>
                    <a:pt x="8" y="174"/>
                    <a:pt x="8" y="174"/>
                  </a:cubicBezTo>
                  <a:cubicBezTo>
                    <a:pt x="17" y="180"/>
                    <a:pt x="17" y="180"/>
                    <a:pt x="17" y="180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3" y="192"/>
                    <a:pt x="0" y="201"/>
                    <a:pt x="5" y="207"/>
                  </a:cubicBezTo>
                  <a:cubicBezTo>
                    <a:pt x="30" y="246"/>
                    <a:pt x="30" y="246"/>
                    <a:pt x="30" y="246"/>
                  </a:cubicBezTo>
                  <a:cubicBezTo>
                    <a:pt x="31" y="246"/>
                    <a:pt x="31" y="246"/>
                    <a:pt x="31" y="246"/>
                  </a:cubicBezTo>
                  <a:cubicBezTo>
                    <a:pt x="31" y="247"/>
                    <a:pt x="31" y="247"/>
                    <a:pt x="31" y="247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6"/>
                    <a:pt x="43" y="276"/>
                    <a:pt x="43" y="276"/>
                  </a:cubicBezTo>
                  <a:cubicBezTo>
                    <a:pt x="41" y="278"/>
                    <a:pt x="41" y="278"/>
                    <a:pt x="41" y="278"/>
                  </a:cubicBezTo>
                  <a:cubicBezTo>
                    <a:pt x="46" y="278"/>
                    <a:pt x="50" y="280"/>
                    <a:pt x="55" y="283"/>
                  </a:cubicBezTo>
                  <a:cubicBezTo>
                    <a:pt x="64" y="288"/>
                    <a:pt x="70" y="303"/>
                    <a:pt x="73" y="325"/>
                  </a:cubicBezTo>
                  <a:cubicBezTo>
                    <a:pt x="77" y="346"/>
                    <a:pt x="77" y="346"/>
                    <a:pt x="77" y="346"/>
                  </a:cubicBezTo>
                  <a:cubicBezTo>
                    <a:pt x="80" y="352"/>
                    <a:pt x="82" y="355"/>
                    <a:pt x="87" y="357"/>
                  </a:cubicBezTo>
                  <a:cubicBezTo>
                    <a:pt x="95" y="361"/>
                    <a:pt x="106" y="360"/>
                    <a:pt x="115" y="354"/>
                  </a:cubicBezTo>
                  <a:cubicBezTo>
                    <a:pt x="121" y="350"/>
                    <a:pt x="124" y="347"/>
                    <a:pt x="123" y="344"/>
                  </a:cubicBezTo>
                  <a:cubicBezTo>
                    <a:pt x="122" y="343"/>
                    <a:pt x="122" y="343"/>
                    <a:pt x="122" y="343"/>
                  </a:cubicBezTo>
                  <a:cubicBezTo>
                    <a:pt x="122" y="341"/>
                    <a:pt x="122" y="341"/>
                    <a:pt x="122" y="341"/>
                  </a:cubicBezTo>
                  <a:cubicBezTo>
                    <a:pt x="140" y="328"/>
                    <a:pt x="140" y="328"/>
                    <a:pt x="140" y="328"/>
                  </a:cubicBezTo>
                  <a:cubicBezTo>
                    <a:pt x="142" y="330"/>
                    <a:pt x="142" y="330"/>
                    <a:pt x="142" y="330"/>
                  </a:cubicBezTo>
                  <a:cubicBezTo>
                    <a:pt x="156" y="354"/>
                    <a:pt x="156" y="354"/>
                    <a:pt x="156" y="354"/>
                  </a:cubicBezTo>
                  <a:cubicBezTo>
                    <a:pt x="161" y="358"/>
                    <a:pt x="166" y="360"/>
                    <a:pt x="175" y="360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76" y="346"/>
                    <a:pt x="176" y="346"/>
                    <a:pt x="176" y="346"/>
                  </a:cubicBezTo>
                  <a:cubicBezTo>
                    <a:pt x="196" y="355"/>
                    <a:pt x="196" y="355"/>
                    <a:pt x="196" y="355"/>
                  </a:cubicBezTo>
                  <a:cubicBezTo>
                    <a:pt x="201" y="355"/>
                    <a:pt x="201" y="355"/>
                    <a:pt x="201" y="355"/>
                  </a:cubicBezTo>
                  <a:cubicBezTo>
                    <a:pt x="202" y="355"/>
                    <a:pt x="202" y="355"/>
                    <a:pt x="202" y="355"/>
                  </a:cubicBezTo>
                  <a:cubicBezTo>
                    <a:pt x="203" y="357"/>
                    <a:pt x="203" y="357"/>
                    <a:pt x="203" y="357"/>
                  </a:cubicBezTo>
                  <a:cubicBezTo>
                    <a:pt x="222" y="372"/>
                    <a:pt x="222" y="372"/>
                    <a:pt x="222" y="372"/>
                  </a:cubicBezTo>
                  <a:cubicBezTo>
                    <a:pt x="227" y="363"/>
                    <a:pt x="227" y="363"/>
                    <a:pt x="227" y="363"/>
                  </a:cubicBezTo>
                  <a:cubicBezTo>
                    <a:pt x="226" y="327"/>
                    <a:pt x="226" y="327"/>
                    <a:pt x="226" y="327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40" y="310"/>
                    <a:pt x="240" y="310"/>
                    <a:pt x="240" y="310"/>
                  </a:cubicBezTo>
                  <a:cubicBezTo>
                    <a:pt x="241" y="308"/>
                    <a:pt x="240" y="304"/>
                    <a:pt x="235" y="299"/>
                  </a:cubicBezTo>
                  <a:cubicBezTo>
                    <a:pt x="232" y="296"/>
                    <a:pt x="232" y="296"/>
                    <a:pt x="232" y="296"/>
                  </a:cubicBezTo>
                  <a:cubicBezTo>
                    <a:pt x="234" y="293"/>
                    <a:pt x="234" y="293"/>
                    <a:pt x="234" y="293"/>
                  </a:cubicBezTo>
                  <a:cubicBezTo>
                    <a:pt x="235" y="291"/>
                    <a:pt x="235" y="291"/>
                    <a:pt x="235" y="291"/>
                  </a:cubicBezTo>
                  <a:cubicBezTo>
                    <a:pt x="238" y="290"/>
                    <a:pt x="238" y="290"/>
                    <a:pt x="238" y="290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66" y="248"/>
                    <a:pt x="266" y="248"/>
                    <a:pt x="266" y="248"/>
                  </a:cubicBezTo>
                  <a:cubicBezTo>
                    <a:pt x="272" y="249"/>
                    <a:pt x="272" y="249"/>
                    <a:pt x="272" y="249"/>
                  </a:cubicBezTo>
                  <a:cubicBezTo>
                    <a:pt x="274" y="250"/>
                    <a:pt x="274" y="250"/>
                    <a:pt x="274" y="250"/>
                  </a:cubicBezTo>
                  <a:cubicBezTo>
                    <a:pt x="274" y="252"/>
                    <a:pt x="274" y="252"/>
                    <a:pt x="274" y="252"/>
                  </a:cubicBezTo>
                  <a:cubicBezTo>
                    <a:pt x="272" y="269"/>
                    <a:pt x="272" y="269"/>
                    <a:pt x="272" y="269"/>
                  </a:cubicBezTo>
                  <a:cubicBezTo>
                    <a:pt x="274" y="269"/>
                    <a:pt x="274" y="269"/>
                    <a:pt x="274" y="269"/>
                  </a:cubicBezTo>
                  <a:cubicBezTo>
                    <a:pt x="303" y="243"/>
                    <a:pt x="303" y="243"/>
                    <a:pt x="303" y="243"/>
                  </a:cubicBezTo>
                  <a:cubicBezTo>
                    <a:pt x="301" y="229"/>
                    <a:pt x="301" y="229"/>
                    <a:pt x="301" y="229"/>
                  </a:cubicBezTo>
                  <a:cubicBezTo>
                    <a:pt x="296" y="229"/>
                    <a:pt x="296" y="229"/>
                    <a:pt x="296" y="229"/>
                  </a:cubicBezTo>
                  <a:cubicBezTo>
                    <a:pt x="285" y="230"/>
                    <a:pt x="285" y="230"/>
                    <a:pt x="285" y="230"/>
                  </a:cubicBezTo>
                  <a:cubicBezTo>
                    <a:pt x="303" y="182"/>
                    <a:pt x="303" y="182"/>
                    <a:pt x="303" y="182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85" y="180"/>
                    <a:pt x="285" y="180"/>
                    <a:pt x="285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0" y="171"/>
                    <a:pt x="280" y="171"/>
                    <a:pt x="280" y="171"/>
                  </a:cubicBezTo>
                  <a:cubicBezTo>
                    <a:pt x="277" y="165"/>
                    <a:pt x="277" y="159"/>
                    <a:pt x="281" y="154"/>
                  </a:cubicBezTo>
                  <a:cubicBezTo>
                    <a:pt x="306" y="153"/>
                    <a:pt x="306" y="153"/>
                    <a:pt x="306" y="153"/>
                  </a:cubicBezTo>
                  <a:cubicBezTo>
                    <a:pt x="322" y="153"/>
                    <a:pt x="322" y="153"/>
                    <a:pt x="322" y="153"/>
                  </a:cubicBezTo>
                  <a:cubicBezTo>
                    <a:pt x="322" y="148"/>
                    <a:pt x="319" y="138"/>
                    <a:pt x="310" y="123"/>
                  </a:cubicBezTo>
                  <a:cubicBezTo>
                    <a:pt x="287" y="115"/>
                    <a:pt x="287" y="115"/>
                    <a:pt x="287" y="115"/>
                  </a:cubicBezTo>
                  <a:cubicBezTo>
                    <a:pt x="311" y="93"/>
                    <a:pt x="311" y="93"/>
                    <a:pt x="311" y="93"/>
                  </a:cubicBezTo>
                  <a:cubicBezTo>
                    <a:pt x="311" y="88"/>
                    <a:pt x="311" y="88"/>
                    <a:pt x="311" y="88"/>
                  </a:cubicBezTo>
                  <a:cubicBezTo>
                    <a:pt x="299" y="90"/>
                    <a:pt x="299" y="90"/>
                    <a:pt x="299" y="90"/>
                  </a:cubicBezTo>
                  <a:cubicBezTo>
                    <a:pt x="295" y="90"/>
                    <a:pt x="295" y="90"/>
                    <a:pt x="295" y="90"/>
                  </a:cubicBezTo>
                  <a:cubicBezTo>
                    <a:pt x="295" y="89"/>
                    <a:pt x="295" y="89"/>
                    <a:pt x="295" y="89"/>
                  </a:cubicBezTo>
                  <a:cubicBezTo>
                    <a:pt x="294" y="88"/>
                    <a:pt x="294" y="88"/>
                    <a:pt x="294" y="88"/>
                  </a:cubicBezTo>
                  <a:cubicBezTo>
                    <a:pt x="293" y="86"/>
                    <a:pt x="293" y="86"/>
                    <a:pt x="293" y="86"/>
                  </a:cubicBezTo>
                  <a:cubicBezTo>
                    <a:pt x="290" y="75"/>
                    <a:pt x="283" y="67"/>
                    <a:pt x="274" y="63"/>
                  </a:cubicBezTo>
                  <a:cubicBezTo>
                    <a:pt x="232" y="64"/>
                    <a:pt x="232" y="64"/>
                    <a:pt x="232" y="64"/>
                  </a:cubicBezTo>
                  <a:cubicBezTo>
                    <a:pt x="214" y="86"/>
                    <a:pt x="214" y="86"/>
                    <a:pt x="214" y="86"/>
                  </a:cubicBezTo>
                  <a:cubicBezTo>
                    <a:pt x="214" y="87"/>
                    <a:pt x="214" y="87"/>
                    <a:pt x="214" y="87"/>
                  </a:cubicBezTo>
                  <a:cubicBezTo>
                    <a:pt x="208" y="86"/>
                    <a:pt x="208" y="86"/>
                    <a:pt x="208" y="86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206" y="48"/>
                    <a:pt x="206" y="48"/>
                    <a:pt x="206" y="48"/>
                  </a:cubicBezTo>
                  <a:cubicBezTo>
                    <a:pt x="210" y="48"/>
                    <a:pt x="221" y="37"/>
                    <a:pt x="239" y="16"/>
                  </a:cubicBezTo>
                  <a:cubicBezTo>
                    <a:pt x="217" y="0"/>
                    <a:pt x="217" y="0"/>
                    <a:pt x="217" y="0"/>
                  </a:cubicBezTo>
                  <a:lnTo>
                    <a:pt x="198" y="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39" name="Freeform 24"/>
            <p:cNvSpPr/>
            <p:nvPr/>
          </p:nvSpPr>
          <p:spPr bwMode="auto">
            <a:xfrm>
              <a:off x="4710097" y="3932833"/>
              <a:ext cx="468549" cy="568344"/>
            </a:xfrm>
            <a:custGeom>
              <a:avLst/>
              <a:gdLst>
                <a:gd name="T0" fmla="*/ 2147483646 w 403"/>
                <a:gd name="T1" fmla="*/ 2147483646 h 494"/>
                <a:gd name="T2" fmla="*/ 2147483646 w 403"/>
                <a:gd name="T3" fmla="*/ 2147483646 h 494"/>
                <a:gd name="T4" fmla="*/ 2147483646 w 403"/>
                <a:gd name="T5" fmla="*/ 2147483646 h 494"/>
                <a:gd name="T6" fmla="*/ 2147483646 w 403"/>
                <a:gd name="T7" fmla="*/ 0 h 494"/>
                <a:gd name="T8" fmla="*/ 2147483646 w 403"/>
                <a:gd name="T9" fmla="*/ 2147483646 h 494"/>
                <a:gd name="T10" fmla="*/ 2147483646 w 403"/>
                <a:gd name="T11" fmla="*/ 2147483646 h 494"/>
                <a:gd name="T12" fmla="*/ 2147483646 w 403"/>
                <a:gd name="T13" fmla="*/ 2147483646 h 494"/>
                <a:gd name="T14" fmla="*/ 2147483646 w 403"/>
                <a:gd name="T15" fmla="*/ 2147483646 h 494"/>
                <a:gd name="T16" fmla="*/ 2147483646 w 403"/>
                <a:gd name="T17" fmla="*/ 2147483646 h 494"/>
                <a:gd name="T18" fmla="*/ 2147483646 w 403"/>
                <a:gd name="T19" fmla="*/ 2147483646 h 494"/>
                <a:gd name="T20" fmla="*/ 2147483646 w 403"/>
                <a:gd name="T21" fmla="*/ 2147483646 h 494"/>
                <a:gd name="T22" fmla="*/ 2147483646 w 403"/>
                <a:gd name="T23" fmla="*/ 2147483646 h 494"/>
                <a:gd name="T24" fmla="*/ 2147483646 w 403"/>
                <a:gd name="T25" fmla="*/ 2147483646 h 494"/>
                <a:gd name="T26" fmla="*/ 2147483646 w 403"/>
                <a:gd name="T27" fmla="*/ 2147483646 h 494"/>
                <a:gd name="T28" fmla="*/ 2147483646 w 403"/>
                <a:gd name="T29" fmla="*/ 2147483646 h 494"/>
                <a:gd name="T30" fmla="*/ 2147483646 w 403"/>
                <a:gd name="T31" fmla="*/ 2147483646 h 494"/>
                <a:gd name="T32" fmla="*/ 2147483646 w 403"/>
                <a:gd name="T33" fmla="*/ 2147483646 h 494"/>
                <a:gd name="T34" fmla="*/ 2147483646 w 403"/>
                <a:gd name="T35" fmla="*/ 2147483646 h 494"/>
                <a:gd name="T36" fmla="*/ 2147483646 w 403"/>
                <a:gd name="T37" fmla="*/ 2147483646 h 494"/>
                <a:gd name="T38" fmla="*/ 2147483646 w 403"/>
                <a:gd name="T39" fmla="*/ 2147483646 h 494"/>
                <a:gd name="T40" fmla="*/ 2147483646 w 403"/>
                <a:gd name="T41" fmla="*/ 2147483646 h 494"/>
                <a:gd name="T42" fmla="*/ 2147483646 w 403"/>
                <a:gd name="T43" fmla="*/ 2147483646 h 494"/>
                <a:gd name="T44" fmla="*/ 2147483646 w 403"/>
                <a:gd name="T45" fmla="*/ 2147483646 h 494"/>
                <a:gd name="T46" fmla="*/ 2147483646 w 403"/>
                <a:gd name="T47" fmla="*/ 2147483646 h 494"/>
                <a:gd name="T48" fmla="*/ 2147483646 w 403"/>
                <a:gd name="T49" fmla="*/ 2147483646 h 494"/>
                <a:gd name="T50" fmla="*/ 2147483646 w 403"/>
                <a:gd name="T51" fmla="*/ 2147483646 h 494"/>
                <a:gd name="T52" fmla="*/ 2147483646 w 403"/>
                <a:gd name="T53" fmla="*/ 2147483646 h 494"/>
                <a:gd name="T54" fmla="*/ 2147483646 w 403"/>
                <a:gd name="T55" fmla="*/ 2147483646 h 494"/>
                <a:gd name="T56" fmla="*/ 2147483646 w 403"/>
                <a:gd name="T57" fmla="*/ 2147483646 h 494"/>
                <a:gd name="T58" fmla="*/ 2147483646 w 403"/>
                <a:gd name="T59" fmla="*/ 2147483646 h 494"/>
                <a:gd name="T60" fmla="*/ 2147483646 w 403"/>
                <a:gd name="T61" fmla="*/ 2147483646 h 494"/>
                <a:gd name="T62" fmla="*/ 2147483646 w 403"/>
                <a:gd name="T63" fmla="*/ 2147483646 h 494"/>
                <a:gd name="T64" fmla="*/ 2147483646 w 403"/>
                <a:gd name="T65" fmla="*/ 2147483646 h 494"/>
                <a:gd name="T66" fmla="*/ 2147483646 w 403"/>
                <a:gd name="T67" fmla="*/ 2147483646 h 494"/>
                <a:gd name="T68" fmla="*/ 2147483646 w 403"/>
                <a:gd name="T69" fmla="*/ 2147483646 h 494"/>
                <a:gd name="T70" fmla="*/ 2147483646 w 403"/>
                <a:gd name="T71" fmla="*/ 2147483646 h 494"/>
                <a:gd name="T72" fmla="*/ 2147483646 w 403"/>
                <a:gd name="T73" fmla="*/ 2147483646 h 494"/>
                <a:gd name="T74" fmla="*/ 2147483646 w 403"/>
                <a:gd name="T75" fmla="*/ 2147483646 h 494"/>
                <a:gd name="T76" fmla="*/ 2147483646 w 403"/>
                <a:gd name="T77" fmla="*/ 2147483646 h 494"/>
                <a:gd name="T78" fmla="*/ 2147483646 w 403"/>
                <a:gd name="T79" fmla="*/ 2147483646 h 494"/>
                <a:gd name="T80" fmla="*/ 2147483646 w 403"/>
                <a:gd name="T81" fmla="*/ 2147483646 h 494"/>
                <a:gd name="T82" fmla="*/ 2147483646 w 403"/>
                <a:gd name="T83" fmla="*/ 2147483646 h 494"/>
                <a:gd name="T84" fmla="*/ 2147483646 w 403"/>
                <a:gd name="T85" fmla="*/ 2147483646 h 494"/>
                <a:gd name="T86" fmla="*/ 2147483646 w 403"/>
                <a:gd name="T87" fmla="*/ 2147483646 h 494"/>
                <a:gd name="T88" fmla="*/ 2147483646 w 403"/>
                <a:gd name="T89" fmla="*/ 2147483646 h 494"/>
                <a:gd name="T90" fmla="*/ 2147483646 w 403"/>
                <a:gd name="T91" fmla="*/ 2147483646 h 494"/>
                <a:gd name="T92" fmla="*/ 2147483646 w 403"/>
                <a:gd name="T93" fmla="*/ 2147483646 h 494"/>
                <a:gd name="T94" fmla="*/ 2147483646 w 403"/>
                <a:gd name="T95" fmla="*/ 2147483646 h 494"/>
                <a:gd name="T96" fmla="*/ 2147483646 w 403"/>
                <a:gd name="T97" fmla="*/ 2147483646 h 494"/>
                <a:gd name="T98" fmla="*/ 2147483646 w 403"/>
                <a:gd name="T99" fmla="*/ 2147483646 h 494"/>
                <a:gd name="T100" fmla="*/ 2147483646 w 403"/>
                <a:gd name="T101" fmla="*/ 2147483646 h 494"/>
                <a:gd name="T102" fmla="*/ 2147483646 w 403"/>
                <a:gd name="T103" fmla="*/ 2147483646 h 49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3"/>
                <a:gd name="T157" fmla="*/ 0 h 494"/>
                <a:gd name="T158" fmla="*/ 403 w 403"/>
                <a:gd name="T159" fmla="*/ 494 h 49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3" h="494">
                  <a:moveTo>
                    <a:pt x="255" y="140"/>
                  </a:moveTo>
                  <a:cubicBezTo>
                    <a:pt x="254" y="140"/>
                    <a:pt x="254" y="140"/>
                    <a:pt x="254" y="140"/>
                  </a:cubicBezTo>
                  <a:cubicBezTo>
                    <a:pt x="254" y="139"/>
                    <a:pt x="254" y="139"/>
                    <a:pt x="254" y="139"/>
                  </a:cubicBezTo>
                  <a:cubicBezTo>
                    <a:pt x="242" y="99"/>
                    <a:pt x="231" y="76"/>
                    <a:pt x="224" y="73"/>
                  </a:cubicBezTo>
                  <a:cubicBezTo>
                    <a:pt x="187" y="61"/>
                    <a:pt x="187" y="61"/>
                    <a:pt x="187" y="61"/>
                  </a:cubicBezTo>
                  <a:cubicBezTo>
                    <a:pt x="166" y="54"/>
                    <a:pt x="151" y="50"/>
                    <a:pt x="145" y="46"/>
                  </a:cubicBezTo>
                  <a:cubicBezTo>
                    <a:pt x="134" y="39"/>
                    <a:pt x="121" y="25"/>
                    <a:pt x="105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2" y="10"/>
                    <a:pt x="110" y="25"/>
                    <a:pt x="128" y="46"/>
                  </a:cubicBezTo>
                  <a:cubicBezTo>
                    <a:pt x="129" y="47"/>
                    <a:pt x="129" y="47"/>
                    <a:pt x="129" y="47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13" y="80"/>
                    <a:pt x="113" y="80"/>
                    <a:pt x="113" y="80"/>
                  </a:cubicBezTo>
                  <a:cubicBezTo>
                    <a:pt x="107" y="91"/>
                    <a:pt x="101" y="96"/>
                    <a:pt x="94" y="94"/>
                  </a:cubicBezTo>
                  <a:cubicBezTo>
                    <a:pt x="90" y="92"/>
                    <a:pt x="82" y="83"/>
                    <a:pt x="68" y="65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65"/>
                    <a:pt x="53" y="75"/>
                    <a:pt x="60" y="92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29" y="122"/>
                    <a:pt x="29" y="127"/>
                    <a:pt x="30" y="133"/>
                  </a:cubicBezTo>
                  <a:cubicBezTo>
                    <a:pt x="32" y="149"/>
                    <a:pt x="31" y="159"/>
                    <a:pt x="28" y="163"/>
                  </a:cubicBezTo>
                  <a:cubicBezTo>
                    <a:pt x="26" y="165"/>
                    <a:pt x="25" y="165"/>
                    <a:pt x="22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1" y="165"/>
                    <a:pt x="4" y="169"/>
                    <a:pt x="10" y="172"/>
                  </a:cubicBezTo>
                  <a:cubicBezTo>
                    <a:pt x="20" y="182"/>
                    <a:pt x="29" y="196"/>
                    <a:pt x="37" y="211"/>
                  </a:cubicBezTo>
                  <a:cubicBezTo>
                    <a:pt x="38" y="215"/>
                    <a:pt x="38" y="215"/>
                    <a:pt x="38" y="215"/>
                  </a:cubicBezTo>
                  <a:cubicBezTo>
                    <a:pt x="38" y="215"/>
                    <a:pt x="38" y="215"/>
                    <a:pt x="38" y="215"/>
                  </a:cubicBezTo>
                  <a:cubicBezTo>
                    <a:pt x="48" y="213"/>
                    <a:pt x="48" y="213"/>
                    <a:pt x="48" y="213"/>
                  </a:cubicBezTo>
                  <a:cubicBezTo>
                    <a:pt x="59" y="210"/>
                    <a:pt x="70" y="213"/>
                    <a:pt x="80" y="220"/>
                  </a:cubicBezTo>
                  <a:cubicBezTo>
                    <a:pt x="92" y="234"/>
                    <a:pt x="92" y="234"/>
                    <a:pt x="92" y="234"/>
                  </a:cubicBezTo>
                  <a:cubicBezTo>
                    <a:pt x="93" y="235"/>
                    <a:pt x="93" y="235"/>
                    <a:pt x="93" y="235"/>
                  </a:cubicBezTo>
                  <a:cubicBezTo>
                    <a:pt x="93" y="236"/>
                    <a:pt x="93" y="236"/>
                    <a:pt x="93" y="236"/>
                  </a:cubicBezTo>
                  <a:cubicBezTo>
                    <a:pt x="92" y="236"/>
                    <a:pt x="92" y="236"/>
                    <a:pt x="92" y="236"/>
                  </a:cubicBezTo>
                  <a:cubicBezTo>
                    <a:pt x="91" y="263"/>
                    <a:pt x="91" y="263"/>
                    <a:pt x="91" y="263"/>
                  </a:cubicBezTo>
                  <a:cubicBezTo>
                    <a:pt x="94" y="267"/>
                    <a:pt x="96" y="273"/>
                    <a:pt x="94" y="277"/>
                  </a:cubicBezTo>
                  <a:cubicBezTo>
                    <a:pt x="92" y="282"/>
                    <a:pt x="88" y="285"/>
                    <a:pt x="80" y="286"/>
                  </a:cubicBezTo>
                  <a:cubicBezTo>
                    <a:pt x="72" y="286"/>
                    <a:pt x="68" y="292"/>
                    <a:pt x="66" y="302"/>
                  </a:cubicBezTo>
                  <a:cubicBezTo>
                    <a:pt x="66" y="302"/>
                    <a:pt x="66" y="302"/>
                    <a:pt x="66" y="302"/>
                  </a:cubicBezTo>
                  <a:cubicBezTo>
                    <a:pt x="66" y="302"/>
                    <a:pt x="66" y="302"/>
                    <a:pt x="66" y="302"/>
                  </a:cubicBezTo>
                  <a:cubicBezTo>
                    <a:pt x="66" y="303"/>
                    <a:pt x="66" y="303"/>
                    <a:pt x="66" y="303"/>
                  </a:cubicBezTo>
                  <a:cubicBezTo>
                    <a:pt x="57" y="321"/>
                    <a:pt x="57" y="321"/>
                    <a:pt x="57" y="321"/>
                  </a:cubicBezTo>
                  <a:cubicBezTo>
                    <a:pt x="70" y="334"/>
                    <a:pt x="70" y="334"/>
                    <a:pt x="70" y="334"/>
                  </a:cubicBezTo>
                  <a:cubicBezTo>
                    <a:pt x="97" y="339"/>
                    <a:pt x="97" y="339"/>
                    <a:pt x="97" y="339"/>
                  </a:cubicBezTo>
                  <a:cubicBezTo>
                    <a:pt x="99" y="339"/>
                    <a:pt x="99" y="339"/>
                    <a:pt x="99" y="339"/>
                  </a:cubicBezTo>
                  <a:cubicBezTo>
                    <a:pt x="99" y="339"/>
                    <a:pt x="99" y="339"/>
                    <a:pt x="99" y="339"/>
                  </a:cubicBezTo>
                  <a:cubicBezTo>
                    <a:pt x="113" y="354"/>
                    <a:pt x="113" y="354"/>
                    <a:pt x="113" y="354"/>
                  </a:cubicBezTo>
                  <a:cubicBezTo>
                    <a:pt x="96" y="379"/>
                    <a:pt x="96" y="379"/>
                    <a:pt x="96" y="379"/>
                  </a:cubicBezTo>
                  <a:cubicBezTo>
                    <a:pt x="135" y="464"/>
                    <a:pt x="135" y="464"/>
                    <a:pt x="135" y="464"/>
                  </a:cubicBezTo>
                  <a:cubicBezTo>
                    <a:pt x="136" y="466"/>
                    <a:pt x="136" y="466"/>
                    <a:pt x="136" y="466"/>
                  </a:cubicBezTo>
                  <a:cubicBezTo>
                    <a:pt x="130" y="473"/>
                    <a:pt x="130" y="473"/>
                    <a:pt x="130" y="473"/>
                  </a:cubicBezTo>
                  <a:cubicBezTo>
                    <a:pt x="132" y="480"/>
                    <a:pt x="132" y="480"/>
                    <a:pt x="132" y="480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205" y="434"/>
                    <a:pt x="205" y="434"/>
                    <a:pt x="205" y="434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84" y="471"/>
                    <a:pt x="179" y="485"/>
                    <a:pt x="176" y="494"/>
                  </a:cubicBezTo>
                  <a:cubicBezTo>
                    <a:pt x="189" y="489"/>
                    <a:pt x="200" y="480"/>
                    <a:pt x="206" y="463"/>
                  </a:cubicBezTo>
                  <a:cubicBezTo>
                    <a:pt x="207" y="461"/>
                    <a:pt x="207" y="461"/>
                    <a:pt x="207" y="461"/>
                  </a:cubicBezTo>
                  <a:cubicBezTo>
                    <a:pt x="208" y="461"/>
                    <a:pt x="208" y="461"/>
                    <a:pt x="208" y="461"/>
                  </a:cubicBezTo>
                  <a:cubicBezTo>
                    <a:pt x="228" y="450"/>
                    <a:pt x="228" y="450"/>
                    <a:pt x="228" y="450"/>
                  </a:cubicBezTo>
                  <a:cubicBezTo>
                    <a:pt x="229" y="448"/>
                    <a:pt x="229" y="448"/>
                    <a:pt x="229" y="448"/>
                  </a:cubicBezTo>
                  <a:cubicBezTo>
                    <a:pt x="258" y="473"/>
                    <a:pt x="258" y="473"/>
                    <a:pt x="258" y="473"/>
                  </a:cubicBezTo>
                  <a:cubicBezTo>
                    <a:pt x="289" y="474"/>
                    <a:pt x="289" y="474"/>
                    <a:pt x="289" y="474"/>
                  </a:cubicBezTo>
                  <a:cubicBezTo>
                    <a:pt x="290" y="475"/>
                    <a:pt x="290" y="475"/>
                    <a:pt x="290" y="475"/>
                  </a:cubicBezTo>
                  <a:cubicBezTo>
                    <a:pt x="305" y="485"/>
                    <a:pt x="305" y="485"/>
                    <a:pt x="305" y="485"/>
                  </a:cubicBezTo>
                  <a:cubicBezTo>
                    <a:pt x="344" y="451"/>
                    <a:pt x="344" y="451"/>
                    <a:pt x="344" y="451"/>
                  </a:cubicBezTo>
                  <a:cubicBezTo>
                    <a:pt x="347" y="448"/>
                    <a:pt x="351" y="442"/>
                    <a:pt x="355" y="431"/>
                  </a:cubicBezTo>
                  <a:cubicBezTo>
                    <a:pt x="359" y="423"/>
                    <a:pt x="359" y="423"/>
                    <a:pt x="359" y="423"/>
                  </a:cubicBezTo>
                  <a:cubicBezTo>
                    <a:pt x="360" y="418"/>
                    <a:pt x="355" y="408"/>
                    <a:pt x="344" y="390"/>
                  </a:cubicBezTo>
                  <a:cubicBezTo>
                    <a:pt x="335" y="376"/>
                    <a:pt x="335" y="376"/>
                    <a:pt x="335" y="376"/>
                  </a:cubicBezTo>
                  <a:cubicBezTo>
                    <a:pt x="381" y="392"/>
                    <a:pt x="381" y="392"/>
                    <a:pt x="381" y="392"/>
                  </a:cubicBezTo>
                  <a:cubicBezTo>
                    <a:pt x="395" y="385"/>
                    <a:pt x="395" y="385"/>
                    <a:pt x="395" y="385"/>
                  </a:cubicBezTo>
                  <a:cubicBezTo>
                    <a:pt x="381" y="355"/>
                    <a:pt x="381" y="355"/>
                    <a:pt x="381" y="355"/>
                  </a:cubicBezTo>
                  <a:cubicBezTo>
                    <a:pt x="380" y="354"/>
                    <a:pt x="380" y="354"/>
                    <a:pt x="380" y="354"/>
                  </a:cubicBezTo>
                  <a:cubicBezTo>
                    <a:pt x="403" y="323"/>
                    <a:pt x="403" y="323"/>
                    <a:pt x="403" y="323"/>
                  </a:cubicBezTo>
                  <a:cubicBezTo>
                    <a:pt x="394" y="309"/>
                    <a:pt x="394" y="309"/>
                    <a:pt x="394" y="309"/>
                  </a:cubicBezTo>
                  <a:cubicBezTo>
                    <a:pt x="384" y="298"/>
                    <a:pt x="378" y="293"/>
                    <a:pt x="374" y="293"/>
                  </a:cubicBezTo>
                  <a:cubicBezTo>
                    <a:pt x="372" y="294"/>
                    <a:pt x="372" y="294"/>
                    <a:pt x="372" y="294"/>
                  </a:cubicBezTo>
                  <a:cubicBezTo>
                    <a:pt x="360" y="305"/>
                    <a:pt x="360" y="305"/>
                    <a:pt x="360" y="305"/>
                  </a:cubicBezTo>
                  <a:cubicBezTo>
                    <a:pt x="358" y="304"/>
                    <a:pt x="358" y="304"/>
                    <a:pt x="358" y="304"/>
                  </a:cubicBezTo>
                  <a:cubicBezTo>
                    <a:pt x="356" y="304"/>
                    <a:pt x="356" y="304"/>
                    <a:pt x="356" y="304"/>
                  </a:cubicBezTo>
                  <a:cubicBezTo>
                    <a:pt x="337" y="298"/>
                    <a:pt x="337" y="298"/>
                    <a:pt x="337" y="298"/>
                  </a:cubicBezTo>
                  <a:cubicBezTo>
                    <a:pt x="332" y="281"/>
                    <a:pt x="332" y="281"/>
                    <a:pt x="332" y="281"/>
                  </a:cubicBezTo>
                  <a:cubicBezTo>
                    <a:pt x="324" y="280"/>
                    <a:pt x="317" y="276"/>
                    <a:pt x="311" y="268"/>
                  </a:cubicBezTo>
                  <a:cubicBezTo>
                    <a:pt x="299" y="261"/>
                    <a:pt x="299" y="261"/>
                    <a:pt x="299" y="261"/>
                  </a:cubicBezTo>
                  <a:cubicBezTo>
                    <a:pt x="289" y="257"/>
                    <a:pt x="284" y="252"/>
                    <a:pt x="284" y="246"/>
                  </a:cubicBezTo>
                  <a:cubicBezTo>
                    <a:pt x="282" y="240"/>
                    <a:pt x="284" y="233"/>
                    <a:pt x="290" y="223"/>
                  </a:cubicBezTo>
                  <a:cubicBezTo>
                    <a:pt x="302" y="206"/>
                    <a:pt x="308" y="192"/>
                    <a:pt x="308" y="182"/>
                  </a:cubicBezTo>
                  <a:cubicBezTo>
                    <a:pt x="308" y="168"/>
                    <a:pt x="308" y="168"/>
                    <a:pt x="308" y="168"/>
                  </a:cubicBezTo>
                  <a:cubicBezTo>
                    <a:pt x="316" y="169"/>
                    <a:pt x="316" y="169"/>
                    <a:pt x="316" y="169"/>
                  </a:cubicBezTo>
                  <a:cubicBezTo>
                    <a:pt x="340" y="170"/>
                    <a:pt x="340" y="170"/>
                    <a:pt x="340" y="170"/>
                  </a:cubicBezTo>
                  <a:cubicBezTo>
                    <a:pt x="342" y="168"/>
                    <a:pt x="345" y="158"/>
                    <a:pt x="350" y="139"/>
                  </a:cubicBezTo>
                  <a:cubicBezTo>
                    <a:pt x="342" y="138"/>
                    <a:pt x="342" y="138"/>
                    <a:pt x="342" y="138"/>
                  </a:cubicBezTo>
                  <a:cubicBezTo>
                    <a:pt x="325" y="149"/>
                    <a:pt x="313" y="157"/>
                    <a:pt x="303" y="160"/>
                  </a:cubicBezTo>
                  <a:cubicBezTo>
                    <a:pt x="292" y="163"/>
                    <a:pt x="277" y="157"/>
                    <a:pt x="256" y="142"/>
                  </a:cubicBezTo>
                  <a:cubicBezTo>
                    <a:pt x="256" y="141"/>
                    <a:pt x="256" y="141"/>
                    <a:pt x="256" y="141"/>
                  </a:cubicBezTo>
                  <a:lnTo>
                    <a:pt x="255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40" name="Freeform 25"/>
            <p:cNvSpPr/>
            <p:nvPr/>
          </p:nvSpPr>
          <p:spPr bwMode="auto">
            <a:xfrm>
              <a:off x="4800058" y="3277192"/>
              <a:ext cx="123697" cy="176447"/>
            </a:xfrm>
            <a:custGeom>
              <a:avLst/>
              <a:gdLst>
                <a:gd name="T0" fmla="*/ 2147483646 w 107"/>
                <a:gd name="T1" fmla="*/ 2147483646 h 154"/>
                <a:gd name="T2" fmla="*/ 2147483646 w 107"/>
                <a:gd name="T3" fmla="*/ 0 h 154"/>
                <a:gd name="T4" fmla="*/ 2147483646 w 107"/>
                <a:gd name="T5" fmla="*/ 2147483646 h 154"/>
                <a:gd name="T6" fmla="*/ 2147483646 w 107"/>
                <a:gd name="T7" fmla="*/ 2147483646 h 154"/>
                <a:gd name="T8" fmla="*/ 2147483646 w 107"/>
                <a:gd name="T9" fmla="*/ 2147483646 h 154"/>
                <a:gd name="T10" fmla="*/ 2147483646 w 107"/>
                <a:gd name="T11" fmla="*/ 2147483646 h 154"/>
                <a:gd name="T12" fmla="*/ 2147483646 w 107"/>
                <a:gd name="T13" fmla="*/ 2147483646 h 154"/>
                <a:gd name="T14" fmla="*/ 2147483646 w 107"/>
                <a:gd name="T15" fmla="*/ 2147483646 h 154"/>
                <a:gd name="T16" fmla="*/ 2147483646 w 107"/>
                <a:gd name="T17" fmla="*/ 2147483646 h 154"/>
                <a:gd name="T18" fmla="*/ 2147483646 w 107"/>
                <a:gd name="T19" fmla="*/ 2147483646 h 154"/>
                <a:gd name="T20" fmla="*/ 2147483646 w 107"/>
                <a:gd name="T21" fmla="*/ 2147483646 h 154"/>
                <a:gd name="T22" fmla="*/ 1802171503 w 107"/>
                <a:gd name="T23" fmla="*/ 2147483646 h 154"/>
                <a:gd name="T24" fmla="*/ 900623042 w 107"/>
                <a:gd name="T25" fmla="*/ 2147483646 h 154"/>
                <a:gd name="T26" fmla="*/ 2147483646 w 107"/>
                <a:gd name="T27" fmla="*/ 2147483646 h 154"/>
                <a:gd name="T28" fmla="*/ 2147483646 w 107"/>
                <a:gd name="T29" fmla="*/ 2147483646 h 154"/>
                <a:gd name="T30" fmla="*/ 2147483646 w 107"/>
                <a:gd name="T31" fmla="*/ 2147483646 h 154"/>
                <a:gd name="T32" fmla="*/ 2147483646 w 107"/>
                <a:gd name="T33" fmla="*/ 2147483646 h 154"/>
                <a:gd name="T34" fmla="*/ 2147483646 w 107"/>
                <a:gd name="T35" fmla="*/ 2147483646 h 154"/>
                <a:gd name="T36" fmla="*/ 2147483646 w 107"/>
                <a:gd name="T37" fmla="*/ 2147483646 h 154"/>
                <a:gd name="T38" fmla="*/ 2147483646 w 107"/>
                <a:gd name="T39" fmla="*/ 2147483646 h 154"/>
                <a:gd name="T40" fmla="*/ 2147483646 w 107"/>
                <a:gd name="T41" fmla="*/ 2147483646 h 154"/>
                <a:gd name="T42" fmla="*/ 2147483646 w 107"/>
                <a:gd name="T43" fmla="*/ 2147483646 h 154"/>
                <a:gd name="T44" fmla="*/ 2147483646 w 107"/>
                <a:gd name="T45" fmla="*/ 2147483646 h 154"/>
                <a:gd name="T46" fmla="*/ 2147483646 w 107"/>
                <a:gd name="T47" fmla="*/ 2147483646 h 154"/>
                <a:gd name="T48" fmla="*/ 2147483646 w 107"/>
                <a:gd name="T49" fmla="*/ 2147483646 h 154"/>
                <a:gd name="T50" fmla="*/ 2147483646 w 107"/>
                <a:gd name="T51" fmla="*/ 2147483646 h 154"/>
                <a:gd name="T52" fmla="*/ 2147483646 w 107"/>
                <a:gd name="T53" fmla="*/ 2147483646 h 154"/>
                <a:gd name="T54" fmla="*/ 2147483646 w 107"/>
                <a:gd name="T55" fmla="*/ 2147483646 h 154"/>
                <a:gd name="T56" fmla="*/ 2147483646 w 107"/>
                <a:gd name="T57" fmla="*/ 2147483646 h 1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7"/>
                <a:gd name="T88" fmla="*/ 0 h 154"/>
                <a:gd name="T89" fmla="*/ 107 w 107"/>
                <a:gd name="T90" fmla="*/ 154 h 1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7" h="154">
                  <a:moveTo>
                    <a:pt x="63" y="3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4" y="0"/>
                    <a:pt x="49" y="6"/>
                    <a:pt x="44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5" y="54"/>
                    <a:pt x="12" y="63"/>
                    <a:pt x="7" y="66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1" y="82"/>
                    <a:pt x="0" y="90"/>
                    <a:pt x="1" y="102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10" y="138"/>
                    <a:pt x="15" y="143"/>
                    <a:pt x="26" y="147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56" y="154"/>
                    <a:pt x="65" y="150"/>
                    <a:pt x="74" y="144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68" y="130"/>
                    <a:pt x="68" y="130"/>
                    <a:pt x="68" y="130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0" y="119"/>
                    <a:pt x="70" y="119"/>
                    <a:pt x="70" y="119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105" y="90"/>
                    <a:pt x="98" y="79"/>
                    <a:pt x="87" y="64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5" y="45"/>
                    <a:pt x="71" y="35"/>
                    <a:pt x="70" y="23"/>
                  </a:cubicBezTo>
                  <a:cubicBezTo>
                    <a:pt x="68" y="13"/>
                    <a:pt x="65" y="7"/>
                    <a:pt x="63" y="3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41" name="Freeform 26"/>
            <p:cNvSpPr/>
            <p:nvPr/>
          </p:nvSpPr>
          <p:spPr bwMode="auto">
            <a:xfrm>
              <a:off x="4680110" y="3197327"/>
              <a:ext cx="163055" cy="174589"/>
            </a:xfrm>
            <a:custGeom>
              <a:avLst/>
              <a:gdLst>
                <a:gd name="T0" fmla="*/ 2147483646 w 141"/>
                <a:gd name="T1" fmla="*/ 2147483646 h 152"/>
                <a:gd name="T2" fmla="*/ 2147483646 w 141"/>
                <a:gd name="T3" fmla="*/ 2147483646 h 152"/>
                <a:gd name="T4" fmla="*/ 2147483646 w 141"/>
                <a:gd name="T5" fmla="*/ 2147483646 h 152"/>
                <a:gd name="T6" fmla="*/ 2147483646 w 141"/>
                <a:gd name="T7" fmla="*/ 2147483646 h 152"/>
                <a:gd name="T8" fmla="*/ 2147483646 w 141"/>
                <a:gd name="T9" fmla="*/ 2147483646 h 152"/>
                <a:gd name="T10" fmla="*/ 2147483646 w 141"/>
                <a:gd name="T11" fmla="*/ 2147483646 h 152"/>
                <a:gd name="T12" fmla="*/ 2147483646 w 141"/>
                <a:gd name="T13" fmla="*/ 2147483646 h 152"/>
                <a:gd name="T14" fmla="*/ 2147483646 w 141"/>
                <a:gd name="T15" fmla="*/ 2147483646 h 152"/>
                <a:gd name="T16" fmla="*/ 2147483646 w 141"/>
                <a:gd name="T17" fmla="*/ 2147483646 h 152"/>
                <a:gd name="T18" fmla="*/ 2147483646 w 141"/>
                <a:gd name="T19" fmla="*/ 2147483646 h 152"/>
                <a:gd name="T20" fmla="*/ 2147483646 w 141"/>
                <a:gd name="T21" fmla="*/ 2147483646 h 152"/>
                <a:gd name="T22" fmla="*/ 2147483646 w 141"/>
                <a:gd name="T23" fmla="*/ 2147483646 h 152"/>
                <a:gd name="T24" fmla="*/ 2147483646 w 141"/>
                <a:gd name="T25" fmla="*/ 2147483646 h 152"/>
                <a:gd name="T26" fmla="*/ 0 w 141"/>
                <a:gd name="T27" fmla="*/ 2147483646 h 152"/>
                <a:gd name="T28" fmla="*/ 2147483646 w 141"/>
                <a:gd name="T29" fmla="*/ 2147483646 h 152"/>
                <a:gd name="T30" fmla="*/ 2147483646 w 141"/>
                <a:gd name="T31" fmla="*/ 2147483646 h 152"/>
                <a:gd name="T32" fmla="*/ 2147483646 w 141"/>
                <a:gd name="T33" fmla="*/ 2147483646 h 152"/>
                <a:gd name="T34" fmla="*/ 2147483646 w 141"/>
                <a:gd name="T35" fmla="*/ 2147483646 h 152"/>
                <a:gd name="T36" fmla="*/ 2147483646 w 141"/>
                <a:gd name="T37" fmla="*/ 2147483646 h 152"/>
                <a:gd name="T38" fmla="*/ 2147483646 w 141"/>
                <a:gd name="T39" fmla="*/ 2147483646 h 152"/>
                <a:gd name="T40" fmla="*/ 2147483646 w 141"/>
                <a:gd name="T41" fmla="*/ 2147483646 h 152"/>
                <a:gd name="T42" fmla="*/ 2147483646 w 141"/>
                <a:gd name="T43" fmla="*/ 2147483646 h 152"/>
                <a:gd name="T44" fmla="*/ 2147483646 w 141"/>
                <a:gd name="T45" fmla="*/ 2147483646 h 152"/>
                <a:gd name="T46" fmla="*/ 2147483646 w 141"/>
                <a:gd name="T47" fmla="*/ 2147483646 h 152"/>
                <a:gd name="T48" fmla="*/ 2147483646 w 141"/>
                <a:gd name="T49" fmla="*/ 2147483646 h 152"/>
                <a:gd name="T50" fmla="*/ 2147483646 w 141"/>
                <a:gd name="T51" fmla="*/ 2147483646 h 152"/>
                <a:gd name="T52" fmla="*/ 2147483646 w 141"/>
                <a:gd name="T53" fmla="*/ 2147483646 h 152"/>
                <a:gd name="T54" fmla="*/ 2147483646 w 141"/>
                <a:gd name="T55" fmla="*/ 2147483646 h 152"/>
                <a:gd name="T56" fmla="*/ 2147483646 w 141"/>
                <a:gd name="T57" fmla="*/ 2147483646 h 152"/>
                <a:gd name="T58" fmla="*/ 2147483646 w 141"/>
                <a:gd name="T59" fmla="*/ 2147483646 h 152"/>
                <a:gd name="T60" fmla="*/ 2147483646 w 141"/>
                <a:gd name="T61" fmla="*/ 2147483646 h 152"/>
                <a:gd name="T62" fmla="*/ 2147483646 w 141"/>
                <a:gd name="T63" fmla="*/ 2147483646 h 152"/>
                <a:gd name="T64" fmla="*/ 2147483646 w 141"/>
                <a:gd name="T65" fmla="*/ 2147483646 h 152"/>
                <a:gd name="T66" fmla="*/ 2147483646 w 141"/>
                <a:gd name="T67" fmla="*/ 2147483646 h 152"/>
                <a:gd name="T68" fmla="*/ 2147483646 w 141"/>
                <a:gd name="T69" fmla="*/ 2147483646 h 152"/>
                <a:gd name="T70" fmla="*/ 2147483646 w 141"/>
                <a:gd name="T71" fmla="*/ 2147483646 h 152"/>
                <a:gd name="T72" fmla="*/ 2147483646 w 141"/>
                <a:gd name="T73" fmla="*/ 1787908903 h 152"/>
                <a:gd name="T74" fmla="*/ 2147483646 w 141"/>
                <a:gd name="T75" fmla="*/ 2147483646 h 152"/>
                <a:gd name="T76" fmla="*/ 2147483646 w 141"/>
                <a:gd name="T77" fmla="*/ 2147483646 h 152"/>
                <a:gd name="T78" fmla="*/ 2147483646 w 141"/>
                <a:gd name="T79" fmla="*/ 2147483646 h 15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41"/>
                <a:gd name="T121" fmla="*/ 0 h 152"/>
                <a:gd name="T122" fmla="*/ 141 w 141"/>
                <a:gd name="T123" fmla="*/ 152 h 15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41" h="152">
                  <a:moveTo>
                    <a:pt x="71" y="31"/>
                  </a:moveTo>
                  <a:cubicBezTo>
                    <a:pt x="68" y="35"/>
                    <a:pt x="68" y="35"/>
                    <a:pt x="68" y="35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1" y="60"/>
                    <a:pt x="24" y="66"/>
                    <a:pt x="31" y="75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25" y="91"/>
                    <a:pt x="16" y="101"/>
                    <a:pt x="5" y="109"/>
                  </a:cubicBezTo>
                  <a:cubicBezTo>
                    <a:pt x="1" y="112"/>
                    <a:pt x="0" y="115"/>
                    <a:pt x="0" y="11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9" y="132"/>
                    <a:pt x="19" y="132"/>
                    <a:pt x="19" y="132"/>
                  </a:cubicBezTo>
                  <a:cubicBezTo>
                    <a:pt x="28" y="133"/>
                    <a:pt x="28" y="133"/>
                    <a:pt x="28" y="133"/>
                  </a:cubicBezTo>
                  <a:cubicBezTo>
                    <a:pt x="41" y="133"/>
                    <a:pt x="49" y="134"/>
                    <a:pt x="53" y="139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71" y="150"/>
                    <a:pt x="77" y="152"/>
                    <a:pt x="82" y="152"/>
                  </a:cubicBezTo>
                  <a:cubicBezTo>
                    <a:pt x="86" y="152"/>
                    <a:pt x="92" y="149"/>
                    <a:pt x="96" y="140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111" y="111"/>
                    <a:pt x="111" y="111"/>
                    <a:pt x="111" y="111"/>
                  </a:cubicBezTo>
                  <a:cubicBezTo>
                    <a:pt x="105" y="87"/>
                    <a:pt x="105" y="87"/>
                    <a:pt x="105" y="87"/>
                  </a:cubicBezTo>
                  <a:cubicBezTo>
                    <a:pt x="114" y="90"/>
                    <a:pt x="114" y="90"/>
                    <a:pt x="114" y="90"/>
                  </a:cubicBezTo>
                  <a:cubicBezTo>
                    <a:pt x="128" y="91"/>
                    <a:pt x="128" y="91"/>
                    <a:pt x="128" y="91"/>
                  </a:cubicBezTo>
                  <a:cubicBezTo>
                    <a:pt x="134" y="86"/>
                    <a:pt x="134" y="86"/>
                    <a:pt x="134" y="86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25" y="50"/>
                    <a:pt x="125" y="50"/>
                    <a:pt x="125" y="50"/>
                  </a:cubicBezTo>
                  <a:cubicBezTo>
                    <a:pt x="129" y="40"/>
                    <a:pt x="129" y="40"/>
                    <a:pt x="129" y="40"/>
                  </a:cubicBezTo>
                  <a:cubicBezTo>
                    <a:pt x="132" y="34"/>
                    <a:pt x="136" y="31"/>
                    <a:pt x="140" y="30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81" y="1"/>
                    <a:pt x="72" y="0"/>
                    <a:pt x="63" y="2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8" y="8"/>
                    <a:pt x="60" y="13"/>
                    <a:pt x="66" y="15"/>
                  </a:cubicBezTo>
                  <a:cubicBezTo>
                    <a:pt x="72" y="19"/>
                    <a:pt x="74" y="24"/>
                    <a:pt x="71" y="31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42" name="Freeform 27"/>
            <p:cNvSpPr/>
            <p:nvPr/>
          </p:nvSpPr>
          <p:spPr bwMode="auto">
            <a:xfrm>
              <a:off x="4953743" y="2853719"/>
              <a:ext cx="573504" cy="544199"/>
            </a:xfrm>
            <a:custGeom>
              <a:avLst/>
              <a:gdLst>
                <a:gd name="T0" fmla="*/ 2147483646 w 496"/>
                <a:gd name="T1" fmla="*/ 2147483646 h 473"/>
                <a:gd name="T2" fmla="*/ 2147483646 w 496"/>
                <a:gd name="T3" fmla="*/ 2147483646 h 473"/>
                <a:gd name="T4" fmla="*/ 2147483646 w 496"/>
                <a:gd name="T5" fmla="*/ 2147483646 h 473"/>
                <a:gd name="T6" fmla="*/ 2147483646 w 496"/>
                <a:gd name="T7" fmla="*/ 2147483646 h 473"/>
                <a:gd name="T8" fmla="*/ 2147483646 w 496"/>
                <a:gd name="T9" fmla="*/ 2147483646 h 473"/>
                <a:gd name="T10" fmla="*/ 2147483646 w 496"/>
                <a:gd name="T11" fmla="*/ 2147483646 h 473"/>
                <a:gd name="T12" fmla="*/ 2147483646 w 496"/>
                <a:gd name="T13" fmla="*/ 2147483646 h 473"/>
                <a:gd name="T14" fmla="*/ 2147483646 w 496"/>
                <a:gd name="T15" fmla="*/ 2147483646 h 473"/>
                <a:gd name="T16" fmla="*/ 2147483646 w 496"/>
                <a:gd name="T17" fmla="*/ 2147483646 h 473"/>
                <a:gd name="T18" fmla="*/ 2147483646 w 496"/>
                <a:gd name="T19" fmla="*/ 2147483646 h 473"/>
                <a:gd name="T20" fmla="*/ 0 w 496"/>
                <a:gd name="T21" fmla="*/ 2147483646 h 473"/>
                <a:gd name="T22" fmla="*/ 2147483646 w 496"/>
                <a:gd name="T23" fmla="*/ 2147483646 h 473"/>
                <a:gd name="T24" fmla="*/ 2147483646 w 496"/>
                <a:gd name="T25" fmla="*/ 2147483646 h 473"/>
                <a:gd name="T26" fmla="*/ 2147483646 w 496"/>
                <a:gd name="T27" fmla="*/ 2147483646 h 473"/>
                <a:gd name="T28" fmla="*/ 2147483646 w 496"/>
                <a:gd name="T29" fmla="*/ 2147483646 h 473"/>
                <a:gd name="T30" fmla="*/ 2147483646 w 496"/>
                <a:gd name="T31" fmla="*/ 2147483646 h 473"/>
                <a:gd name="T32" fmla="*/ 2147483646 w 496"/>
                <a:gd name="T33" fmla="*/ 2147483646 h 473"/>
                <a:gd name="T34" fmla="*/ 2147483646 w 496"/>
                <a:gd name="T35" fmla="*/ 2147483646 h 473"/>
                <a:gd name="T36" fmla="*/ 2147483646 w 496"/>
                <a:gd name="T37" fmla="*/ 2147483646 h 473"/>
                <a:gd name="T38" fmla="*/ 2147483646 w 496"/>
                <a:gd name="T39" fmla="*/ 2147483646 h 473"/>
                <a:gd name="T40" fmla="*/ 2147483646 w 496"/>
                <a:gd name="T41" fmla="*/ 2147483646 h 473"/>
                <a:gd name="T42" fmla="*/ 2147483646 w 496"/>
                <a:gd name="T43" fmla="*/ 2147483646 h 473"/>
                <a:gd name="T44" fmla="*/ 2147483646 w 496"/>
                <a:gd name="T45" fmla="*/ 2147483646 h 473"/>
                <a:gd name="T46" fmla="*/ 2147483646 w 496"/>
                <a:gd name="T47" fmla="*/ 2147483646 h 473"/>
                <a:gd name="T48" fmla="*/ 2147483646 w 496"/>
                <a:gd name="T49" fmla="*/ 2147483646 h 473"/>
                <a:gd name="T50" fmla="*/ 2147483646 w 496"/>
                <a:gd name="T51" fmla="*/ 2147483646 h 473"/>
                <a:gd name="T52" fmla="*/ 2147483646 w 496"/>
                <a:gd name="T53" fmla="*/ 2147483646 h 473"/>
                <a:gd name="T54" fmla="*/ 2147483646 w 496"/>
                <a:gd name="T55" fmla="*/ 2147483646 h 473"/>
                <a:gd name="T56" fmla="*/ 2147483646 w 496"/>
                <a:gd name="T57" fmla="*/ 2147483646 h 473"/>
                <a:gd name="T58" fmla="*/ 2147483646 w 496"/>
                <a:gd name="T59" fmla="*/ 2147483646 h 473"/>
                <a:gd name="T60" fmla="*/ 2147483646 w 496"/>
                <a:gd name="T61" fmla="*/ 2147483646 h 473"/>
                <a:gd name="T62" fmla="*/ 2147483646 w 496"/>
                <a:gd name="T63" fmla="*/ 2147483646 h 473"/>
                <a:gd name="T64" fmla="*/ 2147483646 w 496"/>
                <a:gd name="T65" fmla="*/ 2147483646 h 473"/>
                <a:gd name="T66" fmla="*/ 2147483646 w 496"/>
                <a:gd name="T67" fmla="*/ 2147483646 h 473"/>
                <a:gd name="T68" fmla="*/ 2147483646 w 496"/>
                <a:gd name="T69" fmla="*/ 2147483646 h 473"/>
                <a:gd name="T70" fmla="*/ 2147483646 w 496"/>
                <a:gd name="T71" fmla="*/ 2147483646 h 473"/>
                <a:gd name="T72" fmla="*/ 2147483646 w 496"/>
                <a:gd name="T73" fmla="*/ 2147483646 h 473"/>
                <a:gd name="T74" fmla="*/ 2147483646 w 496"/>
                <a:gd name="T75" fmla="*/ 2147483646 h 473"/>
                <a:gd name="T76" fmla="*/ 2147483646 w 496"/>
                <a:gd name="T77" fmla="*/ 2147483646 h 473"/>
                <a:gd name="T78" fmla="*/ 2147483646 w 496"/>
                <a:gd name="T79" fmla="*/ 2147483646 h 473"/>
                <a:gd name="T80" fmla="*/ 2147483646 w 496"/>
                <a:gd name="T81" fmla="*/ 2147483646 h 473"/>
                <a:gd name="T82" fmla="*/ 2147483646 w 496"/>
                <a:gd name="T83" fmla="*/ 2147483646 h 473"/>
                <a:gd name="T84" fmla="*/ 2147483646 w 496"/>
                <a:gd name="T85" fmla="*/ 2147483646 h 473"/>
                <a:gd name="T86" fmla="*/ 2147483646 w 496"/>
                <a:gd name="T87" fmla="*/ 2147483646 h 473"/>
                <a:gd name="T88" fmla="*/ 2147483646 w 496"/>
                <a:gd name="T89" fmla="*/ 2147483646 h 473"/>
                <a:gd name="T90" fmla="*/ 2147483646 w 496"/>
                <a:gd name="T91" fmla="*/ 2147483646 h 473"/>
                <a:gd name="T92" fmla="*/ 2147483646 w 496"/>
                <a:gd name="T93" fmla="*/ 2147483646 h 473"/>
                <a:gd name="T94" fmla="*/ 2147483646 w 496"/>
                <a:gd name="T95" fmla="*/ 2147483646 h 473"/>
                <a:gd name="T96" fmla="*/ 2147483646 w 496"/>
                <a:gd name="T97" fmla="*/ 2147483646 h 473"/>
                <a:gd name="T98" fmla="*/ 2147483646 w 496"/>
                <a:gd name="T99" fmla="*/ 2147483646 h 4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96"/>
                <a:gd name="T151" fmla="*/ 0 h 473"/>
                <a:gd name="T152" fmla="*/ 496 w 496"/>
                <a:gd name="T153" fmla="*/ 473 h 4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96" h="473">
                  <a:moveTo>
                    <a:pt x="227" y="62"/>
                  </a:moveTo>
                  <a:cubicBezTo>
                    <a:pt x="215" y="79"/>
                    <a:pt x="215" y="79"/>
                    <a:pt x="215" y="79"/>
                  </a:cubicBezTo>
                  <a:cubicBezTo>
                    <a:pt x="212" y="82"/>
                    <a:pt x="211" y="89"/>
                    <a:pt x="213" y="99"/>
                  </a:cubicBezTo>
                  <a:cubicBezTo>
                    <a:pt x="213" y="106"/>
                    <a:pt x="213" y="106"/>
                    <a:pt x="213" y="106"/>
                  </a:cubicBezTo>
                  <a:cubicBezTo>
                    <a:pt x="188" y="106"/>
                    <a:pt x="188" y="106"/>
                    <a:pt x="188" y="106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69" y="100"/>
                    <a:pt x="169" y="100"/>
                    <a:pt x="169" y="100"/>
                  </a:cubicBezTo>
                  <a:cubicBezTo>
                    <a:pt x="155" y="122"/>
                    <a:pt x="155" y="122"/>
                    <a:pt x="155" y="122"/>
                  </a:cubicBezTo>
                  <a:cubicBezTo>
                    <a:pt x="153" y="124"/>
                    <a:pt x="153" y="124"/>
                    <a:pt x="153" y="124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0" y="153"/>
                    <a:pt x="120" y="153"/>
                    <a:pt x="120" y="153"/>
                  </a:cubicBezTo>
                  <a:cubicBezTo>
                    <a:pt x="120" y="153"/>
                    <a:pt x="120" y="153"/>
                    <a:pt x="120" y="153"/>
                  </a:cubicBezTo>
                  <a:cubicBezTo>
                    <a:pt x="93" y="184"/>
                    <a:pt x="93" y="184"/>
                    <a:pt x="93" y="184"/>
                  </a:cubicBezTo>
                  <a:cubicBezTo>
                    <a:pt x="93" y="185"/>
                    <a:pt x="93" y="185"/>
                    <a:pt x="93" y="185"/>
                  </a:cubicBezTo>
                  <a:cubicBezTo>
                    <a:pt x="92" y="185"/>
                    <a:pt x="92" y="185"/>
                    <a:pt x="92" y="185"/>
                  </a:cubicBezTo>
                  <a:cubicBezTo>
                    <a:pt x="72" y="195"/>
                    <a:pt x="72" y="195"/>
                    <a:pt x="72" y="195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41" y="168"/>
                    <a:pt x="41" y="168"/>
                    <a:pt x="41" y="168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9" y="206"/>
                    <a:pt x="39" y="206"/>
                    <a:pt x="39" y="206"/>
                  </a:cubicBezTo>
                  <a:cubicBezTo>
                    <a:pt x="46" y="229"/>
                    <a:pt x="46" y="229"/>
                    <a:pt x="46" y="229"/>
                  </a:cubicBezTo>
                  <a:cubicBezTo>
                    <a:pt x="30" y="244"/>
                    <a:pt x="30" y="244"/>
                    <a:pt x="30" y="244"/>
                  </a:cubicBezTo>
                  <a:cubicBezTo>
                    <a:pt x="8" y="277"/>
                    <a:pt x="8" y="277"/>
                    <a:pt x="8" y="277"/>
                  </a:cubicBezTo>
                  <a:cubicBezTo>
                    <a:pt x="8" y="290"/>
                    <a:pt x="8" y="290"/>
                    <a:pt x="8" y="290"/>
                  </a:cubicBezTo>
                  <a:cubicBezTo>
                    <a:pt x="7" y="291"/>
                    <a:pt x="7" y="291"/>
                    <a:pt x="7" y="291"/>
                  </a:cubicBezTo>
                  <a:cubicBezTo>
                    <a:pt x="6" y="291"/>
                    <a:pt x="6" y="291"/>
                    <a:pt x="6" y="291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4" y="307"/>
                    <a:pt x="4" y="307"/>
                    <a:pt x="4" y="307"/>
                  </a:cubicBezTo>
                  <a:cubicBezTo>
                    <a:pt x="13" y="307"/>
                    <a:pt x="13" y="307"/>
                    <a:pt x="13" y="307"/>
                  </a:cubicBezTo>
                  <a:cubicBezTo>
                    <a:pt x="44" y="316"/>
                    <a:pt x="44" y="316"/>
                    <a:pt x="44" y="316"/>
                  </a:cubicBezTo>
                  <a:cubicBezTo>
                    <a:pt x="45" y="316"/>
                    <a:pt x="45" y="316"/>
                    <a:pt x="45" y="316"/>
                  </a:cubicBezTo>
                  <a:cubicBezTo>
                    <a:pt x="46" y="316"/>
                    <a:pt x="46" y="316"/>
                    <a:pt x="46" y="316"/>
                  </a:cubicBezTo>
                  <a:cubicBezTo>
                    <a:pt x="46" y="317"/>
                    <a:pt x="46" y="317"/>
                    <a:pt x="46" y="317"/>
                  </a:cubicBezTo>
                  <a:cubicBezTo>
                    <a:pt x="47" y="317"/>
                    <a:pt x="47" y="317"/>
                    <a:pt x="47" y="317"/>
                  </a:cubicBezTo>
                  <a:cubicBezTo>
                    <a:pt x="53" y="323"/>
                    <a:pt x="53" y="323"/>
                    <a:pt x="53" y="323"/>
                  </a:cubicBezTo>
                  <a:cubicBezTo>
                    <a:pt x="61" y="327"/>
                    <a:pt x="61" y="327"/>
                    <a:pt x="61" y="327"/>
                  </a:cubicBezTo>
                  <a:cubicBezTo>
                    <a:pt x="61" y="327"/>
                    <a:pt x="61" y="327"/>
                    <a:pt x="61" y="327"/>
                  </a:cubicBezTo>
                  <a:cubicBezTo>
                    <a:pt x="64" y="327"/>
                    <a:pt x="64" y="327"/>
                    <a:pt x="64" y="327"/>
                  </a:cubicBezTo>
                  <a:cubicBezTo>
                    <a:pt x="64" y="328"/>
                    <a:pt x="64" y="328"/>
                    <a:pt x="64" y="328"/>
                  </a:cubicBezTo>
                  <a:cubicBezTo>
                    <a:pt x="67" y="333"/>
                    <a:pt x="69" y="337"/>
                    <a:pt x="69" y="341"/>
                  </a:cubicBezTo>
                  <a:cubicBezTo>
                    <a:pt x="72" y="351"/>
                    <a:pt x="72" y="351"/>
                    <a:pt x="72" y="351"/>
                  </a:cubicBezTo>
                  <a:cubicBezTo>
                    <a:pt x="105" y="360"/>
                    <a:pt x="105" y="360"/>
                    <a:pt x="105" y="360"/>
                  </a:cubicBezTo>
                  <a:cubicBezTo>
                    <a:pt x="114" y="358"/>
                    <a:pt x="114" y="358"/>
                    <a:pt x="114" y="358"/>
                  </a:cubicBezTo>
                  <a:cubicBezTo>
                    <a:pt x="124" y="345"/>
                    <a:pt x="124" y="345"/>
                    <a:pt x="124" y="345"/>
                  </a:cubicBezTo>
                  <a:cubicBezTo>
                    <a:pt x="149" y="297"/>
                    <a:pt x="149" y="297"/>
                    <a:pt x="149" y="297"/>
                  </a:cubicBezTo>
                  <a:cubicBezTo>
                    <a:pt x="150" y="297"/>
                    <a:pt x="150" y="297"/>
                    <a:pt x="150" y="297"/>
                  </a:cubicBezTo>
                  <a:cubicBezTo>
                    <a:pt x="150" y="296"/>
                    <a:pt x="150" y="296"/>
                    <a:pt x="150" y="296"/>
                  </a:cubicBezTo>
                  <a:cubicBezTo>
                    <a:pt x="162" y="280"/>
                    <a:pt x="162" y="280"/>
                    <a:pt x="162" y="280"/>
                  </a:cubicBezTo>
                  <a:cubicBezTo>
                    <a:pt x="163" y="279"/>
                    <a:pt x="163" y="279"/>
                    <a:pt x="163" y="279"/>
                  </a:cubicBezTo>
                  <a:cubicBezTo>
                    <a:pt x="183" y="269"/>
                    <a:pt x="183" y="269"/>
                    <a:pt x="183" y="269"/>
                  </a:cubicBezTo>
                  <a:cubicBezTo>
                    <a:pt x="197" y="268"/>
                    <a:pt x="197" y="268"/>
                    <a:pt x="197" y="268"/>
                  </a:cubicBezTo>
                  <a:cubicBezTo>
                    <a:pt x="202" y="260"/>
                    <a:pt x="206" y="256"/>
                    <a:pt x="211" y="256"/>
                  </a:cubicBezTo>
                  <a:cubicBezTo>
                    <a:pt x="215" y="256"/>
                    <a:pt x="220" y="258"/>
                    <a:pt x="228" y="262"/>
                  </a:cubicBezTo>
                  <a:cubicBezTo>
                    <a:pt x="230" y="263"/>
                    <a:pt x="230" y="263"/>
                    <a:pt x="230" y="263"/>
                  </a:cubicBezTo>
                  <a:cubicBezTo>
                    <a:pt x="230" y="264"/>
                    <a:pt x="230" y="264"/>
                    <a:pt x="230" y="264"/>
                  </a:cubicBezTo>
                  <a:cubicBezTo>
                    <a:pt x="248" y="291"/>
                    <a:pt x="248" y="291"/>
                    <a:pt x="248" y="291"/>
                  </a:cubicBezTo>
                  <a:cubicBezTo>
                    <a:pt x="248" y="293"/>
                    <a:pt x="248" y="293"/>
                    <a:pt x="248" y="293"/>
                  </a:cubicBezTo>
                  <a:cubicBezTo>
                    <a:pt x="249" y="293"/>
                    <a:pt x="249" y="293"/>
                    <a:pt x="249" y="293"/>
                  </a:cubicBezTo>
                  <a:cubicBezTo>
                    <a:pt x="249" y="295"/>
                    <a:pt x="249" y="295"/>
                    <a:pt x="249" y="295"/>
                  </a:cubicBezTo>
                  <a:cubicBezTo>
                    <a:pt x="251" y="315"/>
                    <a:pt x="251" y="315"/>
                    <a:pt x="251" y="315"/>
                  </a:cubicBezTo>
                  <a:cubicBezTo>
                    <a:pt x="250" y="337"/>
                    <a:pt x="250" y="337"/>
                    <a:pt x="250" y="337"/>
                  </a:cubicBezTo>
                  <a:cubicBezTo>
                    <a:pt x="250" y="337"/>
                    <a:pt x="250" y="337"/>
                    <a:pt x="250" y="337"/>
                  </a:cubicBezTo>
                  <a:cubicBezTo>
                    <a:pt x="245" y="356"/>
                    <a:pt x="245" y="356"/>
                    <a:pt x="245" y="356"/>
                  </a:cubicBezTo>
                  <a:cubicBezTo>
                    <a:pt x="245" y="356"/>
                    <a:pt x="245" y="356"/>
                    <a:pt x="245" y="356"/>
                  </a:cubicBezTo>
                  <a:cubicBezTo>
                    <a:pt x="245" y="358"/>
                    <a:pt x="245" y="358"/>
                    <a:pt x="245" y="358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30" y="375"/>
                    <a:pt x="230" y="375"/>
                    <a:pt x="230" y="375"/>
                  </a:cubicBezTo>
                  <a:cubicBezTo>
                    <a:pt x="224" y="389"/>
                    <a:pt x="224" y="389"/>
                    <a:pt x="224" y="389"/>
                  </a:cubicBezTo>
                  <a:cubicBezTo>
                    <a:pt x="225" y="412"/>
                    <a:pt x="225" y="412"/>
                    <a:pt x="225" y="412"/>
                  </a:cubicBezTo>
                  <a:cubicBezTo>
                    <a:pt x="227" y="412"/>
                    <a:pt x="227" y="412"/>
                    <a:pt x="227" y="412"/>
                  </a:cubicBezTo>
                  <a:cubicBezTo>
                    <a:pt x="235" y="409"/>
                    <a:pt x="235" y="409"/>
                    <a:pt x="235" y="409"/>
                  </a:cubicBezTo>
                  <a:cubicBezTo>
                    <a:pt x="243" y="401"/>
                    <a:pt x="243" y="401"/>
                    <a:pt x="243" y="401"/>
                  </a:cubicBezTo>
                  <a:cubicBezTo>
                    <a:pt x="245" y="399"/>
                    <a:pt x="245" y="399"/>
                    <a:pt x="245" y="399"/>
                  </a:cubicBezTo>
                  <a:cubicBezTo>
                    <a:pt x="246" y="397"/>
                    <a:pt x="246" y="397"/>
                    <a:pt x="246" y="397"/>
                  </a:cubicBezTo>
                  <a:cubicBezTo>
                    <a:pt x="257" y="406"/>
                    <a:pt x="257" y="406"/>
                    <a:pt x="257" y="406"/>
                  </a:cubicBezTo>
                  <a:cubicBezTo>
                    <a:pt x="257" y="408"/>
                    <a:pt x="257" y="408"/>
                    <a:pt x="257" y="408"/>
                  </a:cubicBezTo>
                  <a:cubicBezTo>
                    <a:pt x="257" y="424"/>
                    <a:pt x="257" y="424"/>
                    <a:pt x="257" y="424"/>
                  </a:cubicBezTo>
                  <a:cubicBezTo>
                    <a:pt x="256" y="424"/>
                    <a:pt x="256" y="424"/>
                    <a:pt x="256" y="424"/>
                  </a:cubicBezTo>
                  <a:cubicBezTo>
                    <a:pt x="246" y="429"/>
                    <a:pt x="246" y="429"/>
                    <a:pt x="246" y="429"/>
                  </a:cubicBezTo>
                  <a:cubicBezTo>
                    <a:pt x="243" y="433"/>
                    <a:pt x="243" y="433"/>
                    <a:pt x="243" y="433"/>
                  </a:cubicBezTo>
                  <a:cubicBezTo>
                    <a:pt x="243" y="442"/>
                    <a:pt x="243" y="442"/>
                    <a:pt x="243" y="442"/>
                  </a:cubicBezTo>
                  <a:cubicBezTo>
                    <a:pt x="242" y="443"/>
                    <a:pt x="242" y="443"/>
                    <a:pt x="242" y="443"/>
                  </a:cubicBezTo>
                  <a:cubicBezTo>
                    <a:pt x="242" y="443"/>
                    <a:pt x="242" y="443"/>
                    <a:pt x="242" y="443"/>
                  </a:cubicBezTo>
                  <a:cubicBezTo>
                    <a:pt x="236" y="455"/>
                    <a:pt x="236" y="455"/>
                    <a:pt x="236" y="455"/>
                  </a:cubicBezTo>
                  <a:cubicBezTo>
                    <a:pt x="235" y="455"/>
                    <a:pt x="235" y="455"/>
                    <a:pt x="235" y="455"/>
                  </a:cubicBezTo>
                  <a:cubicBezTo>
                    <a:pt x="232" y="456"/>
                    <a:pt x="232" y="456"/>
                    <a:pt x="232" y="456"/>
                  </a:cubicBezTo>
                  <a:cubicBezTo>
                    <a:pt x="224" y="457"/>
                    <a:pt x="224" y="457"/>
                    <a:pt x="224" y="457"/>
                  </a:cubicBezTo>
                  <a:cubicBezTo>
                    <a:pt x="216" y="459"/>
                    <a:pt x="216" y="459"/>
                    <a:pt x="216" y="459"/>
                  </a:cubicBezTo>
                  <a:cubicBezTo>
                    <a:pt x="209" y="471"/>
                    <a:pt x="209" y="471"/>
                    <a:pt x="209" y="471"/>
                  </a:cubicBezTo>
                  <a:cubicBezTo>
                    <a:pt x="210" y="473"/>
                    <a:pt x="210" y="473"/>
                    <a:pt x="210" y="473"/>
                  </a:cubicBezTo>
                  <a:cubicBezTo>
                    <a:pt x="245" y="469"/>
                    <a:pt x="245" y="469"/>
                    <a:pt x="245" y="469"/>
                  </a:cubicBezTo>
                  <a:cubicBezTo>
                    <a:pt x="251" y="463"/>
                    <a:pt x="251" y="463"/>
                    <a:pt x="251" y="463"/>
                  </a:cubicBezTo>
                  <a:cubicBezTo>
                    <a:pt x="263" y="433"/>
                    <a:pt x="263" y="433"/>
                    <a:pt x="263" y="433"/>
                  </a:cubicBezTo>
                  <a:cubicBezTo>
                    <a:pt x="263" y="433"/>
                    <a:pt x="263" y="433"/>
                    <a:pt x="263" y="433"/>
                  </a:cubicBezTo>
                  <a:cubicBezTo>
                    <a:pt x="341" y="353"/>
                    <a:pt x="341" y="353"/>
                    <a:pt x="341" y="353"/>
                  </a:cubicBezTo>
                  <a:cubicBezTo>
                    <a:pt x="343" y="353"/>
                    <a:pt x="343" y="353"/>
                    <a:pt x="343" y="353"/>
                  </a:cubicBezTo>
                  <a:cubicBezTo>
                    <a:pt x="360" y="344"/>
                    <a:pt x="360" y="344"/>
                    <a:pt x="360" y="344"/>
                  </a:cubicBezTo>
                  <a:cubicBezTo>
                    <a:pt x="361" y="343"/>
                    <a:pt x="361" y="343"/>
                    <a:pt x="361" y="343"/>
                  </a:cubicBezTo>
                  <a:cubicBezTo>
                    <a:pt x="361" y="344"/>
                    <a:pt x="361" y="344"/>
                    <a:pt x="361" y="344"/>
                  </a:cubicBezTo>
                  <a:cubicBezTo>
                    <a:pt x="375" y="344"/>
                    <a:pt x="375" y="344"/>
                    <a:pt x="375" y="344"/>
                  </a:cubicBezTo>
                  <a:cubicBezTo>
                    <a:pt x="389" y="341"/>
                    <a:pt x="389" y="341"/>
                    <a:pt x="389" y="341"/>
                  </a:cubicBezTo>
                  <a:cubicBezTo>
                    <a:pt x="403" y="335"/>
                    <a:pt x="403" y="335"/>
                    <a:pt x="403" y="335"/>
                  </a:cubicBezTo>
                  <a:cubicBezTo>
                    <a:pt x="414" y="323"/>
                    <a:pt x="414" y="323"/>
                    <a:pt x="414" y="323"/>
                  </a:cubicBezTo>
                  <a:cubicBezTo>
                    <a:pt x="431" y="277"/>
                    <a:pt x="431" y="277"/>
                    <a:pt x="431" y="277"/>
                  </a:cubicBezTo>
                  <a:cubicBezTo>
                    <a:pt x="431" y="277"/>
                    <a:pt x="431" y="277"/>
                    <a:pt x="431" y="277"/>
                  </a:cubicBezTo>
                  <a:cubicBezTo>
                    <a:pt x="431" y="276"/>
                    <a:pt x="431" y="276"/>
                    <a:pt x="431" y="276"/>
                  </a:cubicBezTo>
                  <a:cubicBezTo>
                    <a:pt x="496" y="207"/>
                    <a:pt x="496" y="207"/>
                    <a:pt x="496" y="207"/>
                  </a:cubicBezTo>
                  <a:cubicBezTo>
                    <a:pt x="496" y="206"/>
                    <a:pt x="496" y="206"/>
                    <a:pt x="496" y="206"/>
                  </a:cubicBezTo>
                  <a:cubicBezTo>
                    <a:pt x="492" y="169"/>
                    <a:pt x="492" y="169"/>
                    <a:pt x="492" y="169"/>
                  </a:cubicBezTo>
                  <a:cubicBezTo>
                    <a:pt x="489" y="168"/>
                    <a:pt x="485" y="166"/>
                    <a:pt x="483" y="163"/>
                  </a:cubicBezTo>
                  <a:cubicBezTo>
                    <a:pt x="480" y="161"/>
                    <a:pt x="480" y="161"/>
                    <a:pt x="480" y="161"/>
                  </a:cubicBezTo>
                  <a:cubicBezTo>
                    <a:pt x="480" y="162"/>
                    <a:pt x="480" y="162"/>
                    <a:pt x="480" y="162"/>
                  </a:cubicBezTo>
                  <a:cubicBezTo>
                    <a:pt x="470" y="163"/>
                    <a:pt x="470" y="163"/>
                    <a:pt x="470" y="163"/>
                  </a:cubicBezTo>
                  <a:cubicBezTo>
                    <a:pt x="465" y="161"/>
                    <a:pt x="461" y="158"/>
                    <a:pt x="457" y="153"/>
                  </a:cubicBezTo>
                  <a:cubicBezTo>
                    <a:pt x="454" y="147"/>
                    <a:pt x="454" y="147"/>
                    <a:pt x="454" y="147"/>
                  </a:cubicBezTo>
                  <a:cubicBezTo>
                    <a:pt x="454" y="146"/>
                    <a:pt x="454" y="146"/>
                    <a:pt x="454" y="146"/>
                  </a:cubicBezTo>
                  <a:cubicBezTo>
                    <a:pt x="453" y="145"/>
                    <a:pt x="453" y="145"/>
                    <a:pt x="453" y="145"/>
                  </a:cubicBezTo>
                  <a:cubicBezTo>
                    <a:pt x="453" y="88"/>
                    <a:pt x="453" y="88"/>
                    <a:pt x="453" y="88"/>
                  </a:cubicBezTo>
                  <a:cubicBezTo>
                    <a:pt x="447" y="86"/>
                    <a:pt x="440" y="81"/>
                    <a:pt x="433" y="74"/>
                  </a:cubicBezTo>
                  <a:cubicBezTo>
                    <a:pt x="419" y="59"/>
                    <a:pt x="419" y="59"/>
                    <a:pt x="419" y="59"/>
                  </a:cubicBezTo>
                  <a:cubicBezTo>
                    <a:pt x="407" y="41"/>
                    <a:pt x="407" y="41"/>
                    <a:pt x="407" y="41"/>
                  </a:cubicBezTo>
                  <a:cubicBezTo>
                    <a:pt x="404" y="37"/>
                    <a:pt x="404" y="31"/>
                    <a:pt x="406" y="21"/>
                  </a:cubicBezTo>
                  <a:cubicBezTo>
                    <a:pt x="407" y="16"/>
                    <a:pt x="407" y="16"/>
                    <a:pt x="407" y="16"/>
                  </a:cubicBezTo>
                  <a:cubicBezTo>
                    <a:pt x="399" y="6"/>
                    <a:pt x="399" y="6"/>
                    <a:pt x="399" y="6"/>
                  </a:cubicBezTo>
                  <a:cubicBezTo>
                    <a:pt x="398" y="15"/>
                    <a:pt x="398" y="15"/>
                    <a:pt x="398" y="15"/>
                  </a:cubicBezTo>
                  <a:cubicBezTo>
                    <a:pt x="389" y="33"/>
                    <a:pt x="389" y="33"/>
                    <a:pt x="389" y="33"/>
                  </a:cubicBezTo>
                  <a:cubicBezTo>
                    <a:pt x="385" y="33"/>
                    <a:pt x="385" y="33"/>
                    <a:pt x="385" y="33"/>
                  </a:cubicBezTo>
                  <a:cubicBezTo>
                    <a:pt x="378" y="33"/>
                    <a:pt x="370" y="32"/>
                    <a:pt x="363" y="29"/>
                  </a:cubicBezTo>
                  <a:cubicBezTo>
                    <a:pt x="357" y="27"/>
                    <a:pt x="354" y="21"/>
                    <a:pt x="354" y="15"/>
                  </a:cubicBezTo>
                  <a:cubicBezTo>
                    <a:pt x="354" y="11"/>
                    <a:pt x="354" y="11"/>
                    <a:pt x="354" y="11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14" y="1"/>
                    <a:pt x="314" y="1"/>
                    <a:pt x="314" y="1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3" y="5"/>
                    <a:pt x="303" y="5"/>
                    <a:pt x="303" y="5"/>
                  </a:cubicBezTo>
                  <a:cubicBezTo>
                    <a:pt x="309" y="16"/>
                    <a:pt x="309" y="16"/>
                    <a:pt x="309" y="16"/>
                  </a:cubicBezTo>
                  <a:cubicBezTo>
                    <a:pt x="312" y="19"/>
                    <a:pt x="312" y="19"/>
                    <a:pt x="312" y="19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300" y="41"/>
                    <a:pt x="300" y="41"/>
                    <a:pt x="300" y="41"/>
                  </a:cubicBezTo>
                  <a:cubicBezTo>
                    <a:pt x="300" y="42"/>
                    <a:pt x="300" y="42"/>
                    <a:pt x="300" y="42"/>
                  </a:cubicBezTo>
                  <a:cubicBezTo>
                    <a:pt x="299" y="42"/>
                    <a:pt x="299" y="42"/>
                    <a:pt x="299" y="42"/>
                  </a:cubicBezTo>
                  <a:cubicBezTo>
                    <a:pt x="280" y="63"/>
                    <a:pt x="280" y="63"/>
                    <a:pt x="280" y="63"/>
                  </a:cubicBezTo>
                  <a:cubicBezTo>
                    <a:pt x="279" y="65"/>
                    <a:pt x="279" y="65"/>
                    <a:pt x="279" y="65"/>
                  </a:cubicBezTo>
                  <a:cubicBezTo>
                    <a:pt x="277" y="65"/>
                    <a:pt x="277" y="65"/>
                    <a:pt x="277" y="65"/>
                  </a:cubicBezTo>
                  <a:cubicBezTo>
                    <a:pt x="247" y="68"/>
                    <a:pt x="247" y="68"/>
                    <a:pt x="247" y="68"/>
                  </a:cubicBezTo>
                  <a:lnTo>
                    <a:pt x="227" y="6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43" name="Freeform 28"/>
            <p:cNvSpPr/>
            <p:nvPr/>
          </p:nvSpPr>
          <p:spPr bwMode="auto">
            <a:xfrm>
              <a:off x="5084936" y="2526828"/>
              <a:ext cx="817149" cy="555344"/>
            </a:xfrm>
            <a:custGeom>
              <a:avLst/>
              <a:gdLst>
                <a:gd name="T0" fmla="*/ 2147483646 w 707"/>
                <a:gd name="T1" fmla="*/ 2147483646 h 481"/>
                <a:gd name="T2" fmla="*/ 2147483646 w 707"/>
                <a:gd name="T3" fmla="*/ 2147483646 h 481"/>
                <a:gd name="T4" fmla="*/ 2147483646 w 707"/>
                <a:gd name="T5" fmla="*/ 2147483646 h 481"/>
                <a:gd name="T6" fmla="*/ 2147483646 w 707"/>
                <a:gd name="T7" fmla="*/ 2147483646 h 481"/>
                <a:gd name="T8" fmla="*/ 2147483646 w 707"/>
                <a:gd name="T9" fmla="*/ 2147483646 h 481"/>
                <a:gd name="T10" fmla="*/ 2147483646 w 707"/>
                <a:gd name="T11" fmla="*/ 2147483646 h 481"/>
                <a:gd name="T12" fmla="*/ 0 w 707"/>
                <a:gd name="T13" fmla="*/ 2147483646 h 481"/>
                <a:gd name="T14" fmla="*/ 2147483646 w 707"/>
                <a:gd name="T15" fmla="*/ 2147483646 h 481"/>
                <a:gd name="T16" fmla="*/ 2147483646 w 707"/>
                <a:gd name="T17" fmla="*/ 2147483646 h 481"/>
                <a:gd name="T18" fmla="*/ 2147483646 w 707"/>
                <a:gd name="T19" fmla="*/ 2147483646 h 481"/>
                <a:gd name="T20" fmla="*/ 2147483646 w 707"/>
                <a:gd name="T21" fmla="*/ 2147483646 h 481"/>
                <a:gd name="T22" fmla="*/ 2147483646 w 707"/>
                <a:gd name="T23" fmla="*/ 2147483646 h 481"/>
                <a:gd name="T24" fmla="*/ 2147483646 w 707"/>
                <a:gd name="T25" fmla="*/ 2147483646 h 481"/>
                <a:gd name="T26" fmla="*/ 2147483646 w 707"/>
                <a:gd name="T27" fmla="*/ 2147483646 h 481"/>
                <a:gd name="T28" fmla="*/ 2147483646 w 707"/>
                <a:gd name="T29" fmla="*/ 2147483646 h 481"/>
                <a:gd name="T30" fmla="*/ 2147483646 w 707"/>
                <a:gd name="T31" fmla="*/ 2147483646 h 481"/>
                <a:gd name="T32" fmla="*/ 2147483646 w 707"/>
                <a:gd name="T33" fmla="*/ 2147483646 h 481"/>
                <a:gd name="T34" fmla="*/ 2147483646 w 707"/>
                <a:gd name="T35" fmla="*/ 2147483646 h 481"/>
                <a:gd name="T36" fmla="*/ 2147483646 w 707"/>
                <a:gd name="T37" fmla="*/ 2147483646 h 481"/>
                <a:gd name="T38" fmla="*/ 2147483646 w 707"/>
                <a:gd name="T39" fmla="*/ 2147483646 h 481"/>
                <a:gd name="T40" fmla="*/ 2147483646 w 707"/>
                <a:gd name="T41" fmla="*/ 2147483646 h 481"/>
                <a:gd name="T42" fmla="*/ 2147483646 w 707"/>
                <a:gd name="T43" fmla="*/ 2147483646 h 481"/>
                <a:gd name="T44" fmla="*/ 2147483646 w 707"/>
                <a:gd name="T45" fmla="*/ 2147483646 h 481"/>
                <a:gd name="T46" fmla="*/ 2147483646 w 707"/>
                <a:gd name="T47" fmla="*/ 2147483646 h 481"/>
                <a:gd name="T48" fmla="*/ 2147483646 w 707"/>
                <a:gd name="T49" fmla="*/ 2147483646 h 481"/>
                <a:gd name="T50" fmla="*/ 2147483646 w 707"/>
                <a:gd name="T51" fmla="*/ 2147483646 h 481"/>
                <a:gd name="T52" fmla="*/ 2147483646 w 707"/>
                <a:gd name="T53" fmla="*/ 2147483646 h 481"/>
                <a:gd name="T54" fmla="*/ 2147483646 w 707"/>
                <a:gd name="T55" fmla="*/ 2147483646 h 481"/>
                <a:gd name="T56" fmla="*/ 2147483646 w 707"/>
                <a:gd name="T57" fmla="*/ 2147483646 h 481"/>
                <a:gd name="T58" fmla="*/ 2147483646 w 707"/>
                <a:gd name="T59" fmla="*/ 2147483646 h 481"/>
                <a:gd name="T60" fmla="*/ 2147483646 w 707"/>
                <a:gd name="T61" fmla="*/ 2147483646 h 481"/>
                <a:gd name="T62" fmla="*/ 2147483646 w 707"/>
                <a:gd name="T63" fmla="*/ 2147483646 h 481"/>
                <a:gd name="T64" fmla="*/ 2147483646 w 707"/>
                <a:gd name="T65" fmla="*/ 2147483646 h 481"/>
                <a:gd name="T66" fmla="*/ 2147483646 w 707"/>
                <a:gd name="T67" fmla="*/ 2147483646 h 481"/>
                <a:gd name="T68" fmla="*/ 2147483646 w 707"/>
                <a:gd name="T69" fmla="*/ 2147483646 h 481"/>
                <a:gd name="T70" fmla="*/ 2147483646 w 707"/>
                <a:gd name="T71" fmla="*/ 2147483646 h 481"/>
                <a:gd name="T72" fmla="*/ 2147483646 w 707"/>
                <a:gd name="T73" fmla="*/ 2147483646 h 481"/>
                <a:gd name="T74" fmla="*/ 2147483646 w 707"/>
                <a:gd name="T75" fmla="*/ 2147483646 h 481"/>
                <a:gd name="T76" fmla="*/ 2147483646 w 707"/>
                <a:gd name="T77" fmla="*/ 2147483646 h 481"/>
                <a:gd name="T78" fmla="*/ 2147483646 w 707"/>
                <a:gd name="T79" fmla="*/ 2147483646 h 481"/>
                <a:gd name="T80" fmla="*/ 2147483646 w 707"/>
                <a:gd name="T81" fmla="*/ 2147483646 h 481"/>
                <a:gd name="T82" fmla="*/ 2147483646 w 707"/>
                <a:gd name="T83" fmla="*/ 2147483646 h 481"/>
                <a:gd name="T84" fmla="*/ 2147483646 w 707"/>
                <a:gd name="T85" fmla="*/ 2147483646 h 481"/>
                <a:gd name="T86" fmla="*/ 2147483646 w 707"/>
                <a:gd name="T87" fmla="*/ 2147483646 h 481"/>
                <a:gd name="T88" fmla="*/ 2147483646 w 707"/>
                <a:gd name="T89" fmla="*/ 2147483646 h 481"/>
                <a:gd name="T90" fmla="*/ 2147483646 w 707"/>
                <a:gd name="T91" fmla="*/ 2147483646 h 481"/>
                <a:gd name="T92" fmla="*/ 2147483646 w 707"/>
                <a:gd name="T93" fmla="*/ 2147483646 h 481"/>
                <a:gd name="T94" fmla="*/ 2147483646 w 707"/>
                <a:gd name="T95" fmla="*/ 2147483646 h 481"/>
                <a:gd name="T96" fmla="*/ 2147483646 w 707"/>
                <a:gd name="T97" fmla="*/ 2147483646 h 481"/>
                <a:gd name="T98" fmla="*/ 2147483646 w 707"/>
                <a:gd name="T99" fmla="*/ 2147483646 h 481"/>
                <a:gd name="T100" fmla="*/ 2147483646 w 707"/>
                <a:gd name="T101" fmla="*/ 2147483646 h 481"/>
                <a:gd name="T102" fmla="*/ 2147483646 w 707"/>
                <a:gd name="T103" fmla="*/ 2147483646 h 481"/>
                <a:gd name="T104" fmla="*/ 2147483646 w 707"/>
                <a:gd name="T105" fmla="*/ 2147483646 h 481"/>
                <a:gd name="T106" fmla="*/ 2147483646 w 707"/>
                <a:gd name="T107" fmla="*/ 2147483646 h 481"/>
                <a:gd name="T108" fmla="*/ 2147483646 w 707"/>
                <a:gd name="T109" fmla="*/ 2147483646 h 481"/>
                <a:gd name="T110" fmla="*/ 2147483646 w 707"/>
                <a:gd name="T111" fmla="*/ 2147483646 h 481"/>
                <a:gd name="T112" fmla="*/ 2147483646 w 707"/>
                <a:gd name="T113" fmla="*/ 2147483646 h 481"/>
                <a:gd name="T114" fmla="*/ 2147483646 w 707"/>
                <a:gd name="T115" fmla="*/ 2147483646 h 48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07"/>
                <a:gd name="T175" fmla="*/ 0 h 481"/>
                <a:gd name="T176" fmla="*/ 707 w 707"/>
                <a:gd name="T177" fmla="*/ 481 h 48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07" h="481">
                  <a:moveTo>
                    <a:pt x="137" y="22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38" y="56"/>
                    <a:pt x="30" y="50"/>
                    <a:pt x="28" y="45"/>
                  </a:cubicBezTo>
                  <a:cubicBezTo>
                    <a:pt x="26" y="43"/>
                    <a:pt x="24" y="43"/>
                    <a:pt x="22" y="41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2" y="79"/>
                    <a:pt x="42" y="79"/>
                    <a:pt x="42" y="79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36"/>
                    <a:pt x="48" y="136"/>
                    <a:pt x="48" y="136"/>
                  </a:cubicBezTo>
                  <a:cubicBezTo>
                    <a:pt x="52" y="155"/>
                    <a:pt x="52" y="155"/>
                    <a:pt x="52" y="155"/>
                  </a:cubicBezTo>
                  <a:cubicBezTo>
                    <a:pt x="65" y="185"/>
                    <a:pt x="65" y="185"/>
                    <a:pt x="65" y="185"/>
                  </a:cubicBezTo>
                  <a:cubicBezTo>
                    <a:pt x="79" y="199"/>
                    <a:pt x="79" y="199"/>
                    <a:pt x="79" y="199"/>
                  </a:cubicBezTo>
                  <a:cubicBezTo>
                    <a:pt x="91" y="190"/>
                    <a:pt x="91" y="190"/>
                    <a:pt x="91" y="190"/>
                  </a:cubicBezTo>
                  <a:cubicBezTo>
                    <a:pt x="99" y="180"/>
                    <a:pt x="99" y="180"/>
                    <a:pt x="99" y="180"/>
                  </a:cubicBezTo>
                  <a:cubicBezTo>
                    <a:pt x="99" y="179"/>
                    <a:pt x="99" y="179"/>
                    <a:pt x="99" y="179"/>
                  </a:cubicBezTo>
                  <a:cubicBezTo>
                    <a:pt x="100" y="179"/>
                    <a:pt x="100" y="179"/>
                    <a:pt x="100" y="179"/>
                  </a:cubicBezTo>
                  <a:cubicBezTo>
                    <a:pt x="115" y="161"/>
                    <a:pt x="115" y="161"/>
                    <a:pt x="115" y="161"/>
                  </a:cubicBezTo>
                  <a:cubicBezTo>
                    <a:pt x="128" y="172"/>
                    <a:pt x="128" y="172"/>
                    <a:pt x="128" y="172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4"/>
                    <a:pt x="128" y="174"/>
                    <a:pt x="128" y="174"/>
                  </a:cubicBezTo>
                  <a:cubicBezTo>
                    <a:pt x="141" y="199"/>
                    <a:pt x="141" y="199"/>
                    <a:pt x="141" y="199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65" y="230"/>
                    <a:pt x="165" y="230"/>
                    <a:pt x="165" y="230"/>
                  </a:cubicBezTo>
                  <a:cubicBezTo>
                    <a:pt x="165" y="231"/>
                    <a:pt x="165" y="231"/>
                    <a:pt x="165" y="231"/>
                  </a:cubicBezTo>
                  <a:cubicBezTo>
                    <a:pt x="165" y="232"/>
                    <a:pt x="165" y="232"/>
                    <a:pt x="165" y="232"/>
                  </a:cubicBezTo>
                  <a:cubicBezTo>
                    <a:pt x="164" y="256"/>
                    <a:pt x="164" y="256"/>
                    <a:pt x="164" y="256"/>
                  </a:cubicBezTo>
                  <a:cubicBezTo>
                    <a:pt x="164" y="257"/>
                    <a:pt x="164" y="257"/>
                    <a:pt x="164" y="257"/>
                  </a:cubicBezTo>
                  <a:cubicBezTo>
                    <a:pt x="163" y="257"/>
                    <a:pt x="163" y="257"/>
                    <a:pt x="163" y="257"/>
                  </a:cubicBezTo>
                  <a:cubicBezTo>
                    <a:pt x="156" y="278"/>
                    <a:pt x="156" y="278"/>
                    <a:pt x="156" y="278"/>
                  </a:cubicBezTo>
                  <a:cubicBezTo>
                    <a:pt x="168" y="288"/>
                    <a:pt x="168" y="288"/>
                    <a:pt x="168" y="288"/>
                  </a:cubicBezTo>
                  <a:cubicBezTo>
                    <a:pt x="181" y="282"/>
                    <a:pt x="181" y="282"/>
                    <a:pt x="181" y="282"/>
                  </a:cubicBezTo>
                  <a:cubicBezTo>
                    <a:pt x="193" y="269"/>
                    <a:pt x="193" y="269"/>
                    <a:pt x="193" y="269"/>
                  </a:cubicBezTo>
                  <a:cubicBezTo>
                    <a:pt x="196" y="272"/>
                    <a:pt x="196" y="272"/>
                    <a:pt x="196" y="272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20" y="286"/>
                    <a:pt x="220" y="286"/>
                    <a:pt x="220" y="286"/>
                  </a:cubicBezTo>
                  <a:cubicBezTo>
                    <a:pt x="233" y="283"/>
                    <a:pt x="233" y="283"/>
                    <a:pt x="233" y="283"/>
                  </a:cubicBezTo>
                  <a:cubicBezTo>
                    <a:pt x="244" y="280"/>
                    <a:pt x="249" y="283"/>
                    <a:pt x="252" y="291"/>
                  </a:cubicBezTo>
                  <a:cubicBezTo>
                    <a:pt x="252" y="300"/>
                    <a:pt x="252" y="300"/>
                    <a:pt x="252" y="300"/>
                  </a:cubicBezTo>
                  <a:cubicBezTo>
                    <a:pt x="255" y="301"/>
                    <a:pt x="255" y="301"/>
                    <a:pt x="255" y="301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6" y="292"/>
                    <a:pt x="276" y="292"/>
                    <a:pt x="276" y="292"/>
                  </a:cubicBezTo>
                  <a:cubicBezTo>
                    <a:pt x="276" y="286"/>
                    <a:pt x="276" y="286"/>
                    <a:pt x="276" y="286"/>
                  </a:cubicBezTo>
                  <a:cubicBezTo>
                    <a:pt x="276" y="282"/>
                    <a:pt x="277" y="278"/>
                    <a:pt x="280" y="277"/>
                  </a:cubicBezTo>
                  <a:cubicBezTo>
                    <a:pt x="288" y="278"/>
                    <a:pt x="288" y="278"/>
                    <a:pt x="288" y="278"/>
                  </a:cubicBezTo>
                  <a:cubicBezTo>
                    <a:pt x="300" y="283"/>
                    <a:pt x="305" y="291"/>
                    <a:pt x="305" y="299"/>
                  </a:cubicBezTo>
                  <a:cubicBezTo>
                    <a:pt x="304" y="306"/>
                    <a:pt x="304" y="306"/>
                    <a:pt x="304" y="306"/>
                  </a:cubicBezTo>
                  <a:cubicBezTo>
                    <a:pt x="304" y="319"/>
                    <a:pt x="304" y="319"/>
                    <a:pt x="304" y="319"/>
                  </a:cubicBezTo>
                  <a:cubicBezTo>
                    <a:pt x="316" y="336"/>
                    <a:pt x="316" y="336"/>
                    <a:pt x="316" y="336"/>
                  </a:cubicBezTo>
                  <a:cubicBezTo>
                    <a:pt x="329" y="351"/>
                    <a:pt x="329" y="351"/>
                    <a:pt x="329" y="351"/>
                  </a:cubicBezTo>
                  <a:cubicBezTo>
                    <a:pt x="334" y="356"/>
                    <a:pt x="339" y="358"/>
                    <a:pt x="344" y="360"/>
                  </a:cubicBezTo>
                  <a:cubicBezTo>
                    <a:pt x="346" y="360"/>
                    <a:pt x="346" y="360"/>
                    <a:pt x="346" y="360"/>
                  </a:cubicBezTo>
                  <a:cubicBezTo>
                    <a:pt x="350" y="362"/>
                    <a:pt x="352" y="368"/>
                    <a:pt x="352" y="379"/>
                  </a:cubicBezTo>
                  <a:cubicBezTo>
                    <a:pt x="352" y="427"/>
                    <a:pt x="352" y="427"/>
                    <a:pt x="352" y="427"/>
                  </a:cubicBezTo>
                  <a:cubicBezTo>
                    <a:pt x="354" y="431"/>
                    <a:pt x="357" y="434"/>
                    <a:pt x="360" y="435"/>
                  </a:cubicBezTo>
                  <a:cubicBezTo>
                    <a:pt x="362" y="435"/>
                    <a:pt x="362" y="435"/>
                    <a:pt x="362" y="435"/>
                  </a:cubicBezTo>
                  <a:cubicBezTo>
                    <a:pt x="369" y="432"/>
                    <a:pt x="373" y="433"/>
                    <a:pt x="378" y="438"/>
                  </a:cubicBezTo>
                  <a:cubicBezTo>
                    <a:pt x="381" y="440"/>
                    <a:pt x="381" y="440"/>
                    <a:pt x="381" y="440"/>
                  </a:cubicBezTo>
                  <a:cubicBezTo>
                    <a:pt x="386" y="441"/>
                    <a:pt x="391" y="446"/>
                    <a:pt x="392" y="454"/>
                  </a:cubicBezTo>
                  <a:cubicBezTo>
                    <a:pt x="394" y="481"/>
                    <a:pt x="394" y="481"/>
                    <a:pt x="394" y="481"/>
                  </a:cubicBezTo>
                  <a:cubicBezTo>
                    <a:pt x="418" y="431"/>
                    <a:pt x="418" y="431"/>
                    <a:pt x="418" y="431"/>
                  </a:cubicBezTo>
                  <a:cubicBezTo>
                    <a:pt x="426" y="405"/>
                    <a:pt x="434" y="389"/>
                    <a:pt x="446" y="387"/>
                  </a:cubicBezTo>
                  <a:cubicBezTo>
                    <a:pt x="455" y="383"/>
                    <a:pt x="470" y="389"/>
                    <a:pt x="489" y="399"/>
                  </a:cubicBezTo>
                  <a:cubicBezTo>
                    <a:pt x="557" y="405"/>
                    <a:pt x="557" y="405"/>
                    <a:pt x="557" y="405"/>
                  </a:cubicBezTo>
                  <a:cubicBezTo>
                    <a:pt x="560" y="390"/>
                    <a:pt x="560" y="390"/>
                    <a:pt x="560" y="390"/>
                  </a:cubicBezTo>
                  <a:cubicBezTo>
                    <a:pt x="528" y="359"/>
                    <a:pt x="528" y="359"/>
                    <a:pt x="528" y="359"/>
                  </a:cubicBezTo>
                  <a:cubicBezTo>
                    <a:pt x="513" y="351"/>
                    <a:pt x="507" y="344"/>
                    <a:pt x="509" y="340"/>
                  </a:cubicBezTo>
                  <a:cubicBezTo>
                    <a:pt x="533" y="341"/>
                    <a:pt x="533" y="341"/>
                    <a:pt x="533" y="341"/>
                  </a:cubicBezTo>
                  <a:cubicBezTo>
                    <a:pt x="555" y="349"/>
                    <a:pt x="576" y="336"/>
                    <a:pt x="596" y="300"/>
                  </a:cubicBezTo>
                  <a:cubicBezTo>
                    <a:pt x="596" y="300"/>
                    <a:pt x="596" y="300"/>
                    <a:pt x="596" y="300"/>
                  </a:cubicBezTo>
                  <a:cubicBezTo>
                    <a:pt x="598" y="300"/>
                    <a:pt x="598" y="300"/>
                    <a:pt x="598" y="300"/>
                  </a:cubicBezTo>
                  <a:cubicBezTo>
                    <a:pt x="621" y="278"/>
                    <a:pt x="621" y="278"/>
                    <a:pt x="621" y="278"/>
                  </a:cubicBezTo>
                  <a:cubicBezTo>
                    <a:pt x="624" y="229"/>
                    <a:pt x="624" y="229"/>
                    <a:pt x="624" y="229"/>
                  </a:cubicBezTo>
                  <a:cubicBezTo>
                    <a:pt x="624" y="224"/>
                    <a:pt x="624" y="224"/>
                    <a:pt x="624" y="224"/>
                  </a:cubicBezTo>
                  <a:cubicBezTo>
                    <a:pt x="627" y="224"/>
                    <a:pt x="627" y="224"/>
                    <a:pt x="627" y="224"/>
                  </a:cubicBezTo>
                  <a:cubicBezTo>
                    <a:pt x="629" y="224"/>
                    <a:pt x="629" y="224"/>
                    <a:pt x="629" y="224"/>
                  </a:cubicBezTo>
                  <a:cubicBezTo>
                    <a:pt x="647" y="220"/>
                    <a:pt x="647" y="220"/>
                    <a:pt x="647" y="220"/>
                  </a:cubicBezTo>
                  <a:cubicBezTo>
                    <a:pt x="650" y="220"/>
                    <a:pt x="650" y="220"/>
                    <a:pt x="650" y="220"/>
                  </a:cubicBezTo>
                  <a:cubicBezTo>
                    <a:pt x="652" y="221"/>
                    <a:pt x="652" y="221"/>
                    <a:pt x="652" y="221"/>
                  </a:cubicBezTo>
                  <a:cubicBezTo>
                    <a:pt x="652" y="222"/>
                    <a:pt x="652" y="222"/>
                    <a:pt x="652" y="222"/>
                  </a:cubicBezTo>
                  <a:cubicBezTo>
                    <a:pt x="689" y="261"/>
                    <a:pt x="689" y="261"/>
                    <a:pt x="689" y="261"/>
                  </a:cubicBezTo>
                  <a:cubicBezTo>
                    <a:pt x="700" y="257"/>
                    <a:pt x="700" y="257"/>
                    <a:pt x="700" y="257"/>
                  </a:cubicBezTo>
                  <a:cubicBezTo>
                    <a:pt x="702" y="250"/>
                    <a:pt x="702" y="250"/>
                    <a:pt x="702" y="250"/>
                  </a:cubicBezTo>
                  <a:cubicBezTo>
                    <a:pt x="682" y="231"/>
                    <a:pt x="682" y="231"/>
                    <a:pt x="682" y="231"/>
                  </a:cubicBezTo>
                  <a:cubicBezTo>
                    <a:pt x="679" y="229"/>
                    <a:pt x="679" y="229"/>
                    <a:pt x="679" y="229"/>
                  </a:cubicBezTo>
                  <a:cubicBezTo>
                    <a:pt x="677" y="226"/>
                    <a:pt x="677" y="226"/>
                    <a:pt x="677" y="226"/>
                  </a:cubicBezTo>
                  <a:cubicBezTo>
                    <a:pt x="707" y="208"/>
                    <a:pt x="707" y="208"/>
                    <a:pt x="707" y="208"/>
                  </a:cubicBezTo>
                  <a:cubicBezTo>
                    <a:pt x="705" y="164"/>
                    <a:pt x="705" y="164"/>
                    <a:pt x="705" y="164"/>
                  </a:cubicBezTo>
                  <a:cubicBezTo>
                    <a:pt x="693" y="166"/>
                    <a:pt x="693" y="166"/>
                    <a:pt x="693" y="166"/>
                  </a:cubicBezTo>
                  <a:cubicBezTo>
                    <a:pt x="693" y="166"/>
                    <a:pt x="693" y="166"/>
                    <a:pt x="693" y="166"/>
                  </a:cubicBezTo>
                  <a:cubicBezTo>
                    <a:pt x="691" y="166"/>
                    <a:pt x="691" y="166"/>
                    <a:pt x="691" y="166"/>
                  </a:cubicBezTo>
                  <a:cubicBezTo>
                    <a:pt x="675" y="158"/>
                    <a:pt x="675" y="158"/>
                    <a:pt x="675" y="158"/>
                  </a:cubicBezTo>
                  <a:cubicBezTo>
                    <a:pt x="668" y="157"/>
                    <a:pt x="660" y="152"/>
                    <a:pt x="647" y="145"/>
                  </a:cubicBezTo>
                  <a:cubicBezTo>
                    <a:pt x="641" y="142"/>
                    <a:pt x="637" y="139"/>
                    <a:pt x="637" y="134"/>
                  </a:cubicBezTo>
                  <a:cubicBezTo>
                    <a:pt x="637" y="135"/>
                    <a:pt x="637" y="135"/>
                    <a:pt x="637" y="135"/>
                  </a:cubicBezTo>
                  <a:cubicBezTo>
                    <a:pt x="637" y="140"/>
                    <a:pt x="636" y="142"/>
                    <a:pt x="633" y="143"/>
                  </a:cubicBezTo>
                  <a:cubicBezTo>
                    <a:pt x="630" y="145"/>
                    <a:pt x="626" y="146"/>
                    <a:pt x="619" y="146"/>
                  </a:cubicBezTo>
                  <a:cubicBezTo>
                    <a:pt x="618" y="146"/>
                    <a:pt x="618" y="146"/>
                    <a:pt x="618" y="146"/>
                  </a:cubicBezTo>
                  <a:cubicBezTo>
                    <a:pt x="617" y="145"/>
                    <a:pt x="617" y="145"/>
                    <a:pt x="617" y="145"/>
                  </a:cubicBezTo>
                  <a:cubicBezTo>
                    <a:pt x="615" y="145"/>
                    <a:pt x="615" y="145"/>
                    <a:pt x="615" y="145"/>
                  </a:cubicBezTo>
                  <a:cubicBezTo>
                    <a:pt x="601" y="134"/>
                    <a:pt x="601" y="134"/>
                    <a:pt x="601" y="134"/>
                  </a:cubicBezTo>
                  <a:cubicBezTo>
                    <a:pt x="588" y="145"/>
                    <a:pt x="588" y="145"/>
                    <a:pt x="588" y="145"/>
                  </a:cubicBezTo>
                  <a:cubicBezTo>
                    <a:pt x="582" y="150"/>
                    <a:pt x="577" y="154"/>
                    <a:pt x="577" y="159"/>
                  </a:cubicBezTo>
                  <a:cubicBezTo>
                    <a:pt x="584" y="172"/>
                    <a:pt x="584" y="172"/>
                    <a:pt x="584" y="172"/>
                  </a:cubicBezTo>
                  <a:cubicBezTo>
                    <a:pt x="587" y="177"/>
                    <a:pt x="587" y="179"/>
                    <a:pt x="586" y="182"/>
                  </a:cubicBezTo>
                  <a:cubicBezTo>
                    <a:pt x="584" y="185"/>
                    <a:pt x="579" y="188"/>
                    <a:pt x="571" y="189"/>
                  </a:cubicBezTo>
                  <a:cubicBezTo>
                    <a:pt x="565" y="192"/>
                    <a:pt x="565" y="192"/>
                    <a:pt x="565" y="192"/>
                  </a:cubicBezTo>
                  <a:cubicBezTo>
                    <a:pt x="557" y="194"/>
                    <a:pt x="551" y="193"/>
                    <a:pt x="547" y="188"/>
                  </a:cubicBezTo>
                  <a:cubicBezTo>
                    <a:pt x="545" y="185"/>
                    <a:pt x="545" y="185"/>
                    <a:pt x="545" y="185"/>
                  </a:cubicBezTo>
                  <a:cubicBezTo>
                    <a:pt x="517" y="157"/>
                    <a:pt x="517" y="157"/>
                    <a:pt x="517" y="157"/>
                  </a:cubicBezTo>
                  <a:cubicBezTo>
                    <a:pt x="505" y="152"/>
                    <a:pt x="497" y="147"/>
                    <a:pt x="494" y="141"/>
                  </a:cubicBezTo>
                  <a:cubicBezTo>
                    <a:pt x="492" y="138"/>
                    <a:pt x="491" y="134"/>
                    <a:pt x="492" y="132"/>
                  </a:cubicBezTo>
                  <a:cubicBezTo>
                    <a:pt x="491" y="123"/>
                    <a:pt x="489" y="116"/>
                    <a:pt x="487" y="113"/>
                  </a:cubicBezTo>
                  <a:cubicBezTo>
                    <a:pt x="481" y="116"/>
                    <a:pt x="481" y="116"/>
                    <a:pt x="481" y="116"/>
                  </a:cubicBezTo>
                  <a:cubicBezTo>
                    <a:pt x="480" y="118"/>
                    <a:pt x="480" y="118"/>
                    <a:pt x="480" y="118"/>
                  </a:cubicBezTo>
                  <a:cubicBezTo>
                    <a:pt x="480" y="122"/>
                    <a:pt x="481" y="125"/>
                    <a:pt x="485" y="129"/>
                  </a:cubicBezTo>
                  <a:cubicBezTo>
                    <a:pt x="486" y="131"/>
                    <a:pt x="486" y="131"/>
                    <a:pt x="486" y="131"/>
                  </a:cubicBezTo>
                  <a:cubicBezTo>
                    <a:pt x="487" y="132"/>
                    <a:pt x="487" y="132"/>
                    <a:pt x="487" y="132"/>
                  </a:cubicBezTo>
                  <a:cubicBezTo>
                    <a:pt x="486" y="134"/>
                    <a:pt x="486" y="134"/>
                    <a:pt x="486" y="134"/>
                  </a:cubicBezTo>
                  <a:cubicBezTo>
                    <a:pt x="471" y="159"/>
                    <a:pt x="471" y="159"/>
                    <a:pt x="471" y="159"/>
                  </a:cubicBezTo>
                  <a:cubicBezTo>
                    <a:pt x="447" y="153"/>
                    <a:pt x="447" y="153"/>
                    <a:pt x="447" y="153"/>
                  </a:cubicBezTo>
                  <a:cubicBezTo>
                    <a:pt x="441" y="150"/>
                    <a:pt x="441" y="150"/>
                    <a:pt x="441" y="150"/>
                  </a:cubicBezTo>
                  <a:cubicBezTo>
                    <a:pt x="441" y="150"/>
                    <a:pt x="441" y="150"/>
                    <a:pt x="441" y="150"/>
                  </a:cubicBezTo>
                  <a:cubicBezTo>
                    <a:pt x="441" y="147"/>
                    <a:pt x="441" y="147"/>
                    <a:pt x="441" y="147"/>
                  </a:cubicBezTo>
                  <a:cubicBezTo>
                    <a:pt x="443" y="143"/>
                    <a:pt x="443" y="138"/>
                    <a:pt x="441" y="132"/>
                  </a:cubicBezTo>
                  <a:cubicBezTo>
                    <a:pt x="438" y="124"/>
                    <a:pt x="438" y="124"/>
                    <a:pt x="438" y="124"/>
                  </a:cubicBezTo>
                  <a:cubicBezTo>
                    <a:pt x="418" y="109"/>
                    <a:pt x="418" y="109"/>
                    <a:pt x="418" y="109"/>
                  </a:cubicBezTo>
                  <a:cubicBezTo>
                    <a:pt x="417" y="108"/>
                    <a:pt x="417" y="108"/>
                    <a:pt x="417" y="108"/>
                  </a:cubicBezTo>
                  <a:cubicBezTo>
                    <a:pt x="415" y="111"/>
                    <a:pt x="413" y="111"/>
                    <a:pt x="411" y="112"/>
                  </a:cubicBezTo>
                  <a:cubicBezTo>
                    <a:pt x="392" y="110"/>
                    <a:pt x="392" y="110"/>
                    <a:pt x="392" y="110"/>
                  </a:cubicBezTo>
                  <a:cubicBezTo>
                    <a:pt x="385" y="109"/>
                    <a:pt x="381" y="108"/>
                    <a:pt x="379" y="104"/>
                  </a:cubicBezTo>
                  <a:cubicBezTo>
                    <a:pt x="378" y="102"/>
                    <a:pt x="378" y="97"/>
                    <a:pt x="380" y="92"/>
                  </a:cubicBezTo>
                  <a:cubicBezTo>
                    <a:pt x="381" y="89"/>
                    <a:pt x="381" y="89"/>
                    <a:pt x="381" y="89"/>
                  </a:cubicBezTo>
                  <a:cubicBezTo>
                    <a:pt x="373" y="74"/>
                    <a:pt x="373" y="74"/>
                    <a:pt x="373" y="74"/>
                  </a:cubicBezTo>
                  <a:cubicBezTo>
                    <a:pt x="336" y="76"/>
                    <a:pt x="336" y="76"/>
                    <a:pt x="336" y="76"/>
                  </a:cubicBezTo>
                  <a:cubicBezTo>
                    <a:pt x="337" y="82"/>
                    <a:pt x="336" y="85"/>
                    <a:pt x="334" y="89"/>
                  </a:cubicBezTo>
                  <a:cubicBezTo>
                    <a:pt x="333" y="92"/>
                    <a:pt x="328" y="93"/>
                    <a:pt x="325" y="93"/>
                  </a:cubicBezTo>
                  <a:cubicBezTo>
                    <a:pt x="320" y="95"/>
                    <a:pt x="314" y="93"/>
                    <a:pt x="308" y="88"/>
                  </a:cubicBezTo>
                  <a:cubicBezTo>
                    <a:pt x="308" y="87"/>
                    <a:pt x="308" y="87"/>
                    <a:pt x="308" y="87"/>
                  </a:cubicBezTo>
                  <a:cubicBezTo>
                    <a:pt x="307" y="87"/>
                    <a:pt x="307" y="87"/>
                    <a:pt x="307" y="87"/>
                  </a:cubicBezTo>
                  <a:cubicBezTo>
                    <a:pt x="299" y="77"/>
                    <a:pt x="296" y="70"/>
                    <a:pt x="296" y="64"/>
                  </a:cubicBezTo>
                  <a:cubicBezTo>
                    <a:pt x="288" y="53"/>
                    <a:pt x="288" y="53"/>
                    <a:pt x="288" y="53"/>
                  </a:cubicBezTo>
                  <a:cubicBezTo>
                    <a:pt x="278" y="60"/>
                    <a:pt x="278" y="60"/>
                    <a:pt x="278" y="60"/>
                  </a:cubicBezTo>
                  <a:cubicBezTo>
                    <a:pt x="268" y="66"/>
                    <a:pt x="262" y="66"/>
                    <a:pt x="259" y="62"/>
                  </a:cubicBezTo>
                  <a:cubicBezTo>
                    <a:pt x="255" y="60"/>
                    <a:pt x="255" y="60"/>
                    <a:pt x="255" y="60"/>
                  </a:cubicBezTo>
                  <a:cubicBezTo>
                    <a:pt x="244" y="62"/>
                    <a:pt x="244" y="62"/>
                    <a:pt x="244" y="62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09" y="75"/>
                    <a:pt x="204" y="76"/>
                    <a:pt x="200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86" y="76"/>
                    <a:pt x="180" y="73"/>
                    <a:pt x="175" y="69"/>
                  </a:cubicBezTo>
                  <a:cubicBezTo>
                    <a:pt x="159" y="55"/>
                    <a:pt x="159" y="55"/>
                    <a:pt x="159" y="55"/>
                  </a:cubicBezTo>
                  <a:lnTo>
                    <a:pt x="137" y="2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44" name="Freeform 30"/>
            <p:cNvSpPr/>
            <p:nvPr/>
          </p:nvSpPr>
          <p:spPr bwMode="auto">
            <a:xfrm>
              <a:off x="4691355" y="3522360"/>
              <a:ext cx="663465" cy="414186"/>
            </a:xfrm>
            <a:custGeom>
              <a:avLst/>
              <a:gdLst>
                <a:gd name="T0" fmla="*/ 2147483646 w 573"/>
                <a:gd name="T1" fmla="*/ 2147483646 h 361"/>
                <a:gd name="T2" fmla="*/ 2147483646 w 573"/>
                <a:gd name="T3" fmla="*/ 2147483646 h 361"/>
                <a:gd name="T4" fmla="*/ 2147483646 w 573"/>
                <a:gd name="T5" fmla="*/ 2147483646 h 361"/>
                <a:gd name="T6" fmla="*/ 2147483646 w 573"/>
                <a:gd name="T7" fmla="*/ 2147483646 h 361"/>
                <a:gd name="T8" fmla="*/ 2147483646 w 573"/>
                <a:gd name="T9" fmla="*/ 2147483646 h 361"/>
                <a:gd name="T10" fmla="*/ 2147483646 w 573"/>
                <a:gd name="T11" fmla="*/ 1776698668 h 361"/>
                <a:gd name="T12" fmla="*/ 2147483646 w 573"/>
                <a:gd name="T13" fmla="*/ 2147483646 h 361"/>
                <a:gd name="T14" fmla="*/ 2147483646 w 573"/>
                <a:gd name="T15" fmla="*/ 2147483646 h 361"/>
                <a:gd name="T16" fmla="*/ 2147483646 w 573"/>
                <a:gd name="T17" fmla="*/ 2147483646 h 361"/>
                <a:gd name="T18" fmla="*/ 2147483646 w 573"/>
                <a:gd name="T19" fmla="*/ 2147483646 h 361"/>
                <a:gd name="T20" fmla="*/ 2147483646 w 573"/>
                <a:gd name="T21" fmla="*/ 2147483646 h 361"/>
                <a:gd name="T22" fmla="*/ 2147483646 w 573"/>
                <a:gd name="T23" fmla="*/ 2147483646 h 361"/>
                <a:gd name="T24" fmla="*/ 2147483646 w 573"/>
                <a:gd name="T25" fmla="*/ 2147483646 h 361"/>
                <a:gd name="T26" fmla="*/ 2147483646 w 573"/>
                <a:gd name="T27" fmla="*/ 2147483646 h 361"/>
                <a:gd name="T28" fmla="*/ 0 w 573"/>
                <a:gd name="T29" fmla="*/ 2147483646 h 361"/>
                <a:gd name="T30" fmla="*/ 2147483646 w 573"/>
                <a:gd name="T31" fmla="*/ 2147483646 h 361"/>
                <a:gd name="T32" fmla="*/ 2147483646 w 573"/>
                <a:gd name="T33" fmla="*/ 2147483646 h 361"/>
                <a:gd name="T34" fmla="*/ 2147483646 w 573"/>
                <a:gd name="T35" fmla="*/ 2147483646 h 361"/>
                <a:gd name="T36" fmla="*/ 2147483646 w 573"/>
                <a:gd name="T37" fmla="*/ 2147483646 h 361"/>
                <a:gd name="T38" fmla="*/ 2147483646 w 573"/>
                <a:gd name="T39" fmla="*/ 2147483646 h 361"/>
                <a:gd name="T40" fmla="*/ 2147483646 w 573"/>
                <a:gd name="T41" fmla="*/ 2147483646 h 361"/>
                <a:gd name="T42" fmla="*/ 2147483646 w 573"/>
                <a:gd name="T43" fmla="*/ 2147483646 h 361"/>
                <a:gd name="T44" fmla="*/ 2147483646 w 573"/>
                <a:gd name="T45" fmla="*/ 2147483646 h 361"/>
                <a:gd name="T46" fmla="*/ 2147483646 w 573"/>
                <a:gd name="T47" fmla="*/ 2147483646 h 361"/>
                <a:gd name="T48" fmla="*/ 2147483646 w 573"/>
                <a:gd name="T49" fmla="*/ 2147483646 h 361"/>
                <a:gd name="T50" fmla="*/ 2147483646 w 573"/>
                <a:gd name="T51" fmla="*/ 2147483646 h 361"/>
                <a:gd name="T52" fmla="*/ 2147483646 w 573"/>
                <a:gd name="T53" fmla="*/ 2147483646 h 361"/>
                <a:gd name="T54" fmla="*/ 2147483646 w 573"/>
                <a:gd name="T55" fmla="*/ 2147483646 h 361"/>
                <a:gd name="T56" fmla="*/ 2147483646 w 573"/>
                <a:gd name="T57" fmla="*/ 2147483646 h 361"/>
                <a:gd name="T58" fmla="*/ 2147483646 w 573"/>
                <a:gd name="T59" fmla="*/ 2147483646 h 361"/>
                <a:gd name="T60" fmla="*/ 2147483646 w 573"/>
                <a:gd name="T61" fmla="*/ 2147483646 h 361"/>
                <a:gd name="T62" fmla="*/ 2147483646 w 573"/>
                <a:gd name="T63" fmla="*/ 2147483646 h 361"/>
                <a:gd name="T64" fmla="*/ 2147483646 w 573"/>
                <a:gd name="T65" fmla="*/ 2147483646 h 361"/>
                <a:gd name="T66" fmla="*/ 2147483646 w 573"/>
                <a:gd name="T67" fmla="*/ 2147483646 h 361"/>
                <a:gd name="T68" fmla="*/ 2147483646 w 573"/>
                <a:gd name="T69" fmla="*/ 2147483646 h 361"/>
                <a:gd name="T70" fmla="*/ 2147483646 w 573"/>
                <a:gd name="T71" fmla="*/ 2147483646 h 361"/>
                <a:gd name="T72" fmla="*/ 2147483646 w 573"/>
                <a:gd name="T73" fmla="*/ 2147483646 h 361"/>
                <a:gd name="T74" fmla="*/ 2147483646 w 573"/>
                <a:gd name="T75" fmla="*/ 2147483646 h 361"/>
                <a:gd name="T76" fmla="*/ 2147483646 w 573"/>
                <a:gd name="T77" fmla="*/ 2147483646 h 361"/>
                <a:gd name="T78" fmla="*/ 2147483646 w 573"/>
                <a:gd name="T79" fmla="*/ 2147483646 h 361"/>
                <a:gd name="T80" fmla="*/ 2147483646 w 573"/>
                <a:gd name="T81" fmla="*/ 2147483646 h 361"/>
                <a:gd name="T82" fmla="*/ 2147483646 w 573"/>
                <a:gd name="T83" fmla="*/ 2147483646 h 361"/>
                <a:gd name="T84" fmla="*/ 2147483646 w 573"/>
                <a:gd name="T85" fmla="*/ 2147483646 h 361"/>
                <a:gd name="T86" fmla="*/ 2147483646 w 573"/>
                <a:gd name="T87" fmla="*/ 2147483646 h 361"/>
                <a:gd name="T88" fmla="*/ 2147483646 w 573"/>
                <a:gd name="T89" fmla="*/ 2147483646 h 361"/>
                <a:gd name="T90" fmla="*/ 2147483646 w 573"/>
                <a:gd name="T91" fmla="*/ 2147483646 h 361"/>
                <a:gd name="T92" fmla="*/ 2147483646 w 573"/>
                <a:gd name="T93" fmla="*/ 2147483646 h 361"/>
                <a:gd name="T94" fmla="*/ 2147483646 w 573"/>
                <a:gd name="T95" fmla="*/ 2147483646 h 361"/>
                <a:gd name="T96" fmla="*/ 2147483646 w 573"/>
                <a:gd name="T97" fmla="*/ 2147483646 h 361"/>
                <a:gd name="T98" fmla="*/ 2147483646 w 573"/>
                <a:gd name="T99" fmla="*/ 2147483646 h 361"/>
                <a:gd name="T100" fmla="*/ 2147483646 w 573"/>
                <a:gd name="T101" fmla="*/ 2147483646 h 36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73"/>
                <a:gd name="T154" fmla="*/ 0 h 361"/>
                <a:gd name="T155" fmla="*/ 573 w 573"/>
                <a:gd name="T156" fmla="*/ 361 h 36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73" h="361">
                  <a:moveTo>
                    <a:pt x="525" y="11"/>
                  </a:moveTo>
                  <a:cubicBezTo>
                    <a:pt x="523" y="12"/>
                    <a:pt x="523" y="12"/>
                    <a:pt x="523" y="12"/>
                  </a:cubicBezTo>
                  <a:cubicBezTo>
                    <a:pt x="523" y="18"/>
                    <a:pt x="520" y="21"/>
                    <a:pt x="514" y="21"/>
                  </a:cubicBezTo>
                  <a:cubicBezTo>
                    <a:pt x="473" y="16"/>
                    <a:pt x="473" y="16"/>
                    <a:pt x="473" y="16"/>
                  </a:cubicBezTo>
                  <a:cubicBezTo>
                    <a:pt x="445" y="11"/>
                    <a:pt x="427" y="0"/>
                    <a:pt x="416" y="2"/>
                  </a:cubicBezTo>
                  <a:cubicBezTo>
                    <a:pt x="396" y="4"/>
                    <a:pt x="358" y="57"/>
                    <a:pt x="358" y="57"/>
                  </a:cubicBezTo>
                  <a:cubicBezTo>
                    <a:pt x="360" y="80"/>
                    <a:pt x="360" y="80"/>
                    <a:pt x="360" y="80"/>
                  </a:cubicBezTo>
                  <a:cubicBezTo>
                    <a:pt x="360" y="82"/>
                    <a:pt x="360" y="82"/>
                    <a:pt x="360" y="82"/>
                  </a:cubicBezTo>
                  <a:cubicBezTo>
                    <a:pt x="355" y="83"/>
                    <a:pt x="355" y="83"/>
                    <a:pt x="355" y="83"/>
                  </a:cubicBezTo>
                  <a:cubicBezTo>
                    <a:pt x="310" y="89"/>
                    <a:pt x="285" y="85"/>
                    <a:pt x="282" y="70"/>
                  </a:cubicBezTo>
                  <a:cubicBezTo>
                    <a:pt x="277" y="5"/>
                    <a:pt x="277" y="5"/>
                    <a:pt x="277" y="5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02" y="48"/>
                    <a:pt x="202" y="48"/>
                    <a:pt x="202" y="48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199" y="12"/>
                    <a:pt x="196" y="3"/>
                    <a:pt x="192" y="1"/>
                  </a:cubicBezTo>
                  <a:cubicBezTo>
                    <a:pt x="169" y="12"/>
                    <a:pt x="169" y="12"/>
                    <a:pt x="169" y="12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12" y="53"/>
                    <a:pt x="92" y="73"/>
                    <a:pt x="74" y="95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0" y="197"/>
                    <a:pt x="30" y="197"/>
                    <a:pt x="30" y="197"/>
                  </a:cubicBezTo>
                  <a:cubicBezTo>
                    <a:pt x="30" y="201"/>
                    <a:pt x="30" y="201"/>
                    <a:pt x="30" y="201"/>
                  </a:cubicBezTo>
                  <a:cubicBezTo>
                    <a:pt x="30" y="201"/>
                    <a:pt x="30" y="201"/>
                    <a:pt x="30" y="201"/>
                  </a:cubicBezTo>
                  <a:cubicBezTo>
                    <a:pt x="29" y="202"/>
                    <a:pt x="29" y="202"/>
                    <a:pt x="29" y="202"/>
                  </a:cubicBezTo>
                  <a:cubicBezTo>
                    <a:pt x="25" y="209"/>
                    <a:pt x="27" y="218"/>
                    <a:pt x="33" y="229"/>
                  </a:cubicBezTo>
                  <a:cubicBezTo>
                    <a:pt x="40" y="242"/>
                    <a:pt x="46" y="257"/>
                    <a:pt x="46" y="274"/>
                  </a:cubicBezTo>
                  <a:cubicBezTo>
                    <a:pt x="46" y="277"/>
                    <a:pt x="46" y="277"/>
                    <a:pt x="46" y="277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1" y="324"/>
                    <a:pt x="21" y="324"/>
                    <a:pt x="21" y="324"/>
                  </a:cubicBezTo>
                  <a:cubicBezTo>
                    <a:pt x="24" y="325"/>
                    <a:pt x="25" y="327"/>
                    <a:pt x="25" y="328"/>
                  </a:cubicBezTo>
                  <a:cubicBezTo>
                    <a:pt x="25" y="330"/>
                    <a:pt x="25" y="330"/>
                    <a:pt x="25" y="330"/>
                  </a:cubicBezTo>
                  <a:cubicBezTo>
                    <a:pt x="24" y="335"/>
                    <a:pt x="32" y="343"/>
                    <a:pt x="48" y="350"/>
                  </a:cubicBezTo>
                  <a:cubicBezTo>
                    <a:pt x="87" y="361"/>
                    <a:pt x="87" y="361"/>
                    <a:pt x="87" y="361"/>
                  </a:cubicBezTo>
                  <a:cubicBezTo>
                    <a:pt x="99" y="353"/>
                    <a:pt x="99" y="353"/>
                    <a:pt x="99" y="353"/>
                  </a:cubicBezTo>
                  <a:cubicBezTo>
                    <a:pt x="111" y="335"/>
                    <a:pt x="111" y="335"/>
                    <a:pt x="111" y="335"/>
                  </a:cubicBezTo>
                  <a:cubicBezTo>
                    <a:pt x="122" y="305"/>
                    <a:pt x="122" y="305"/>
                    <a:pt x="122" y="305"/>
                  </a:cubicBezTo>
                  <a:cubicBezTo>
                    <a:pt x="152" y="316"/>
                    <a:pt x="152" y="316"/>
                    <a:pt x="152" y="316"/>
                  </a:cubicBezTo>
                  <a:cubicBezTo>
                    <a:pt x="157" y="319"/>
                    <a:pt x="157" y="319"/>
                    <a:pt x="157" y="319"/>
                  </a:cubicBezTo>
                  <a:cubicBezTo>
                    <a:pt x="157" y="321"/>
                    <a:pt x="157" y="321"/>
                    <a:pt x="157" y="321"/>
                  </a:cubicBezTo>
                  <a:cubicBezTo>
                    <a:pt x="157" y="321"/>
                    <a:pt x="157" y="321"/>
                    <a:pt x="157" y="321"/>
                  </a:cubicBezTo>
                  <a:cubicBezTo>
                    <a:pt x="157" y="323"/>
                    <a:pt x="157" y="323"/>
                    <a:pt x="157" y="323"/>
                  </a:cubicBezTo>
                  <a:cubicBezTo>
                    <a:pt x="151" y="335"/>
                    <a:pt x="154" y="344"/>
                    <a:pt x="164" y="349"/>
                  </a:cubicBezTo>
                  <a:cubicBezTo>
                    <a:pt x="198" y="350"/>
                    <a:pt x="198" y="350"/>
                    <a:pt x="198" y="350"/>
                  </a:cubicBezTo>
                  <a:cubicBezTo>
                    <a:pt x="209" y="348"/>
                    <a:pt x="219" y="344"/>
                    <a:pt x="225" y="338"/>
                  </a:cubicBezTo>
                  <a:cubicBezTo>
                    <a:pt x="229" y="333"/>
                    <a:pt x="236" y="332"/>
                    <a:pt x="245" y="333"/>
                  </a:cubicBezTo>
                  <a:cubicBezTo>
                    <a:pt x="257" y="335"/>
                    <a:pt x="267" y="339"/>
                    <a:pt x="275" y="349"/>
                  </a:cubicBezTo>
                  <a:cubicBezTo>
                    <a:pt x="282" y="331"/>
                    <a:pt x="282" y="331"/>
                    <a:pt x="282" y="331"/>
                  </a:cubicBezTo>
                  <a:cubicBezTo>
                    <a:pt x="284" y="328"/>
                    <a:pt x="284" y="328"/>
                    <a:pt x="284" y="328"/>
                  </a:cubicBezTo>
                  <a:cubicBezTo>
                    <a:pt x="285" y="328"/>
                    <a:pt x="285" y="328"/>
                    <a:pt x="285" y="328"/>
                  </a:cubicBezTo>
                  <a:cubicBezTo>
                    <a:pt x="291" y="325"/>
                    <a:pt x="294" y="319"/>
                    <a:pt x="298" y="312"/>
                  </a:cubicBezTo>
                  <a:cubicBezTo>
                    <a:pt x="301" y="305"/>
                    <a:pt x="306" y="297"/>
                    <a:pt x="315" y="292"/>
                  </a:cubicBezTo>
                  <a:cubicBezTo>
                    <a:pt x="330" y="283"/>
                    <a:pt x="330" y="283"/>
                    <a:pt x="330" y="283"/>
                  </a:cubicBezTo>
                  <a:cubicBezTo>
                    <a:pt x="331" y="282"/>
                    <a:pt x="331" y="282"/>
                    <a:pt x="331" y="282"/>
                  </a:cubicBezTo>
                  <a:cubicBezTo>
                    <a:pt x="332" y="283"/>
                    <a:pt x="332" y="283"/>
                    <a:pt x="332" y="283"/>
                  </a:cubicBezTo>
                  <a:cubicBezTo>
                    <a:pt x="333" y="283"/>
                    <a:pt x="333" y="283"/>
                    <a:pt x="333" y="283"/>
                  </a:cubicBezTo>
                  <a:cubicBezTo>
                    <a:pt x="341" y="286"/>
                    <a:pt x="341" y="286"/>
                    <a:pt x="341" y="286"/>
                  </a:cubicBezTo>
                  <a:cubicBezTo>
                    <a:pt x="341" y="286"/>
                    <a:pt x="341" y="286"/>
                    <a:pt x="341" y="286"/>
                  </a:cubicBezTo>
                  <a:cubicBezTo>
                    <a:pt x="343" y="287"/>
                    <a:pt x="343" y="287"/>
                    <a:pt x="343" y="287"/>
                  </a:cubicBezTo>
                  <a:cubicBezTo>
                    <a:pt x="355" y="234"/>
                    <a:pt x="355" y="234"/>
                    <a:pt x="355" y="234"/>
                  </a:cubicBezTo>
                  <a:cubicBezTo>
                    <a:pt x="355" y="233"/>
                    <a:pt x="355" y="233"/>
                    <a:pt x="355" y="233"/>
                  </a:cubicBezTo>
                  <a:cubicBezTo>
                    <a:pt x="372" y="230"/>
                    <a:pt x="372" y="230"/>
                    <a:pt x="372" y="230"/>
                  </a:cubicBezTo>
                  <a:cubicBezTo>
                    <a:pt x="389" y="218"/>
                    <a:pt x="397" y="209"/>
                    <a:pt x="396" y="200"/>
                  </a:cubicBezTo>
                  <a:cubicBezTo>
                    <a:pt x="393" y="184"/>
                    <a:pt x="393" y="184"/>
                    <a:pt x="393" y="184"/>
                  </a:cubicBezTo>
                  <a:cubicBezTo>
                    <a:pt x="389" y="174"/>
                    <a:pt x="389" y="166"/>
                    <a:pt x="391" y="163"/>
                  </a:cubicBezTo>
                  <a:cubicBezTo>
                    <a:pt x="394" y="160"/>
                    <a:pt x="396" y="159"/>
                    <a:pt x="399" y="159"/>
                  </a:cubicBezTo>
                  <a:cubicBezTo>
                    <a:pt x="407" y="159"/>
                    <a:pt x="415" y="161"/>
                    <a:pt x="424" y="165"/>
                  </a:cubicBezTo>
                  <a:cubicBezTo>
                    <a:pt x="426" y="148"/>
                    <a:pt x="426" y="148"/>
                    <a:pt x="426" y="148"/>
                  </a:cubicBezTo>
                  <a:cubicBezTo>
                    <a:pt x="426" y="146"/>
                    <a:pt x="426" y="146"/>
                    <a:pt x="426" y="146"/>
                  </a:cubicBezTo>
                  <a:cubicBezTo>
                    <a:pt x="427" y="145"/>
                    <a:pt x="427" y="145"/>
                    <a:pt x="427" y="145"/>
                  </a:cubicBezTo>
                  <a:cubicBezTo>
                    <a:pt x="445" y="137"/>
                    <a:pt x="445" y="137"/>
                    <a:pt x="445" y="137"/>
                  </a:cubicBezTo>
                  <a:cubicBezTo>
                    <a:pt x="447" y="127"/>
                    <a:pt x="447" y="127"/>
                    <a:pt x="447" y="127"/>
                  </a:cubicBezTo>
                  <a:cubicBezTo>
                    <a:pt x="436" y="127"/>
                    <a:pt x="436" y="127"/>
                    <a:pt x="436" y="127"/>
                  </a:cubicBezTo>
                  <a:cubicBezTo>
                    <a:pt x="434" y="126"/>
                    <a:pt x="434" y="126"/>
                    <a:pt x="434" y="126"/>
                  </a:cubicBezTo>
                  <a:cubicBezTo>
                    <a:pt x="435" y="121"/>
                    <a:pt x="435" y="121"/>
                    <a:pt x="435" y="121"/>
                  </a:cubicBezTo>
                  <a:cubicBezTo>
                    <a:pt x="435" y="118"/>
                    <a:pt x="435" y="118"/>
                    <a:pt x="435" y="118"/>
                  </a:cubicBezTo>
                  <a:cubicBezTo>
                    <a:pt x="436" y="116"/>
                    <a:pt x="436" y="116"/>
                    <a:pt x="436" y="116"/>
                  </a:cubicBezTo>
                  <a:cubicBezTo>
                    <a:pt x="439" y="116"/>
                    <a:pt x="439" y="116"/>
                    <a:pt x="439" y="116"/>
                  </a:cubicBezTo>
                  <a:cubicBezTo>
                    <a:pt x="442" y="116"/>
                    <a:pt x="442" y="116"/>
                    <a:pt x="442" y="116"/>
                  </a:cubicBezTo>
                  <a:cubicBezTo>
                    <a:pt x="449" y="116"/>
                    <a:pt x="457" y="111"/>
                    <a:pt x="467" y="103"/>
                  </a:cubicBezTo>
                  <a:cubicBezTo>
                    <a:pt x="533" y="56"/>
                    <a:pt x="533" y="56"/>
                    <a:pt x="533" y="56"/>
                  </a:cubicBezTo>
                  <a:cubicBezTo>
                    <a:pt x="535" y="56"/>
                    <a:pt x="535" y="56"/>
                    <a:pt x="535" y="56"/>
                  </a:cubicBezTo>
                  <a:cubicBezTo>
                    <a:pt x="557" y="65"/>
                    <a:pt x="557" y="65"/>
                    <a:pt x="557" y="65"/>
                  </a:cubicBezTo>
                  <a:cubicBezTo>
                    <a:pt x="565" y="64"/>
                    <a:pt x="565" y="64"/>
                    <a:pt x="565" y="64"/>
                  </a:cubicBezTo>
                  <a:cubicBezTo>
                    <a:pt x="560" y="42"/>
                    <a:pt x="560" y="42"/>
                    <a:pt x="560" y="42"/>
                  </a:cubicBezTo>
                  <a:cubicBezTo>
                    <a:pt x="560" y="40"/>
                    <a:pt x="560" y="40"/>
                    <a:pt x="560" y="40"/>
                  </a:cubicBezTo>
                  <a:cubicBezTo>
                    <a:pt x="561" y="39"/>
                    <a:pt x="561" y="39"/>
                    <a:pt x="561" y="39"/>
                  </a:cubicBezTo>
                  <a:cubicBezTo>
                    <a:pt x="562" y="38"/>
                    <a:pt x="562" y="38"/>
                    <a:pt x="562" y="38"/>
                  </a:cubicBezTo>
                  <a:cubicBezTo>
                    <a:pt x="573" y="19"/>
                    <a:pt x="573" y="19"/>
                    <a:pt x="573" y="19"/>
                  </a:cubicBezTo>
                  <a:cubicBezTo>
                    <a:pt x="570" y="16"/>
                    <a:pt x="570" y="16"/>
                    <a:pt x="570" y="16"/>
                  </a:cubicBezTo>
                  <a:cubicBezTo>
                    <a:pt x="563" y="19"/>
                    <a:pt x="563" y="19"/>
                    <a:pt x="563" y="19"/>
                  </a:cubicBezTo>
                  <a:cubicBezTo>
                    <a:pt x="563" y="20"/>
                    <a:pt x="563" y="20"/>
                    <a:pt x="563" y="20"/>
                  </a:cubicBezTo>
                  <a:cubicBezTo>
                    <a:pt x="562" y="20"/>
                    <a:pt x="562" y="20"/>
                    <a:pt x="562" y="20"/>
                  </a:cubicBezTo>
                  <a:cubicBezTo>
                    <a:pt x="541" y="23"/>
                    <a:pt x="541" y="23"/>
                    <a:pt x="541" y="23"/>
                  </a:cubicBezTo>
                  <a:cubicBezTo>
                    <a:pt x="535" y="23"/>
                    <a:pt x="535" y="23"/>
                    <a:pt x="535" y="23"/>
                  </a:cubicBezTo>
                  <a:cubicBezTo>
                    <a:pt x="534" y="23"/>
                    <a:pt x="534" y="23"/>
                    <a:pt x="534" y="23"/>
                  </a:cubicBezTo>
                  <a:cubicBezTo>
                    <a:pt x="534" y="22"/>
                    <a:pt x="534" y="22"/>
                    <a:pt x="534" y="22"/>
                  </a:cubicBezTo>
                  <a:cubicBezTo>
                    <a:pt x="533" y="19"/>
                    <a:pt x="533" y="19"/>
                    <a:pt x="533" y="19"/>
                  </a:cubicBezTo>
                  <a:cubicBezTo>
                    <a:pt x="529" y="11"/>
                    <a:pt x="529" y="11"/>
                    <a:pt x="529" y="11"/>
                  </a:cubicBezTo>
                  <a:lnTo>
                    <a:pt x="525" y="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45" name="Freeform 31"/>
            <p:cNvSpPr/>
            <p:nvPr/>
          </p:nvSpPr>
          <p:spPr bwMode="auto">
            <a:xfrm>
              <a:off x="5313589" y="4207718"/>
              <a:ext cx="101206" cy="91009"/>
            </a:xfrm>
            <a:custGeom>
              <a:avLst/>
              <a:gdLst>
                <a:gd name="T0" fmla="*/ 2147483646 w 88"/>
                <a:gd name="T1" fmla="*/ 2147483646 h 80"/>
                <a:gd name="T2" fmla="*/ 2147483646 w 88"/>
                <a:gd name="T3" fmla="*/ 2147483646 h 80"/>
                <a:gd name="T4" fmla="*/ 2147483646 w 88"/>
                <a:gd name="T5" fmla="*/ 2147483646 h 80"/>
                <a:gd name="T6" fmla="*/ 2147483646 w 88"/>
                <a:gd name="T7" fmla="*/ 2147483646 h 80"/>
                <a:gd name="T8" fmla="*/ 2147483646 w 88"/>
                <a:gd name="T9" fmla="*/ 2147483646 h 80"/>
                <a:gd name="T10" fmla="*/ 2147483646 w 88"/>
                <a:gd name="T11" fmla="*/ 2147483646 h 80"/>
                <a:gd name="T12" fmla="*/ 2147483646 w 88"/>
                <a:gd name="T13" fmla="*/ 873360744 h 80"/>
                <a:gd name="T14" fmla="*/ 2147483646 w 88"/>
                <a:gd name="T15" fmla="*/ 2147483646 h 80"/>
                <a:gd name="T16" fmla="*/ 2147483646 w 88"/>
                <a:gd name="T17" fmla="*/ 2147483646 h 80"/>
                <a:gd name="T18" fmla="*/ 2147483646 w 88"/>
                <a:gd name="T19" fmla="*/ 2147483646 h 80"/>
                <a:gd name="T20" fmla="*/ 0 w 88"/>
                <a:gd name="T21" fmla="*/ 2147483646 h 80"/>
                <a:gd name="T22" fmla="*/ 2147483646 w 88"/>
                <a:gd name="T23" fmla="*/ 2147483646 h 80"/>
                <a:gd name="T24" fmla="*/ 2147483646 w 88"/>
                <a:gd name="T25" fmla="*/ 2147483646 h 80"/>
                <a:gd name="T26" fmla="*/ 2147483646 w 88"/>
                <a:gd name="T27" fmla="*/ 2147483646 h 80"/>
                <a:gd name="T28" fmla="*/ 2147483646 w 88"/>
                <a:gd name="T29" fmla="*/ 2147483646 h 80"/>
                <a:gd name="T30" fmla="*/ 2147483646 w 88"/>
                <a:gd name="T31" fmla="*/ 2147483646 h 80"/>
                <a:gd name="T32" fmla="*/ 2147483646 w 88"/>
                <a:gd name="T33" fmla="*/ 2147483646 h 80"/>
                <a:gd name="T34" fmla="*/ 2147483646 w 88"/>
                <a:gd name="T35" fmla="*/ 2147483646 h 80"/>
                <a:gd name="T36" fmla="*/ 2147483646 w 88"/>
                <a:gd name="T37" fmla="*/ 2147483646 h 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80"/>
                <a:gd name="T59" fmla="*/ 88 w 88"/>
                <a:gd name="T60" fmla="*/ 80 h 8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80">
                  <a:moveTo>
                    <a:pt x="81" y="43"/>
                  </a:move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3"/>
                    <a:pt x="36" y="0"/>
                    <a:pt x="28" y="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35"/>
                    <a:pt x="11" y="43"/>
                    <a:pt x="4" y="49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34" y="75"/>
                    <a:pt x="40" y="73"/>
                    <a:pt x="45" y="74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9" y="56"/>
                    <a:pt x="74" y="47"/>
                    <a:pt x="81" y="43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46" name="Freeform 32"/>
            <p:cNvSpPr/>
            <p:nvPr/>
          </p:nvSpPr>
          <p:spPr bwMode="auto">
            <a:xfrm>
              <a:off x="4826297" y="3860395"/>
              <a:ext cx="577252" cy="443903"/>
            </a:xfrm>
            <a:custGeom>
              <a:avLst/>
              <a:gdLst>
                <a:gd name="T0" fmla="*/ 2147483646 w 498"/>
                <a:gd name="T1" fmla="*/ 2147483646 h 385"/>
                <a:gd name="T2" fmla="*/ 2147483646 w 498"/>
                <a:gd name="T3" fmla="*/ 2147483646 h 385"/>
                <a:gd name="T4" fmla="*/ 2147483646 w 498"/>
                <a:gd name="T5" fmla="*/ 2147483646 h 385"/>
                <a:gd name="T6" fmla="*/ 2147483646 w 498"/>
                <a:gd name="T7" fmla="*/ 0 h 385"/>
                <a:gd name="T8" fmla="*/ 2147483646 w 498"/>
                <a:gd name="T9" fmla="*/ 2147483646 h 385"/>
                <a:gd name="T10" fmla="*/ 2147483646 w 498"/>
                <a:gd name="T11" fmla="*/ 2147483646 h 385"/>
                <a:gd name="T12" fmla="*/ 2147483646 w 498"/>
                <a:gd name="T13" fmla="*/ 2147483646 h 385"/>
                <a:gd name="T14" fmla="*/ 2147483646 w 498"/>
                <a:gd name="T15" fmla="*/ 2147483646 h 385"/>
                <a:gd name="T16" fmla="*/ 2147483646 w 498"/>
                <a:gd name="T17" fmla="*/ 2147483646 h 385"/>
                <a:gd name="T18" fmla="*/ 2147483646 w 498"/>
                <a:gd name="T19" fmla="*/ 2147483646 h 385"/>
                <a:gd name="T20" fmla="*/ 2147483646 w 498"/>
                <a:gd name="T21" fmla="*/ 2147483646 h 385"/>
                <a:gd name="T22" fmla="*/ 0 w 498"/>
                <a:gd name="T23" fmla="*/ 2147483646 h 385"/>
                <a:gd name="T24" fmla="*/ 2147483646 w 498"/>
                <a:gd name="T25" fmla="*/ 2147483646 h 385"/>
                <a:gd name="T26" fmla="*/ 2147483646 w 498"/>
                <a:gd name="T27" fmla="*/ 2147483646 h 385"/>
                <a:gd name="T28" fmla="*/ 2147483646 w 498"/>
                <a:gd name="T29" fmla="*/ 2147483646 h 385"/>
                <a:gd name="T30" fmla="*/ 2147483646 w 498"/>
                <a:gd name="T31" fmla="*/ 2147483646 h 385"/>
                <a:gd name="T32" fmla="*/ 2147483646 w 498"/>
                <a:gd name="T33" fmla="*/ 2147483646 h 385"/>
                <a:gd name="T34" fmla="*/ 2147483646 w 498"/>
                <a:gd name="T35" fmla="*/ 2147483646 h 385"/>
                <a:gd name="T36" fmla="*/ 2147483646 w 498"/>
                <a:gd name="T37" fmla="*/ 2147483646 h 385"/>
                <a:gd name="T38" fmla="*/ 2147483646 w 498"/>
                <a:gd name="T39" fmla="*/ 2147483646 h 385"/>
                <a:gd name="T40" fmla="*/ 2147483646 w 498"/>
                <a:gd name="T41" fmla="*/ 2147483646 h 385"/>
                <a:gd name="T42" fmla="*/ 2147483646 w 498"/>
                <a:gd name="T43" fmla="*/ 2147483646 h 385"/>
                <a:gd name="T44" fmla="*/ 2147483646 w 498"/>
                <a:gd name="T45" fmla="*/ 2147483646 h 385"/>
                <a:gd name="T46" fmla="*/ 2147483646 w 498"/>
                <a:gd name="T47" fmla="*/ 2147483646 h 385"/>
                <a:gd name="T48" fmla="*/ 2147483646 w 498"/>
                <a:gd name="T49" fmla="*/ 2147483646 h 385"/>
                <a:gd name="T50" fmla="*/ 2147483646 w 498"/>
                <a:gd name="T51" fmla="*/ 2147483646 h 385"/>
                <a:gd name="T52" fmla="*/ 2147483646 w 498"/>
                <a:gd name="T53" fmla="*/ 2147483646 h 385"/>
                <a:gd name="T54" fmla="*/ 2147483646 w 498"/>
                <a:gd name="T55" fmla="*/ 2147483646 h 385"/>
                <a:gd name="T56" fmla="*/ 2147483646 w 498"/>
                <a:gd name="T57" fmla="*/ 2147483646 h 385"/>
                <a:gd name="T58" fmla="*/ 2147483646 w 498"/>
                <a:gd name="T59" fmla="*/ 2147483646 h 385"/>
                <a:gd name="T60" fmla="*/ 2147483646 w 498"/>
                <a:gd name="T61" fmla="*/ 2147483646 h 385"/>
                <a:gd name="T62" fmla="*/ 2147483646 w 498"/>
                <a:gd name="T63" fmla="*/ 2147483646 h 385"/>
                <a:gd name="T64" fmla="*/ 2147483646 w 498"/>
                <a:gd name="T65" fmla="*/ 2147483646 h 385"/>
                <a:gd name="T66" fmla="*/ 2147483646 w 498"/>
                <a:gd name="T67" fmla="*/ 2147483646 h 385"/>
                <a:gd name="T68" fmla="*/ 2147483646 w 498"/>
                <a:gd name="T69" fmla="*/ 2147483646 h 385"/>
                <a:gd name="T70" fmla="*/ 2147483646 w 498"/>
                <a:gd name="T71" fmla="*/ 2147483646 h 385"/>
                <a:gd name="T72" fmla="*/ 2147483646 w 498"/>
                <a:gd name="T73" fmla="*/ 2147483646 h 385"/>
                <a:gd name="T74" fmla="*/ 2147483646 w 498"/>
                <a:gd name="T75" fmla="*/ 2147483646 h 385"/>
                <a:gd name="T76" fmla="*/ 2147483646 w 498"/>
                <a:gd name="T77" fmla="*/ 2147483646 h 385"/>
                <a:gd name="T78" fmla="*/ 2147483646 w 498"/>
                <a:gd name="T79" fmla="*/ 2147483646 h 385"/>
                <a:gd name="T80" fmla="*/ 2147483646 w 498"/>
                <a:gd name="T81" fmla="*/ 2147483646 h 3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98"/>
                <a:gd name="T124" fmla="*/ 0 h 385"/>
                <a:gd name="T125" fmla="*/ 498 w 498"/>
                <a:gd name="T126" fmla="*/ 385 h 38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98" h="385">
                  <a:moveTo>
                    <a:pt x="348" y="112"/>
                  </a:moveTo>
                  <a:cubicBezTo>
                    <a:pt x="336" y="102"/>
                    <a:pt x="327" y="86"/>
                    <a:pt x="317" y="59"/>
                  </a:cubicBezTo>
                  <a:cubicBezTo>
                    <a:pt x="287" y="59"/>
                    <a:pt x="269" y="54"/>
                    <a:pt x="260" y="43"/>
                  </a:cubicBezTo>
                  <a:cubicBezTo>
                    <a:pt x="254" y="34"/>
                    <a:pt x="241" y="28"/>
                    <a:pt x="223" y="22"/>
                  </a:cubicBezTo>
                  <a:cubicBezTo>
                    <a:pt x="218" y="21"/>
                    <a:pt x="218" y="21"/>
                    <a:pt x="218" y="21"/>
                  </a:cubicBezTo>
                  <a:cubicBezTo>
                    <a:pt x="223" y="3"/>
                    <a:pt x="223" y="3"/>
                    <a:pt x="223" y="3"/>
                  </a:cubicBezTo>
                  <a:cubicBezTo>
                    <a:pt x="220" y="1"/>
                    <a:pt x="220" y="1"/>
                    <a:pt x="220" y="1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02" y="6"/>
                    <a:pt x="194" y="13"/>
                    <a:pt x="191" y="21"/>
                  </a:cubicBezTo>
                  <a:cubicBezTo>
                    <a:pt x="186" y="30"/>
                    <a:pt x="181" y="37"/>
                    <a:pt x="175" y="42"/>
                  </a:cubicBezTo>
                  <a:cubicBezTo>
                    <a:pt x="169" y="59"/>
                    <a:pt x="164" y="68"/>
                    <a:pt x="159" y="68"/>
                  </a:cubicBezTo>
                  <a:cubicBezTo>
                    <a:pt x="156" y="69"/>
                    <a:pt x="154" y="67"/>
                    <a:pt x="151" y="63"/>
                  </a:cubicBezTo>
                  <a:cubicBezTo>
                    <a:pt x="143" y="56"/>
                    <a:pt x="143" y="56"/>
                    <a:pt x="143" y="56"/>
                  </a:cubicBezTo>
                  <a:cubicBezTo>
                    <a:pt x="137" y="53"/>
                    <a:pt x="130" y="50"/>
                    <a:pt x="125" y="50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07" y="59"/>
                    <a:pt x="97" y="64"/>
                    <a:pt x="81" y="67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28" y="58"/>
                    <a:pt x="23" y="45"/>
                    <a:pt x="26" y="30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30" y="80"/>
                    <a:pt x="44" y="96"/>
                    <a:pt x="51" y="100"/>
                  </a:cubicBezTo>
                  <a:cubicBezTo>
                    <a:pt x="55" y="102"/>
                    <a:pt x="68" y="107"/>
                    <a:pt x="90" y="113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40" y="132"/>
                    <a:pt x="151" y="155"/>
                    <a:pt x="164" y="196"/>
                  </a:cubicBezTo>
                  <a:cubicBezTo>
                    <a:pt x="181" y="208"/>
                    <a:pt x="192" y="213"/>
                    <a:pt x="199" y="212"/>
                  </a:cubicBezTo>
                  <a:cubicBezTo>
                    <a:pt x="206" y="209"/>
                    <a:pt x="219" y="202"/>
                    <a:pt x="237" y="190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39" y="188"/>
                    <a:pt x="239" y="188"/>
                    <a:pt x="239" y="188"/>
                  </a:cubicBezTo>
                  <a:cubicBezTo>
                    <a:pt x="241" y="189"/>
                    <a:pt x="241" y="189"/>
                    <a:pt x="241" y="189"/>
                  </a:cubicBezTo>
                  <a:cubicBezTo>
                    <a:pt x="260" y="193"/>
                    <a:pt x="260" y="193"/>
                    <a:pt x="260" y="193"/>
                  </a:cubicBezTo>
                  <a:cubicBezTo>
                    <a:pt x="262" y="193"/>
                    <a:pt x="262" y="193"/>
                    <a:pt x="262" y="193"/>
                  </a:cubicBezTo>
                  <a:cubicBezTo>
                    <a:pt x="262" y="196"/>
                    <a:pt x="262" y="196"/>
                    <a:pt x="262" y="196"/>
                  </a:cubicBezTo>
                  <a:cubicBezTo>
                    <a:pt x="261" y="200"/>
                    <a:pt x="261" y="200"/>
                    <a:pt x="261" y="200"/>
                  </a:cubicBezTo>
                  <a:cubicBezTo>
                    <a:pt x="255" y="225"/>
                    <a:pt x="250" y="240"/>
                    <a:pt x="245" y="244"/>
                  </a:cubicBezTo>
                  <a:cubicBezTo>
                    <a:pt x="220" y="245"/>
                    <a:pt x="220" y="245"/>
                    <a:pt x="220" y="245"/>
                  </a:cubicBezTo>
                  <a:cubicBezTo>
                    <a:pt x="220" y="246"/>
                    <a:pt x="220" y="246"/>
                    <a:pt x="220" y="246"/>
                  </a:cubicBezTo>
                  <a:cubicBezTo>
                    <a:pt x="220" y="257"/>
                    <a:pt x="213" y="272"/>
                    <a:pt x="199" y="292"/>
                  </a:cubicBezTo>
                  <a:cubicBezTo>
                    <a:pt x="195" y="299"/>
                    <a:pt x="194" y="304"/>
                    <a:pt x="194" y="307"/>
                  </a:cubicBezTo>
                  <a:cubicBezTo>
                    <a:pt x="218" y="324"/>
                    <a:pt x="218" y="324"/>
                    <a:pt x="218" y="324"/>
                  </a:cubicBezTo>
                  <a:cubicBezTo>
                    <a:pt x="224" y="331"/>
                    <a:pt x="229" y="334"/>
                    <a:pt x="234" y="334"/>
                  </a:cubicBezTo>
                  <a:cubicBezTo>
                    <a:pt x="239" y="334"/>
                    <a:pt x="239" y="334"/>
                    <a:pt x="239" y="334"/>
                  </a:cubicBezTo>
                  <a:cubicBezTo>
                    <a:pt x="244" y="352"/>
                    <a:pt x="244" y="352"/>
                    <a:pt x="244" y="352"/>
                  </a:cubicBezTo>
                  <a:cubicBezTo>
                    <a:pt x="256" y="356"/>
                    <a:pt x="256" y="356"/>
                    <a:pt x="256" y="356"/>
                  </a:cubicBezTo>
                  <a:cubicBezTo>
                    <a:pt x="262" y="349"/>
                    <a:pt x="262" y="349"/>
                    <a:pt x="262" y="349"/>
                  </a:cubicBezTo>
                  <a:cubicBezTo>
                    <a:pt x="265" y="346"/>
                    <a:pt x="270" y="344"/>
                    <a:pt x="273" y="345"/>
                  </a:cubicBezTo>
                  <a:cubicBezTo>
                    <a:pt x="283" y="345"/>
                    <a:pt x="292" y="352"/>
                    <a:pt x="302" y="365"/>
                  </a:cubicBezTo>
                  <a:cubicBezTo>
                    <a:pt x="302" y="365"/>
                    <a:pt x="302" y="365"/>
                    <a:pt x="302" y="365"/>
                  </a:cubicBezTo>
                  <a:cubicBezTo>
                    <a:pt x="312" y="378"/>
                    <a:pt x="312" y="378"/>
                    <a:pt x="312" y="378"/>
                  </a:cubicBezTo>
                  <a:cubicBezTo>
                    <a:pt x="313" y="377"/>
                    <a:pt x="313" y="377"/>
                    <a:pt x="313" y="377"/>
                  </a:cubicBezTo>
                  <a:cubicBezTo>
                    <a:pt x="319" y="373"/>
                    <a:pt x="331" y="374"/>
                    <a:pt x="348" y="379"/>
                  </a:cubicBezTo>
                  <a:cubicBezTo>
                    <a:pt x="375" y="385"/>
                    <a:pt x="375" y="385"/>
                    <a:pt x="375" y="385"/>
                  </a:cubicBezTo>
                  <a:cubicBezTo>
                    <a:pt x="401" y="377"/>
                    <a:pt x="401" y="377"/>
                    <a:pt x="401" y="377"/>
                  </a:cubicBezTo>
                  <a:cubicBezTo>
                    <a:pt x="411" y="372"/>
                    <a:pt x="411" y="372"/>
                    <a:pt x="411" y="372"/>
                  </a:cubicBezTo>
                  <a:cubicBezTo>
                    <a:pt x="418" y="366"/>
                    <a:pt x="418" y="366"/>
                    <a:pt x="418" y="366"/>
                  </a:cubicBezTo>
                  <a:cubicBezTo>
                    <a:pt x="412" y="359"/>
                    <a:pt x="412" y="359"/>
                    <a:pt x="412" y="359"/>
                  </a:cubicBezTo>
                  <a:cubicBezTo>
                    <a:pt x="410" y="355"/>
                    <a:pt x="412" y="349"/>
                    <a:pt x="417" y="344"/>
                  </a:cubicBezTo>
                  <a:cubicBezTo>
                    <a:pt x="424" y="339"/>
                    <a:pt x="428" y="334"/>
                    <a:pt x="428" y="327"/>
                  </a:cubicBezTo>
                  <a:cubicBezTo>
                    <a:pt x="428" y="315"/>
                    <a:pt x="428" y="315"/>
                    <a:pt x="428" y="315"/>
                  </a:cubicBezTo>
                  <a:cubicBezTo>
                    <a:pt x="426" y="308"/>
                    <a:pt x="427" y="304"/>
                    <a:pt x="429" y="302"/>
                  </a:cubicBezTo>
                  <a:cubicBezTo>
                    <a:pt x="431" y="298"/>
                    <a:pt x="439" y="296"/>
                    <a:pt x="447" y="293"/>
                  </a:cubicBezTo>
                  <a:cubicBezTo>
                    <a:pt x="461" y="291"/>
                    <a:pt x="478" y="298"/>
                    <a:pt x="498" y="315"/>
                  </a:cubicBezTo>
                  <a:cubicBezTo>
                    <a:pt x="490" y="293"/>
                    <a:pt x="490" y="293"/>
                    <a:pt x="490" y="293"/>
                  </a:cubicBezTo>
                  <a:cubicBezTo>
                    <a:pt x="479" y="278"/>
                    <a:pt x="479" y="278"/>
                    <a:pt x="479" y="278"/>
                  </a:cubicBezTo>
                  <a:cubicBezTo>
                    <a:pt x="477" y="259"/>
                    <a:pt x="477" y="259"/>
                    <a:pt x="477" y="259"/>
                  </a:cubicBezTo>
                  <a:cubicBezTo>
                    <a:pt x="459" y="255"/>
                    <a:pt x="459" y="255"/>
                    <a:pt x="459" y="255"/>
                  </a:cubicBezTo>
                  <a:cubicBezTo>
                    <a:pt x="458" y="255"/>
                    <a:pt x="458" y="255"/>
                    <a:pt x="458" y="255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10" y="227"/>
                    <a:pt x="410" y="227"/>
                    <a:pt x="410" y="227"/>
                  </a:cubicBezTo>
                  <a:cubicBezTo>
                    <a:pt x="387" y="223"/>
                    <a:pt x="387" y="223"/>
                    <a:pt x="387" y="223"/>
                  </a:cubicBezTo>
                  <a:cubicBezTo>
                    <a:pt x="387" y="218"/>
                    <a:pt x="387" y="218"/>
                    <a:pt x="387" y="218"/>
                  </a:cubicBezTo>
                  <a:cubicBezTo>
                    <a:pt x="386" y="193"/>
                    <a:pt x="386" y="193"/>
                    <a:pt x="386" y="193"/>
                  </a:cubicBezTo>
                  <a:cubicBezTo>
                    <a:pt x="370" y="149"/>
                    <a:pt x="357" y="121"/>
                    <a:pt x="348" y="112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47" name="Freeform 33"/>
            <p:cNvSpPr/>
            <p:nvPr/>
          </p:nvSpPr>
          <p:spPr bwMode="auto">
            <a:xfrm>
              <a:off x="4524553" y="3011595"/>
              <a:ext cx="536019" cy="763365"/>
            </a:xfrm>
            <a:custGeom>
              <a:avLst/>
              <a:gdLst>
                <a:gd name="T0" fmla="*/ 2147483646 w 463"/>
                <a:gd name="T1" fmla="*/ 2147483646 h 662"/>
                <a:gd name="T2" fmla="*/ 2147483646 w 463"/>
                <a:gd name="T3" fmla="*/ 2147483646 h 662"/>
                <a:gd name="T4" fmla="*/ 2147483646 w 463"/>
                <a:gd name="T5" fmla="*/ 2147483646 h 662"/>
                <a:gd name="T6" fmla="*/ 2147483646 w 463"/>
                <a:gd name="T7" fmla="*/ 2147483646 h 662"/>
                <a:gd name="T8" fmla="*/ 2147483646 w 463"/>
                <a:gd name="T9" fmla="*/ 2147483646 h 662"/>
                <a:gd name="T10" fmla="*/ 2147483646 w 463"/>
                <a:gd name="T11" fmla="*/ 2147483646 h 662"/>
                <a:gd name="T12" fmla="*/ 2147483646 w 463"/>
                <a:gd name="T13" fmla="*/ 2147483646 h 662"/>
                <a:gd name="T14" fmla="*/ 2147483646 w 463"/>
                <a:gd name="T15" fmla="*/ 2147483646 h 662"/>
                <a:gd name="T16" fmla="*/ 2147483646 w 463"/>
                <a:gd name="T17" fmla="*/ 0 h 662"/>
                <a:gd name="T18" fmla="*/ 2147483646 w 463"/>
                <a:gd name="T19" fmla="*/ 2147483646 h 662"/>
                <a:gd name="T20" fmla="*/ 2147483646 w 463"/>
                <a:gd name="T21" fmla="*/ 2147483646 h 662"/>
                <a:gd name="T22" fmla="*/ 2147483646 w 463"/>
                <a:gd name="T23" fmla="*/ 2147483646 h 662"/>
                <a:gd name="T24" fmla="*/ 2147483646 w 463"/>
                <a:gd name="T25" fmla="*/ 2147483646 h 662"/>
                <a:gd name="T26" fmla="*/ 2147483646 w 463"/>
                <a:gd name="T27" fmla="*/ 2147483646 h 662"/>
                <a:gd name="T28" fmla="*/ 2147483646 w 463"/>
                <a:gd name="T29" fmla="*/ 2147483646 h 662"/>
                <a:gd name="T30" fmla="*/ 2147483646 w 463"/>
                <a:gd name="T31" fmla="*/ 2147483646 h 662"/>
                <a:gd name="T32" fmla="*/ 2147483646 w 463"/>
                <a:gd name="T33" fmla="*/ 2147483646 h 662"/>
                <a:gd name="T34" fmla="*/ 2147483646 w 463"/>
                <a:gd name="T35" fmla="*/ 2147483646 h 662"/>
                <a:gd name="T36" fmla="*/ 2147483646 w 463"/>
                <a:gd name="T37" fmla="*/ 2147483646 h 662"/>
                <a:gd name="T38" fmla="*/ 2147483646 w 463"/>
                <a:gd name="T39" fmla="*/ 2147483646 h 662"/>
                <a:gd name="T40" fmla="*/ 2147483646 w 463"/>
                <a:gd name="T41" fmla="*/ 2147483646 h 662"/>
                <a:gd name="T42" fmla="*/ 2147483646 w 463"/>
                <a:gd name="T43" fmla="*/ 2147483646 h 662"/>
                <a:gd name="T44" fmla="*/ 2147483646 w 463"/>
                <a:gd name="T45" fmla="*/ 2147483646 h 662"/>
                <a:gd name="T46" fmla="*/ 2147483646 w 463"/>
                <a:gd name="T47" fmla="*/ 2147483646 h 662"/>
                <a:gd name="T48" fmla="*/ 2147483646 w 463"/>
                <a:gd name="T49" fmla="*/ 2147483646 h 662"/>
                <a:gd name="T50" fmla="*/ 2147483646 w 463"/>
                <a:gd name="T51" fmla="*/ 2147483646 h 662"/>
                <a:gd name="T52" fmla="*/ 2147483646 w 463"/>
                <a:gd name="T53" fmla="*/ 2147483646 h 662"/>
                <a:gd name="T54" fmla="*/ 2147483646 w 463"/>
                <a:gd name="T55" fmla="*/ 2147483646 h 662"/>
                <a:gd name="T56" fmla="*/ 2147483646 w 463"/>
                <a:gd name="T57" fmla="*/ 2147483646 h 662"/>
                <a:gd name="T58" fmla="*/ 2147483646 w 463"/>
                <a:gd name="T59" fmla="*/ 2147483646 h 662"/>
                <a:gd name="T60" fmla="*/ 2147483646 w 463"/>
                <a:gd name="T61" fmla="*/ 2147483646 h 662"/>
                <a:gd name="T62" fmla="*/ 2147483646 w 463"/>
                <a:gd name="T63" fmla="*/ 2147483646 h 662"/>
                <a:gd name="T64" fmla="*/ 2147483646 w 463"/>
                <a:gd name="T65" fmla="*/ 2147483646 h 662"/>
                <a:gd name="T66" fmla="*/ 2147483646 w 463"/>
                <a:gd name="T67" fmla="*/ 2147483646 h 662"/>
                <a:gd name="T68" fmla="*/ 2147483646 w 463"/>
                <a:gd name="T69" fmla="*/ 2147483646 h 662"/>
                <a:gd name="T70" fmla="*/ 2147483646 w 463"/>
                <a:gd name="T71" fmla="*/ 2147483646 h 662"/>
                <a:gd name="T72" fmla="*/ 2147483646 w 463"/>
                <a:gd name="T73" fmla="*/ 2147483646 h 662"/>
                <a:gd name="T74" fmla="*/ 2147483646 w 463"/>
                <a:gd name="T75" fmla="*/ 2147483646 h 662"/>
                <a:gd name="T76" fmla="*/ 2147483646 w 463"/>
                <a:gd name="T77" fmla="*/ 2147483646 h 662"/>
                <a:gd name="T78" fmla="*/ 2147483646 w 463"/>
                <a:gd name="T79" fmla="*/ 2147483646 h 662"/>
                <a:gd name="T80" fmla="*/ 2147483646 w 463"/>
                <a:gd name="T81" fmla="*/ 2147483646 h 662"/>
                <a:gd name="T82" fmla="*/ 2147483646 w 463"/>
                <a:gd name="T83" fmla="*/ 2147483646 h 662"/>
                <a:gd name="T84" fmla="*/ 2147483646 w 463"/>
                <a:gd name="T85" fmla="*/ 2147483646 h 662"/>
                <a:gd name="T86" fmla="*/ 2147483646 w 463"/>
                <a:gd name="T87" fmla="*/ 2147483646 h 662"/>
                <a:gd name="T88" fmla="*/ 2147483646 w 463"/>
                <a:gd name="T89" fmla="*/ 2147483646 h 662"/>
                <a:gd name="T90" fmla="*/ 2147483646 w 463"/>
                <a:gd name="T91" fmla="*/ 2147483646 h 662"/>
                <a:gd name="T92" fmla="*/ 2147483646 w 463"/>
                <a:gd name="T93" fmla="*/ 2147483646 h 662"/>
                <a:gd name="T94" fmla="*/ 2147483646 w 463"/>
                <a:gd name="T95" fmla="*/ 2147483646 h 662"/>
                <a:gd name="T96" fmla="*/ 2147483646 w 463"/>
                <a:gd name="T97" fmla="*/ 2147483646 h 662"/>
                <a:gd name="T98" fmla="*/ 2147483646 w 463"/>
                <a:gd name="T99" fmla="*/ 2147483646 h 662"/>
                <a:gd name="T100" fmla="*/ 2147483646 w 463"/>
                <a:gd name="T101" fmla="*/ 2147483646 h 662"/>
                <a:gd name="T102" fmla="*/ 2147483646 w 463"/>
                <a:gd name="T103" fmla="*/ 2147483646 h 662"/>
                <a:gd name="T104" fmla="*/ 2147483646 w 463"/>
                <a:gd name="T105" fmla="*/ 2147483646 h 6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63"/>
                <a:gd name="T160" fmla="*/ 0 h 662"/>
                <a:gd name="T161" fmla="*/ 463 w 463"/>
                <a:gd name="T162" fmla="*/ 662 h 6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63" h="662">
                  <a:moveTo>
                    <a:pt x="426" y="200"/>
                  </a:moveTo>
                  <a:cubicBezTo>
                    <a:pt x="418" y="196"/>
                    <a:pt x="418" y="196"/>
                    <a:pt x="418" y="196"/>
                  </a:cubicBezTo>
                  <a:cubicBezTo>
                    <a:pt x="418" y="196"/>
                    <a:pt x="418" y="196"/>
                    <a:pt x="418" y="196"/>
                  </a:cubicBezTo>
                  <a:cubicBezTo>
                    <a:pt x="417" y="196"/>
                    <a:pt x="417" y="196"/>
                    <a:pt x="417" y="196"/>
                  </a:cubicBezTo>
                  <a:cubicBezTo>
                    <a:pt x="410" y="189"/>
                    <a:pt x="410" y="189"/>
                    <a:pt x="410" y="189"/>
                  </a:cubicBezTo>
                  <a:cubicBezTo>
                    <a:pt x="381" y="181"/>
                    <a:pt x="381" y="181"/>
                    <a:pt x="381" y="181"/>
                  </a:cubicBezTo>
                  <a:cubicBezTo>
                    <a:pt x="373" y="181"/>
                    <a:pt x="373" y="181"/>
                    <a:pt x="373" y="181"/>
                  </a:cubicBezTo>
                  <a:cubicBezTo>
                    <a:pt x="368" y="183"/>
                    <a:pt x="368" y="183"/>
                    <a:pt x="368" y="183"/>
                  </a:cubicBezTo>
                  <a:cubicBezTo>
                    <a:pt x="357" y="161"/>
                    <a:pt x="357" y="161"/>
                    <a:pt x="357" y="161"/>
                  </a:cubicBezTo>
                  <a:cubicBezTo>
                    <a:pt x="358" y="160"/>
                    <a:pt x="358" y="160"/>
                    <a:pt x="358" y="160"/>
                  </a:cubicBezTo>
                  <a:cubicBezTo>
                    <a:pt x="366" y="149"/>
                    <a:pt x="366" y="149"/>
                    <a:pt x="366" y="149"/>
                  </a:cubicBezTo>
                  <a:cubicBezTo>
                    <a:pt x="366" y="137"/>
                    <a:pt x="366" y="137"/>
                    <a:pt x="366" y="137"/>
                  </a:cubicBezTo>
                  <a:cubicBezTo>
                    <a:pt x="367" y="134"/>
                    <a:pt x="367" y="134"/>
                    <a:pt x="367" y="134"/>
                  </a:cubicBezTo>
                  <a:cubicBezTo>
                    <a:pt x="372" y="126"/>
                    <a:pt x="372" y="126"/>
                    <a:pt x="372" y="126"/>
                  </a:cubicBezTo>
                  <a:cubicBezTo>
                    <a:pt x="368" y="124"/>
                    <a:pt x="368" y="124"/>
                    <a:pt x="368" y="124"/>
                  </a:cubicBezTo>
                  <a:cubicBezTo>
                    <a:pt x="352" y="121"/>
                    <a:pt x="352" y="121"/>
                    <a:pt x="352" y="121"/>
                  </a:cubicBezTo>
                  <a:cubicBezTo>
                    <a:pt x="352" y="121"/>
                    <a:pt x="352" y="121"/>
                    <a:pt x="352" y="121"/>
                  </a:cubicBezTo>
                  <a:cubicBezTo>
                    <a:pt x="325" y="116"/>
                    <a:pt x="325" y="116"/>
                    <a:pt x="325" y="116"/>
                  </a:cubicBezTo>
                  <a:cubicBezTo>
                    <a:pt x="323" y="116"/>
                    <a:pt x="323" y="116"/>
                    <a:pt x="323" y="116"/>
                  </a:cubicBezTo>
                  <a:cubicBezTo>
                    <a:pt x="307" y="101"/>
                    <a:pt x="307" y="101"/>
                    <a:pt x="307" y="101"/>
                  </a:cubicBezTo>
                  <a:cubicBezTo>
                    <a:pt x="307" y="100"/>
                    <a:pt x="307" y="100"/>
                    <a:pt x="307" y="100"/>
                  </a:cubicBezTo>
                  <a:cubicBezTo>
                    <a:pt x="302" y="89"/>
                    <a:pt x="302" y="89"/>
                    <a:pt x="302" y="89"/>
                  </a:cubicBezTo>
                  <a:cubicBezTo>
                    <a:pt x="301" y="86"/>
                    <a:pt x="301" y="86"/>
                    <a:pt x="301" y="86"/>
                  </a:cubicBezTo>
                  <a:cubicBezTo>
                    <a:pt x="309" y="64"/>
                    <a:pt x="309" y="64"/>
                    <a:pt x="309" y="64"/>
                  </a:cubicBezTo>
                  <a:cubicBezTo>
                    <a:pt x="309" y="48"/>
                    <a:pt x="309" y="48"/>
                    <a:pt x="309" y="48"/>
                  </a:cubicBezTo>
                  <a:cubicBezTo>
                    <a:pt x="308" y="44"/>
                    <a:pt x="308" y="44"/>
                    <a:pt x="308" y="44"/>
                  </a:cubicBezTo>
                  <a:cubicBezTo>
                    <a:pt x="300" y="52"/>
                    <a:pt x="300" y="52"/>
                    <a:pt x="300" y="52"/>
                  </a:cubicBezTo>
                  <a:cubicBezTo>
                    <a:pt x="298" y="53"/>
                    <a:pt x="298" y="53"/>
                    <a:pt x="298" y="53"/>
                  </a:cubicBezTo>
                  <a:cubicBezTo>
                    <a:pt x="296" y="56"/>
                    <a:pt x="296" y="56"/>
                    <a:pt x="296" y="56"/>
                  </a:cubicBezTo>
                  <a:cubicBezTo>
                    <a:pt x="294" y="53"/>
                    <a:pt x="294" y="53"/>
                    <a:pt x="294" y="53"/>
                  </a:cubicBezTo>
                  <a:cubicBezTo>
                    <a:pt x="291" y="52"/>
                    <a:pt x="291" y="52"/>
                    <a:pt x="291" y="52"/>
                  </a:cubicBezTo>
                  <a:cubicBezTo>
                    <a:pt x="275" y="39"/>
                    <a:pt x="275" y="39"/>
                    <a:pt x="275" y="39"/>
                  </a:cubicBezTo>
                  <a:cubicBezTo>
                    <a:pt x="273" y="37"/>
                    <a:pt x="273" y="37"/>
                    <a:pt x="273" y="37"/>
                  </a:cubicBezTo>
                  <a:cubicBezTo>
                    <a:pt x="273" y="35"/>
                    <a:pt x="273" y="35"/>
                    <a:pt x="273" y="35"/>
                  </a:cubicBezTo>
                  <a:cubicBezTo>
                    <a:pt x="270" y="12"/>
                    <a:pt x="270" y="12"/>
                    <a:pt x="270" y="12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37" y="18"/>
                    <a:pt x="237" y="18"/>
                    <a:pt x="237" y="18"/>
                  </a:cubicBezTo>
                  <a:cubicBezTo>
                    <a:pt x="236" y="20"/>
                    <a:pt x="236" y="20"/>
                    <a:pt x="236" y="20"/>
                  </a:cubicBezTo>
                  <a:cubicBezTo>
                    <a:pt x="235" y="22"/>
                    <a:pt x="235" y="22"/>
                    <a:pt x="235" y="22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06" y="63"/>
                    <a:pt x="206" y="63"/>
                    <a:pt x="206" y="63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91" y="87"/>
                    <a:pt x="191" y="87"/>
                    <a:pt x="191" y="87"/>
                  </a:cubicBezTo>
                  <a:cubicBezTo>
                    <a:pt x="189" y="88"/>
                    <a:pt x="189" y="88"/>
                    <a:pt x="189" y="88"/>
                  </a:cubicBezTo>
                  <a:cubicBezTo>
                    <a:pt x="188" y="88"/>
                    <a:pt x="188" y="88"/>
                    <a:pt x="188" y="88"/>
                  </a:cubicBezTo>
                  <a:cubicBezTo>
                    <a:pt x="172" y="89"/>
                    <a:pt x="172" y="89"/>
                    <a:pt x="172" y="89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4"/>
                    <a:pt x="154" y="104"/>
                    <a:pt x="154" y="104"/>
                  </a:cubicBezTo>
                  <a:cubicBezTo>
                    <a:pt x="154" y="104"/>
                    <a:pt x="154" y="104"/>
                    <a:pt x="154" y="104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17" y="105"/>
                    <a:pt x="117" y="105"/>
                    <a:pt x="117" y="105"/>
                  </a:cubicBezTo>
                  <a:cubicBezTo>
                    <a:pt x="104" y="126"/>
                    <a:pt x="104" y="126"/>
                    <a:pt x="104" y="126"/>
                  </a:cubicBezTo>
                  <a:cubicBezTo>
                    <a:pt x="102" y="130"/>
                    <a:pt x="99" y="132"/>
                    <a:pt x="96" y="133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63" y="122"/>
                    <a:pt x="63" y="122"/>
                    <a:pt x="63" y="122"/>
                  </a:cubicBezTo>
                  <a:cubicBezTo>
                    <a:pt x="62" y="121"/>
                    <a:pt x="62" y="121"/>
                    <a:pt x="62" y="121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54" y="75"/>
                    <a:pt x="54" y="75"/>
                    <a:pt x="54" y="75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27"/>
                    <a:pt x="20" y="127"/>
                    <a:pt x="20" y="127"/>
                  </a:cubicBezTo>
                  <a:cubicBezTo>
                    <a:pt x="20" y="127"/>
                    <a:pt x="20" y="127"/>
                    <a:pt x="20" y="127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19" y="128"/>
                    <a:pt x="19" y="128"/>
                    <a:pt x="19" y="128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9" y="146"/>
                    <a:pt x="6" y="152"/>
                    <a:pt x="0" y="162"/>
                  </a:cubicBezTo>
                  <a:cubicBezTo>
                    <a:pt x="6" y="186"/>
                    <a:pt x="6" y="186"/>
                    <a:pt x="6" y="186"/>
                  </a:cubicBezTo>
                  <a:cubicBezTo>
                    <a:pt x="38" y="221"/>
                    <a:pt x="38" y="221"/>
                    <a:pt x="38" y="221"/>
                  </a:cubicBezTo>
                  <a:cubicBezTo>
                    <a:pt x="38" y="221"/>
                    <a:pt x="38" y="221"/>
                    <a:pt x="38" y="221"/>
                  </a:cubicBezTo>
                  <a:cubicBezTo>
                    <a:pt x="48" y="243"/>
                    <a:pt x="48" y="243"/>
                    <a:pt x="48" y="243"/>
                  </a:cubicBezTo>
                  <a:cubicBezTo>
                    <a:pt x="48" y="245"/>
                    <a:pt x="48" y="245"/>
                    <a:pt x="48" y="245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46" y="247"/>
                    <a:pt x="46" y="247"/>
                    <a:pt x="46" y="24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6" y="260"/>
                    <a:pt x="36" y="260"/>
                    <a:pt x="36" y="260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7" y="281"/>
                    <a:pt x="17" y="281"/>
                    <a:pt x="17" y="281"/>
                  </a:cubicBezTo>
                  <a:cubicBezTo>
                    <a:pt x="33" y="290"/>
                    <a:pt x="33" y="290"/>
                    <a:pt x="33" y="290"/>
                  </a:cubicBezTo>
                  <a:cubicBezTo>
                    <a:pt x="56" y="295"/>
                    <a:pt x="56" y="295"/>
                    <a:pt x="56" y="295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7"/>
                    <a:pt x="62" y="317"/>
                    <a:pt x="62" y="317"/>
                  </a:cubicBezTo>
                  <a:cubicBezTo>
                    <a:pt x="62" y="318"/>
                    <a:pt x="62" y="318"/>
                    <a:pt x="62" y="318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57" y="355"/>
                    <a:pt x="57" y="355"/>
                    <a:pt x="57" y="355"/>
                  </a:cubicBezTo>
                  <a:cubicBezTo>
                    <a:pt x="48" y="371"/>
                    <a:pt x="48" y="371"/>
                    <a:pt x="48" y="371"/>
                  </a:cubicBezTo>
                  <a:cubicBezTo>
                    <a:pt x="48" y="374"/>
                    <a:pt x="48" y="374"/>
                    <a:pt x="48" y="374"/>
                  </a:cubicBezTo>
                  <a:cubicBezTo>
                    <a:pt x="46" y="374"/>
                    <a:pt x="46" y="374"/>
                    <a:pt x="46" y="374"/>
                  </a:cubicBezTo>
                  <a:cubicBezTo>
                    <a:pt x="20" y="378"/>
                    <a:pt x="20" y="378"/>
                    <a:pt x="20" y="378"/>
                  </a:cubicBezTo>
                  <a:cubicBezTo>
                    <a:pt x="20" y="389"/>
                    <a:pt x="20" y="389"/>
                    <a:pt x="20" y="389"/>
                  </a:cubicBezTo>
                  <a:cubicBezTo>
                    <a:pt x="12" y="412"/>
                    <a:pt x="12" y="412"/>
                    <a:pt x="12" y="412"/>
                  </a:cubicBezTo>
                  <a:cubicBezTo>
                    <a:pt x="9" y="438"/>
                    <a:pt x="9" y="438"/>
                    <a:pt x="9" y="438"/>
                  </a:cubicBezTo>
                  <a:cubicBezTo>
                    <a:pt x="15" y="453"/>
                    <a:pt x="15" y="453"/>
                    <a:pt x="15" y="453"/>
                  </a:cubicBezTo>
                  <a:cubicBezTo>
                    <a:pt x="47" y="473"/>
                    <a:pt x="47" y="473"/>
                    <a:pt x="47" y="473"/>
                  </a:cubicBezTo>
                  <a:cubicBezTo>
                    <a:pt x="48" y="474"/>
                    <a:pt x="48" y="474"/>
                    <a:pt x="48" y="474"/>
                  </a:cubicBezTo>
                  <a:cubicBezTo>
                    <a:pt x="62" y="498"/>
                    <a:pt x="62" y="498"/>
                    <a:pt x="62" y="498"/>
                  </a:cubicBezTo>
                  <a:cubicBezTo>
                    <a:pt x="62" y="499"/>
                    <a:pt x="62" y="499"/>
                    <a:pt x="62" y="499"/>
                  </a:cubicBezTo>
                  <a:cubicBezTo>
                    <a:pt x="63" y="500"/>
                    <a:pt x="63" y="500"/>
                    <a:pt x="63" y="500"/>
                  </a:cubicBezTo>
                  <a:cubicBezTo>
                    <a:pt x="62" y="501"/>
                    <a:pt x="62" y="501"/>
                    <a:pt x="62" y="501"/>
                  </a:cubicBezTo>
                  <a:cubicBezTo>
                    <a:pt x="45" y="538"/>
                    <a:pt x="45" y="538"/>
                    <a:pt x="45" y="538"/>
                  </a:cubicBezTo>
                  <a:cubicBezTo>
                    <a:pt x="41" y="548"/>
                    <a:pt x="41" y="548"/>
                    <a:pt x="41" y="548"/>
                  </a:cubicBezTo>
                  <a:cubicBezTo>
                    <a:pt x="41" y="548"/>
                    <a:pt x="41" y="548"/>
                    <a:pt x="41" y="548"/>
                  </a:cubicBezTo>
                  <a:cubicBezTo>
                    <a:pt x="30" y="572"/>
                    <a:pt x="30" y="572"/>
                    <a:pt x="30" y="572"/>
                  </a:cubicBezTo>
                  <a:cubicBezTo>
                    <a:pt x="26" y="591"/>
                    <a:pt x="26" y="591"/>
                    <a:pt x="26" y="591"/>
                  </a:cubicBezTo>
                  <a:cubicBezTo>
                    <a:pt x="25" y="594"/>
                    <a:pt x="25" y="594"/>
                    <a:pt x="25" y="594"/>
                  </a:cubicBezTo>
                  <a:cubicBezTo>
                    <a:pt x="25" y="595"/>
                    <a:pt x="25" y="595"/>
                    <a:pt x="25" y="595"/>
                  </a:cubicBezTo>
                  <a:cubicBezTo>
                    <a:pt x="20" y="599"/>
                    <a:pt x="17" y="603"/>
                    <a:pt x="15" y="609"/>
                  </a:cubicBezTo>
                  <a:cubicBezTo>
                    <a:pt x="14" y="611"/>
                    <a:pt x="14" y="614"/>
                    <a:pt x="16" y="616"/>
                  </a:cubicBezTo>
                  <a:cubicBezTo>
                    <a:pt x="17" y="617"/>
                    <a:pt x="17" y="617"/>
                    <a:pt x="17" y="617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33" y="637"/>
                    <a:pt x="33" y="637"/>
                    <a:pt x="33" y="637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6" y="639"/>
                    <a:pt x="36" y="639"/>
                    <a:pt x="36" y="639"/>
                  </a:cubicBezTo>
                  <a:cubicBezTo>
                    <a:pt x="36" y="640"/>
                    <a:pt x="36" y="640"/>
                    <a:pt x="36" y="640"/>
                  </a:cubicBezTo>
                  <a:cubicBezTo>
                    <a:pt x="36" y="643"/>
                    <a:pt x="36" y="643"/>
                    <a:pt x="36" y="643"/>
                  </a:cubicBezTo>
                  <a:cubicBezTo>
                    <a:pt x="36" y="643"/>
                    <a:pt x="36" y="643"/>
                    <a:pt x="36" y="643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8" y="651"/>
                    <a:pt x="38" y="651"/>
                    <a:pt x="38" y="651"/>
                  </a:cubicBezTo>
                  <a:cubicBezTo>
                    <a:pt x="47" y="654"/>
                    <a:pt x="47" y="654"/>
                    <a:pt x="47" y="654"/>
                  </a:cubicBezTo>
                  <a:cubicBezTo>
                    <a:pt x="85" y="662"/>
                    <a:pt x="85" y="662"/>
                    <a:pt x="85" y="662"/>
                  </a:cubicBezTo>
                  <a:cubicBezTo>
                    <a:pt x="98" y="662"/>
                    <a:pt x="110" y="659"/>
                    <a:pt x="122" y="654"/>
                  </a:cubicBezTo>
                  <a:cubicBezTo>
                    <a:pt x="135" y="648"/>
                    <a:pt x="147" y="647"/>
                    <a:pt x="159" y="649"/>
                  </a:cubicBezTo>
                  <a:cubicBezTo>
                    <a:pt x="161" y="642"/>
                    <a:pt x="161" y="642"/>
                    <a:pt x="161" y="642"/>
                  </a:cubicBezTo>
                  <a:cubicBezTo>
                    <a:pt x="149" y="614"/>
                    <a:pt x="149" y="614"/>
                    <a:pt x="149" y="614"/>
                  </a:cubicBezTo>
                  <a:cubicBezTo>
                    <a:pt x="148" y="611"/>
                    <a:pt x="148" y="611"/>
                    <a:pt x="148" y="611"/>
                  </a:cubicBezTo>
                  <a:cubicBezTo>
                    <a:pt x="149" y="611"/>
                    <a:pt x="149" y="611"/>
                    <a:pt x="149" y="611"/>
                  </a:cubicBezTo>
                  <a:cubicBezTo>
                    <a:pt x="209" y="528"/>
                    <a:pt x="209" y="528"/>
                    <a:pt x="209" y="528"/>
                  </a:cubicBezTo>
                  <a:cubicBezTo>
                    <a:pt x="273" y="466"/>
                    <a:pt x="273" y="466"/>
                    <a:pt x="273" y="466"/>
                  </a:cubicBezTo>
                  <a:cubicBezTo>
                    <a:pt x="274" y="466"/>
                    <a:pt x="274" y="466"/>
                    <a:pt x="274" y="466"/>
                  </a:cubicBezTo>
                  <a:cubicBezTo>
                    <a:pt x="294" y="458"/>
                    <a:pt x="294" y="458"/>
                    <a:pt x="294" y="458"/>
                  </a:cubicBezTo>
                  <a:cubicBezTo>
                    <a:pt x="305" y="447"/>
                    <a:pt x="305" y="447"/>
                    <a:pt x="305" y="447"/>
                  </a:cubicBezTo>
                  <a:cubicBezTo>
                    <a:pt x="305" y="446"/>
                    <a:pt x="305" y="446"/>
                    <a:pt x="305" y="446"/>
                  </a:cubicBezTo>
                  <a:cubicBezTo>
                    <a:pt x="313" y="439"/>
                    <a:pt x="321" y="435"/>
                    <a:pt x="329" y="432"/>
                  </a:cubicBezTo>
                  <a:cubicBezTo>
                    <a:pt x="323" y="427"/>
                    <a:pt x="323" y="427"/>
                    <a:pt x="323" y="427"/>
                  </a:cubicBezTo>
                  <a:cubicBezTo>
                    <a:pt x="309" y="413"/>
                    <a:pt x="309" y="413"/>
                    <a:pt x="309" y="413"/>
                  </a:cubicBezTo>
                  <a:cubicBezTo>
                    <a:pt x="309" y="412"/>
                    <a:pt x="309" y="412"/>
                    <a:pt x="309" y="412"/>
                  </a:cubicBezTo>
                  <a:cubicBezTo>
                    <a:pt x="308" y="412"/>
                    <a:pt x="308" y="412"/>
                    <a:pt x="308" y="412"/>
                  </a:cubicBezTo>
                  <a:cubicBezTo>
                    <a:pt x="297" y="399"/>
                    <a:pt x="297" y="399"/>
                    <a:pt x="297" y="399"/>
                  </a:cubicBezTo>
                  <a:cubicBezTo>
                    <a:pt x="296" y="397"/>
                    <a:pt x="296" y="397"/>
                    <a:pt x="296" y="397"/>
                  </a:cubicBezTo>
                  <a:cubicBezTo>
                    <a:pt x="296" y="395"/>
                    <a:pt x="296" y="395"/>
                    <a:pt x="296" y="395"/>
                  </a:cubicBezTo>
                  <a:cubicBezTo>
                    <a:pt x="302" y="389"/>
                    <a:pt x="302" y="389"/>
                    <a:pt x="302" y="389"/>
                  </a:cubicBezTo>
                  <a:cubicBezTo>
                    <a:pt x="288" y="392"/>
                    <a:pt x="288" y="392"/>
                    <a:pt x="288" y="392"/>
                  </a:cubicBezTo>
                  <a:cubicBezTo>
                    <a:pt x="258" y="385"/>
                    <a:pt x="258" y="385"/>
                    <a:pt x="258" y="385"/>
                  </a:cubicBezTo>
                  <a:cubicBezTo>
                    <a:pt x="247" y="379"/>
                    <a:pt x="239" y="373"/>
                    <a:pt x="237" y="366"/>
                  </a:cubicBezTo>
                  <a:cubicBezTo>
                    <a:pt x="231" y="347"/>
                    <a:pt x="229" y="330"/>
                    <a:pt x="230" y="315"/>
                  </a:cubicBezTo>
                  <a:cubicBezTo>
                    <a:pt x="226" y="320"/>
                    <a:pt x="220" y="321"/>
                    <a:pt x="215" y="321"/>
                  </a:cubicBezTo>
                  <a:cubicBezTo>
                    <a:pt x="193" y="316"/>
                    <a:pt x="193" y="316"/>
                    <a:pt x="193" y="316"/>
                  </a:cubicBezTo>
                  <a:cubicBezTo>
                    <a:pt x="178" y="305"/>
                    <a:pt x="178" y="305"/>
                    <a:pt x="178" y="305"/>
                  </a:cubicBezTo>
                  <a:cubicBezTo>
                    <a:pt x="160" y="301"/>
                    <a:pt x="160" y="301"/>
                    <a:pt x="160" y="301"/>
                  </a:cubicBezTo>
                  <a:cubicBezTo>
                    <a:pt x="152" y="301"/>
                    <a:pt x="152" y="301"/>
                    <a:pt x="152" y="301"/>
                  </a:cubicBezTo>
                  <a:cubicBezTo>
                    <a:pt x="147" y="301"/>
                    <a:pt x="140" y="299"/>
                    <a:pt x="136" y="295"/>
                  </a:cubicBezTo>
                  <a:cubicBezTo>
                    <a:pt x="130" y="291"/>
                    <a:pt x="126" y="286"/>
                    <a:pt x="125" y="282"/>
                  </a:cubicBezTo>
                  <a:cubicBezTo>
                    <a:pt x="123" y="274"/>
                    <a:pt x="125" y="268"/>
                    <a:pt x="133" y="263"/>
                  </a:cubicBezTo>
                  <a:cubicBezTo>
                    <a:pt x="140" y="258"/>
                    <a:pt x="149" y="249"/>
                    <a:pt x="156" y="239"/>
                  </a:cubicBezTo>
                  <a:cubicBezTo>
                    <a:pt x="149" y="229"/>
                    <a:pt x="145" y="220"/>
                    <a:pt x="149" y="210"/>
                  </a:cubicBezTo>
                  <a:cubicBezTo>
                    <a:pt x="150" y="209"/>
                    <a:pt x="150" y="209"/>
                    <a:pt x="150" y="209"/>
                  </a:cubicBezTo>
                  <a:cubicBezTo>
                    <a:pt x="151" y="204"/>
                    <a:pt x="159" y="200"/>
                    <a:pt x="175" y="195"/>
                  </a:cubicBezTo>
                  <a:cubicBezTo>
                    <a:pt x="176" y="189"/>
                    <a:pt x="178" y="186"/>
                    <a:pt x="180" y="185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4" y="184"/>
                    <a:pt x="194" y="184"/>
                    <a:pt x="194" y="184"/>
                  </a:cubicBezTo>
                  <a:cubicBezTo>
                    <a:pt x="183" y="178"/>
                    <a:pt x="180" y="170"/>
                    <a:pt x="186" y="162"/>
                  </a:cubicBezTo>
                  <a:cubicBezTo>
                    <a:pt x="194" y="156"/>
                    <a:pt x="194" y="156"/>
                    <a:pt x="194" y="156"/>
                  </a:cubicBezTo>
                  <a:cubicBezTo>
                    <a:pt x="204" y="152"/>
                    <a:pt x="215" y="153"/>
                    <a:pt x="227" y="160"/>
                  </a:cubicBezTo>
                  <a:cubicBezTo>
                    <a:pt x="251" y="177"/>
                    <a:pt x="251" y="177"/>
                    <a:pt x="251" y="177"/>
                  </a:cubicBezTo>
                  <a:cubicBezTo>
                    <a:pt x="273" y="177"/>
                    <a:pt x="273" y="177"/>
                    <a:pt x="273" y="177"/>
                  </a:cubicBezTo>
                  <a:cubicBezTo>
                    <a:pt x="281" y="183"/>
                    <a:pt x="281" y="183"/>
                    <a:pt x="281" y="183"/>
                  </a:cubicBezTo>
                  <a:cubicBezTo>
                    <a:pt x="283" y="191"/>
                    <a:pt x="283" y="191"/>
                    <a:pt x="283" y="191"/>
                  </a:cubicBezTo>
                  <a:cubicBezTo>
                    <a:pt x="283" y="197"/>
                    <a:pt x="279" y="200"/>
                    <a:pt x="275" y="200"/>
                  </a:cubicBezTo>
                  <a:cubicBezTo>
                    <a:pt x="270" y="200"/>
                    <a:pt x="268" y="205"/>
                    <a:pt x="267" y="211"/>
                  </a:cubicBezTo>
                  <a:cubicBezTo>
                    <a:pt x="277" y="237"/>
                    <a:pt x="277" y="237"/>
                    <a:pt x="277" y="237"/>
                  </a:cubicBezTo>
                  <a:cubicBezTo>
                    <a:pt x="284" y="227"/>
                    <a:pt x="290" y="222"/>
                    <a:pt x="296" y="221"/>
                  </a:cubicBezTo>
                  <a:cubicBezTo>
                    <a:pt x="300" y="221"/>
                    <a:pt x="304" y="223"/>
                    <a:pt x="307" y="227"/>
                  </a:cubicBezTo>
                  <a:cubicBezTo>
                    <a:pt x="310" y="233"/>
                    <a:pt x="313" y="242"/>
                    <a:pt x="315" y="252"/>
                  </a:cubicBezTo>
                  <a:cubicBezTo>
                    <a:pt x="316" y="263"/>
                    <a:pt x="320" y="273"/>
                    <a:pt x="323" y="278"/>
                  </a:cubicBezTo>
                  <a:cubicBezTo>
                    <a:pt x="331" y="290"/>
                    <a:pt x="331" y="290"/>
                    <a:pt x="331" y="290"/>
                  </a:cubicBezTo>
                  <a:cubicBezTo>
                    <a:pt x="344" y="305"/>
                    <a:pt x="351" y="317"/>
                    <a:pt x="353" y="327"/>
                  </a:cubicBezTo>
                  <a:cubicBezTo>
                    <a:pt x="395" y="321"/>
                    <a:pt x="395" y="321"/>
                    <a:pt x="395" y="321"/>
                  </a:cubicBezTo>
                  <a:cubicBezTo>
                    <a:pt x="412" y="312"/>
                    <a:pt x="412" y="312"/>
                    <a:pt x="412" y="312"/>
                  </a:cubicBezTo>
                  <a:cubicBezTo>
                    <a:pt x="429" y="291"/>
                    <a:pt x="429" y="291"/>
                    <a:pt x="429" y="291"/>
                  </a:cubicBezTo>
                  <a:cubicBezTo>
                    <a:pt x="437" y="271"/>
                    <a:pt x="437" y="271"/>
                    <a:pt x="437" y="271"/>
                  </a:cubicBezTo>
                  <a:cubicBezTo>
                    <a:pt x="437" y="270"/>
                    <a:pt x="437" y="270"/>
                    <a:pt x="437" y="270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2" y="247"/>
                    <a:pt x="442" y="247"/>
                    <a:pt x="442" y="247"/>
                  </a:cubicBezTo>
                  <a:cubicBezTo>
                    <a:pt x="442" y="246"/>
                    <a:pt x="442" y="246"/>
                    <a:pt x="442" y="246"/>
                  </a:cubicBezTo>
                  <a:cubicBezTo>
                    <a:pt x="443" y="244"/>
                    <a:pt x="443" y="244"/>
                    <a:pt x="443" y="244"/>
                  </a:cubicBezTo>
                  <a:cubicBezTo>
                    <a:pt x="444" y="244"/>
                    <a:pt x="444" y="244"/>
                    <a:pt x="444" y="244"/>
                  </a:cubicBezTo>
                  <a:cubicBezTo>
                    <a:pt x="460" y="234"/>
                    <a:pt x="460" y="234"/>
                    <a:pt x="460" y="234"/>
                  </a:cubicBezTo>
                  <a:cubicBezTo>
                    <a:pt x="463" y="232"/>
                    <a:pt x="463" y="232"/>
                    <a:pt x="463" y="232"/>
                  </a:cubicBezTo>
                  <a:cubicBezTo>
                    <a:pt x="462" y="230"/>
                    <a:pt x="462" y="230"/>
                    <a:pt x="462" y="230"/>
                  </a:cubicBezTo>
                  <a:cubicBezTo>
                    <a:pt x="436" y="222"/>
                    <a:pt x="436" y="222"/>
                    <a:pt x="436" y="222"/>
                  </a:cubicBezTo>
                  <a:cubicBezTo>
                    <a:pt x="434" y="222"/>
                    <a:pt x="434" y="222"/>
                    <a:pt x="434" y="222"/>
                  </a:cubicBezTo>
                  <a:cubicBezTo>
                    <a:pt x="434" y="221"/>
                    <a:pt x="434" y="221"/>
                    <a:pt x="434" y="221"/>
                  </a:cubicBezTo>
                  <a:cubicBezTo>
                    <a:pt x="428" y="205"/>
                    <a:pt x="428" y="205"/>
                    <a:pt x="428" y="205"/>
                  </a:cubicBezTo>
                  <a:lnTo>
                    <a:pt x="426" y="2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48" name="Freeform 34"/>
            <p:cNvSpPr/>
            <p:nvPr/>
          </p:nvSpPr>
          <p:spPr bwMode="auto">
            <a:xfrm>
              <a:off x="4277159" y="3745240"/>
              <a:ext cx="569755" cy="555344"/>
            </a:xfrm>
            <a:custGeom>
              <a:avLst/>
              <a:gdLst>
                <a:gd name="T0" fmla="*/ 2147483646 w 491"/>
                <a:gd name="T1" fmla="*/ 2147483646 h 483"/>
                <a:gd name="T2" fmla="*/ 2147483646 w 491"/>
                <a:gd name="T3" fmla="*/ 2147483646 h 483"/>
                <a:gd name="T4" fmla="*/ 2147483646 w 491"/>
                <a:gd name="T5" fmla="*/ 2147483646 h 483"/>
                <a:gd name="T6" fmla="*/ 2147483646 w 491"/>
                <a:gd name="T7" fmla="*/ 2147483646 h 483"/>
                <a:gd name="T8" fmla="*/ 2147483646 w 491"/>
                <a:gd name="T9" fmla="*/ 2147483646 h 483"/>
                <a:gd name="T10" fmla="*/ 2147483646 w 491"/>
                <a:gd name="T11" fmla="*/ 2147483646 h 483"/>
                <a:gd name="T12" fmla="*/ 2147483646 w 491"/>
                <a:gd name="T13" fmla="*/ 2147483646 h 483"/>
                <a:gd name="T14" fmla="*/ 2147483646 w 491"/>
                <a:gd name="T15" fmla="*/ 2147483646 h 483"/>
                <a:gd name="T16" fmla="*/ 2147483646 w 491"/>
                <a:gd name="T17" fmla="*/ 2147483646 h 483"/>
                <a:gd name="T18" fmla="*/ 2147483646 w 491"/>
                <a:gd name="T19" fmla="*/ 2147483646 h 483"/>
                <a:gd name="T20" fmla="*/ 2147483646 w 491"/>
                <a:gd name="T21" fmla="*/ 2147483646 h 483"/>
                <a:gd name="T22" fmla="*/ 2147483646 w 491"/>
                <a:gd name="T23" fmla="*/ 2147483646 h 483"/>
                <a:gd name="T24" fmla="*/ 2147483646 w 491"/>
                <a:gd name="T25" fmla="*/ 2147483646 h 483"/>
                <a:gd name="T26" fmla="*/ 2147483646 w 491"/>
                <a:gd name="T27" fmla="*/ 2147483646 h 483"/>
                <a:gd name="T28" fmla="*/ 2147483646 w 491"/>
                <a:gd name="T29" fmla="*/ 2147483646 h 483"/>
                <a:gd name="T30" fmla="*/ 2147483646 w 491"/>
                <a:gd name="T31" fmla="*/ 2147483646 h 483"/>
                <a:gd name="T32" fmla="*/ 2147483646 w 491"/>
                <a:gd name="T33" fmla="*/ 2147483646 h 483"/>
                <a:gd name="T34" fmla="*/ 2147483646 w 491"/>
                <a:gd name="T35" fmla="*/ 2147483646 h 483"/>
                <a:gd name="T36" fmla="*/ 2147483646 w 491"/>
                <a:gd name="T37" fmla="*/ 2147483646 h 483"/>
                <a:gd name="T38" fmla="*/ 2147483646 w 491"/>
                <a:gd name="T39" fmla="*/ 2147483646 h 483"/>
                <a:gd name="T40" fmla="*/ 2147483646 w 491"/>
                <a:gd name="T41" fmla="*/ 2147483646 h 483"/>
                <a:gd name="T42" fmla="*/ 2147483646 w 491"/>
                <a:gd name="T43" fmla="*/ 2147483646 h 483"/>
                <a:gd name="T44" fmla="*/ 2147483646 w 491"/>
                <a:gd name="T45" fmla="*/ 2147483646 h 483"/>
                <a:gd name="T46" fmla="*/ 2147483646 w 491"/>
                <a:gd name="T47" fmla="*/ 2147483646 h 483"/>
                <a:gd name="T48" fmla="*/ 2147483646 w 491"/>
                <a:gd name="T49" fmla="*/ 2147483646 h 483"/>
                <a:gd name="T50" fmla="*/ 2147483646 w 491"/>
                <a:gd name="T51" fmla="*/ 2147483646 h 483"/>
                <a:gd name="T52" fmla="*/ 2147483646 w 491"/>
                <a:gd name="T53" fmla="*/ 2147483646 h 483"/>
                <a:gd name="T54" fmla="*/ 2147483646 w 491"/>
                <a:gd name="T55" fmla="*/ 2147483646 h 483"/>
                <a:gd name="T56" fmla="*/ 2147483646 w 491"/>
                <a:gd name="T57" fmla="*/ 2147483646 h 483"/>
                <a:gd name="T58" fmla="*/ 2147483646 w 491"/>
                <a:gd name="T59" fmla="*/ 2147483646 h 483"/>
                <a:gd name="T60" fmla="*/ 2147483646 w 491"/>
                <a:gd name="T61" fmla="*/ 2147483646 h 483"/>
                <a:gd name="T62" fmla="*/ 2147483646 w 491"/>
                <a:gd name="T63" fmla="*/ 2147483646 h 483"/>
                <a:gd name="T64" fmla="*/ 2147483646 w 491"/>
                <a:gd name="T65" fmla="*/ 2147483646 h 483"/>
                <a:gd name="T66" fmla="*/ 2147483646 w 491"/>
                <a:gd name="T67" fmla="*/ 2147483646 h 483"/>
                <a:gd name="T68" fmla="*/ 2147483646 w 491"/>
                <a:gd name="T69" fmla="*/ 2147483646 h 483"/>
                <a:gd name="T70" fmla="*/ 2147483646 w 491"/>
                <a:gd name="T71" fmla="*/ 2147483646 h 483"/>
                <a:gd name="T72" fmla="*/ 2147483646 w 491"/>
                <a:gd name="T73" fmla="*/ 2147483646 h 483"/>
                <a:gd name="T74" fmla="*/ 2147483646 w 491"/>
                <a:gd name="T75" fmla="*/ 2147483646 h 483"/>
                <a:gd name="T76" fmla="*/ 2147483646 w 491"/>
                <a:gd name="T77" fmla="*/ 0 h 483"/>
                <a:gd name="T78" fmla="*/ 2147483646 w 491"/>
                <a:gd name="T79" fmla="*/ 2147483646 h 483"/>
                <a:gd name="T80" fmla="*/ 2147483646 w 491"/>
                <a:gd name="T81" fmla="*/ 2147483646 h 483"/>
                <a:gd name="T82" fmla="*/ 2147483646 w 491"/>
                <a:gd name="T83" fmla="*/ 2147483646 h 483"/>
                <a:gd name="T84" fmla="*/ 2147483646 w 491"/>
                <a:gd name="T85" fmla="*/ 2147483646 h 483"/>
                <a:gd name="T86" fmla="*/ 2147483646 w 491"/>
                <a:gd name="T87" fmla="*/ 2147483646 h 483"/>
                <a:gd name="T88" fmla="*/ 2147483646 w 491"/>
                <a:gd name="T89" fmla="*/ 2147483646 h 483"/>
                <a:gd name="T90" fmla="*/ 2147483646 w 491"/>
                <a:gd name="T91" fmla="*/ 2147483646 h 48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91"/>
                <a:gd name="T139" fmla="*/ 0 h 483"/>
                <a:gd name="T140" fmla="*/ 491 w 491"/>
                <a:gd name="T141" fmla="*/ 483 h 48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91" h="483">
                  <a:moveTo>
                    <a:pt x="109" y="159"/>
                  </a:moveTo>
                  <a:cubicBezTo>
                    <a:pt x="108" y="159"/>
                    <a:pt x="108" y="159"/>
                    <a:pt x="108" y="159"/>
                  </a:cubicBezTo>
                  <a:cubicBezTo>
                    <a:pt x="28" y="192"/>
                    <a:pt x="28" y="192"/>
                    <a:pt x="28" y="192"/>
                  </a:cubicBezTo>
                  <a:cubicBezTo>
                    <a:pt x="4" y="215"/>
                    <a:pt x="4" y="215"/>
                    <a:pt x="4" y="215"/>
                  </a:cubicBezTo>
                  <a:cubicBezTo>
                    <a:pt x="0" y="251"/>
                    <a:pt x="4" y="272"/>
                    <a:pt x="16" y="278"/>
                  </a:cubicBezTo>
                  <a:cubicBezTo>
                    <a:pt x="40" y="293"/>
                    <a:pt x="40" y="293"/>
                    <a:pt x="40" y="293"/>
                  </a:cubicBezTo>
                  <a:cubicBezTo>
                    <a:pt x="41" y="293"/>
                    <a:pt x="41" y="293"/>
                    <a:pt x="41" y="293"/>
                  </a:cubicBezTo>
                  <a:cubicBezTo>
                    <a:pt x="41" y="294"/>
                    <a:pt x="41" y="294"/>
                    <a:pt x="41" y="294"/>
                  </a:cubicBezTo>
                  <a:cubicBezTo>
                    <a:pt x="47" y="333"/>
                    <a:pt x="47" y="333"/>
                    <a:pt x="47" y="333"/>
                  </a:cubicBezTo>
                  <a:cubicBezTo>
                    <a:pt x="67" y="360"/>
                    <a:pt x="81" y="373"/>
                    <a:pt x="88" y="377"/>
                  </a:cubicBezTo>
                  <a:cubicBezTo>
                    <a:pt x="111" y="382"/>
                    <a:pt x="111" y="382"/>
                    <a:pt x="111" y="382"/>
                  </a:cubicBezTo>
                  <a:cubicBezTo>
                    <a:pt x="115" y="383"/>
                    <a:pt x="115" y="383"/>
                    <a:pt x="115" y="383"/>
                  </a:cubicBezTo>
                  <a:cubicBezTo>
                    <a:pt x="115" y="384"/>
                    <a:pt x="115" y="384"/>
                    <a:pt x="115" y="384"/>
                  </a:cubicBezTo>
                  <a:cubicBezTo>
                    <a:pt x="118" y="388"/>
                    <a:pt x="125" y="392"/>
                    <a:pt x="139" y="397"/>
                  </a:cubicBezTo>
                  <a:cubicBezTo>
                    <a:pt x="202" y="400"/>
                    <a:pt x="202" y="400"/>
                    <a:pt x="202" y="400"/>
                  </a:cubicBezTo>
                  <a:cubicBezTo>
                    <a:pt x="249" y="400"/>
                    <a:pt x="275" y="403"/>
                    <a:pt x="280" y="408"/>
                  </a:cubicBezTo>
                  <a:cubicBezTo>
                    <a:pt x="286" y="412"/>
                    <a:pt x="287" y="423"/>
                    <a:pt x="286" y="439"/>
                  </a:cubicBezTo>
                  <a:cubicBezTo>
                    <a:pt x="285" y="449"/>
                    <a:pt x="286" y="456"/>
                    <a:pt x="287" y="457"/>
                  </a:cubicBezTo>
                  <a:cubicBezTo>
                    <a:pt x="310" y="451"/>
                    <a:pt x="310" y="451"/>
                    <a:pt x="310" y="451"/>
                  </a:cubicBezTo>
                  <a:cubicBezTo>
                    <a:pt x="328" y="445"/>
                    <a:pt x="338" y="445"/>
                    <a:pt x="344" y="450"/>
                  </a:cubicBezTo>
                  <a:cubicBezTo>
                    <a:pt x="352" y="461"/>
                    <a:pt x="352" y="461"/>
                    <a:pt x="352" y="461"/>
                  </a:cubicBezTo>
                  <a:cubicBezTo>
                    <a:pt x="365" y="477"/>
                    <a:pt x="373" y="483"/>
                    <a:pt x="375" y="482"/>
                  </a:cubicBezTo>
                  <a:cubicBezTo>
                    <a:pt x="382" y="480"/>
                    <a:pt x="389" y="474"/>
                    <a:pt x="396" y="463"/>
                  </a:cubicBezTo>
                  <a:cubicBezTo>
                    <a:pt x="399" y="460"/>
                    <a:pt x="399" y="460"/>
                    <a:pt x="399" y="460"/>
                  </a:cubicBezTo>
                  <a:cubicBezTo>
                    <a:pt x="418" y="472"/>
                    <a:pt x="418" y="472"/>
                    <a:pt x="418" y="472"/>
                  </a:cubicBezTo>
                  <a:cubicBezTo>
                    <a:pt x="429" y="462"/>
                    <a:pt x="429" y="462"/>
                    <a:pt x="429" y="462"/>
                  </a:cubicBezTo>
                  <a:cubicBezTo>
                    <a:pt x="432" y="447"/>
                    <a:pt x="440" y="440"/>
                    <a:pt x="452" y="439"/>
                  </a:cubicBezTo>
                  <a:cubicBezTo>
                    <a:pt x="458" y="437"/>
                    <a:pt x="458" y="437"/>
                    <a:pt x="458" y="437"/>
                  </a:cubicBezTo>
                  <a:cubicBezTo>
                    <a:pt x="456" y="432"/>
                    <a:pt x="456" y="432"/>
                    <a:pt x="456" y="432"/>
                  </a:cubicBezTo>
                  <a:cubicBezTo>
                    <a:pt x="453" y="430"/>
                    <a:pt x="453" y="430"/>
                    <a:pt x="453" y="430"/>
                  </a:cubicBezTo>
                  <a:cubicBezTo>
                    <a:pt x="454" y="429"/>
                    <a:pt x="454" y="429"/>
                    <a:pt x="454" y="429"/>
                  </a:cubicBezTo>
                  <a:cubicBezTo>
                    <a:pt x="456" y="403"/>
                    <a:pt x="456" y="403"/>
                    <a:pt x="456" y="403"/>
                  </a:cubicBezTo>
                  <a:cubicBezTo>
                    <a:pt x="447" y="390"/>
                    <a:pt x="437" y="386"/>
                    <a:pt x="425" y="388"/>
                  </a:cubicBezTo>
                  <a:cubicBezTo>
                    <a:pt x="413" y="391"/>
                    <a:pt x="405" y="391"/>
                    <a:pt x="402" y="387"/>
                  </a:cubicBezTo>
                  <a:cubicBezTo>
                    <a:pt x="400" y="384"/>
                    <a:pt x="400" y="382"/>
                    <a:pt x="400" y="378"/>
                  </a:cubicBezTo>
                  <a:cubicBezTo>
                    <a:pt x="392" y="365"/>
                    <a:pt x="385" y="354"/>
                    <a:pt x="375" y="345"/>
                  </a:cubicBezTo>
                  <a:cubicBezTo>
                    <a:pt x="363" y="334"/>
                    <a:pt x="359" y="325"/>
                    <a:pt x="363" y="315"/>
                  </a:cubicBezTo>
                  <a:cubicBezTo>
                    <a:pt x="365" y="312"/>
                    <a:pt x="365" y="312"/>
                    <a:pt x="365" y="312"/>
                  </a:cubicBezTo>
                  <a:cubicBezTo>
                    <a:pt x="394" y="317"/>
                    <a:pt x="394" y="317"/>
                    <a:pt x="394" y="317"/>
                  </a:cubicBezTo>
                  <a:cubicBezTo>
                    <a:pt x="392" y="299"/>
                    <a:pt x="392" y="299"/>
                    <a:pt x="392" y="299"/>
                  </a:cubicBezTo>
                  <a:cubicBezTo>
                    <a:pt x="391" y="289"/>
                    <a:pt x="392" y="282"/>
                    <a:pt x="397" y="276"/>
                  </a:cubicBezTo>
                  <a:cubicBezTo>
                    <a:pt x="400" y="272"/>
                    <a:pt x="405" y="270"/>
                    <a:pt x="410" y="269"/>
                  </a:cubicBezTo>
                  <a:cubicBezTo>
                    <a:pt x="423" y="265"/>
                    <a:pt x="423" y="265"/>
                    <a:pt x="423" y="265"/>
                  </a:cubicBezTo>
                  <a:cubicBezTo>
                    <a:pt x="423" y="259"/>
                    <a:pt x="423" y="259"/>
                    <a:pt x="423" y="259"/>
                  </a:cubicBezTo>
                  <a:cubicBezTo>
                    <a:pt x="413" y="239"/>
                    <a:pt x="410" y="225"/>
                    <a:pt x="414" y="218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424" y="212"/>
                    <a:pt x="434" y="214"/>
                    <a:pt x="449" y="219"/>
                  </a:cubicBezTo>
                  <a:cubicBezTo>
                    <a:pt x="449" y="219"/>
                    <a:pt x="449" y="219"/>
                    <a:pt x="449" y="219"/>
                  </a:cubicBezTo>
                  <a:cubicBezTo>
                    <a:pt x="450" y="220"/>
                    <a:pt x="450" y="220"/>
                    <a:pt x="450" y="220"/>
                  </a:cubicBezTo>
                  <a:cubicBezTo>
                    <a:pt x="450" y="222"/>
                    <a:pt x="450" y="222"/>
                    <a:pt x="450" y="222"/>
                  </a:cubicBezTo>
                  <a:cubicBezTo>
                    <a:pt x="462" y="236"/>
                    <a:pt x="468" y="245"/>
                    <a:pt x="471" y="247"/>
                  </a:cubicBezTo>
                  <a:cubicBezTo>
                    <a:pt x="491" y="214"/>
                    <a:pt x="491" y="214"/>
                    <a:pt x="491" y="214"/>
                  </a:cubicBezTo>
                  <a:cubicBezTo>
                    <a:pt x="473" y="192"/>
                    <a:pt x="464" y="176"/>
                    <a:pt x="461" y="170"/>
                  </a:cubicBezTo>
                  <a:cubicBezTo>
                    <a:pt x="445" y="180"/>
                    <a:pt x="445" y="180"/>
                    <a:pt x="445" y="180"/>
                  </a:cubicBezTo>
                  <a:cubicBezTo>
                    <a:pt x="443" y="178"/>
                    <a:pt x="443" y="178"/>
                    <a:pt x="443" y="178"/>
                  </a:cubicBezTo>
                  <a:cubicBezTo>
                    <a:pt x="401" y="168"/>
                    <a:pt x="401" y="168"/>
                    <a:pt x="401" y="168"/>
                  </a:cubicBezTo>
                  <a:cubicBezTo>
                    <a:pt x="400" y="168"/>
                    <a:pt x="400" y="168"/>
                    <a:pt x="400" y="168"/>
                  </a:cubicBezTo>
                  <a:cubicBezTo>
                    <a:pt x="400" y="167"/>
                    <a:pt x="400" y="167"/>
                    <a:pt x="400" y="167"/>
                  </a:cubicBezTo>
                  <a:cubicBezTo>
                    <a:pt x="382" y="158"/>
                    <a:pt x="371" y="149"/>
                    <a:pt x="370" y="139"/>
                  </a:cubicBezTo>
                  <a:cubicBezTo>
                    <a:pt x="345" y="127"/>
                    <a:pt x="345" y="127"/>
                    <a:pt x="345" y="127"/>
                  </a:cubicBezTo>
                  <a:cubicBezTo>
                    <a:pt x="345" y="103"/>
                    <a:pt x="345" y="103"/>
                    <a:pt x="345" y="103"/>
                  </a:cubicBezTo>
                  <a:cubicBezTo>
                    <a:pt x="391" y="76"/>
                    <a:pt x="391" y="76"/>
                    <a:pt x="391" y="76"/>
                  </a:cubicBezTo>
                  <a:cubicBezTo>
                    <a:pt x="389" y="63"/>
                    <a:pt x="386" y="50"/>
                    <a:pt x="381" y="40"/>
                  </a:cubicBezTo>
                  <a:cubicBezTo>
                    <a:pt x="373" y="25"/>
                    <a:pt x="373" y="25"/>
                    <a:pt x="373" y="25"/>
                  </a:cubicBezTo>
                  <a:cubicBezTo>
                    <a:pt x="342" y="28"/>
                    <a:pt x="342" y="28"/>
                    <a:pt x="342" y="28"/>
                  </a:cubicBezTo>
                  <a:cubicBezTo>
                    <a:pt x="327" y="35"/>
                    <a:pt x="313" y="38"/>
                    <a:pt x="299" y="38"/>
                  </a:cubicBezTo>
                  <a:cubicBezTo>
                    <a:pt x="267" y="30"/>
                    <a:pt x="267" y="30"/>
                    <a:pt x="267" y="30"/>
                  </a:cubicBezTo>
                  <a:cubicBezTo>
                    <a:pt x="267" y="19"/>
                    <a:pt x="267" y="19"/>
                    <a:pt x="267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52" y="15"/>
                    <a:pt x="252" y="15"/>
                    <a:pt x="252" y="15"/>
                  </a:cubicBezTo>
                  <a:cubicBezTo>
                    <a:pt x="250" y="8"/>
                    <a:pt x="250" y="8"/>
                    <a:pt x="250" y="8"/>
                  </a:cubicBezTo>
                  <a:cubicBezTo>
                    <a:pt x="250" y="8"/>
                    <a:pt x="250" y="8"/>
                    <a:pt x="250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9" y="4"/>
                    <a:pt x="249" y="4"/>
                    <a:pt x="249" y="4"/>
                  </a:cubicBezTo>
                  <a:cubicBezTo>
                    <a:pt x="249" y="3"/>
                    <a:pt x="249" y="3"/>
                    <a:pt x="249" y="3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4" y="28"/>
                    <a:pt x="244" y="28"/>
                    <a:pt x="244" y="28"/>
                  </a:cubicBezTo>
                  <a:cubicBezTo>
                    <a:pt x="243" y="38"/>
                    <a:pt x="243" y="38"/>
                    <a:pt x="243" y="38"/>
                  </a:cubicBezTo>
                  <a:cubicBezTo>
                    <a:pt x="241" y="43"/>
                    <a:pt x="239" y="46"/>
                    <a:pt x="241" y="48"/>
                  </a:cubicBezTo>
                  <a:cubicBezTo>
                    <a:pt x="247" y="56"/>
                    <a:pt x="245" y="64"/>
                    <a:pt x="240" y="72"/>
                  </a:cubicBezTo>
                  <a:cubicBezTo>
                    <a:pt x="244" y="89"/>
                    <a:pt x="244" y="89"/>
                    <a:pt x="244" y="89"/>
                  </a:cubicBezTo>
                  <a:cubicBezTo>
                    <a:pt x="243" y="91"/>
                    <a:pt x="243" y="91"/>
                    <a:pt x="243" y="91"/>
                  </a:cubicBezTo>
                  <a:cubicBezTo>
                    <a:pt x="241" y="92"/>
                    <a:pt x="241" y="92"/>
                    <a:pt x="241" y="92"/>
                  </a:cubicBezTo>
                  <a:cubicBezTo>
                    <a:pt x="229" y="103"/>
                    <a:pt x="229" y="103"/>
                    <a:pt x="229" y="103"/>
                  </a:cubicBezTo>
                  <a:cubicBezTo>
                    <a:pt x="229" y="127"/>
                    <a:pt x="229" y="127"/>
                    <a:pt x="229" y="127"/>
                  </a:cubicBezTo>
                  <a:cubicBezTo>
                    <a:pt x="225" y="129"/>
                    <a:pt x="225" y="129"/>
                    <a:pt x="225" y="129"/>
                  </a:cubicBezTo>
                  <a:cubicBezTo>
                    <a:pt x="202" y="139"/>
                    <a:pt x="186" y="144"/>
                    <a:pt x="177" y="144"/>
                  </a:cubicBezTo>
                  <a:cubicBezTo>
                    <a:pt x="130" y="141"/>
                    <a:pt x="130" y="141"/>
                    <a:pt x="130" y="141"/>
                  </a:cubicBezTo>
                  <a:cubicBezTo>
                    <a:pt x="110" y="159"/>
                    <a:pt x="110" y="159"/>
                    <a:pt x="110" y="159"/>
                  </a:cubicBezTo>
                  <a:lnTo>
                    <a:pt x="109" y="15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49" name="Freeform 35"/>
            <p:cNvSpPr/>
            <p:nvPr/>
          </p:nvSpPr>
          <p:spPr bwMode="auto">
            <a:xfrm>
              <a:off x="5341701" y="4933935"/>
              <a:ext cx="163054" cy="388184"/>
            </a:xfrm>
            <a:custGeom>
              <a:avLst/>
              <a:gdLst>
                <a:gd name="T0" fmla="*/ 2147483646 w 139"/>
                <a:gd name="T1" fmla="*/ 0 h 338"/>
                <a:gd name="T2" fmla="*/ 2147483646 w 139"/>
                <a:gd name="T3" fmla="*/ 2147483646 h 338"/>
                <a:gd name="T4" fmla="*/ 0 w 139"/>
                <a:gd name="T5" fmla="*/ 2147483646 h 338"/>
                <a:gd name="T6" fmla="*/ 2147483646 w 139"/>
                <a:gd name="T7" fmla="*/ 2147483646 h 338"/>
                <a:gd name="T8" fmla="*/ 2147483646 w 139"/>
                <a:gd name="T9" fmla="*/ 2147483646 h 338"/>
                <a:gd name="T10" fmla="*/ 2147483646 w 139"/>
                <a:gd name="T11" fmla="*/ 2147483646 h 338"/>
                <a:gd name="T12" fmla="*/ 1881324819 w 139"/>
                <a:gd name="T13" fmla="*/ 2147483646 h 338"/>
                <a:gd name="T14" fmla="*/ 2147483646 w 139"/>
                <a:gd name="T15" fmla="*/ 2147483646 h 338"/>
                <a:gd name="T16" fmla="*/ 2147483646 w 139"/>
                <a:gd name="T17" fmla="*/ 2147483646 h 338"/>
                <a:gd name="T18" fmla="*/ 2147483646 w 139"/>
                <a:gd name="T19" fmla="*/ 2147483646 h 338"/>
                <a:gd name="T20" fmla="*/ 2147483646 w 139"/>
                <a:gd name="T21" fmla="*/ 2147483646 h 338"/>
                <a:gd name="T22" fmla="*/ 2147483646 w 139"/>
                <a:gd name="T23" fmla="*/ 2147483646 h 338"/>
                <a:gd name="T24" fmla="*/ 2147483646 w 139"/>
                <a:gd name="T25" fmla="*/ 2147483646 h 338"/>
                <a:gd name="T26" fmla="*/ 2147483646 w 139"/>
                <a:gd name="T27" fmla="*/ 2147483646 h 338"/>
                <a:gd name="T28" fmla="*/ 2147483646 w 139"/>
                <a:gd name="T29" fmla="*/ 2147483646 h 338"/>
                <a:gd name="T30" fmla="*/ 2147483646 w 139"/>
                <a:gd name="T31" fmla="*/ 2147483646 h 338"/>
                <a:gd name="T32" fmla="*/ 2147483646 w 139"/>
                <a:gd name="T33" fmla="*/ 2147483646 h 338"/>
                <a:gd name="T34" fmla="*/ 2147483646 w 139"/>
                <a:gd name="T35" fmla="*/ 2147483646 h 338"/>
                <a:gd name="T36" fmla="*/ 2147483646 w 139"/>
                <a:gd name="T37" fmla="*/ 2147483646 h 338"/>
                <a:gd name="T38" fmla="*/ 2147483646 w 139"/>
                <a:gd name="T39" fmla="*/ 2147483646 h 338"/>
                <a:gd name="T40" fmla="*/ 2147483646 w 139"/>
                <a:gd name="T41" fmla="*/ 2147483646 h 338"/>
                <a:gd name="T42" fmla="*/ 2147483646 w 139"/>
                <a:gd name="T43" fmla="*/ 2147483646 h 338"/>
                <a:gd name="T44" fmla="*/ 2147483646 w 139"/>
                <a:gd name="T45" fmla="*/ 2147483646 h 338"/>
                <a:gd name="T46" fmla="*/ 2147483646 w 139"/>
                <a:gd name="T47" fmla="*/ 2147483646 h 338"/>
                <a:gd name="T48" fmla="*/ 2147483646 w 139"/>
                <a:gd name="T49" fmla="*/ 2147483646 h 338"/>
                <a:gd name="T50" fmla="*/ 2147483646 w 139"/>
                <a:gd name="T51" fmla="*/ 2147483646 h 338"/>
                <a:gd name="T52" fmla="*/ 2147483646 w 139"/>
                <a:gd name="T53" fmla="*/ 2147483646 h 338"/>
                <a:gd name="T54" fmla="*/ 2147483646 w 139"/>
                <a:gd name="T55" fmla="*/ 2147483646 h 338"/>
                <a:gd name="T56" fmla="*/ 2147483646 w 139"/>
                <a:gd name="T57" fmla="*/ 2147483646 h 338"/>
                <a:gd name="T58" fmla="*/ 2147483646 w 139"/>
                <a:gd name="T59" fmla="*/ 2147483646 h 338"/>
                <a:gd name="T60" fmla="*/ 2147483646 w 139"/>
                <a:gd name="T61" fmla="*/ 0 h 33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9"/>
                <a:gd name="T94" fmla="*/ 0 h 338"/>
                <a:gd name="T95" fmla="*/ 139 w 139"/>
                <a:gd name="T96" fmla="*/ 338 h 33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9" h="338">
                  <a:moveTo>
                    <a:pt x="105" y="0"/>
                  </a:moveTo>
                  <a:cubicBezTo>
                    <a:pt x="72" y="24"/>
                    <a:pt x="47" y="55"/>
                    <a:pt x="32" y="92"/>
                  </a:cubicBezTo>
                  <a:cubicBezTo>
                    <a:pt x="18" y="123"/>
                    <a:pt x="7" y="139"/>
                    <a:pt x="0" y="143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3"/>
                    <a:pt x="7" y="203"/>
                    <a:pt x="7" y="203"/>
                  </a:cubicBezTo>
                  <a:cubicBezTo>
                    <a:pt x="7" y="203"/>
                    <a:pt x="7" y="203"/>
                    <a:pt x="7" y="203"/>
                  </a:cubicBezTo>
                  <a:cubicBezTo>
                    <a:pt x="2" y="243"/>
                    <a:pt x="2" y="243"/>
                    <a:pt x="2" y="243"/>
                  </a:cubicBezTo>
                  <a:cubicBezTo>
                    <a:pt x="0" y="255"/>
                    <a:pt x="2" y="264"/>
                    <a:pt x="5" y="266"/>
                  </a:cubicBezTo>
                  <a:cubicBezTo>
                    <a:pt x="48" y="294"/>
                    <a:pt x="48" y="294"/>
                    <a:pt x="48" y="294"/>
                  </a:cubicBezTo>
                  <a:cubicBezTo>
                    <a:pt x="48" y="294"/>
                    <a:pt x="48" y="294"/>
                    <a:pt x="48" y="294"/>
                  </a:cubicBezTo>
                  <a:cubicBezTo>
                    <a:pt x="49" y="294"/>
                    <a:pt x="49" y="294"/>
                    <a:pt x="49" y="294"/>
                  </a:cubicBezTo>
                  <a:cubicBezTo>
                    <a:pt x="51" y="298"/>
                    <a:pt x="51" y="298"/>
                    <a:pt x="51" y="298"/>
                  </a:cubicBezTo>
                  <a:cubicBezTo>
                    <a:pt x="51" y="298"/>
                    <a:pt x="51" y="298"/>
                    <a:pt x="51" y="298"/>
                  </a:cubicBezTo>
                  <a:cubicBezTo>
                    <a:pt x="53" y="307"/>
                    <a:pt x="59" y="316"/>
                    <a:pt x="67" y="326"/>
                  </a:cubicBezTo>
                  <a:cubicBezTo>
                    <a:pt x="72" y="332"/>
                    <a:pt x="77" y="336"/>
                    <a:pt x="81" y="338"/>
                  </a:cubicBezTo>
                  <a:cubicBezTo>
                    <a:pt x="87" y="268"/>
                    <a:pt x="87" y="268"/>
                    <a:pt x="87" y="268"/>
                  </a:cubicBezTo>
                  <a:cubicBezTo>
                    <a:pt x="87" y="266"/>
                    <a:pt x="87" y="266"/>
                    <a:pt x="87" y="266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30" y="102"/>
                    <a:pt x="130" y="102"/>
                    <a:pt x="130" y="102"/>
                  </a:cubicBezTo>
                  <a:cubicBezTo>
                    <a:pt x="139" y="79"/>
                    <a:pt x="139" y="79"/>
                    <a:pt x="139" y="79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32" y="58"/>
                    <a:pt x="132" y="58"/>
                    <a:pt x="132" y="58"/>
                  </a:cubicBezTo>
                  <a:cubicBezTo>
                    <a:pt x="131" y="58"/>
                    <a:pt x="131" y="58"/>
                    <a:pt x="131" y="58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31" y="28"/>
                    <a:pt x="131" y="28"/>
                    <a:pt x="131" y="28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9" y="15"/>
                    <a:pt x="139" y="15"/>
                    <a:pt x="139" y="15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50" name="Freeform 36"/>
            <p:cNvSpPr/>
            <p:nvPr/>
          </p:nvSpPr>
          <p:spPr bwMode="auto">
            <a:xfrm>
              <a:off x="4149714" y="5623007"/>
              <a:ext cx="249267" cy="211736"/>
            </a:xfrm>
            <a:custGeom>
              <a:avLst/>
              <a:gdLst>
                <a:gd name="T0" fmla="*/ 2147483646 w 216"/>
                <a:gd name="T1" fmla="*/ 2147483646 h 184"/>
                <a:gd name="T2" fmla="*/ 2147483646 w 216"/>
                <a:gd name="T3" fmla="*/ 2147483646 h 184"/>
                <a:gd name="T4" fmla="*/ 2147483646 w 216"/>
                <a:gd name="T5" fmla="*/ 2147483646 h 184"/>
                <a:gd name="T6" fmla="*/ 2147483646 w 216"/>
                <a:gd name="T7" fmla="*/ 2147483646 h 184"/>
                <a:gd name="T8" fmla="*/ 2147483646 w 216"/>
                <a:gd name="T9" fmla="*/ 2147483646 h 184"/>
                <a:gd name="T10" fmla="*/ 2147483646 w 216"/>
                <a:gd name="T11" fmla="*/ 2147483646 h 184"/>
                <a:gd name="T12" fmla="*/ 2147483646 w 216"/>
                <a:gd name="T13" fmla="*/ 2147483646 h 184"/>
                <a:gd name="T14" fmla="*/ 2147483646 w 216"/>
                <a:gd name="T15" fmla="*/ 2147483646 h 184"/>
                <a:gd name="T16" fmla="*/ 2147483646 w 216"/>
                <a:gd name="T17" fmla="*/ 2147483646 h 184"/>
                <a:gd name="T18" fmla="*/ 2147483646 w 216"/>
                <a:gd name="T19" fmla="*/ 2147483646 h 184"/>
                <a:gd name="T20" fmla="*/ 2147483646 w 216"/>
                <a:gd name="T21" fmla="*/ 2147483646 h 184"/>
                <a:gd name="T22" fmla="*/ 2147483646 w 216"/>
                <a:gd name="T23" fmla="*/ 2147483646 h 184"/>
                <a:gd name="T24" fmla="*/ 2147483646 w 216"/>
                <a:gd name="T25" fmla="*/ 2147483646 h 184"/>
                <a:gd name="T26" fmla="*/ 2147483646 w 216"/>
                <a:gd name="T27" fmla="*/ 2147483646 h 184"/>
                <a:gd name="T28" fmla="*/ 2147483646 w 216"/>
                <a:gd name="T29" fmla="*/ 2147483646 h 184"/>
                <a:gd name="T30" fmla="*/ 2147483646 w 216"/>
                <a:gd name="T31" fmla="*/ 2147483646 h 184"/>
                <a:gd name="T32" fmla="*/ 2147483646 w 216"/>
                <a:gd name="T33" fmla="*/ 2147483646 h 184"/>
                <a:gd name="T34" fmla="*/ 2147483646 w 216"/>
                <a:gd name="T35" fmla="*/ 2147483646 h 184"/>
                <a:gd name="T36" fmla="*/ 2147483646 w 216"/>
                <a:gd name="T37" fmla="*/ 2147483646 h 184"/>
                <a:gd name="T38" fmla="*/ 2147483646 w 216"/>
                <a:gd name="T39" fmla="*/ 2147483646 h 184"/>
                <a:gd name="T40" fmla="*/ 2147483646 w 216"/>
                <a:gd name="T41" fmla="*/ 2147483646 h 184"/>
                <a:gd name="T42" fmla="*/ 2147483646 w 216"/>
                <a:gd name="T43" fmla="*/ 2147483646 h 184"/>
                <a:gd name="T44" fmla="*/ 2147483646 w 216"/>
                <a:gd name="T45" fmla="*/ 2147483646 h 184"/>
                <a:gd name="T46" fmla="*/ 2147483646 w 216"/>
                <a:gd name="T47" fmla="*/ 2147483646 h 184"/>
                <a:gd name="T48" fmla="*/ 2147483646 w 216"/>
                <a:gd name="T49" fmla="*/ 2147483646 h 184"/>
                <a:gd name="T50" fmla="*/ 2147483646 w 216"/>
                <a:gd name="T51" fmla="*/ 2147483646 h 184"/>
                <a:gd name="T52" fmla="*/ 2147483646 w 216"/>
                <a:gd name="T53" fmla="*/ 2147483646 h 184"/>
                <a:gd name="T54" fmla="*/ 2147483646 w 216"/>
                <a:gd name="T55" fmla="*/ 0 h 184"/>
                <a:gd name="T56" fmla="*/ 2147483646 w 216"/>
                <a:gd name="T57" fmla="*/ 2147483646 h 184"/>
                <a:gd name="T58" fmla="*/ 2147483646 w 216"/>
                <a:gd name="T59" fmla="*/ 2147483646 h 184"/>
                <a:gd name="T60" fmla="*/ 2147483646 w 216"/>
                <a:gd name="T61" fmla="*/ 2147483646 h 184"/>
                <a:gd name="T62" fmla="*/ 2147483646 w 216"/>
                <a:gd name="T63" fmla="*/ 2147483646 h 184"/>
                <a:gd name="T64" fmla="*/ 2147483646 w 216"/>
                <a:gd name="T65" fmla="*/ 2147483646 h 184"/>
                <a:gd name="T66" fmla="*/ 2147483646 w 216"/>
                <a:gd name="T67" fmla="*/ 2147483646 h 1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184"/>
                <a:gd name="T104" fmla="*/ 216 w 216"/>
                <a:gd name="T105" fmla="*/ 184 h 18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184">
                  <a:moveTo>
                    <a:pt x="98" y="18"/>
                  </a:moveTo>
                  <a:cubicBezTo>
                    <a:pt x="95" y="24"/>
                    <a:pt x="95" y="24"/>
                    <a:pt x="95" y="24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66" y="58"/>
                    <a:pt x="66" y="58"/>
                    <a:pt x="66" y="58"/>
                  </a:cubicBezTo>
                  <a:cubicBezTo>
                    <a:pt x="65" y="58"/>
                    <a:pt x="63" y="60"/>
                    <a:pt x="62" y="60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0" y="107"/>
                    <a:pt x="2" y="130"/>
                    <a:pt x="18" y="165"/>
                  </a:cubicBezTo>
                  <a:cubicBezTo>
                    <a:pt x="49" y="168"/>
                    <a:pt x="49" y="168"/>
                    <a:pt x="49" y="168"/>
                  </a:cubicBezTo>
                  <a:cubicBezTo>
                    <a:pt x="50" y="168"/>
                    <a:pt x="50" y="168"/>
                    <a:pt x="50" y="168"/>
                  </a:cubicBezTo>
                  <a:cubicBezTo>
                    <a:pt x="50" y="169"/>
                    <a:pt x="50" y="169"/>
                    <a:pt x="50" y="169"/>
                  </a:cubicBezTo>
                  <a:cubicBezTo>
                    <a:pt x="82" y="184"/>
                    <a:pt x="82" y="184"/>
                    <a:pt x="82" y="184"/>
                  </a:cubicBezTo>
                  <a:cubicBezTo>
                    <a:pt x="116" y="179"/>
                    <a:pt x="116" y="179"/>
                    <a:pt x="116" y="179"/>
                  </a:cubicBezTo>
                  <a:cubicBezTo>
                    <a:pt x="130" y="176"/>
                    <a:pt x="145" y="163"/>
                    <a:pt x="165" y="139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69" y="137"/>
                    <a:pt x="169" y="137"/>
                    <a:pt x="169" y="137"/>
                  </a:cubicBezTo>
                  <a:cubicBezTo>
                    <a:pt x="183" y="132"/>
                    <a:pt x="183" y="132"/>
                    <a:pt x="183" y="132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6"/>
                    <a:pt x="179" y="86"/>
                    <a:pt x="179" y="86"/>
                  </a:cubicBezTo>
                  <a:cubicBezTo>
                    <a:pt x="198" y="58"/>
                    <a:pt x="198" y="58"/>
                    <a:pt x="198" y="58"/>
                  </a:cubicBezTo>
                  <a:cubicBezTo>
                    <a:pt x="198" y="57"/>
                    <a:pt x="198" y="57"/>
                    <a:pt x="198" y="57"/>
                  </a:cubicBezTo>
                  <a:cubicBezTo>
                    <a:pt x="199" y="57"/>
                    <a:pt x="199" y="57"/>
                    <a:pt x="199" y="57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6" y="33"/>
                    <a:pt x="215" y="22"/>
                    <a:pt x="210" y="12"/>
                  </a:cubicBezTo>
                  <a:cubicBezTo>
                    <a:pt x="205" y="4"/>
                    <a:pt x="200" y="0"/>
                    <a:pt x="195" y="0"/>
                  </a:cubicBezTo>
                  <a:cubicBezTo>
                    <a:pt x="197" y="16"/>
                    <a:pt x="197" y="16"/>
                    <a:pt x="197" y="16"/>
                  </a:cubicBezTo>
                  <a:cubicBezTo>
                    <a:pt x="169" y="11"/>
                    <a:pt x="169" y="11"/>
                    <a:pt x="169" y="11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8"/>
                    <a:pt x="155" y="18"/>
                  </a:cubicBezTo>
                  <a:lnTo>
                    <a:pt x="98" y="1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51" name="Freeform 29"/>
            <p:cNvSpPr/>
            <p:nvPr/>
          </p:nvSpPr>
          <p:spPr bwMode="auto">
            <a:xfrm>
              <a:off x="4908762" y="1739318"/>
              <a:ext cx="1100153" cy="997391"/>
            </a:xfrm>
            <a:custGeom>
              <a:avLst/>
              <a:gdLst>
                <a:gd name="T0" fmla="*/ 882527 w 950"/>
                <a:gd name="T1" fmla="*/ 372426 h 866"/>
                <a:gd name="T2" fmla="*/ 865483 w 950"/>
                <a:gd name="T3" fmla="*/ 291103 h 866"/>
                <a:gd name="T4" fmla="*/ 784995 w 950"/>
                <a:gd name="T5" fmla="*/ 372426 h 866"/>
                <a:gd name="T6" fmla="*/ 771738 w 950"/>
                <a:gd name="T7" fmla="*/ 395530 h 866"/>
                <a:gd name="T8" fmla="*/ 669471 w 950"/>
                <a:gd name="T9" fmla="*/ 413088 h 866"/>
                <a:gd name="T10" fmla="*/ 646745 w 950"/>
                <a:gd name="T11" fmla="*/ 372426 h 866"/>
                <a:gd name="T12" fmla="*/ 620231 w 950"/>
                <a:gd name="T13" fmla="*/ 346551 h 866"/>
                <a:gd name="T14" fmla="*/ 588983 w 950"/>
                <a:gd name="T15" fmla="*/ 320675 h 866"/>
                <a:gd name="T16" fmla="*/ 419485 w 950"/>
                <a:gd name="T17" fmla="*/ 289254 h 866"/>
                <a:gd name="T18" fmla="*/ 321952 w 950"/>
                <a:gd name="T19" fmla="*/ 138620 h 866"/>
                <a:gd name="T20" fmla="*/ 135409 w 950"/>
                <a:gd name="T21" fmla="*/ 19407 h 866"/>
                <a:gd name="T22" fmla="*/ 10416 w 950"/>
                <a:gd name="T23" fmla="*/ 34193 h 866"/>
                <a:gd name="T24" fmla="*/ 11363 w 950"/>
                <a:gd name="T25" fmla="*/ 49903 h 866"/>
                <a:gd name="T26" fmla="*/ 1894 w 950"/>
                <a:gd name="T27" fmla="*/ 68386 h 866"/>
                <a:gd name="T28" fmla="*/ 12310 w 950"/>
                <a:gd name="T29" fmla="*/ 110896 h 866"/>
                <a:gd name="T30" fmla="*/ 52080 w 950"/>
                <a:gd name="T31" fmla="*/ 91489 h 866"/>
                <a:gd name="T32" fmla="*/ 93745 w 950"/>
                <a:gd name="T33" fmla="*/ 120138 h 866"/>
                <a:gd name="T34" fmla="*/ 150560 w 950"/>
                <a:gd name="T35" fmla="*/ 187599 h 866"/>
                <a:gd name="T36" fmla="*/ 184649 w 950"/>
                <a:gd name="T37" fmla="*/ 159875 h 866"/>
                <a:gd name="T38" fmla="*/ 244305 w 950"/>
                <a:gd name="T39" fmla="*/ 126607 h 866"/>
                <a:gd name="T40" fmla="*/ 286916 w 950"/>
                <a:gd name="T41" fmla="*/ 172813 h 866"/>
                <a:gd name="T42" fmla="*/ 299226 w 950"/>
                <a:gd name="T43" fmla="*/ 243972 h 866"/>
                <a:gd name="T44" fmla="*/ 302067 w 950"/>
                <a:gd name="T45" fmla="*/ 320675 h 866"/>
                <a:gd name="T46" fmla="*/ 289757 w 950"/>
                <a:gd name="T47" fmla="*/ 351171 h 866"/>
                <a:gd name="T48" fmla="*/ 280288 w 950"/>
                <a:gd name="T49" fmla="*/ 364109 h 866"/>
                <a:gd name="T50" fmla="*/ 285969 w 950"/>
                <a:gd name="T51" fmla="*/ 409392 h 866"/>
                <a:gd name="T52" fmla="*/ 273659 w 950"/>
                <a:gd name="T53" fmla="*/ 449130 h 866"/>
                <a:gd name="T54" fmla="*/ 237676 w 950"/>
                <a:gd name="T55" fmla="*/ 442661 h 866"/>
                <a:gd name="T56" fmla="*/ 210216 w 950"/>
                <a:gd name="T57" fmla="*/ 498109 h 866"/>
                <a:gd name="T58" fmla="*/ 170445 w 950"/>
                <a:gd name="T59" fmla="*/ 533226 h 866"/>
                <a:gd name="T60" fmla="*/ 199800 w 950"/>
                <a:gd name="T61" fmla="*/ 574812 h 866"/>
                <a:gd name="T62" fmla="*/ 226313 w 950"/>
                <a:gd name="T63" fmla="*/ 606233 h 866"/>
                <a:gd name="T64" fmla="*/ 273659 w 950"/>
                <a:gd name="T65" fmla="*/ 617322 h 866"/>
                <a:gd name="T66" fmla="*/ 295438 w 950"/>
                <a:gd name="T67" fmla="*/ 662605 h 866"/>
                <a:gd name="T68" fmla="*/ 334262 w 950"/>
                <a:gd name="T69" fmla="*/ 692177 h 866"/>
                <a:gd name="T70" fmla="*/ 385396 w 950"/>
                <a:gd name="T71" fmla="*/ 677391 h 866"/>
                <a:gd name="T72" fmla="*/ 418538 w 950"/>
                <a:gd name="T73" fmla="*/ 669074 h 866"/>
                <a:gd name="T74" fmla="*/ 443158 w 950"/>
                <a:gd name="T75" fmla="*/ 705115 h 866"/>
                <a:gd name="T76" fmla="*/ 449786 w 950"/>
                <a:gd name="T77" fmla="*/ 705115 h 866"/>
                <a:gd name="T78" fmla="*/ 499973 w 950"/>
                <a:gd name="T79" fmla="*/ 689405 h 866"/>
                <a:gd name="T80" fmla="*/ 515123 w 950"/>
                <a:gd name="T81" fmla="*/ 711584 h 866"/>
                <a:gd name="T82" fmla="*/ 527433 w 950"/>
                <a:gd name="T83" fmla="*/ 725446 h 866"/>
                <a:gd name="T84" fmla="*/ 572885 w 950"/>
                <a:gd name="T85" fmla="*/ 751322 h 866"/>
                <a:gd name="T86" fmla="*/ 588036 w 950"/>
                <a:gd name="T87" fmla="*/ 739308 h 866"/>
                <a:gd name="T88" fmla="*/ 608868 w 950"/>
                <a:gd name="T89" fmla="*/ 725446 h 866"/>
                <a:gd name="T90" fmla="*/ 638223 w 950"/>
                <a:gd name="T91" fmla="*/ 767032 h 866"/>
                <a:gd name="T92" fmla="*/ 671365 w 950"/>
                <a:gd name="T93" fmla="*/ 800301 h 866"/>
                <a:gd name="T94" fmla="*/ 695038 w 950"/>
                <a:gd name="T95" fmla="*/ 756867 h 866"/>
                <a:gd name="T96" fmla="*/ 739543 w 950"/>
                <a:gd name="T97" fmla="*/ 734687 h 866"/>
                <a:gd name="T98" fmla="*/ 765110 w 950"/>
                <a:gd name="T99" fmla="*/ 743005 h 866"/>
                <a:gd name="T100" fmla="*/ 786889 w 950"/>
                <a:gd name="T101" fmla="*/ 767032 h 866"/>
                <a:gd name="T102" fmla="*/ 794464 w 950"/>
                <a:gd name="T103" fmla="*/ 701419 h 866"/>
                <a:gd name="T104" fmla="*/ 811509 w 950"/>
                <a:gd name="T105" fmla="*/ 593295 h 866"/>
                <a:gd name="T106" fmla="*/ 839916 w 950"/>
                <a:gd name="T107" fmla="*/ 597915 h 86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50" h="866">
                  <a:moveTo>
                    <a:pt x="946" y="508"/>
                  </a:moveTo>
                  <a:cubicBezTo>
                    <a:pt x="930" y="405"/>
                    <a:pt x="930" y="405"/>
                    <a:pt x="930" y="405"/>
                  </a:cubicBezTo>
                  <a:cubicBezTo>
                    <a:pt x="931" y="403"/>
                    <a:pt x="931" y="403"/>
                    <a:pt x="931" y="403"/>
                  </a:cubicBezTo>
                  <a:cubicBezTo>
                    <a:pt x="932" y="403"/>
                    <a:pt x="932" y="403"/>
                    <a:pt x="932" y="403"/>
                  </a:cubicBezTo>
                  <a:cubicBezTo>
                    <a:pt x="940" y="391"/>
                    <a:pt x="944" y="381"/>
                    <a:pt x="942" y="374"/>
                  </a:cubicBezTo>
                  <a:cubicBezTo>
                    <a:pt x="937" y="368"/>
                    <a:pt x="937" y="368"/>
                    <a:pt x="937" y="368"/>
                  </a:cubicBezTo>
                  <a:cubicBezTo>
                    <a:pt x="926" y="360"/>
                    <a:pt x="921" y="343"/>
                    <a:pt x="924" y="315"/>
                  </a:cubicBezTo>
                  <a:cubicBezTo>
                    <a:pt x="914" y="315"/>
                    <a:pt x="914" y="315"/>
                    <a:pt x="914" y="315"/>
                  </a:cubicBezTo>
                  <a:cubicBezTo>
                    <a:pt x="907" y="314"/>
                    <a:pt x="898" y="317"/>
                    <a:pt x="890" y="322"/>
                  </a:cubicBezTo>
                  <a:cubicBezTo>
                    <a:pt x="881" y="329"/>
                    <a:pt x="876" y="336"/>
                    <a:pt x="875" y="341"/>
                  </a:cubicBezTo>
                  <a:cubicBezTo>
                    <a:pt x="871" y="354"/>
                    <a:pt x="857" y="362"/>
                    <a:pt x="834" y="370"/>
                  </a:cubicBezTo>
                  <a:cubicBezTo>
                    <a:pt x="829" y="403"/>
                    <a:pt x="829" y="403"/>
                    <a:pt x="829" y="403"/>
                  </a:cubicBezTo>
                  <a:cubicBezTo>
                    <a:pt x="829" y="404"/>
                    <a:pt x="829" y="404"/>
                    <a:pt x="829" y="404"/>
                  </a:cubicBezTo>
                  <a:cubicBezTo>
                    <a:pt x="828" y="405"/>
                    <a:pt x="828" y="405"/>
                    <a:pt x="828" y="405"/>
                  </a:cubicBezTo>
                  <a:cubicBezTo>
                    <a:pt x="816" y="426"/>
                    <a:pt x="816" y="426"/>
                    <a:pt x="816" y="426"/>
                  </a:cubicBezTo>
                  <a:cubicBezTo>
                    <a:pt x="815" y="428"/>
                    <a:pt x="815" y="428"/>
                    <a:pt x="815" y="428"/>
                  </a:cubicBezTo>
                  <a:cubicBezTo>
                    <a:pt x="814" y="428"/>
                    <a:pt x="814" y="428"/>
                    <a:pt x="814" y="428"/>
                  </a:cubicBezTo>
                  <a:cubicBezTo>
                    <a:pt x="813" y="428"/>
                    <a:pt x="813" y="428"/>
                    <a:pt x="813" y="428"/>
                  </a:cubicBezTo>
                  <a:cubicBezTo>
                    <a:pt x="708" y="447"/>
                    <a:pt x="708" y="447"/>
                    <a:pt x="708" y="447"/>
                  </a:cubicBezTo>
                  <a:cubicBezTo>
                    <a:pt x="707" y="447"/>
                    <a:pt x="707" y="447"/>
                    <a:pt x="707" y="447"/>
                  </a:cubicBezTo>
                  <a:cubicBezTo>
                    <a:pt x="704" y="447"/>
                    <a:pt x="704" y="447"/>
                    <a:pt x="704" y="447"/>
                  </a:cubicBezTo>
                  <a:cubicBezTo>
                    <a:pt x="704" y="445"/>
                    <a:pt x="704" y="445"/>
                    <a:pt x="704" y="445"/>
                  </a:cubicBezTo>
                  <a:cubicBezTo>
                    <a:pt x="674" y="412"/>
                    <a:pt x="674" y="412"/>
                    <a:pt x="674" y="412"/>
                  </a:cubicBezTo>
                  <a:cubicBezTo>
                    <a:pt x="683" y="403"/>
                    <a:pt x="683" y="403"/>
                    <a:pt x="683" y="403"/>
                  </a:cubicBezTo>
                  <a:cubicBezTo>
                    <a:pt x="671" y="387"/>
                    <a:pt x="671" y="387"/>
                    <a:pt x="671" y="387"/>
                  </a:cubicBezTo>
                  <a:cubicBezTo>
                    <a:pt x="657" y="376"/>
                    <a:pt x="657" y="376"/>
                    <a:pt x="657" y="376"/>
                  </a:cubicBezTo>
                  <a:cubicBezTo>
                    <a:pt x="656" y="375"/>
                    <a:pt x="656" y="375"/>
                    <a:pt x="656" y="375"/>
                  </a:cubicBezTo>
                  <a:cubicBezTo>
                    <a:pt x="655" y="375"/>
                    <a:pt x="655" y="375"/>
                    <a:pt x="655" y="375"/>
                  </a:cubicBezTo>
                  <a:cubicBezTo>
                    <a:pt x="655" y="374"/>
                    <a:pt x="655" y="374"/>
                    <a:pt x="655" y="374"/>
                  </a:cubicBezTo>
                  <a:cubicBezTo>
                    <a:pt x="655" y="373"/>
                    <a:pt x="655" y="373"/>
                    <a:pt x="655" y="373"/>
                  </a:cubicBezTo>
                  <a:cubicBezTo>
                    <a:pt x="649" y="344"/>
                    <a:pt x="649" y="344"/>
                    <a:pt x="649" y="344"/>
                  </a:cubicBezTo>
                  <a:cubicBezTo>
                    <a:pt x="622" y="347"/>
                    <a:pt x="622" y="347"/>
                    <a:pt x="622" y="347"/>
                  </a:cubicBezTo>
                  <a:cubicBezTo>
                    <a:pt x="620" y="344"/>
                    <a:pt x="620" y="344"/>
                    <a:pt x="620" y="344"/>
                  </a:cubicBezTo>
                  <a:cubicBezTo>
                    <a:pt x="597" y="331"/>
                    <a:pt x="597" y="331"/>
                    <a:pt x="597" y="331"/>
                  </a:cubicBezTo>
                  <a:cubicBezTo>
                    <a:pt x="513" y="316"/>
                    <a:pt x="513" y="316"/>
                    <a:pt x="513" y="316"/>
                  </a:cubicBezTo>
                  <a:cubicBezTo>
                    <a:pt x="443" y="313"/>
                    <a:pt x="443" y="313"/>
                    <a:pt x="443" y="313"/>
                  </a:cubicBezTo>
                  <a:cubicBezTo>
                    <a:pt x="441" y="315"/>
                    <a:pt x="441" y="315"/>
                    <a:pt x="441" y="315"/>
                  </a:cubicBezTo>
                  <a:cubicBezTo>
                    <a:pt x="438" y="315"/>
                    <a:pt x="436" y="314"/>
                    <a:pt x="435" y="312"/>
                  </a:cubicBezTo>
                  <a:cubicBezTo>
                    <a:pt x="395" y="221"/>
                    <a:pt x="395" y="221"/>
                    <a:pt x="395" y="221"/>
                  </a:cubicBezTo>
                  <a:cubicBezTo>
                    <a:pt x="391" y="214"/>
                    <a:pt x="374" y="190"/>
                    <a:pt x="340" y="150"/>
                  </a:cubicBezTo>
                  <a:cubicBezTo>
                    <a:pt x="308" y="111"/>
                    <a:pt x="290" y="90"/>
                    <a:pt x="285" y="86"/>
                  </a:cubicBezTo>
                  <a:cubicBezTo>
                    <a:pt x="226" y="28"/>
                    <a:pt x="226" y="28"/>
                    <a:pt x="226" y="28"/>
                  </a:cubicBezTo>
                  <a:cubicBezTo>
                    <a:pt x="217" y="23"/>
                    <a:pt x="217" y="23"/>
                    <a:pt x="217" y="23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2" y="21"/>
                    <a:pt x="142" y="21"/>
                    <a:pt x="142" y="21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2" y="14"/>
                    <a:pt x="122" y="9"/>
                    <a:pt x="106" y="6"/>
                  </a:cubicBezTo>
                  <a:cubicBezTo>
                    <a:pt x="92" y="0"/>
                    <a:pt x="60" y="11"/>
                    <a:pt x="11" y="37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5"/>
                    <a:pt x="2" y="106"/>
                    <a:pt x="5" y="114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08"/>
                    <a:pt x="51" y="101"/>
                    <a:pt x="55" y="99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99" y="130"/>
                    <a:pt x="99" y="130"/>
                    <a:pt x="99" y="130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99" y="160"/>
                    <a:pt x="109" y="172"/>
                    <a:pt x="128" y="190"/>
                  </a:cubicBezTo>
                  <a:cubicBezTo>
                    <a:pt x="140" y="199"/>
                    <a:pt x="147" y="203"/>
                    <a:pt x="153" y="204"/>
                  </a:cubicBezTo>
                  <a:cubicBezTo>
                    <a:pt x="159" y="203"/>
                    <a:pt x="159" y="203"/>
                    <a:pt x="159" y="203"/>
                  </a:cubicBezTo>
                  <a:cubicBezTo>
                    <a:pt x="164" y="201"/>
                    <a:pt x="164" y="201"/>
                    <a:pt x="164" y="201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95" y="175"/>
                    <a:pt x="195" y="175"/>
                    <a:pt x="195" y="175"/>
                  </a:cubicBezTo>
                  <a:cubicBezTo>
                    <a:pt x="195" y="173"/>
                    <a:pt x="195" y="173"/>
                    <a:pt x="195" y="173"/>
                  </a:cubicBezTo>
                  <a:cubicBezTo>
                    <a:pt x="195" y="173"/>
                    <a:pt x="195" y="173"/>
                    <a:pt x="195" y="173"/>
                  </a:cubicBezTo>
                  <a:cubicBezTo>
                    <a:pt x="224" y="169"/>
                    <a:pt x="224" y="169"/>
                    <a:pt x="224" y="169"/>
                  </a:cubicBezTo>
                  <a:cubicBezTo>
                    <a:pt x="232" y="151"/>
                    <a:pt x="232" y="151"/>
                    <a:pt x="232" y="151"/>
                  </a:cubicBezTo>
                  <a:cubicBezTo>
                    <a:pt x="258" y="137"/>
                    <a:pt x="258" y="137"/>
                    <a:pt x="258" y="137"/>
                  </a:cubicBezTo>
                  <a:cubicBezTo>
                    <a:pt x="280" y="149"/>
                    <a:pt x="280" y="149"/>
                    <a:pt x="280" y="149"/>
                  </a:cubicBezTo>
                  <a:cubicBezTo>
                    <a:pt x="280" y="150"/>
                    <a:pt x="280" y="150"/>
                    <a:pt x="280" y="150"/>
                  </a:cubicBezTo>
                  <a:cubicBezTo>
                    <a:pt x="282" y="151"/>
                    <a:pt x="282" y="151"/>
                    <a:pt x="282" y="151"/>
                  </a:cubicBezTo>
                  <a:cubicBezTo>
                    <a:pt x="303" y="187"/>
                    <a:pt x="303" y="187"/>
                    <a:pt x="303" y="187"/>
                  </a:cubicBezTo>
                  <a:cubicBezTo>
                    <a:pt x="312" y="211"/>
                    <a:pt x="312" y="211"/>
                    <a:pt x="312" y="211"/>
                  </a:cubicBezTo>
                  <a:cubicBezTo>
                    <a:pt x="312" y="215"/>
                    <a:pt x="312" y="215"/>
                    <a:pt x="312" y="215"/>
                  </a:cubicBezTo>
                  <a:cubicBezTo>
                    <a:pt x="307" y="244"/>
                    <a:pt x="307" y="244"/>
                    <a:pt x="307" y="244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6" y="267"/>
                    <a:pt x="316" y="267"/>
                    <a:pt x="316" y="267"/>
                  </a:cubicBezTo>
                  <a:cubicBezTo>
                    <a:pt x="309" y="291"/>
                    <a:pt x="309" y="291"/>
                    <a:pt x="309" y="291"/>
                  </a:cubicBezTo>
                  <a:cubicBezTo>
                    <a:pt x="309" y="312"/>
                    <a:pt x="309" y="312"/>
                    <a:pt x="309" y="312"/>
                  </a:cubicBezTo>
                  <a:cubicBezTo>
                    <a:pt x="316" y="331"/>
                    <a:pt x="319" y="343"/>
                    <a:pt x="319" y="347"/>
                  </a:cubicBezTo>
                  <a:cubicBezTo>
                    <a:pt x="317" y="365"/>
                    <a:pt x="317" y="365"/>
                    <a:pt x="317" y="365"/>
                  </a:cubicBezTo>
                  <a:cubicBezTo>
                    <a:pt x="317" y="365"/>
                    <a:pt x="317" y="365"/>
                    <a:pt x="317" y="365"/>
                  </a:cubicBezTo>
                  <a:cubicBezTo>
                    <a:pt x="317" y="366"/>
                    <a:pt x="317" y="366"/>
                    <a:pt x="317" y="366"/>
                  </a:cubicBezTo>
                  <a:cubicBezTo>
                    <a:pt x="306" y="380"/>
                    <a:pt x="306" y="380"/>
                    <a:pt x="306" y="380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296" y="394"/>
                    <a:pt x="296" y="394"/>
                    <a:pt x="296" y="394"/>
                  </a:cubicBezTo>
                  <a:cubicBezTo>
                    <a:pt x="295" y="417"/>
                    <a:pt x="295" y="417"/>
                    <a:pt x="295" y="417"/>
                  </a:cubicBezTo>
                  <a:cubicBezTo>
                    <a:pt x="301" y="442"/>
                    <a:pt x="301" y="442"/>
                    <a:pt x="301" y="442"/>
                  </a:cubicBezTo>
                  <a:cubicBezTo>
                    <a:pt x="301" y="442"/>
                    <a:pt x="301" y="442"/>
                    <a:pt x="301" y="442"/>
                  </a:cubicBezTo>
                  <a:cubicBezTo>
                    <a:pt x="302" y="443"/>
                    <a:pt x="302" y="443"/>
                    <a:pt x="302" y="443"/>
                  </a:cubicBezTo>
                  <a:cubicBezTo>
                    <a:pt x="301" y="444"/>
                    <a:pt x="301" y="444"/>
                    <a:pt x="301" y="444"/>
                  </a:cubicBezTo>
                  <a:cubicBezTo>
                    <a:pt x="301" y="444"/>
                    <a:pt x="301" y="444"/>
                    <a:pt x="301" y="444"/>
                  </a:cubicBezTo>
                  <a:cubicBezTo>
                    <a:pt x="295" y="481"/>
                    <a:pt x="295" y="481"/>
                    <a:pt x="295" y="481"/>
                  </a:cubicBezTo>
                  <a:cubicBezTo>
                    <a:pt x="289" y="486"/>
                    <a:pt x="289" y="486"/>
                    <a:pt x="289" y="486"/>
                  </a:cubicBezTo>
                  <a:cubicBezTo>
                    <a:pt x="285" y="489"/>
                    <a:pt x="280" y="489"/>
                    <a:pt x="274" y="486"/>
                  </a:cubicBezTo>
                  <a:cubicBezTo>
                    <a:pt x="271" y="486"/>
                    <a:pt x="271" y="486"/>
                    <a:pt x="271" y="486"/>
                  </a:cubicBezTo>
                  <a:cubicBezTo>
                    <a:pt x="262" y="475"/>
                    <a:pt x="262" y="475"/>
                    <a:pt x="262" y="475"/>
                  </a:cubicBezTo>
                  <a:cubicBezTo>
                    <a:pt x="251" y="479"/>
                    <a:pt x="251" y="479"/>
                    <a:pt x="251" y="479"/>
                  </a:cubicBezTo>
                  <a:cubicBezTo>
                    <a:pt x="238" y="493"/>
                    <a:pt x="238" y="493"/>
                    <a:pt x="238" y="493"/>
                  </a:cubicBezTo>
                  <a:cubicBezTo>
                    <a:pt x="223" y="537"/>
                    <a:pt x="223" y="537"/>
                    <a:pt x="223" y="537"/>
                  </a:cubicBezTo>
                  <a:cubicBezTo>
                    <a:pt x="223" y="538"/>
                    <a:pt x="223" y="538"/>
                    <a:pt x="223" y="538"/>
                  </a:cubicBezTo>
                  <a:cubicBezTo>
                    <a:pt x="222" y="539"/>
                    <a:pt x="222" y="539"/>
                    <a:pt x="222" y="539"/>
                  </a:cubicBezTo>
                  <a:cubicBezTo>
                    <a:pt x="207" y="551"/>
                    <a:pt x="207" y="551"/>
                    <a:pt x="207" y="551"/>
                  </a:cubicBezTo>
                  <a:cubicBezTo>
                    <a:pt x="205" y="551"/>
                    <a:pt x="205" y="551"/>
                    <a:pt x="205" y="551"/>
                  </a:cubicBezTo>
                  <a:cubicBezTo>
                    <a:pt x="197" y="552"/>
                    <a:pt x="197" y="552"/>
                    <a:pt x="197" y="552"/>
                  </a:cubicBezTo>
                  <a:cubicBezTo>
                    <a:pt x="180" y="577"/>
                    <a:pt x="180" y="577"/>
                    <a:pt x="180" y="577"/>
                  </a:cubicBezTo>
                  <a:cubicBezTo>
                    <a:pt x="188" y="592"/>
                    <a:pt x="188" y="592"/>
                    <a:pt x="188" y="592"/>
                  </a:cubicBezTo>
                  <a:cubicBezTo>
                    <a:pt x="190" y="595"/>
                    <a:pt x="190" y="595"/>
                    <a:pt x="190" y="595"/>
                  </a:cubicBezTo>
                  <a:cubicBezTo>
                    <a:pt x="211" y="621"/>
                    <a:pt x="211" y="621"/>
                    <a:pt x="211" y="621"/>
                  </a:cubicBezTo>
                  <a:cubicBezTo>
                    <a:pt x="211" y="622"/>
                    <a:pt x="211" y="622"/>
                    <a:pt x="211" y="622"/>
                  </a:cubicBezTo>
                  <a:cubicBezTo>
                    <a:pt x="211" y="630"/>
                    <a:pt x="211" y="630"/>
                    <a:pt x="211" y="630"/>
                  </a:cubicBezTo>
                  <a:cubicBezTo>
                    <a:pt x="235" y="634"/>
                    <a:pt x="235" y="634"/>
                    <a:pt x="235" y="634"/>
                  </a:cubicBezTo>
                  <a:cubicBezTo>
                    <a:pt x="239" y="655"/>
                    <a:pt x="239" y="655"/>
                    <a:pt x="239" y="655"/>
                  </a:cubicBezTo>
                  <a:cubicBezTo>
                    <a:pt x="239" y="656"/>
                    <a:pt x="239" y="656"/>
                    <a:pt x="239" y="656"/>
                  </a:cubicBezTo>
                  <a:cubicBezTo>
                    <a:pt x="242" y="681"/>
                    <a:pt x="242" y="681"/>
                    <a:pt x="242" y="681"/>
                  </a:cubicBezTo>
                  <a:cubicBezTo>
                    <a:pt x="248" y="686"/>
                    <a:pt x="248" y="686"/>
                    <a:pt x="248" y="686"/>
                  </a:cubicBezTo>
                  <a:cubicBezTo>
                    <a:pt x="269" y="680"/>
                    <a:pt x="269" y="680"/>
                    <a:pt x="269" y="680"/>
                  </a:cubicBezTo>
                  <a:cubicBezTo>
                    <a:pt x="289" y="668"/>
                    <a:pt x="289" y="668"/>
                    <a:pt x="289" y="668"/>
                  </a:cubicBezTo>
                  <a:cubicBezTo>
                    <a:pt x="293" y="666"/>
                    <a:pt x="293" y="666"/>
                    <a:pt x="293" y="666"/>
                  </a:cubicBezTo>
                  <a:cubicBezTo>
                    <a:pt x="300" y="702"/>
                    <a:pt x="300" y="702"/>
                    <a:pt x="300" y="702"/>
                  </a:cubicBezTo>
                  <a:cubicBezTo>
                    <a:pt x="309" y="716"/>
                    <a:pt x="309" y="716"/>
                    <a:pt x="309" y="716"/>
                  </a:cubicBezTo>
                  <a:cubicBezTo>
                    <a:pt x="312" y="717"/>
                    <a:pt x="312" y="717"/>
                    <a:pt x="312" y="717"/>
                  </a:cubicBezTo>
                  <a:cubicBezTo>
                    <a:pt x="319" y="732"/>
                    <a:pt x="319" y="732"/>
                    <a:pt x="319" y="732"/>
                  </a:cubicBezTo>
                  <a:cubicBezTo>
                    <a:pt x="335" y="744"/>
                    <a:pt x="335" y="744"/>
                    <a:pt x="335" y="744"/>
                  </a:cubicBezTo>
                  <a:cubicBezTo>
                    <a:pt x="337" y="748"/>
                    <a:pt x="342" y="748"/>
                    <a:pt x="347" y="748"/>
                  </a:cubicBezTo>
                  <a:cubicBezTo>
                    <a:pt x="353" y="749"/>
                    <a:pt x="353" y="749"/>
                    <a:pt x="353" y="749"/>
                  </a:cubicBezTo>
                  <a:cubicBezTo>
                    <a:pt x="362" y="744"/>
                    <a:pt x="362" y="744"/>
                    <a:pt x="362" y="744"/>
                  </a:cubicBezTo>
                  <a:cubicBezTo>
                    <a:pt x="370" y="741"/>
                    <a:pt x="377" y="738"/>
                    <a:pt x="385" y="737"/>
                  </a:cubicBezTo>
                  <a:cubicBezTo>
                    <a:pt x="392" y="734"/>
                    <a:pt x="392" y="734"/>
                    <a:pt x="392" y="734"/>
                  </a:cubicBezTo>
                  <a:cubicBezTo>
                    <a:pt x="407" y="733"/>
                    <a:pt x="407" y="733"/>
                    <a:pt x="407" y="733"/>
                  </a:cubicBezTo>
                  <a:cubicBezTo>
                    <a:pt x="412" y="733"/>
                    <a:pt x="414" y="734"/>
                    <a:pt x="417" y="737"/>
                  </a:cubicBezTo>
                  <a:cubicBezTo>
                    <a:pt x="438" y="723"/>
                    <a:pt x="438" y="723"/>
                    <a:pt x="438" y="723"/>
                  </a:cubicBezTo>
                  <a:cubicBezTo>
                    <a:pt x="440" y="723"/>
                    <a:pt x="440" y="723"/>
                    <a:pt x="440" y="723"/>
                  </a:cubicBezTo>
                  <a:cubicBezTo>
                    <a:pt x="442" y="724"/>
                    <a:pt x="442" y="724"/>
                    <a:pt x="442" y="724"/>
                  </a:cubicBezTo>
                  <a:cubicBezTo>
                    <a:pt x="443" y="723"/>
                    <a:pt x="443" y="723"/>
                    <a:pt x="443" y="723"/>
                  </a:cubicBezTo>
                  <a:cubicBezTo>
                    <a:pt x="446" y="725"/>
                    <a:pt x="446" y="725"/>
                    <a:pt x="446" y="725"/>
                  </a:cubicBezTo>
                  <a:cubicBezTo>
                    <a:pt x="454" y="735"/>
                    <a:pt x="458" y="743"/>
                    <a:pt x="458" y="748"/>
                  </a:cubicBezTo>
                  <a:cubicBezTo>
                    <a:pt x="468" y="763"/>
                    <a:pt x="468" y="763"/>
                    <a:pt x="468" y="763"/>
                  </a:cubicBezTo>
                  <a:cubicBezTo>
                    <a:pt x="475" y="766"/>
                    <a:pt x="475" y="766"/>
                    <a:pt x="475" y="766"/>
                  </a:cubicBezTo>
                  <a:cubicBezTo>
                    <a:pt x="476" y="766"/>
                    <a:pt x="476" y="766"/>
                    <a:pt x="476" y="766"/>
                  </a:cubicBezTo>
                  <a:cubicBezTo>
                    <a:pt x="477" y="766"/>
                    <a:pt x="477" y="766"/>
                    <a:pt x="477" y="766"/>
                  </a:cubicBezTo>
                  <a:cubicBezTo>
                    <a:pt x="475" y="763"/>
                    <a:pt x="475" y="763"/>
                    <a:pt x="475" y="763"/>
                  </a:cubicBezTo>
                  <a:cubicBezTo>
                    <a:pt x="474" y="758"/>
                    <a:pt x="474" y="755"/>
                    <a:pt x="475" y="753"/>
                  </a:cubicBezTo>
                  <a:cubicBezTo>
                    <a:pt x="477" y="750"/>
                    <a:pt x="481" y="748"/>
                    <a:pt x="488" y="748"/>
                  </a:cubicBezTo>
                  <a:cubicBezTo>
                    <a:pt x="527" y="747"/>
                    <a:pt x="527" y="747"/>
                    <a:pt x="527" y="747"/>
                  </a:cubicBezTo>
                  <a:cubicBezTo>
                    <a:pt x="528" y="746"/>
                    <a:pt x="528" y="746"/>
                    <a:pt x="528" y="746"/>
                  </a:cubicBezTo>
                  <a:cubicBezTo>
                    <a:pt x="530" y="746"/>
                    <a:pt x="530" y="746"/>
                    <a:pt x="530" y="746"/>
                  </a:cubicBezTo>
                  <a:cubicBezTo>
                    <a:pt x="530" y="748"/>
                    <a:pt x="530" y="748"/>
                    <a:pt x="530" y="748"/>
                  </a:cubicBezTo>
                  <a:cubicBezTo>
                    <a:pt x="532" y="748"/>
                    <a:pt x="532" y="748"/>
                    <a:pt x="532" y="748"/>
                  </a:cubicBezTo>
                  <a:cubicBezTo>
                    <a:pt x="544" y="770"/>
                    <a:pt x="544" y="770"/>
                    <a:pt x="544" y="770"/>
                  </a:cubicBezTo>
                  <a:cubicBezTo>
                    <a:pt x="543" y="781"/>
                    <a:pt x="543" y="781"/>
                    <a:pt x="543" y="781"/>
                  </a:cubicBezTo>
                  <a:cubicBezTo>
                    <a:pt x="542" y="781"/>
                    <a:pt x="542" y="781"/>
                    <a:pt x="542" y="781"/>
                  </a:cubicBezTo>
                  <a:cubicBezTo>
                    <a:pt x="556" y="785"/>
                    <a:pt x="556" y="785"/>
                    <a:pt x="556" y="785"/>
                  </a:cubicBezTo>
                  <a:cubicBezTo>
                    <a:pt x="557" y="785"/>
                    <a:pt x="557" y="785"/>
                    <a:pt x="557" y="785"/>
                  </a:cubicBezTo>
                  <a:cubicBezTo>
                    <a:pt x="556" y="781"/>
                    <a:pt x="556" y="779"/>
                    <a:pt x="559" y="777"/>
                  </a:cubicBezTo>
                  <a:cubicBezTo>
                    <a:pt x="564" y="776"/>
                    <a:pt x="564" y="776"/>
                    <a:pt x="564" y="776"/>
                  </a:cubicBezTo>
                  <a:cubicBezTo>
                    <a:pt x="599" y="800"/>
                    <a:pt x="599" y="800"/>
                    <a:pt x="599" y="800"/>
                  </a:cubicBezTo>
                  <a:cubicBezTo>
                    <a:pt x="602" y="804"/>
                    <a:pt x="604" y="808"/>
                    <a:pt x="605" y="813"/>
                  </a:cubicBezTo>
                  <a:cubicBezTo>
                    <a:pt x="606" y="828"/>
                    <a:pt x="606" y="828"/>
                    <a:pt x="606" y="828"/>
                  </a:cubicBezTo>
                  <a:cubicBezTo>
                    <a:pt x="618" y="830"/>
                    <a:pt x="618" y="830"/>
                    <a:pt x="618" y="830"/>
                  </a:cubicBezTo>
                  <a:cubicBezTo>
                    <a:pt x="625" y="817"/>
                    <a:pt x="625" y="817"/>
                    <a:pt x="625" y="817"/>
                  </a:cubicBezTo>
                  <a:cubicBezTo>
                    <a:pt x="622" y="811"/>
                    <a:pt x="620" y="805"/>
                    <a:pt x="621" y="800"/>
                  </a:cubicBezTo>
                  <a:cubicBezTo>
                    <a:pt x="622" y="796"/>
                    <a:pt x="623" y="793"/>
                    <a:pt x="627" y="791"/>
                  </a:cubicBezTo>
                  <a:cubicBezTo>
                    <a:pt x="630" y="788"/>
                    <a:pt x="630" y="788"/>
                    <a:pt x="630" y="788"/>
                  </a:cubicBezTo>
                  <a:cubicBezTo>
                    <a:pt x="630" y="786"/>
                    <a:pt x="631" y="785"/>
                    <a:pt x="633" y="784"/>
                  </a:cubicBezTo>
                  <a:cubicBezTo>
                    <a:pt x="643" y="785"/>
                    <a:pt x="643" y="785"/>
                    <a:pt x="643" y="785"/>
                  </a:cubicBezTo>
                  <a:cubicBezTo>
                    <a:pt x="648" y="788"/>
                    <a:pt x="652" y="798"/>
                    <a:pt x="655" y="816"/>
                  </a:cubicBezTo>
                  <a:cubicBezTo>
                    <a:pt x="655" y="818"/>
                    <a:pt x="655" y="818"/>
                    <a:pt x="655" y="818"/>
                  </a:cubicBezTo>
                  <a:cubicBezTo>
                    <a:pt x="657" y="819"/>
                    <a:pt x="657" y="819"/>
                    <a:pt x="657" y="819"/>
                  </a:cubicBezTo>
                  <a:cubicBezTo>
                    <a:pt x="658" y="824"/>
                    <a:pt x="664" y="827"/>
                    <a:pt x="674" y="830"/>
                  </a:cubicBezTo>
                  <a:cubicBezTo>
                    <a:pt x="675" y="830"/>
                    <a:pt x="675" y="830"/>
                    <a:pt x="675" y="830"/>
                  </a:cubicBezTo>
                  <a:cubicBezTo>
                    <a:pt x="676" y="831"/>
                    <a:pt x="676" y="831"/>
                    <a:pt x="676" y="831"/>
                  </a:cubicBezTo>
                  <a:cubicBezTo>
                    <a:pt x="709" y="866"/>
                    <a:pt x="709" y="866"/>
                    <a:pt x="709" y="866"/>
                  </a:cubicBezTo>
                  <a:cubicBezTo>
                    <a:pt x="709" y="866"/>
                    <a:pt x="709" y="866"/>
                    <a:pt x="709" y="866"/>
                  </a:cubicBezTo>
                  <a:cubicBezTo>
                    <a:pt x="725" y="861"/>
                    <a:pt x="725" y="861"/>
                    <a:pt x="725" y="861"/>
                  </a:cubicBezTo>
                  <a:cubicBezTo>
                    <a:pt x="723" y="855"/>
                    <a:pt x="723" y="855"/>
                    <a:pt x="723" y="855"/>
                  </a:cubicBezTo>
                  <a:cubicBezTo>
                    <a:pt x="719" y="850"/>
                    <a:pt x="718" y="845"/>
                    <a:pt x="718" y="842"/>
                  </a:cubicBezTo>
                  <a:cubicBezTo>
                    <a:pt x="718" y="834"/>
                    <a:pt x="723" y="827"/>
                    <a:pt x="734" y="819"/>
                  </a:cubicBezTo>
                  <a:cubicBezTo>
                    <a:pt x="752" y="804"/>
                    <a:pt x="752" y="804"/>
                    <a:pt x="752" y="804"/>
                  </a:cubicBezTo>
                  <a:cubicBezTo>
                    <a:pt x="773" y="818"/>
                    <a:pt x="773" y="818"/>
                    <a:pt x="773" y="818"/>
                  </a:cubicBezTo>
                  <a:cubicBezTo>
                    <a:pt x="777" y="818"/>
                    <a:pt x="777" y="818"/>
                    <a:pt x="777" y="818"/>
                  </a:cubicBezTo>
                  <a:cubicBezTo>
                    <a:pt x="781" y="795"/>
                    <a:pt x="781" y="795"/>
                    <a:pt x="781" y="795"/>
                  </a:cubicBezTo>
                  <a:cubicBezTo>
                    <a:pt x="781" y="791"/>
                    <a:pt x="781" y="791"/>
                    <a:pt x="781" y="791"/>
                  </a:cubicBezTo>
                  <a:cubicBezTo>
                    <a:pt x="785" y="790"/>
                    <a:pt x="785" y="790"/>
                    <a:pt x="785" y="790"/>
                  </a:cubicBezTo>
                  <a:cubicBezTo>
                    <a:pt x="802" y="792"/>
                    <a:pt x="802" y="792"/>
                    <a:pt x="802" y="792"/>
                  </a:cubicBezTo>
                  <a:cubicBezTo>
                    <a:pt x="806" y="795"/>
                    <a:pt x="808" y="798"/>
                    <a:pt x="808" y="804"/>
                  </a:cubicBezTo>
                  <a:cubicBezTo>
                    <a:pt x="808" y="808"/>
                    <a:pt x="804" y="813"/>
                    <a:pt x="801" y="817"/>
                  </a:cubicBezTo>
                  <a:cubicBezTo>
                    <a:pt x="804" y="819"/>
                    <a:pt x="804" y="819"/>
                    <a:pt x="804" y="819"/>
                  </a:cubicBezTo>
                  <a:cubicBezTo>
                    <a:pt x="815" y="825"/>
                    <a:pt x="823" y="829"/>
                    <a:pt x="830" y="830"/>
                  </a:cubicBezTo>
                  <a:cubicBezTo>
                    <a:pt x="831" y="830"/>
                    <a:pt x="831" y="830"/>
                    <a:pt x="831" y="830"/>
                  </a:cubicBezTo>
                  <a:cubicBezTo>
                    <a:pt x="831" y="830"/>
                    <a:pt x="831" y="830"/>
                    <a:pt x="831" y="830"/>
                  </a:cubicBezTo>
                  <a:cubicBezTo>
                    <a:pt x="845" y="837"/>
                    <a:pt x="845" y="837"/>
                    <a:pt x="845" y="837"/>
                  </a:cubicBezTo>
                  <a:cubicBezTo>
                    <a:pt x="855" y="836"/>
                    <a:pt x="855" y="836"/>
                    <a:pt x="855" y="836"/>
                  </a:cubicBezTo>
                  <a:cubicBezTo>
                    <a:pt x="839" y="759"/>
                    <a:pt x="839" y="759"/>
                    <a:pt x="839" y="759"/>
                  </a:cubicBezTo>
                  <a:cubicBezTo>
                    <a:pt x="829" y="753"/>
                    <a:pt x="819" y="740"/>
                    <a:pt x="810" y="725"/>
                  </a:cubicBezTo>
                  <a:cubicBezTo>
                    <a:pt x="802" y="713"/>
                    <a:pt x="807" y="695"/>
                    <a:pt x="823" y="674"/>
                  </a:cubicBezTo>
                  <a:cubicBezTo>
                    <a:pt x="833" y="663"/>
                    <a:pt x="845" y="653"/>
                    <a:pt x="857" y="642"/>
                  </a:cubicBezTo>
                  <a:cubicBezTo>
                    <a:pt x="857" y="642"/>
                    <a:pt x="857" y="642"/>
                    <a:pt x="857" y="642"/>
                  </a:cubicBezTo>
                  <a:cubicBezTo>
                    <a:pt x="858" y="640"/>
                    <a:pt x="858" y="640"/>
                    <a:pt x="858" y="640"/>
                  </a:cubicBezTo>
                  <a:cubicBezTo>
                    <a:pt x="873" y="640"/>
                    <a:pt x="873" y="640"/>
                    <a:pt x="873" y="640"/>
                  </a:cubicBezTo>
                  <a:cubicBezTo>
                    <a:pt x="874" y="642"/>
                    <a:pt x="874" y="642"/>
                    <a:pt x="874" y="642"/>
                  </a:cubicBezTo>
                  <a:cubicBezTo>
                    <a:pt x="887" y="647"/>
                    <a:pt x="887" y="647"/>
                    <a:pt x="887" y="647"/>
                  </a:cubicBezTo>
                  <a:cubicBezTo>
                    <a:pt x="913" y="647"/>
                    <a:pt x="913" y="647"/>
                    <a:pt x="913" y="647"/>
                  </a:cubicBezTo>
                  <a:cubicBezTo>
                    <a:pt x="924" y="642"/>
                    <a:pt x="933" y="626"/>
                    <a:pt x="944" y="601"/>
                  </a:cubicBezTo>
                  <a:cubicBezTo>
                    <a:pt x="950" y="586"/>
                    <a:pt x="950" y="556"/>
                    <a:pt x="946" y="50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3200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</p:grpSp>
      <p:grpSp>
        <p:nvGrpSpPr>
          <p:cNvPr id="52" name="组合 43"/>
          <p:cNvGrpSpPr/>
          <p:nvPr/>
        </p:nvGrpSpPr>
        <p:grpSpPr bwMode="auto">
          <a:xfrm>
            <a:off x="7476888" y="1769439"/>
            <a:ext cx="3429024" cy="1200570"/>
            <a:chOff x="344487" y="1270212"/>
            <a:chExt cx="2339214" cy="899430"/>
          </a:xfrm>
        </p:grpSpPr>
        <p:sp>
          <p:nvSpPr>
            <p:cNvPr id="53" name="TextBox 19"/>
            <p:cNvSpPr>
              <a:spLocks noChangeArrowheads="1"/>
            </p:cNvSpPr>
            <p:nvPr/>
          </p:nvSpPr>
          <p:spPr bwMode="auto">
            <a:xfrm>
              <a:off x="344487" y="1547085"/>
              <a:ext cx="2339214" cy="622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/>
              <a:r>
                <a:rPr lang="zh-CN" altLang="en-US" sz="16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sz="1600" dirty="0">
                <a:latin typeface="+mn-ea"/>
              </a:endParaRPr>
            </a:p>
          </p:txBody>
        </p:sp>
        <p:sp>
          <p:nvSpPr>
            <p:cNvPr id="54" name="矩形 42"/>
            <p:cNvSpPr>
              <a:spLocks noChangeArrowheads="1"/>
            </p:cNvSpPr>
            <p:nvPr/>
          </p:nvSpPr>
          <p:spPr bwMode="auto">
            <a:xfrm>
              <a:off x="344487" y="1270212"/>
              <a:ext cx="1295693" cy="2997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2000" b="1" dirty="0">
                  <a:latin typeface="+mn-ea"/>
                </a:rPr>
                <a:t>TAIWAN TAIWAN</a:t>
              </a:r>
              <a:endParaRPr lang="zh-CN" altLang="en-US" sz="2000" b="1" dirty="0">
                <a:latin typeface="+mn-ea"/>
              </a:endParaRPr>
            </a:p>
          </p:txBody>
        </p:sp>
      </p:grpSp>
      <p:grpSp>
        <p:nvGrpSpPr>
          <p:cNvPr id="55" name="组合 43"/>
          <p:cNvGrpSpPr/>
          <p:nvPr/>
        </p:nvGrpSpPr>
        <p:grpSpPr bwMode="auto">
          <a:xfrm>
            <a:off x="7476888" y="2980736"/>
            <a:ext cx="3429024" cy="1200570"/>
            <a:chOff x="344487" y="1270212"/>
            <a:chExt cx="2339214" cy="899430"/>
          </a:xfrm>
        </p:grpSpPr>
        <p:sp>
          <p:nvSpPr>
            <p:cNvPr id="56" name="TextBox 19"/>
            <p:cNvSpPr>
              <a:spLocks noChangeArrowheads="1"/>
            </p:cNvSpPr>
            <p:nvPr/>
          </p:nvSpPr>
          <p:spPr bwMode="auto">
            <a:xfrm>
              <a:off x="344487" y="1547085"/>
              <a:ext cx="2339214" cy="622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/>
              <a:r>
                <a:rPr lang="zh-CN" altLang="en-US" sz="16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sz="1600" dirty="0">
                <a:latin typeface="+mn-ea"/>
              </a:endParaRPr>
            </a:p>
          </p:txBody>
        </p:sp>
        <p:sp>
          <p:nvSpPr>
            <p:cNvPr id="57" name="矩形 42"/>
            <p:cNvSpPr>
              <a:spLocks noChangeArrowheads="1"/>
            </p:cNvSpPr>
            <p:nvPr/>
          </p:nvSpPr>
          <p:spPr bwMode="auto">
            <a:xfrm>
              <a:off x="344487" y="1270212"/>
              <a:ext cx="1253413" cy="2997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/>
              <a:r>
                <a:rPr lang="en-US" altLang="zh-CN" sz="2000" b="1" dirty="0">
                  <a:latin typeface="+mn-ea"/>
                </a:rPr>
                <a:t>HEILONGJIANG</a:t>
              </a:r>
              <a:endParaRPr lang="zh-CN" altLang="en-US" sz="2000" b="1" dirty="0">
                <a:latin typeface="+mn-ea"/>
              </a:endParaRPr>
            </a:p>
          </p:txBody>
        </p:sp>
      </p:grpSp>
      <p:grpSp>
        <p:nvGrpSpPr>
          <p:cNvPr id="58" name="组合 43"/>
          <p:cNvGrpSpPr/>
          <p:nvPr/>
        </p:nvGrpSpPr>
        <p:grpSpPr bwMode="auto">
          <a:xfrm>
            <a:off x="7476888" y="4235948"/>
            <a:ext cx="3429024" cy="1200570"/>
            <a:chOff x="344487" y="1270212"/>
            <a:chExt cx="2339214" cy="899430"/>
          </a:xfrm>
        </p:grpSpPr>
        <p:sp>
          <p:nvSpPr>
            <p:cNvPr id="74" name="TextBox 19"/>
            <p:cNvSpPr>
              <a:spLocks noChangeArrowheads="1"/>
            </p:cNvSpPr>
            <p:nvPr/>
          </p:nvSpPr>
          <p:spPr bwMode="auto">
            <a:xfrm>
              <a:off x="344487" y="1547085"/>
              <a:ext cx="2339214" cy="622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/>
              <a:r>
                <a:rPr lang="zh-CN" altLang="en-US" sz="16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sz="1600" dirty="0">
                <a:latin typeface="+mn-ea"/>
              </a:endParaRPr>
            </a:p>
          </p:txBody>
        </p:sp>
        <p:sp>
          <p:nvSpPr>
            <p:cNvPr id="75" name="矩形 42"/>
            <p:cNvSpPr>
              <a:spLocks noChangeArrowheads="1"/>
            </p:cNvSpPr>
            <p:nvPr/>
          </p:nvSpPr>
          <p:spPr bwMode="auto">
            <a:xfrm>
              <a:off x="344487" y="1270212"/>
              <a:ext cx="1402134" cy="2997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2000" b="1" dirty="0">
                  <a:latin typeface="+mn-ea"/>
                </a:rPr>
                <a:t>SHANDONG</a:t>
              </a:r>
              <a:endParaRPr lang="zh-CN" altLang="en-US" sz="2000" b="1" dirty="0">
                <a:latin typeface="+mn-ea"/>
              </a:endParaRPr>
            </a:p>
          </p:txBody>
        </p:sp>
      </p:grpSp>
      <p:sp>
        <p:nvSpPr>
          <p:cNvPr id="76" name="Freeform 35"/>
          <p:cNvSpPr/>
          <p:nvPr/>
        </p:nvSpPr>
        <p:spPr bwMode="auto">
          <a:xfrm>
            <a:off x="6656904" y="1877841"/>
            <a:ext cx="591146" cy="890134"/>
          </a:xfrm>
          <a:custGeom>
            <a:avLst/>
            <a:gdLst>
              <a:gd name="T0" fmla="*/ 2147483646 w 139"/>
              <a:gd name="T1" fmla="*/ 0 h 338"/>
              <a:gd name="T2" fmla="*/ 2147483646 w 139"/>
              <a:gd name="T3" fmla="*/ 2147483646 h 338"/>
              <a:gd name="T4" fmla="*/ 0 w 139"/>
              <a:gd name="T5" fmla="*/ 2147483646 h 338"/>
              <a:gd name="T6" fmla="*/ 2147483646 w 139"/>
              <a:gd name="T7" fmla="*/ 2147483646 h 338"/>
              <a:gd name="T8" fmla="*/ 2147483646 w 139"/>
              <a:gd name="T9" fmla="*/ 2147483646 h 338"/>
              <a:gd name="T10" fmla="*/ 2147483646 w 139"/>
              <a:gd name="T11" fmla="*/ 2147483646 h 338"/>
              <a:gd name="T12" fmla="*/ 1881324819 w 139"/>
              <a:gd name="T13" fmla="*/ 2147483646 h 338"/>
              <a:gd name="T14" fmla="*/ 2147483646 w 139"/>
              <a:gd name="T15" fmla="*/ 2147483646 h 338"/>
              <a:gd name="T16" fmla="*/ 2147483646 w 139"/>
              <a:gd name="T17" fmla="*/ 2147483646 h 338"/>
              <a:gd name="T18" fmla="*/ 2147483646 w 139"/>
              <a:gd name="T19" fmla="*/ 2147483646 h 338"/>
              <a:gd name="T20" fmla="*/ 2147483646 w 139"/>
              <a:gd name="T21" fmla="*/ 2147483646 h 338"/>
              <a:gd name="T22" fmla="*/ 2147483646 w 139"/>
              <a:gd name="T23" fmla="*/ 2147483646 h 338"/>
              <a:gd name="T24" fmla="*/ 2147483646 w 139"/>
              <a:gd name="T25" fmla="*/ 2147483646 h 338"/>
              <a:gd name="T26" fmla="*/ 2147483646 w 139"/>
              <a:gd name="T27" fmla="*/ 2147483646 h 338"/>
              <a:gd name="T28" fmla="*/ 2147483646 w 139"/>
              <a:gd name="T29" fmla="*/ 2147483646 h 338"/>
              <a:gd name="T30" fmla="*/ 2147483646 w 139"/>
              <a:gd name="T31" fmla="*/ 2147483646 h 338"/>
              <a:gd name="T32" fmla="*/ 2147483646 w 139"/>
              <a:gd name="T33" fmla="*/ 2147483646 h 338"/>
              <a:gd name="T34" fmla="*/ 2147483646 w 139"/>
              <a:gd name="T35" fmla="*/ 2147483646 h 338"/>
              <a:gd name="T36" fmla="*/ 2147483646 w 139"/>
              <a:gd name="T37" fmla="*/ 2147483646 h 338"/>
              <a:gd name="T38" fmla="*/ 2147483646 w 139"/>
              <a:gd name="T39" fmla="*/ 2147483646 h 338"/>
              <a:gd name="T40" fmla="*/ 2147483646 w 139"/>
              <a:gd name="T41" fmla="*/ 2147483646 h 338"/>
              <a:gd name="T42" fmla="*/ 2147483646 w 139"/>
              <a:gd name="T43" fmla="*/ 2147483646 h 338"/>
              <a:gd name="T44" fmla="*/ 2147483646 w 139"/>
              <a:gd name="T45" fmla="*/ 2147483646 h 338"/>
              <a:gd name="T46" fmla="*/ 2147483646 w 139"/>
              <a:gd name="T47" fmla="*/ 2147483646 h 338"/>
              <a:gd name="T48" fmla="*/ 2147483646 w 139"/>
              <a:gd name="T49" fmla="*/ 2147483646 h 338"/>
              <a:gd name="T50" fmla="*/ 2147483646 w 139"/>
              <a:gd name="T51" fmla="*/ 2147483646 h 338"/>
              <a:gd name="T52" fmla="*/ 2147483646 w 139"/>
              <a:gd name="T53" fmla="*/ 2147483646 h 338"/>
              <a:gd name="T54" fmla="*/ 2147483646 w 139"/>
              <a:gd name="T55" fmla="*/ 2147483646 h 338"/>
              <a:gd name="T56" fmla="*/ 2147483646 w 139"/>
              <a:gd name="T57" fmla="*/ 2147483646 h 338"/>
              <a:gd name="T58" fmla="*/ 2147483646 w 139"/>
              <a:gd name="T59" fmla="*/ 2147483646 h 338"/>
              <a:gd name="T60" fmla="*/ 2147483646 w 139"/>
              <a:gd name="T61" fmla="*/ 0 h 33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39"/>
              <a:gd name="T94" fmla="*/ 0 h 338"/>
              <a:gd name="T95" fmla="*/ 139 w 139"/>
              <a:gd name="T96" fmla="*/ 338 h 33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39" h="338">
                <a:moveTo>
                  <a:pt x="105" y="0"/>
                </a:moveTo>
                <a:cubicBezTo>
                  <a:pt x="72" y="24"/>
                  <a:pt x="47" y="55"/>
                  <a:pt x="32" y="92"/>
                </a:cubicBezTo>
                <a:cubicBezTo>
                  <a:pt x="18" y="123"/>
                  <a:pt x="7" y="139"/>
                  <a:pt x="0" y="143"/>
                </a:cubicBezTo>
                <a:cubicBezTo>
                  <a:pt x="7" y="202"/>
                  <a:pt x="7" y="202"/>
                  <a:pt x="7" y="202"/>
                </a:cubicBezTo>
                <a:cubicBezTo>
                  <a:pt x="7" y="203"/>
                  <a:pt x="7" y="203"/>
                  <a:pt x="7" y="203"/>
                </a:cubicBezTo>
                <a:cubicBezTo>
                  <a:pt x="7" y="203"/>
                  <a:pt x="7" y="203"/>
                  <a:pt x="7" y="203"/>
                </a:cubicBezTo>
                <a:cubicBezTo>
                  <a:pt x="2" y="243"/>
                  <a:pt x="2" y="243"/>
                  <a:pt x="2" y="243"/>
                </a:cubicBezTo>
                <a:cubicBezTo>
                  <a:pt x="0" y="255"/>
                  <a:pt x="2" y="264"/>
                  <a:pt x="5" y="266"/>
                </a:cubicBezTo>
                <a:cubicBezTo>
                  <a:pt x="48" y="294"/>
                  <a:pt x="48" y="294"/>
                  <a:pt x="48" y="294"/>
                </a:cubicBezTo>
                <a:cubicBezTo>
                  <a:pt x="48" y="294"/>
                  <a:pt x="48" y="294"/>
                  <a:pt x="48" y="294"/>
                </a:cubicBezTo>
                <a:cubicBezTo>
                  <a:pt x="49" y="294"/>
                  <a:pt x="49" y="294"/>
                  <a:pt x="49" y="294"/>
                </a:cubicBezTo>
                <a:cubicBezTo>
                  <a:pt x="51" y="298"/>
                  <a:pt x="51" y="298"/>
                  <a:pt x="51" y="298"/>
                </a:cubicBezTo>
                <a:cubicBezTo>
                  <a:pt x="51" y="298"/>
                  <a:pt x="51" y="298"/>
                  <a:pt x="51" y="298"/>
                </a:cubicBezTo>
                <a:cubicBezTo>
                  <a:pt x="53" y="307"/>
                  <a:pt x="59" y="316"/>
                  <a:pt x="67" y="326"/>
                </a:cubicBezTo>
                <a:cubicBezTo>
                  <a:pt x="72" y="332"/>
                  <a:pt x="77" y="336"/>
                  <a:pt x="81" y="338"/>
                </a:cubicBezTo>
                <a:cubicBezTo>
                  <a:pt x="87" y="268"/>
                  <a:pt x="87" y="268"/>
                  <a:pt x="87" y="268"/>
                </a:cubicBezTo>
                <a:cubicBezTo>
                  <a:pt x="87" y="266"/>
                  <a:pt x="87" y="266"/>
                  <a:pt x="87" y="266"/>
                </a:cubicBezTo>
                <a:cubicBezTo>
                  <a:pt x="118" y="192"/>
                  <a:pt x="118" y="192"/>
                  <a:pt x="118" y="192"/>
                </a:cubicBezTo>
                <a:cubicBezTo>
                  <a:pt x="129" y="104"/>
                  <a:pt x="129" y="104"/>
                  <a:pt x="129" y="104"/>
                </a:cubicBezTo>
                <a:cubicBezTo>
                  <a:pt x="129" y="103"/>
                  <a:pt x="129" y="103"/>
                  <a:pt x="129" y="103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9" y="79"/>
                  <a:pt x="139" y="79"/>
                  <a:pt x="139" y="79"/>
                </a:cubicBezTo>
                <a:cubicBezTo>
                  <a:pt x="132" y="59"/>
                  <a:pt x="132" y="59"/>
                  <a:pt x="132" y="59"/>
                </a:cubicBezTo>
                <a:cubicBezTo>
                  <a:pt x="132" y="58"/>
                  <a:pt x="132" y="58"/>
                  <a:pt x="132" y="58"/>
                </a:cubicBezTo>
                <a:cubicBezTo>
                  <a:pt x="131" y="58"/>
                  <a:pt x="131" y="58"/>
                  <a:pt x="131" y="58"/>
                </a:cubicBezTo>
                <a:cubicBezTo>
                  <a:pt x="129" y="31"/>
                  <a:pt x="129" y="31"/>
                  <a:pt x="129" y="31"/>
                </a:cubicBezTo>
                <a:cubicBezTo>
                  <a:pt x="130" y="30"/>
                  <a:pt x="130" y="30"/>
                  <a:pt x="130" y="30"/>
                </a:cubicBezTo>
                <a:cubicBezTo>
                  <a:pt x="131" y="28"/>
                  <a:pt x="131" y="28"/>
                  <a:pt x="131" y="28"/>
                </a:cubicBezTo>
                <a:cubicBezTo>
                  <a:pt x="136" y="22"/>
                  <a:pt x="136" y="22"/>
                  <a:pt x="136" y="22"/>
                </a:cubicBezTo>
                <a:cubicBezTo>
                  <a:pt x="139" y="15"/>
                  <a:pt x="139" y="15"/>
                  <a:pt x="139" y="15"/>
                </a:cubicBezTo>
                <a:lnTo>
                  <a:pt x="105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endParaRPr lang="zh-CN" altLang="en-US" sz="3200" dirty="0">
              <a:latin typeface="萝莉体 第二版" pitchFamily="2" charset="-122"/>
              <a:ea typeface="萝莉体 第二版" pitchFamily="2" charset="-122"/>
            </a:endParaRPr>
          </a:p>
        </p:txBody>
      </p:sp>
      <p:sp>
        <p:nvSpPr>
          <p:cNvPr id="77" name="Freeform 29"/>
          <p:cNvSpPr/>
          <p:nvPr/>
        </p:nvSpPr>
        <p:spPr bwMode="auto">
          <a:xfrm>
            <a:off x="6370198" y="3078217"/>
            <a:ext cx="946469" cy="911975"/>
          </a:xfrm>
          <a:custGeom>
            <a:avLst/>
            <a:gdLst>
              <a:gd name="T0" fmla="*/ 882527 w 950"/>
              <a:gd name="T1" fmla="*/ 372426 h 866"/>
              <a:gd name="T2" fmla="*/ 865483 w 950"/>
              <a:gd name="T3" fmla="*/ 291103 h 866"/>
              <a:gd name="T4" fmla="*/ 784995 w 950"/>
              <a:gd name="T5" fmla="*/ 372426 h 866"/>
              <a:gd name="T6" fmla="*/ 771738 w 950"/>
              <a:gd name="T7" fmla="*/ 395530 h 866"/>
              <a:gd name="T8" fmla="*/ 669471 w 950"/>
              <a:gd name="T9" fmla="*/ 413088 h 866"/>
              <a:gd name="T10" fmla="*/ 646745 w 950"/>
              <a:gd name="T11" fmla="*/ 372426 h 866"/>
              <a:gd name="T12" fmla="*/ 620231 w 950"/>
              <a:gd name="T13" fmla="*/ 346551 h 866"/>
              <a:gd name="T14" fmla="*/ 588983 w 950"/>
              <a:gd name="T15" fmla="*/ 320675 h 866"/>
              <a:gd name="T16" fmla="*/ 419485 w 950"/>
              <a:gd name="T17" fmla="*/ 289254 h 866"/>
              <a:gd name="T18" fmla="*/ 321952 w 950"/>
              <a:gd name="T19" fmla="*/ 138620 h 866"/>
              <a:gd name="T20" fmla="*/ 135409 w 950"/>
              <a:gd name="T21" fmla="*/ 19407 h 866"/>
              <a:gd name="T22" fmla="*/ 10416 w 950"/>
              <a:gd name="T23" fmla="*/ 34193 h 866"/>
              <a:gd name="T24" fmla="*/ 11363 w 950"/>
              <a:gd name="T25" fmla="*/ 49903 h 866"/>
              <a:gd name="T26" fmla="*/ 1894 w 950"/>
              <a:gd name="T27" fmla="*/ 68386 h 866"/>
              <a:gd name="T28" fmla="*/ 12310 w 950"/>
              <a:gd name="T29" fmla="*/ 110896 h 866"/>
              <a:gd name="T30" fmla="*/ 52080 w 950"/>
              <a:gd name="T31" fmla="*/ 91489 h 866"/>
              <a:gd name="T32" fmla="*/ 93745 w 950"/>
              <a:gd name="T33" fmla="*/ 120138 h 866"/>
              <a:gd name="T34" fmla="*/ 150560 w 950"/>
              <a:gd name="T35" fmla="*/ 187599 h 866"/>
              <a:gd name="T36" fmla="*/ 184649 w 950"/>
              <a:gd name="T37" fmla="*/ 159875 h 866"/>
              <a:gd name="T38" fmla="*/ 244305 w 950"/>
              <a:gd name="T39" fmla="*/ 126607 h 866"/>
              <a:gd name="T40" fmla="*/ 286916 w 950"/>
              <a:gd name="T41" fmla="*/ 172813 h 866"/>
              <a:gd name="T42" fmla="*/ 299226 w 950"/>
              <a:gd name="T43" fmla="*/ 243972 h 866"/>
              <a:gd name="T44" fmla="*/ 302067 w 950"/>
              <a:gd name="T45" fmla="*/ 320675 h 866"/>
              <a:gd name="T46" fmla="*/ 289757 w 950"/>
              <a:gd name="T47" fmla="*/ 351171 h 866"/>
              <a:gd name="T48" fmla="*/ 280288 w 950"/>
              <a:gd name="T49" fmla="*/ 364109 h 866"/>
              <a:gd name="T50" fmla="*/ 285969 w 950"/>
              <a:gd name="T51" fmla="*/ 409392 h 866"/>
              <a:gd name="T52" fmla="*/ 273659 w 950"/>
              <a:gd name="T53" fmla="*/ 449130 h 866"/>
              <a:gd name="T54" fmla="*/ 237676 w 950"/>
              <a:gd name="T55" fmla="*/ 442661 h 866"/>
              <a:gd name="T56" fmla="*/ 210216 w 950"/>
              <a:gd name="T57" fmla="*/ 498109 h 866"/>
              <a:gd name="T58" fmla="*/ 170445 w 950"/>
              <a:gd name="T59" fmla="*/ 533226 h 866"/>
              <a:gd name="T60" fmla="*/ 199800 w 950"/>
              <a:gd name="T61" fmla="*/ 574812 h 866"/>
              <a:gd name="T62" fmla="*/ 226313 w 950"/>
              <a:gd name="T63" fmla="*/ 606233 h 866"/>
              <a:gd name="T64" fmla="*/ 273659 w 950"/>
              <a:gd name="T65" fmla="*/ 617322 h 866"/>
              <a:gd name="T66" fmla="*/ 295438 w 950"/>
              <a:gd name="T67" fmla="*/ 662605 h 866"/>
              <a:gd name="T68" fmla="*/ 334262 w 950"/>
              <a:gd name="T69" fmla="*/ 692177 h 866"/>
              <a:gd name="T70" fmla="*/ 385396 w 950"/>
              <a:gd name="T71" fmla="*/ 677391 h 866"/>
              <a:gd name="T72" fmla="*/ 418538 w 950"/>
              <a:gd name="T73" fmla="*/ 669074 h 866"/>
              <a:gd name="T74" fmla="*/ 443158 w 950"/>
              <a:gd name="T75" fmla="*/ 705115 h 866"/>
              <a:gd name="T76" fmla="*/ 449786 w 950"/>
              <a:gd name="T77" fmla="*/ 705115 h 866"/>
              <a:gd name="T78" fmla="*/ 499973 w 950"/>
              <a:gd name="T79" fmla="*/ 689405 h 866"/>
              <a:gd name="T80" fmla="*/ 515123 w 950"/>
              <a:gd name="T81" fmla="*/ 711584 h 866"/>
              <a:gd name="T82" fmla="*/ 527433 w 950"/>
              <a:gd name="T83" fmla="*/ 725446 h 866"/>
              <a:gd name="T84" fmla="*/ 572885 w 950"/>
              <a:gd name="T85" fmla="*/ 751322 h 866"/>
              <a:gd name="T86" fmla="*/ 588036 w 950"/>
              <a:gd name="T87" fmla="*/ 739308 h 866"/>
              <a:gd name="T88" fmla="*/ 608868 w 950"/>
              <a:gd name="T89" fmla="*/ 725446 h 866"/>
              <a:gd name="T90" fmla="*/ 638223 w 950"/>
              <a:gd name="T91" fmla="*/ 767032 h 866"/>
              <a:gd name="T92" fmla="*/ 671365 w 950"/>
              <a:gd name="T93" fmla="*/ 800301 h 866"/>
              <a:gd name="T94" fmla="*/ 695038 w 950"/>
              <a:gd name="T95" fmla="*/ 756867 h 866"/>
              <a:gd name="T96" fmla="*/ 739543 w 950"/>
              <a:gd name="T97" fmla="*/ 734687 h 866"/>
              <a:gd name="T98" fmla="*/ 765110 w 950"/>
              <a:gd name="T99" fmla="*/ 743005 h 866"/>
              <a:gd name="T100" fmla="*/ 786889 w 950"/>
              <a:gd name="T101" fmla="*/ 767032 h 866"/>
              <a:gd name="T102" fmla="*/ 794464 w 950"/>
              <a:gd name="T103" fmla="*/ 701419 h 866"/>
              <a:gd name="T104" fmla="*/ 811509 w 950"/>
              <a:gd name="T105" fmla="*/ 593295 h 866"/>
              <a:gd name="T106" fmla="*/ 839916 w 950"/>
              <a:gd name="T107" fmla="*/ 597915 h 86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50" h="866">
                <a:moveTo>
                  <a:pt x="946" y="508"/>
                </a:moveTo>
                <a:cubicBezTo>
                  <a:pt x="930" y="405"/>
                  <a:pt x="930" y="405"/>
                  <a:pt x="930" y="405"/>
                </a:cubicBezTo>
                <a:cubicBezTo>
                  <a:pt x="931" y="403"/>
                  <a:pt x="931" y="403"/>
                  <a:pt x="931" y="403"/>
                </a:cubicBezTo>
                <a:cubicBezTo>
                  <a:pt x="932" y="403"/>
                  <a:pt x="932" y="403"/>
                  <a:pt x="932" y="403"/>
                </a:cubicBezTo>
                <a:cubicBezTo>
                  <a:pt x="940" y="391"/>
                  <a:pt x="944" y="381"/>
                  <a:pt x="942" y="374"/>
                </a:cubicBezTo>
                <a:cubicBezTo>
                  <a:pt x="937" y="368"/>
                  <a:pt x="937" y="368"/>
                  <a:pt x="937" y="368"/>
                </a:cubicBezTo>
                <a:cubicBezTo>
                  <a:pt x="926" y="360"/>
                  <a:pt x="921" y="343"/>
                  <a:pt x="924" y="315"/>
                </a:cubicBezTo>
                <a:cubicBezTo>
                  <a:pt x="914" y="315"/>
                  <a:pt x="914" y="315"/>
                  <a:pt x="914" y="315"/>
                </a:cubicBezTo>
                <a:cubicBezTo>
                  <a:pt x="907" y="314"/>
                  <a:pt x="898" y="317"/>
                  <a:pt x="890" y="322"/>
                </a:cubicBezTo>
                <a:cubicBezTo>
                  <a:pt x="881" y="329"/>
                  <a:pt x="876" y="336"/>
                  <a:pt x="875" y="341"/>
                </a:cubicBezTo>
                <a:cubicBezTo>
                  <a:pt x="871" y="354"/>
                  <a:pt x="857" y="362"/>
                  <a:pt x="834" y="370"/>
                </a:cubicBezTo>
                <a:cubicBezTo>
                  <a:pt x="829" y="403"/>
                  <a:pt x="829" y="403"/>
                  <a:pt x="829" y="403"/>
                </a:cubicBezTo>
                <a:cubicBezTo>
                  <a:pt x="829" y="404"/>
                  <a:pt x="829" y="404"/>
                  <a:pt x="829" y="404"/>
                </a:cubicBezTo>
                <a:cubicBezTo>
                  <a:pt x="828" y="405"/>
                  <a:pt x="828" y="405"/>
                  <a:pt x="828" y="405"/>
                </a:cubicBezTo>
                <a:cubicBezTo>
                  <a:pt x="816" y="426"/>
                  <a:pt x="816" y="426"/>
                  <a:pt x="816" y="426"/>
                </a:cubicBezTo>
                <a:cubicBezTo>
                  <a:pt x="815" y="428"/>
                  <a:pt x="815" y="428"/>
                  <a:pt x="815" y="428"/>
                </a:cubicBezTo>
                <a:cubicBezTo>
                  <a:pt x="814" y="428"/>
                  <a:pt x="814" y="428"/>
                  <a:pt x="814" y="428"/>
                </a:cubicBezTo>
                <a:cubicBezTo>
                  <a:pt x="813" y="428"/>
                  <a:pt x="813" y="428"/>
                  <a:pt x="813" y="428"/>
                </a:cubicBezTo>
                <a:cubicBezTo>
                  <a:pt x="708" y="447"/>
                  <a:pt x="708" y="447"/>
                  <a:pt x="708" y="447"/>
                </a:cubicBezTo>
                <a:cubicBezTo>
                  <a:pt x="707" y="447"/>
                  <a:pt x="707" y="447"/>
                  <a:pt x="707" y="447"/>
                </a:cubicBezTo>
                <a:cubicBezTo>
                  <a:pt x="704" y="447"/>
                  <a:pt x="704" y="447"/>
                  <a:pt x="704" y="447"/>
                </a:cubicBezTo>
                <a:cubicBezTo>
                  <a:pt x="704" y="445"/>
                  <a:pt x="704" y="445"/>
                  <a:pt x="704" y="445"/>
                </a:cubicBezTo>
                <a:cubicBezTo>
                  <a:pt x="674" y="412"/>
                  <a:pt x="674" y="412"/>
                  <a:pt x="674" y="412"/>
                </a:cubicBezTo>
                <a:cubicBezTo>
                  <a:pt x="683" y="403"/>
                  <a:pt x="683" y="403"/>
                  <a:pt x="683" y="403"/>
                </a:cubicBezTo>
                <a:cubicBezTo>
                  <a:pt x="671" y="387"/>
                  <a:pt x="671" y="387"/>
                  <a:pt x="671" y="387"/>
                </a:cubicBezTo>
                <a:cubicBezTo>
                  <a:pt x="657" y="376"/>
                  <a:pt x="657" y="376"/>
                  <a:pt x="657" y="376"/>
                </a:cubicBezTo>
                <a:cubicBezTo>
                  <a:pt x="656" y="375"/>
                  <a:pt x="656" y="375"/>
                  <a:pt x="656" y="375"/>
                </a:cubicBezTo>
                <a:cubicBezTo>
                  <a:pt x="655" y="375"/>
                  <a:pt x="655" y="375"/>
                  <a:pt x="655" y="375"/>
                </a:cubicBezTo>
                <a:cubicBezTo>
                  <a:pt x="655" y="374"/>
                  <a:pt x="655" y="374"/>
                  <a:pt x="655" y="374"/>
                </a:cubicBezTo>
                <a:cubicBezTo>
                  <a:pt x="655" y="373"/>
                  <a:pt x="655" y="373"/>
                  <a:pt x="655" y="373"/>
                </a:cubicBezTo>
                <a:cubicBezTo>
                  <a:pt x="649" y="344"/>
                  <a:pt x="649" y="344"/>
                  <a:pt x="649" y="344"/>
                </a:cubicBezTo>
                <a:cubicBezTo>
                  <a:pt x="622" y="347"/>
                  <a:pt x="622" y="347"/>
                  <a:pt x="622" y="347"/>
                </a:cubicBezTo>
                <a:cubicBezTo>
                  <a:pt x="620" y="344"/>
                  <a:pt x="620" y="344"/>
                  <a:pt x="620" y="344"/>
                </a:cubicBezTo>
                <a:cubicBezTo>
                  <a:pt x="597" y="331"/>
                  <a:pt x="597" y="331"/>
                  <a:pt x="597" y="331"/>
                </a:cubicBezTo>
                <a:cubicBezTo>
                  <a:pt x="513" y="316"/>
                  <a:pt x="513" y="316"/>
                  <a:pt x="513" y="316"/>
                </a:cubicBezTo>
                <a:cubicBezTo>
                  <a:pt x="443" y="313"/>
                  <a:pt x="443" y="313"/>
                  <a:pt x="443" y="313"/>
                </a:cubicBezTo>
                <a:cubicBezTo>
                  <a:pt x="441" y="315"/>
                  <a:pt x="441" y="315"/>
                  <a:pt x="441" y="315"/>
                </a:cubicBezTo>
                <a:cubicBezTo>
                  <a:pt x="438" y="315"/>
                  <a:pt x="436" y="314"/>
                  <a:pt x="435" y="312"/>
                </a:cubicBezTo>
                <a:cubicBezTo>
                  <a:pt x="395" y="221"/>
                  <a:pt x="395" y="221"/>
                  <a:pt x="395" y="221"/>
                </a:cubicBezTo>
                <a:cubicBezTo>
                  <a:pt x="391" y="214"/>
                  <a:pt x="374" y="190"/>
                  <a:pt x="340" y="150"/>
                </a:cubicBezTo>
                <a:cubicBezTo>
                  <a:pt x="308" y="111"/>
                  <a:pt x="290" y="90"/>
                  <a:pt x="285" y="86"/>
                </a:cubicBezTo>
                <a:cubicBezTo>
                  <a:pt x="226" y="28"/>
                  <a:pt x="226" y="28"/>
                  <a:pt x="226" y="28"/>
                </a:cubicBezTo>
                <a:cubicBezTo>
                  <a:pt x="217" y="23"/>
                  <a:pt x="217" y="23"/>
                  <a:pt x="217" y="23"/>
                </a:cubicBezTo>
                <a:cubicBezTo>
                  <a:pt x="143" y="21"/>
                  <a:pt x="143" y="21"/>
                  <a:pt x="143" y="21"/>
                </a:cubicBezTo>
                <a:cubicBezTo>
                  <a:pt x="142" y="21"/>
                  <a:pt x="142" y="21"/>
                  <a:pt x="142" y="21"/>
                </a:cubicBezTo>
                <a:cubicBezTo>
                  <a:pt x="140" y="19"/>
                  <a:pt x="140" y="19"/>
                  <a:pt x="140" y="19"/>
                </a:cubicBezTo>
                <a:cubicBezTo>
                  <a:pt x="132" y="14"/>
                  <a:pt x="122" y="9"/>
                  <a:pt x="106" y="6"/>
                </a:cubicBezTo>
                <a:cubicBezTo>
                  <a:pt x="92" y="0"/>
                  <a:pt x="60" y="11"/>
                  <a:pt x="11" y="37"/>
                </a:cubicBezTo>
                <a:cubicBezTo>
                  <a:pt x="9" y="38"/>
                  <a:pt x="9" y="38"/>
                  <a:pt x="9" y="38"/>
                </a:cubicBezTo>
                <a:cubicBezTo>
                  <a:pt x="11" y="53"/>
                  <a:pt x="11" y="53"/>
                  <a:pt x="11" y="53"/>
                </a:cubicBezTo>
                <a:cubicBezTo>
                  <a:pt x="12" y="53"/>
                  <a:pt x="12" y="53"/>
                  <a:pt x="12" y="53"/>
                </a:cubicBezTo>
                <a:cubicBezTo>
                  <a:pt x="12" y="54"/>
                  <a:pt x="12" y="54"/>
                  <a:pt x="12" y="54"/>
                </a:cubicBezTo>
                <a:cubicBezTo>
                  <a:pt x="11" y="54"/>
                  <a:pt x="11" y="54"/>
                  <a:pt x="11" y="54"/>
                </a:cubicBezTo>
                <a:cubicBezTo>
                  <a:pt x="11" y="56"/>
                  <a:pt x="11" y="56"/>
                  <a:pt x="11" y="56"/>
                </a:cubicBezTo>
                <a:cubicBezTo>
                  <a:pt x="2" y="73"/>
                  <a:pt x="2" y="73"/>
                  <a:pt x="2" y="7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4"/>
                  <a:pt x="1" y="74"/>
                  <a:pt x="1" y="74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95"/>
                  <a:pt x="2" y="106"/>
                  <a:pt x="5" y="114"/>
                </a:cubicBezTo>
                <a:cubicBezTo>
                  <a:pt x="13" y="120"/>
                  <a:pt x="13" y="120"/>
                  <a:pt x="13" y="120"/>
                </a:cubicBezTo>
                <a:cubicBezTo>
                  <a:pt x="29" y="119"/>
                  <a:pt x="29" y="119"/>
                  <a:pt x="29" y="119"/>
                </a:cubicBezTo>
                <a:cubicBezTo>
                  <a:pt x="42" y="122"/>
                  <a:pt x="42" y="122"/>
                  <a:pt x="42" y="122"/>
                </a:cubicBezTo>
                <a:cubicBezTo>
                  <a:pt x="48" y="118"/>
                  <a:pt x="48" y="118"/>
                  <a:pt x="48" y="118"/>
                </a:cubicBezTo>
                <a:cubicBezTo>
                  <a:pt x="48" y="108"/>
                  <a:pt x="51" y="101"/>
                  <a:pt x="55" y="99"/>
                </a:cubicBezTo>
                <a:cubicBezTo>
                  <a:pt x="66" y="99"/>
                  <a:pt x="66" y="99"/>
                  <a:pt x="66" y="99"/>
                </a:cubicBezTo>
                <a:cubicBezTo>
                  <a:pt x="103" y="109"/>
                  <a:pt x="103" y="109"/>
                  <a:pt x="103" y="109"/>
                </a:cubicBezTo>
                <a:cubicBezTo>
                  <a:pt x="111" y="110"/>
                  <a:pt x="111" y="110"/>
                  <a:pt x="111" y="110"/>
                </a:cubicBezTo>
                <a:cubicBezTo>
                  <a:pt x="99" y="130"/>
                  <a:pt x="99" y="130"/>
                  <a:pt x="99" y="130"/>
                </a:cubicBezTo>
                <a:cubicBezTo>
                  <a:pt x="99" y="154"/>
                  <a:pt x="99" y="154"/>
                  <a:pt x="99" y="154"/>
                </a:cubicBezTo>
                <a:cubicBezTo>
                  <a:pt x="99" y="160"/>
                  <a:pt x="109" y="172"/>
                  <a:pt x="128" y="190"/>
                </a:cubicBezTo>
                <a:cubicBezTo>
                  <a:pt x="140" y="199"/>
                  <a:pt x="147" y="203"/>
                  <a:pt x="153" y="204"/>
                </a:cubicBezTo>
                <a:cubicBezTo>
                  <a:pt x="159" y="203"/>
                  <a:pt x="159" y="203"/>
                  <a:pt x="159" y="203"/>
                </a:cubicBezTo>
                <a:cubicBezTo>
                  <a:pt x="164" y="201"/>
                  <a:pt x="164" y="201"/>
                  <a:pt x="164" y="201"/>
                </a:cubicBezTo>
                <a:cubicBezTo>
                  <a:pt x="182" y="183"/>
                  <a:pt x="182" y="183"/>
                  <a:pt x="182" y="183"/>
                </a:cubicBezTo>
                <a:cubicBezTo>
                  <a:pt x="195" y="175"/>
                  <a:pt x="195" y="175"/>
                  <a:pt x="195" y="175"/>
                </a:cubicBezTo>
                <a:cubicBezTo>
                  <a:pt x="195" y="173"/>
                  <a:pt x="195" y="173"/>
                  <a:pt x="195" y="173"/>
                </a:cubicBezTo>
                <a:cubicBezTo>
                  <a:pt x="195" y="173"/>
                  <a:pt x="195" y="173"/>
                  <a:pt x="195" y="173"/>
                </a:cubicBezTo>
                <a:cubicBezTo>
                  <a:pt x="224" y="169"/>
                  <a:pt x="224" y="169"/>
                  <a:pt x="224" y="169"/>
                </a:cubicBezTo>
                <a:cubicBezTo>
                  <a:pt x="232" y="151"/>
                  <a:pt x="232" y="151"/>
                  <a:pt x="232" y="151"/>
                </a:cubicBezTo>
                <a:cubicBezTo>
                  <a:pt x="258" y="137"/>
                  <a:pt x="258" y="137"/>
                  <a:pt x="258" y="137"/>
                </a:cubicBezTo>
                <a:cubicBezTo>
                  <a:pt x="280" y="149"/>
                  <a:pt x="280" y="149"/>
                  <a:pt x="280" y="149"/>
                </a:cubicBezTo>
                <a:cubicBezTo>
                  <a:pt x="280" y="150"/>
                  <a:pt x="280" y="150"/>
                  <a:pt x="280" y="150"/>
                </a:cubicBezTo>
                <a:cubicBezTo>
                  <a:pt x="282" y="151"/>
                  <a:pt x="282" y="151"/>
                  <a:pt x="282" y="151"/>
                </a:cubicBezTo>
                <a:cubicBezTo>
                  <a:pt x="303" y="187"/>
                  <a:pt x="303" y="187"/>
                  <a:pt x="303" y="187"/>
                </a:cubicBezTo>
                <a:cubicBezTo>
                  <a:pt x="312" y="211"/>
                  <a:pt x="312" y="211"/>
                  <a:pt x="312" y="211"/>
                </a:cubicBezTo>
                <a:cubicBezTo>
                  <a:pt x="312" y="215"/>
                  <a:pt x="312" y="215"/>
                  <a:pt x="312" y="215"/>
                </a:cubicBezTo>
                <a:cubicBezTo>
                  <a:pt x="307" y="244"/>
                  <a:pt x="307" y="244"/>
                  <a:pt x="307" y="244"/>
                </a:cubicBezTo>
                <a:cubicBezTo>
                  <a:pt x="316" y="264"/>
                  <a:pt x="316" y="264"/>
                  <a:pt x="316" y="264"/>
                </a:cubicBezTo>
                <a:cubicBezTo>
                  <a:pt x="316" y="267"/>
                  <a:pt x="316" y="267"/>
                  <a:pt x="316" y="267"/>
                </a:cubicBezTo>
                <a:cubicBezTo>
                  <a:pt x="309" y="291"/>
                  <a:pt x="309" y="291"/>
                  <a:pt x="309" y="291"/>
                </a:cubicBezTo>
                <a:cubicBezTo>
                  <a:pt x="309" y="312"/>
                  <a:pt x="309" y="312"/>
                  <a:pt x="309" y="312"/>
                </a:cubicBezTo>
                <a:cubicBezTo>
                  <a:pt x="316" y="331"/>
                  <a:pt x="319" y="343"/>
                  <a:pt x="319" y="347"/>
                </a:cubicBezTo>
                <a:cubicBezTo>
                  <a:pt x="317" y="365"/>
                  <a:pt x="317" y="365"/>
                  <a:pt x="317" y="365"/>
                </a:cubicBezTo>
                <a:cubicBezTo>
                  <a:pt x="317" y="365"/>
                  <a:pt x="317" y="365"/>
                  <a:pt x="317" y="365"/>
                </a:cubicBezTo>
                <a:cubicBezTo>
                  <a:pt x="317" y="366"/>
                  <a:pt x="317" y="366"/>
                  <a:pt x="317" y="366"/>
                </a:cubicBezTo>
                <a:cubicBezTo>
                  <a:pt x="306" y="380"/>
                  <a:pt x="306" y="380"/>
                  <a:pt x="306" y="380"/>
                </a:cubicBezTo>
                <a:cubicBezTo>
                  <a:pt x="306" y="381"/>
                  <a:pt x="306" y="381"/>
                  <a:pt x="306" y="381"/>
                </a:cubicBezTo>
                <a:cubicBezTo>
                  <a:pt x="306" y="381"/>
                  <a:pt x="306" y="381"/>
                  <a:pt x="306" y="381"/>
                </a:cubicBezTo>
                <a:cubicBezTo>
                  <a:pt x="306" y="381"/>
                  <a:pt x="306" y="381"/>
                  <a:pt x="306" y="381"/>
                </a:cubicBezTo>
                <a:cubicBezTo>
                  <a:pt x="296" y="394"/>
                  <a:pt x="296" y="394"/>
                  <a:pt x="296" y="394"/>
                </a:cubicBezTo>
                <a:cubicBezTo>
                  <a:pt x="295" y="417"/>
                  <a:pt x="295" y="417"/>
                  <a:pt x="295" y="417"/>
                </a:cubicBezTo>
                <a:cubicBezTo>
                  <a:pt x="301" y="442"/>
                  <a:pt x="301" y="442"/>
                  <a:pt x="301" y="442"/>
                </a:cubicBezTo>
                <a:cubicBezTo>
                  <a:pt x="301" y="442"/>
                  <a:pt x="301" y="442"/>
                  <a:pt x="301" y="442"/>
                </a:cubicBezTo>
                <a:cubicBezTo>
                  <a:pt x="302" y="443"/>
                  <a:pt x="302" y="443"/>
                  <a:pt x="302" y="443"/>
                </a:cubicBezTo>
                <a:cubicBezTo>
                  <a:pt x="301" y="444"/>
                  <a:pt x="301" y="444"/>
                  <a:pt x="301" y="444"/>
                </a:cubicBezTo>
                <a:cubicBezTo>
                  <a:pt x="301" y="444"/>
                  <a:pt x="301" y="444"/>
                  <a:pt x="301" y="444"/>
                </a:cubicBezTo>
                <a:cubicBezTo>
                  <a:pt x="295" y="481"/>
                  <a:pt x="295" y="481"/>
                  <a:pt x="295" y="481"/>
                </a:cubicBezTo>
                <a:cubicBezTo>
                  <a:pt x="289" y="486"/>
                  <a:pt x="289" y="486"/>
                  <a:pt x="289" y="486"/>
                </a:cubicBezTo>
                <a:cubicBezTo>
                  <a:pt x="285" y="489"/>
                  <a:pt x="280" y="489"/>
                  <a:pt x="274" y="486"/>
                </a:cubicBezTo>
                <a:cubicBezTo>
                  <a:pt x="271" y="486"/>
                  <a:pt x="271" y="486"/>
                  <a:pt x="271" y="486"/>
                </a:cubicBezTo>
                <a:cubicBezTo>
                  <a:pt x="262" y="475"/>
                  <a:pt x="262" y="475"/>
                  <a:pt x="262" y="475"/>
                </a:cubicBezTo>
                <a:cubicBezTo>
                  <a:pt x="251" y="479"/>
                  <a:pt x="251" y="479"/>
                  <a:pt x="251" y="479"/>
                </a:cubicBezTo>
                <a:cubicBezTo>
                  <a:pt x="238" y="493"/>
                  <a:pt x="238" y="493"/>
                  <a:pt x="238" y="493"/>
                </a:cubicBezTo>
                <a:cubicBezTo>
                  <a:pt x="223" y="537"/>
                  <a:pt x="223" y="537"/>
                  <a:pt x="223" y="537"/>
                </a:cubicBezTo>
                <a:cubicBezTo>
                  <a:pt x="223" y="538"/>
                  <a:pt x="223" y="538"/>
                  <a:pt x="223" y="538"/>
                </a:cubicBezTo>
                <a:cubicBezTo>
                  <a:pt x="222" y="539"/>
                  <a:pt x="222" y="539"/>
                  <a:pt x="222" y="539"/>
                </a:cubicBezTo>
                <a:cubicBezTo>
                  <a:pt x="207" y="551"/>
                  <a:pt x="207" y="551"/>
                  <a:pt x="207" y="551"/>
                </a:cubicBezTo>
                <a:cubicBezTo>
                  <a:pt x="205" y="551"/>
                  <a:pt x="205" y="551"/>
                  <a:pt x="205" y="551"/>
                </a:cubicBezTo>
                <a:cubicBezTo>
                  <a:pt x="197" y="552"/>
                  <a:pt x="197" y="552"/>
                  <a:pt x="197" y="552"/>
                </a:cubicBezTo>
                <a:cubicBezTo>
                  <a:pt x="180" y="577"/>
                  <a:pt x="180" y="577"/>
                  <a:pt x="180" y="577"/>
                </a:cubicBezTo>
                <a:cubicBezTo>
                  <a:pt x="188" y="592"/>
                  <a:pt x="188" y="592"/>
                  <a:pt x="188" y="592"/>
                </a:cubicBezTo>
                <a:cubicBezTo>
                  <a:pt x="190" y="595"/>
                  <a:pt x="190" y="595"/>
                  <a:pt x="190" y="595"/>
                </a:cubicBezTo>
                <a:cubicBezTo>
                  <a:pt x="211" y="621"/>
                  <a:pt x="211" y="621"/>
                  <a:pt x="211" y="621"/>
                </a:cubicBezTo>
                <a:cubicBezTo>
                  <a:pt x="211" y="622"/>
                  <a:pt x="211" y="622"/>
                  <a:pt x="211" y="622"/>
                </a:cubicBezTo>
                <a:cubicBezTo>
                  <a:pt x="211" y="630"/>
                  <a:pt x="211" y="630"/>
                  <a:pt x="211" y="630"/>
                </a:cubicBezTo>
                <a:cubicBezTo>
                  <a:pt x="235" y="634"/>
                  <a:pt x="235" y="634"/>
                  <a:pt x="235" y="634"/>
                </a:cubicBezTo>
                <a:cubicBezTo>
                  <a:pt x="239" y="655"/>
                  <a:pt x="239" y="655"/>
                  <a:pt x="239" y="655"/>
                </a:cubicBezTo>
                <a:cubicBezTo>
                  <a:pt x="239" y="656"/>
                  <a:pt x="239" y="656"/>
                  <a:pt x="239" y="656"/>
                </a:cubicBezTo>
                <a:cubicBezTo>
                  <a:pt x="242" y="681"/>
                  <a:pt x="242" y="681"/>
                  <a:pt x="242" y="681"/>
                </a:cubicBezTo>
                <a:cubicBezTo>
                  <a:pt x="248" y="686"/>
                  <a:pt x="248" y="686"/>
                  <a:pt x="248" y="686"/>
                </a:cubicBezTo>
                <a:cubicBezTo>
                  <a:pt x="269" y="680"/>
                  <a:pt x="269" y="680"/>
                  <a:pt x="269" y="680"/>
                </a:cubicBezTo>
                <a:cubicBezTo>
                  <a:pt x="289" y="668"/>
                  <a:pt x="289" y="668"/>
                  <a:pt x="289" y="668"/>
                </a:cubicBezTo>
                <a:cubicBezTo>
                  <a:pt x="293" y="666"/>
                  <a:pt x="293" y="666"/>
                  <a:pt x="293" y="666"/>
                </a:cubicBezTo>
                <a:cubicBezTo>
                  <a:pt x="300" y="702"/>
                  <a:pt x="300" y="702"/>
                  <a:pt x="300" y="702"/>
                </a:cubicBezTo>
                <a:cubicBezTo>
                  <a:pt x="309" y="716"/>
                  <a:pt x="309" y="716"/>
                  <a:pt x="309" y="716"/>
                </a:cubicBezTo>
                <a:cubicBezTo>
                  <a:pt x="312" y="717"/>
                  <a:pt x="312" y="717"/>
                  <a:pt x="312" y="717"/>
                </a:cubicBezTo>
                <a:cubicBezTo>
                  <a:pt x="319" y="732"/>
                  <a:pt x="319" y="732"/>
                  <a:pt x="319" y="732"/>
                </a:cubicBezTo>
                <a:cubicBezTo>
                  <a:pt x="335" y="744"/>
                  <a:pt x="335" y="744"/>
                  <a:pt x="335" y="744"/>
                </a:cubicBezTo>
                <a:cubicBezTo>
                  <a:pt x="337" y="748"/>
                  <a:pt x="342" y="748"/>
                  <a:pt x="347" y="748"/>
                </a:cubicBezTo>
                <a:cubicBezTo>
                  <a:pt x="353" y="749"/>
                  <a:pt x="353" y="749"/>
                  <a:pt x="353" y="749"/>
                </a:cubicBezTo>
                <a:cubicBezTo>
                  <a:pt x="362" y="744"/>
                  <a:pt x="362" y="744"/>
                  <a:pt x="362" y="744"/>
                </a:cubicBezTo>
                <a:cubicBezTo>
                  <a:pt x="370" y="741"/>
                  <a:pt x="377" y="738"/>
                  <a:pt x="385" y="737"/>
                </a:cubicBezTo>
                <a:cubicBezTo>
                  <a:pt x="392" y="734"/>
                  <a:pt x="392" y="734"/>
                  <a:pt x="392" y="734"/>
                </a:cubicBezTo>
                <a:cubicBezTo>
                  <a:pt x="407" y="733"/>
                  <a:pt x="407" y="733"/>
                  <a:pt x="407" y="733"/>
                </a:cubicBezTo>
                <a:cubicBezTo>
                  <a:pt x="412" y="733"/>
                  <a:pt x="414" y="734"/>
                  <a:pt x="417" y="737"/>
                </a:cubicBezTo>
                <a:cubicBezTo>
                  <a:pt x="438" y="723"/>
                  <a:pt x="438" y="723"/>
                  <a:pt x="438" y="723"/>
                </a:cubicBezTo>
                <a:cubicBezTo>
                  <a:pt x="440" y="723"/>
                  <a:pt x="440" y="723"/>
                  <a:pt x="440" y="723"/>
                </a:cubicBezTo>
                <a:cubicBezTo>
                  <a:pt x="442" y="724"/>
                  <a:pt x="442" y="724"/>
                  <a:pt x="442" y="724"/>
                </a:cubicBezTo>
                <a:cubicBezTo>
                  <a:pt x="443" y="723"/>
                  <a:pt x="443" y="723"/>
                  <a:pt x="443" y="723"/>
                </a:cubicBezTo>
                <a:cubicBezTo>
                  <a:pt x="446" y="725"/>
                  <a:pt x="446" y="725"/>
                  <a:pt x="446" y="725"/>
                </a:cubicBezTo>
                <a:cubicBezTo>
                  <a:pt x="454" y="735"/>
                  <a:pt x="458" y="743"/>
                  <a:pt x="458" y="748"/>
                </a:cubicBezTo>
                <a:cubicBezTo>
                  <a:pt x="468" y="763"/>
                  <a:pt x="468" y="763"/>
                  <a:pt x="468" y="763"/>
                </a:cubicBezTo>
                <a:cubicBezTo>
                  <a:pt x="475" y="766"/>
                  <a:pt x="475" y="766"/>
                  <a:pt x="475" y="766"/>
                </a:cubicBezTo>
                <a:cubicBezTo>
                  <a:pt x="476" y="766"/>
                  <a:pt x="476" y="766"/>
                  <a:pt x="476" y="766"/>
                </a:cubicBezTo>
                <a:cubicBezTo>
                  <a:pt x="477" y="766"/>
                  <a:pt x="477" y="766"/>
                  <a:pt x="477" y="766"/>
                </a:cubicBezTo>
                <a:cubicBezTo>
                  <a:pt x="475" y="763"/>
                  <a:pt x="475" y="763"/>
                  <a:pt x="475" y="763"/>
                </a:cubicBezTo>
                <a:cubicBezTo>
                  <a:pt x="474" y="758"/>
                  <a:pt x="474" y="755"/>
                  <a:pt x="475" y="753"/>
                </a:cubicBezTo>
                <a:cubicBezTo>
                  <a:pt x="477" y="750"/>
                  <a:pt x="481" y="748"/>
                  <a:pt x="488" y="748"/>
                </a:cubicBezTo>
                <a:cubicBezTo>
                  <a:pt x="527" y="747"/>
                  <a:pt x="527" y="747"/>
                  <a:pt x="527" y="747"/>
                </a:cubicBezTo>
                <a:cubicBezTo>
                  <a:pt x="528" y="746"/>
                  <a:pt x="528" y="746"/>
                  <a:pt x="528" y="746"/>
                </a:cubicBezTo>
                <a:cubicBezTo>
                  <a:pt x="530" y="746"/>
                  <a:pt x="530" y="746"/>
                  <a:pt x="530" y="746"/>
                </a:cubicBezTo>
                <a:cubicBezTo>
                  <a:pt x="530" y="748"/>
                  <a:pt x="530" y="748"/>
                  <a:pt x="530" y="748"/>
                </a:cubicBezTo>
                <a:cubicBezTo>
                  <a:pt x="532" y="748"/>
                  <a:pt x="532" y="748"/>
                  <a:pt x="532" y="748"/>
                </a:cubicBezTo>
                <a:cubicBezTo>
                  <a:pt x="544" y="770"/>
                  <a:pt x="544" y="770"/>
                  <a:pt x="544" y="770"/>
                </a:cubicBezTo>
                <a:cubicBezTo>
                  <a:pt x="543" y="781"/>
                  <a:pt x="543" y="781"/>
                  <a:pt x="543" y="781"/>
                </a:cubicBezTo>
                <a:cubicBezTo>
                  <a:pt x="542" y="781"/>
                  <a:pt x="542" y="781"/>
                  <a:pt x="542" y="781"/>
                </a:cubicBezTo>
                <a:cubicBezTo>
                  <a:pt x="556" y="785"/>
                  <a:pt x="556" y="785"/>
                  <a:pt x="556" y="785"/>
                </a:cubicBezTo>
                <a:cubicBezTo>
                  <a:pt x="557" y="785"/>
                  <a:pt x="557" y="785"/>
                  <a:pt x="557" y="785"/>
                </a:cubicBezTo>
                <a:cubicBezTo>
                  <a:pt x="556" y="781"/>
                  <a:pt x="556" y="779"/>
                  <a:pt x="559" y="777"/>
                </a:cubicBezTo>
                <a:cubicBezTo>
                  <a:pt x="564" y="776"/>
                  <a:pt x="564" y="776"/>
                  <a:pt x="564" y="776"/>
                </a:cubicBezTo>
                <a:cubicBezTo>
                  <a:pt x="599" y="800"/>
                  <a:pt x="599" y="800"/>
                  <a:pt x="599" y="800"/>
                </a:cubicBezTo>
                <a:cubicBezTo>
                  <a:pt x="602" y="804"/>
                  <a:pt x="604" y="808"/>
                  <a:pt x="605" y="813"/>
                </a:cubicBezTo>
                <a:cubicBezTo>
                  <a:pt x="606" y="828"/>
                  <a:pt x="606" y="828"/>
                  <a:pt x="606" y="828"/>
                </a:cubicBezTo>
                <a:cubicBezTo>
                  <a:pt x="618" y="830"/>
                  <a:pt x="618" y="830"/>
                  <a:pt x="618" y="830"/>
                </a:cubicBezTo>
                <a:cubicBezTo>
                  <a:pt x="625" y="817"/>
                  <a:pt x="625" y="817"/>
                  <a:pt x="625" y="817"/>
                </a:cubicBezTo>
                <a:cubicBezTo>
                  <a:pt x="622" y="811"/>
                  <a:pt x="620" y="805"/>
                  <a:pt x="621" y="800"/>
                </a:cubicBezTo>
                <a:cubicBezTo>
                  <a:pt x="622" y="796"/>
                  <a:pt x="623" y="793"/>
                  <a:pt x="627" y="791"/>
                </a:cubicBezTo>
                <a:cubicBezTo>
                  <a:pt x="630" y="788"/>
                  <a:pt x="630" y="788"/>
                  <a:pt x="630" y="788"/>
                </a:cubicBezTo>
                <a:cubicBezTo>
                  <a:pt x="630" y="786"/>
                  <a:pt x="631" y="785"/>
                  <a:pt x="633" y="784"/>
                </a:cubicBezTo>
                <a:cubicBezTo>
                  <a:pt x="643" y="785"/>
                  <a:pt x="643" y="785"/>
                  <a:pt x="643" y="785"/>
                </a:cubicBezTo>
                <a:cubicBezTo>
                  <a:pt x="648" y="788"/>
                  <a:pt x="652" y="798"/>
                  <a:pt x="655" y="816"/>
                </a:cubicBezTo>
                <a:cubicBezTo>
                  <a:pt x="655" y="818"/>
                  <a:pt x="655" y="818"/>
                  <a:pt x="655" y="818"/>
                </a:cubicBezTo>
                <a:cubicBezTo>
                  <a:pt x="657" y="819"/>
                  <a:pt x="657" y="819"/>
                  <a:pt x="657" y="819"/>
                </a:cubicBezTo>
                <a:cubicBezTo>
                  <a:pt x="658" y="824"/>
                  <a:pt x="664" y="827"/>
                  <a:pt x="674" y="830"/>
                </a:cubicBezTo>
                <a:cubicBezTo>
                  <a:pt x="675" y="830"/>
                  <a:pt x="675" y="830"/>
                  <a:pt x="675" y="830"/>
                </a:cubicBezTo>
                <a:cubicBezTo>
                  <a:pt x="676" y="831"/>
                  <a:pt x="676" y="831"/>
                  <a:pt x="676" y="831"/>
                </a:cubicBezTo>
                <a:cubicBezTo>
                  <a:pt x="709" y="866"/>
                  <a:pt x="709" y="866"/>
                  <a:pt x="709" y="866"/>
                </a:cubicBezTo>
                <a:cubicBezTo>
                  <a:pt x="709" y="866"/>
                  <a:pt x="709" y="866"/>
                  <a:pt x="709" y="866"/>
                </a:cubicBezTo>
                <a:cubicBezTo>
                  <a:pt x="725" y="861"/>
                  <a:pt x="725" y="861"/>
                  <a:pt x="725" y="861"/>
                </a:cubicBezTo>
                <a:cubicBezTo>
                  <a:pt x="723" y="855"/>
                  <a:pt x="723" y="855"/>
                  <a:pt x="723" y="855"/>
                </a:cubicBezTo>
                <a:cubicBezTo>
                  <a:pt x="719" y="850"/>
                  <a:pt x="718" y="845"/>
                  <a:pt x="718" y="842"/>
                </a:cubicBezTo>
                <a:cubicBezTo>
                  <a:pt x="718" y="834"/>
                  <a:pt x="723" y="827"/>
                  <a:pt x="734" y="819"/>
                </a:cubicBezTo>
                <a:cubicBezTo>
                  <a:pt x="752" y="804"/>
                  <a:pt x="752" y="804"/>
                  <a:pt x="752" y="804"/>
                </a:cubicBezTo>
                <a:cubicBezTo>
                  <a:pt x="773" y="818"/>
                  <a:pt x="773" y="818"/>
                  <a:pt x="773" y="818"/>
                </a:cubicBezTo>
                <a:cubicBezTo>
                  <a:pt x="777" y="818"/>
                  <a:pt x="777" y="818"/>
                  <a:pt x="777" y="818"/>
                </a:cubicBezTo>
                <a:cubicBezTo>
                  <a:pt x="781" y="795"/>
                  <a:pt x="781" y="795"/>
                  <a:pt x="781" y="795"/>
                </a:cubicBezTo>
                <a:cubicBezTo>
                  <a:pt x="781" y="791"/>
                  <a:pt x="781" y="791"/>
                  <a:pt x="781" y="791"/>
                </a:cubicBezTo>
                <a:cubicBezTo>
                  <a:pt x="785" y="790"/>
                  <a:pt x="785" y="790"/>
                  <a:pt x="785" y="790"/>
                </a:cubicBezTo>
                <a:cubicBezTo>
                  <a:pt x="802" y="792"/>
                  <a:pt x="802" y="792"/>
                  <a:pt x="802" y="792"/>
                </a:cubicBezTo>
                <a:cubicBezTo>
                  <a:pt x="806" y="795"/>
                  <a:pt x="808" y="798"/>
                  <a:pt x="808" y="804"/>
                </a:cubicBezTo>
                <a:cubicBezTo>
                  <a:pt x="808" y="808"/>
                  <a:pt x="804" y="813"/>
                  <a:pt x="801" y="817"/>
                </a:cubicBezTo>
                <a:cubicBezTo>
                  <a:pt x="804" y="819"/>
                  <a:pt x="804" y="819"/>
                  <a:pt x="804" y="819"/>
                </a:cubicBezTo>
                <a:cubicBezTo>
                  <a:pt x="815" y="825"/>
                  <a:pt x="823" y="829"/>
                  <a:pt x="830" y="830"/>
                </a:cubicBezTo>
                <a:cubicBezTo>
                  <a:pt x="831" y="830"/>
                  <a:pt x="831" y="830"/>
                  <a:pt x="831" y="830"/>
                </a:cubicBezTo>
                <a:cubicBezTo>
                  <a:pt x="831" y="830"/>
                  <a:pt x="831" y="830"/>
                  <a:pt x="831" y="830"/>
                </a:cubicBezTo>
                <a:cubicBezTo>
                  <a:pt x="845" y="837"/>
                  <a:pt x="845" y="837"/>
                  <a:pt x="845" y="837"/>
                </a:cubicBezTo>
                <a:cubicBezTo>
                  <a:pt x="855" y="836"/>
                  <a:pt x="855" y="836"/>
                  <a:pt x="855" y="836"/>
                </a:cubicBezTo>
                <a:cubicBezTo>
                  <a:pt x="839" y="759"/>
                  <a:pt x="839" y="759"/>
                  <a:pt x="839" y="759"/>
                </a:cubicBezTo>
                <a:cubicBezTo>
                  <a:pt x="829" y="753"/>
                  <a:pt x="819" y="740"/>
                  <a:pt x="810" y="725"/>
                </a:cubicBezTo>
                <a:cubicBezTo>
                  <a:pt x="802" y="713"/>
                  <a:pt x="807" y="695"/>
                  <a:pt x="823" y="674"/>
                </a:cubicBezTo>
                <a:cubicBezTo>
                  <a:pt x="833" y="663"/>
                  <a:pt x="845" y="653"/>
                  <a:pt x="857" y="642"/>
                </a:cubicBezTo>
                <a:cubicBezTo>
                  <a:pt x="857" y="642"/>
                  <a:pt x="857" y="642"/>
                  <a:pt x="857" y="642"/>
                </a:cubicBezTo>
                <a:cubicBezTo>
                  <a:pt x="858" y="640"/>
                  <a:pt x="858" y="640"/>
                  <a:pt x="858" y="640"/>
                </a:cubicBezTo>
                <a:cubicBezTo>
                  <a:pt x="873" y="640"/>
                  <a:pt x="873" y="640"/>
                  <a:pt x="873" y="640"/>
                </a:cubicBezTo>
                <a:cubicBezTo>
                  <a:pt x="874" y="642"/>
                  <a:pt x="874" y="642"/>
                  <a:pt x="874" y="642"/>
                </a:cubicBezTo>
                <a:cubicBezTo>
                  <a:pt x="887" y="647"/>
                  <a:pt x="887" y="647"/>
                  <a:pt x="887" y="647"/>
                </a:cubicBezTo>
                <a:cubicBezTo>
                  <a:pt x="913" y="647"/>
                  <a:pt x="913" y="647"/>
                  <a:pt x="913" y="647"/>
                </a:cubicBezTo>
                <a:cubicBezTo>
                  <a:pt x="924" y="642"/>
                  <a:pt x="933" y="626"/>
                  <a:pt x="944" y="601"/>
                </a:cubicBezTo>
                <a:cubicBezTo>
                  <a:pt x="950" y="586"/>
                  <a:pt x="950" y="556"/>
                  <a:pt x="946" y="50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 sz="3200" dirty="0">
              <a:latin typeface="萝莉体 第二版" pitchFamily="2" charset="-122"/>
              <a:ea typeface="萝莉体 第二版" pitchFamily="2" charset="-122"/>
            </a:endParaRPr>
          </a:p>
        </p:txBody>
      </p:sp>
      <p:sp>
        <p:nvSpPr>
          <p:cNvPr id="78" name="Freeform 30"/>
          <p:cNvSpPr/>
          <p:nvPr/>
        </p:nvSpPr>
        <p:spPr bwMode="auto">
          <a:xfrm>
            <a:off x="6485384" y="4554443"/>
            <a:ext cx="913692" cy="634386"/>
          </a:xfrm>
          <a:custGeom>
            <a:avLst/>
            <a:gdLst>
              <a:gd name="T0" fmla="*/ 2147483646 w 573"/>
              <a:gd name="T1" fmla="*/ 2147483646 h 361"/>
              <a:gd name="T2" fmla="*/ 2147483646 w 573"/>
              <a:gd name="T3" fmla="*/ 2147483646 h 361"/>
              <a:gd name="T4" fmla="*/ 2147483646 w 573"/>
              <a:gd name="T5" fmla="*/ 2147483646 h 361"/>
              <a:gd name="T6" fmla="*/ 2147483646 w 573"/>
              <a:gd name="T7" fmla="*/ 2147483646 h 361"/>
              <a:gd name="T8" fmla="*/ 2147483646 w 573"/>
              <a:gd name="T9" fmla="*/ 2147483646 h 361"/>
              <a:gd name="T10" fmla="*/ 2147483646 w 573"/>
              <a:gd name="T11" fmla="*/ 1776698668 h 361"/>
              <a:gd name="T12" fmla="*/ 2147483646 w 573"/>
              <a:gd name="T13" fmla="*/ 2147483646 h 361"/>
              <a:gd name="T14" fmla="*/ 2147483646 w 573"/>
              <a:gd name="T15" fmla="*/ 2147483646 h 361"/>
              <a:gd name="T16" fmla="*/ 2147483646 w 573"/>
              <a:gd name="T17" fmla="*/ 2147483646 h 361"/>
              <a:gd name="T18" fmla="*/ 2147483646 w 573"/>
              <a:gd name="T19" fmla="*/ 2147483646 h 361"/>
              <a:gd name="T20" fmla="*/ 2147483646 w 573"/>
              <a:gd name="T21" fmla="*/ 2147483646 h 361"/>
              <a:gd name="T22" fmla="*/ 2147483646 w 573"/>
              <a:gd name="T23" fmla="*/ 2147483646 h 361"/>
              <a:gd name="T24" fmla="*/ 2147483646 w 573"/>
              <a:gd name="T25" fmla="*/ 2147483646 h 361"/>
              <a:gd name="T26" fmla="*/ 2147483646 w 573"/>
              <a:gd name="T27" fmla="*/ 2147483646 h 361"/>
              <a:gd name="T28" fmla="*/ 0 w 573"/>
              <a:gd name="T29" fmla="*/ 2147483646 h 361"/>
              <a:gd name="T30" fmla="*/ 2147483646 w 573"/>
              <a:gd name="T31" fmla="*/ 2147483646 h 361"/>
              <a:gd name="T32" fmla="*/ 2147483646 w 573"/>
              <a:gd name="T33" fmla="*/ 2147483646 h 361"/>
              <a:gd name="T34" fmla="*/ 2147483646 w 573"/>
              <a:gd name="T35" fmla="*/ 2147483646 h 361"/>
              <a:gd name="T36" fmla="*/ 2147483646 w 573"/>
              <a:gd name="T37" fmla="*/ 2147483646 h 361"/>
              <a:gd name="T38" fmla="*/ 2147483646 w 573"/>
              <a:gd name="T39" fmla="*/ 2147483646 h 361"/>
              <a:gd name="T40" fmla="*/ 2147483646 w 573"/>
              <a:gd name="T41" fmla="*/ 2147483646 h 361"/>
              <a:gd name="T42" fmla="*/ 2147483646 w 573"/>
              <a:gd name="T43" fmla="*/ 2147483646 h 361"/>
              <a:gd name="T44" fmla="*/ 2147483646 w 573"/>
              <a:gd name="T45" fmla="*/ 2147483646 h 361"/>
              <a:gd name="T46" fmla="*/ 2147483646 w 573"/>
              <a:gd name="T47" fmla="*/ 2147483646 h 361"/>
              <a:gd name="T48" fmla="*/ 2147483646 w 573"/>
              <a:gd name="T49" fmla="*/ 2147483646 h 361"/>
              <a:gd name="T50" fmla="*/ 2147483646 w 573"/>
              <a:gd name="T51" fmla="*/ 2147483646 h 361"/>
              <a:gd name="T52" fmla="*/ 2147483646 w 573"/>
              <a:gd name="T53" fmla="*/ 2147483646 h 361"/>
              <a:gd name="T54" fmla="*/ 2147483646 w 573"/>
              <a:gd name="T55" fmla="*/ 2147483646 h 361"/>
              <a:gd name="T56" fmla="*/ 2147483646 w 573"/>
              <a:gd name="T57" fmla="*/ 2147483646 h 361"/>
              <a:gd name="T58" fmla="*/ 2147483646 w 573"/>
              <a:gd name="T59" fmla="*/ 2147483646 h 361"/>
              <a:gd name="T60" fmla="*/ 2147483646 w 573"/>
              <a:gd name="T61" fmla="*/ 2147483646 h 361"/>
              <a:gd name="T62" fmla="*/ 2147483646 w 573"/>
              <a:gd name="T63" fmla="*/ 2147483646 h 361"/>
              <a:gd name="T64" fmla="*/ 2147483646 w 573"/>
              <a:gd name="T65" fmla="*/ 2147483646 h 361"/>
              <a:gd name="T66" fmla="*/ 2147483646 w 573"/>
              <a:gd name="T67" fmla="*/ 2147483646 h 361"/>
              <a:gd name="T68" fmla="*/ 2147483646 w 573"/>
              <a:gd name="T69" fmla="*/ 2147483646 h 361"/>
              <a:gd name="T70" fmla="*/ 2147483646 w 573"/>
              <a:gd name="T71" fmla="*/ 2147483646 h 361"/>
              <a:gd name="T72" fmla="*/ 2147483646 w 573"/>
              <a:gd name="T73" fmla="*/ 2147483646 h 361"/>
              <a:gd name="T74" fmla="*/ 2147483646 w 573"/>
              <a:gd name="T75" fmla="*/ 2147483646 h 361"/>
              <a:gd name="T76" fmla="*/ 2147483646 w 573"/>
              <a:gd name="T77" fmla="*/ 2147483646 h 361"/>
              <a:gd name="T78" fmla="*/ 2147483646 w 573"/>
              <a:gd name="T79" fmla="*/ 2147483646 h 361"/>
              <a:gd name="T80" fmla="*/ 2147483646 w 573"/>
              <a:gd name="T81" fmla="*/ 2147483646 h 361"/>
              <a:gd name="T82" fmla="*/ 2147483646 w 573"/>
              <a:gd name="T83" fmla="*/ 2147483646 h 361"/>
              <a:gd name="T84" fmla="*/ 2147483646 w 573"/>
              <a:gd name="T85" fmla="*/ 2147483646 h 361"/>
              <a:gd name="T86" fmla="*/ 2147483646 w 573"/>
              <a:gd name="T87" fmla="*/ 2147483646 h 361"/>
              <a:gd name="T88" fmla="*/ 2147483646 w 573"/>
              <a:gd name="T89" fmla="*/ 2147483646 h 361"/>
              <a:gd name="T90" fmla="*/ 2147483646 w 573"/>
              <a:gd name="T91" fmla="*/ 2147483646 h 361"/>
              <a:gd name="T92" fmla="*/ 2147483646 w 573"/>
              <a:gd name="T93" fmla="*/ 2147483646 h 361"/>
              <a:gd name="T94" fmla="*/ 2147483646 w 573"/>
              <a:gd name="T95" fmla="*/ 2147483646 h 361"/>
              <a:gd name="T96" fmla="*/ 2147483646 w 573"/>
              <a:gd name="T97" fmla="*/ 2147483646 h 361"/>
              <a:gd name="T98" fmla="*/ 2147483646 w 573"/>
              <a:gd name="T99" fmla="*/ 2147483646 h 361"/>
              <a:gd name="T100" fmla="*/ 2147483646 w 573"/>
              <a:gd name="T101" fmla="*/ 2147483646 h 36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73"/>
              <a:gd name="T154" fmla="*/ 0 h 361"/>
              <a:gd name="T155" fmla="*/ 573 w 573"/>
              <a:gd name="T156" fmla="*/ 361 h 36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73" h="361">
                <a:moveTo>
                  <a:pt x="525" y="11"/>
                </a:moveTo>
                <a:cubicBezTo>
                  <a:pt x="523" y="12"/>
                  <a:pt x="523" y="12"/>
                  <a:pt x="523" y="12"/>
                </a:cubicBezTo>
                <a:cubicBezTo>
                  <a:pt x="523" y="18"/>
                  <a:pt x="520" y="21"/>
                  <a:pt x="514" y="21"/>
                </a:cubicBezTo>
                <a:cubicBezTo>
                  <a:pt x="473" y="16"/>
                  <a:pt x="473" y="16"/>
                  <a:pt x="473" y="16"/>
                </a:cubicBezTo>
                <a:cubicBezTo>
                  <a:pt x="445" y="11"/>
                  <a:pt x="427" y="0"/>
                  <a:pt x="416" y="2"/>
                </a:cubicBezTo>
                <a:cubicBezTo>
                  <a:pt x="396" y="4"/>
                  <a:pt x="358" y="57"/>
                  <a:pt x="358" y="57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60" y="82"/>
                  <a:pt x="360" y="82"/>
                  <a:pt x="360" y="82"/>
                </a:cubicBezTo>
                <a:cubicBezTo>
                  <a:pt x="355" y="83"/>
                  <a:pt x="355" y="83"/>
                  <a:pt x="355" y="83"/>
                </a:cubicBezTo>
                <a:cubicBezTo>
                  <a:pt x="310" y="89"/>
                  <a:pt x="285" y="85"/>
                  <a:pt x="282" y="70"/>
                </a:cubicBezTo>
                <a:cubicBezTo>
                  <a:pt x="277" y="5"/>
                  <a:pt x="277" y="5"/>
                  <a:pt x="277" y="5"/>
                </a:cubicBezTo>
                <a:cubicBezTo>
                  <a:pt x="224" y="2"/>
                  <a:pt x="224" y="2"/>
                  <a:pt x="224" y="2"/>
                </a:cubicBezTo>
                <a:cubicBezTo>
                  <a:pt x="202" y="48"/>
                  <a:pt x="202" y="48"/>
                  <a:pt x="202" y="48"/>
                </a:cubicBezTo>
                <a:cubicBezTo>
                  <a:pt x="200" y="28"/>
                  <a:pt x="200" y="28"/>
                  <a:pt x="200" y="28"/>
                </a:cubicBezTo>
                <a:cubicBezTo>
                  <a:pt x="199" y="12"/>
                  <a:pt x="196" y="3"/>
                  <a:pt x="192" y="1"/>
                </a:cubicBezTo>
                <a:cubicBezTo>
                  <a:pt x="169" y="12"/>
                  <a:pt x="169" y="12"/>
                  <a:pt x="169" y="12"/>
                </a:cubicBezTo>
                <a:cubicBezTo>
                  <a:pt x="159" y="26"/>
                  <a:pt x="159" y="26"/>
                  <a:pt x="159" y="26"/>
                </a:cubicBezTo>
                <a:cubicBezTo>
                  <a:pt x="158" y="27"/>
                  <a:pt x="158" y="27"/>
                  <a:pt x="158" y="27"/>
                </a:cubicBezTo>
                <a:cubicBezTo>
                  <a:pt x="157" y="27"/>
                  <a:pt x="157" y="27"/>
                  <a:pt x="157" y="27"/>
                </a:cubicBezTo>
                <a:cubicBezTo>
                  <a:pt x="135" y="34"/>
                  <a:pt x="135" y="34"/>
                  <a:pt x="135" y="34"/>
                </a:cubicBezTo>
                <a:cubicBezTo>
                  <a:pt x="112" y="53"/>
                  <a:pt x="92" y="73"/>
                  <a:pt x="74" y="95"/>
                </a:cubicBezTo>
                <a:cubicBezTo>
                  <a:pt x="18" y="171"/>
                  <a:pt x="18" y="171"/>
                  <a:pt x="18" y="171"/>
                </a:cubicBezTo>
                <a:cubicBezTo>
                  <a:pt x="30" y="197"/>
                  <a:pt x="30" y="197"/>
                  <a:pt x="30" y="197"/>
                </a:cubicBezTo>
                <a:cubicBezTo>
                  <a:pt x="30" y="201"/>
                  <a:pt x="30" y="201"/>
                  <a:pt x="30" y="201"/>
                </a:cubicBezTo>
                <a:cubicBezTo>
                  <a:pt x="30" y="201"/>
                  <a:pt x="30" y="201"/>
                  <a:pt x="30" y="201"/>
                </a:cubicBezTo>
                <a:cubicBezTo>
                  <a:pt x="29" y="202"/>
                  <a:pt x="29" y="202"/>
                  <a:pt x="29" y="202"/>
                </a:cubicBezTo>
                <a:cubicBezTo>
                  <a:pt x="25" y="209"/>
                  <a:pt x="27" y="218"/>
                  <a:pt x="33" y="229"/>
                </a:cubicBezTo>
                <a:cubicBezTo>
                  <a:pt x="40" y="242"/>
                  <a:pt x="46" y="257"/>
                  <a:pt x="46" y="274"/>
                </a:cubicBezTo>
                <a:cubicBezTo>
                  <a:pt x="46" y="277"/>
                  <a:pt x="46" y="277"/>
                  <a:pt x="46" y="277"/>
                </a:cubicBezTo>
                <a:cubicBezTo>
                  <a:pt x="0" y="304"/>
                  <a:pt x="0" y="304"/>
                  <a:pt x="0" y="304"/>
                </a:cubicBezTo>
                <a:cubicBezTo>
                  <a:pt x="0" y="314"/>
                  <a:pt x="0" y="314"/>
                  <a:pt x="0" y="314"/>
                </a:cubicBezTo>
                <a:cubicBezTo>
                  <a:pt x="21" y="324"/>
                  <a:pt x="21" y="324"/>
                  <a:pt x="21" y="324"/>
                </a:cubicBezTo>
                <a:cubicBezTo>
                  <a:pt x="24" y="325"/>
                  <a:pt x="25" y="327"/>
                  <a:pt x="25" y="328"/>
                </a:cubicBezTo>
                <a:cubicBezTo>
                  <a:pt x="25" y="330"/>
                  <a:pt x="25" y="330"/>
                  <a:pt x="25" y="330"/>
                </a:cubicBezTo>
                <a:cubicBezTo>
                  <a:pt x="24" y="335"/>
                  <a:pt x="32" y="343"/>
                  <a:pt x="48" y="350"/>
                </a:cubicBezTo>
                <a:cubicBezTo>
                  <a:pt x="87" y="361"/>
                  <a:pt x="87" y="361"/>
                  <a:pt x="87" y="361"/>
                </a:cubicBezTo>
                <a:cubicBezTo>
                  <a:pt x="99" y="353"/>
                  <a:pt x="99" y="353"/>
                  <a:pt x="99" y="353"/>
                </a:cubicBezTo>
                <a:cubicBezTo>
                  <a:pt x="111" y="335"/>
                  <a:pt x="111" y="335"/>
                  <a:pt x="111" y="335"/>
                </a:cubicBezTo>
                <a:cubicBezTo>
                  <a:pt x="122" y="305"/>
                  <a:pt x="122" y="305"/>
                  <a:pt x="122" y="305"/>
                </a:cubicBezTo>
                <a:cubicBezTo>
                  <a:pt x="152" y="316"/>
                  <a:pt x="152" y="316"/>
                  <a:pt x="152" y="316"/>
                </a:cubicBezTo>
                <a:cubicBezTo>
                  <a:pt x="157" y="319"/>
                  <a:pt x="157" y="319"/>
                  <a:pt x="157" y="319"/>
                </a:cubicBezTo>
                <a:cubicBezTo>
                  <a:pt x="157" y="321"/>
                  <a:pt x="157" y="321"/>
                  <a:pt x="157" y="321"/>
                </a:cubicBezTo>
                <a:cubicBezTo>
                  <a:pt x="157" y="321"/>
                  <a:pt x="157" y="321"/>
                  <a:pt x="157" y="321"/>
                </a:cubicBezTo>
                <a:cubicBezTo>
                  <a:pt x="157" y="323"/>
                  <a:pt x="157" y="323"/>
                  <a:pt x="157" y="323"/>
                </a:cubicBezTo>
                <a:cubicBezTo>
                  <a:pt x="151" y="335"/>
                  <a:pt x="154" y="344"/>
                  <a:pt x="164" y="349"/>
                </a:cubicBezTo>
                <a:cubicBezTo>
                  <a:pt x="198" y="350"/>
                  <a:pt x="198" y="350"/>
                  <a:pt x="198" y="350"/>
                </a:cubicBezTo>
                <a:cubicBezTo>
                  <a:pt x="209" y="348"/>
                  <a:pt x="219" y="344"/>
                  <a:pt x="225" y="338"/>
                </a:cubicBezTo>
                <a:cubicBezTo>
                  <a:pt x="229" y="333"/>
                  <a:pt x="236" y="332"/>
                  <a:pt x="245" y="333"/>
                </a:cubicBezTo>
                <a:cubicBezTo>
                  <a:pt x="257" y="335"/>
                  <a:pt x="267" y="339"/>
                  <a:pt x="275" y="349"/>
                </a:cubicBezTo>
                <a:cubicBezTo>
                  <a:pt x="282" y="331"/>
                  <a:pt x="282" y="331"/>
                  <a:pt x="282" y="331"/>
                </a:cubicBezTo>
                <a:cubicBezTo>
                  <a:pt x="284" y="328"/>
                  <a:pt x="284" y="328"/>
                  <a:pt x="284" y="328"/>
                </a:cubicBezTo>
                <a:cubicBezTo>
                  <a:pt x="285" y="328"/>
                  <a:pt x="285" y="328"/>
                  <a:pt x="285" y="328"/>
                </a:cubicBezTo>
                <a:cubicBezTo>
                  <a:pt x="291" y="325"/>
                  <a:pt x="294" y="319"/>
                  <a:pt x="298" y="312"/>
                </a:cubicBezTo>
                <a:cubicBezTo>
                  <a:pt x="301" y="305"/>
                  <a:pt x="306" y="297"/>
                  <a:pt x="315" y="292"/>
                </a:cubicBezTo>
                <a:cubicBezTo>
                  <a:pt x="330" y="283"/>
                  <a:pt x="330" y="283"/>
                  <a:pt x="330" y="283"/>
                </a:cubicBezTo>
                <a:cubicBezTo>
                  <a:pt x="331" y="282"/>
                  <a:pt x="331" y="282"/>
                  <a:pt x="331" y="282"/>
                </a:cubicBezTo>
                <a:cubicBezTo>
                  <a:pt x="332" y="283"/>
                  <a:pt x="332" y="283"/>
                  <a:pt x="332" y="283"/>
                </a:cubicBezTo>
                <a:cubicBezTo>
                  <a:pt x="333" y="283"/>
                  <a:pt x="333" y="283"/>
                  <a:pt x="333" y="283"/>
                </a:cubicBezTo>
                <a:cubicBezTo>
                  <a:pt x="341" y="286"/>
                  <a:pt x="341" y="286"/>
                  <a:pt x="341" y="286"/>
                </a:cubicBezTo>
                <a:cubicBezTo>
                  <a:pt x="341" y="286"/>
                  <a:pt x="341" y="286"/>
                  <a:pt x="341" y="286"/>
                </a:cubicBezTo>
                <a:cubicBezTo>
                  <a:pt x="343" y="287"/>
                  <a:pt x="343" y="287"/>
                  <a:pt x="343" y="287"/>
                </a:cubicBezTo>
                <a:cubicBezTo>
                  <a:pt x="355" y="234"/>
                  <a:pt x="355" y="234"/>
                  <a:pt x="355" y="234"/>
                </a:cubicBezTo>
                <a:cubicBezTo>
                  <a:pt x="355" y="233"/>
                  <a:pt x="355" y="233"/>
                  <a:pt x="355" y="233"/>
                </a:cubicBezTo>
                <a:cubicBezTo>
                  <a:pt x="372" y="230"/>
                  <a:pt x="372" y="230"/>
                  <a:pt x="372" y="230"/>
                </a:cubicBezTo>
                <a:cubicBezTo>
                  <a:pt x="389" y="218"/>
                  <a:pt x="397" y="209"/>
                  <a:pt x="396" y="200"/>
                </a:cubicBezTo>
                <a:cubicBezTo>
                  <a:pt x="393" y="184"/>
                  <a:pt x="393" y="184"/>
                  <a:pt x="393" y="184"/>
                </a:cubicBezTo>
                <a:cubicBezTo>
                  <a:pt x="389" y="174"/>
                  <a:pt x="389" y="166"/>
                  <a:pt x="391" y="163"/>
                </a:cubicBezTo>
                <a:cubicBezTo>
                  <a:pt x="394" y="160"/>
                  <a:pt x="396" y="159"/>
                  <a:pt x="399" y="159"/>
                </a:cubicBezTo>
                <a:cubicBezTo>
                  <a:pt x="407" y="159"/>
                  <a:pt x="415" y="161"/>
                  <a:pt x="424" y="165"/>
                </a:cubicBezTo>
                <a:cubicBezTo>
                  <a:pt x="426" y="148"/>
                  <a:pt x="426" y="148"/>
                  <a:pt x="426" y="148"/>
                </a:cubicBezTo>
                <a:cubicBezTo>
                  <a:pt x="426" y="146"/>
                  <a:pt x="426" y="146"/>
                  <a:pt x="426" y="146"/>
                </a:cubicBezTo>
                <a:cubicBezTo>
                  <a:pt x="427" y="145"/>
                  <a:pt x="427" y="145"/>
                  <a:pt x="427" y="145"/>
                </a:cubicBezTo>
                <a:cubicBezTo>
                  <a:pt x="445" y="137"/>
                  <a:pt x="445" y="137"/>
                  <a:pt x="445" y="137"/>
                </a:cubicBezTo>
                <a:cubicBezTo>
                  <a:pt x="447" y="127"/>
                  <a:pt x="447" y="127"/>
                  <a:pt x="447" y="127"/>
                </a:cubicBezTo>
                <a:cubicBezTo>
                  <a:pt x="436" y="127"/>
                  <a:pt x="436" y="127"/>
                  <a:pt x="436" y="127"/>
                </a:cubicBezTo>
                <a:cubicBezTo>
                  <a:pt x="434" y="126"/>
                  <a:pt x="434" y="126"/>
                  <a:pt x="434" y="126"/>
                </a:cubicBezTo>
                <a:cubicBezTo>
                  <a:pt x="435" y="121"/>
                  <a:pt x="435" y="121"/>
                  <a:pt x="435" y="121"/>
                </a:cubicBezTo>
                <a:cubicBezTo>
                  <a:pt x="435" y="118"/>
                  <a:pt x="435" y="118"/>
                  <a:pt x="435" y="118"/>
                </a:cubicBezTo>
                <a:cubicBezTo>
                  <a:pt x="436" y="116"/>
                  <a:pt x="436" y="116"/>
                  <a:pt x="436" y="116"/>
                </a:cubicBezTo>
                <a:cubicBezTo>
                  <a:pt x="439" y="116"/>
                  <a:pt x="439" y="116"/>
                  <a:pt x="439" y="116"/>
                </a:cubicBezTo>
                <a:cubicBezTo>
                  <a:pt x="442" y="116"/>
                  <a:pt x="442" y="116"/>
                  <a:pt x="442" y="116"/>
                </a:cubicBezTo>
                <a:cubicBezTo>
                  <a:pt x="449" y="116"/>
                  <a:pt x="457" y="111"/>
                  <a:pt x="467" y="103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5" y="56"/>
                  <a:pt x="535" y="56"/>
                  <a:pt x="535" y="56"/>
                </a:cubicBezTo>
                <a:cubicBezTo>
                  <a:pt x="557" y="65"/>
                  <a:pt x="557" y="65"/>
                  <a:pt x="557" y="65"/>
                </a:cubicBezTo>
                <a:cubicBezTo>
                  <a:pt x="565" y="64"/>
                  <a:pt x="565" y="64"/>
                  <a:pt x="565" y="64"/>
                </a:cubicBezTo>
                <a:cubicBezTo>
                  <a:pt x="560" y="42"/>
                  <a:pt x="560" y="42"/>
                  <a:pt x="560" y="42"/>
                </a:cubicBezTo>
                <a:cubicBezTo>
                  <a:pt x="560" y="40"/>
                  <a:pt x="560" y="40"/>
                  <a:pt x="560" y="40"/>
                </a:cubicBezTo>
                <a:cubicBezTo>
                  <a:pt x="561" y="39"/>
                  <a:pt x="561" y="39"/>
                  <a:pt x="561" y="39"/>
                </a:cubicBezTo>
                <a:cubicBezTo>
                  <a:pt x="562" y="38"/>
                  <a:pt x="562" y="38"/>
                  <a:pt x="562" y="38"/>
                </a:cubicBezTo>
                <a:cubicBezTo>
                  <a:pt x="573" y="19"/>
                  <a:pt x="573" y="19"/>
                  <a:pt x="573" y="19"/>
                </a:cubicBezTo>
                <a:cubicBezTo>
                  <a:pt x="570" y="16"/>
                  <a:pt x="570" y="16"/>
                  <a:pt x="570" y="16"/>
                </a:cubicBezTo>
                <a:cubicBezTo>
                  <a:pt x="563" y="19"/>
                  <a:pt x="563" y="19"/>
                  <a:pt x="563" y="19"/>
                </a:cubicBezTo>
                <a:cubicBezTo>
                  <a:pt x="563" y="20"/>
                  <a:pt x="563" y="20"/>
                  <a:pt x="563" y="20"/>
                </a:cubicBezTo>
                <a:cubicBezTo>
                  <a:pt x="562" y="20"/>
                  <a:pt x="562" y="20"/>
                  <a:pt x="562" y="20"/>
                </a:cubicBezTo>
                <a:cubicBezTo>
                  <a:pt x="541" y="23"/>
                  <a:pt x="541" y="23"/>
                  <a:pt x="541" y="23"/>
                </a:cubicBezTo>
                <a:cubicBezTo>
                  <a:pt x="535" y="23"/>
                  <a:pt x="535" y="23"/>
                  <a:pt x="535" y="23"/>
                </a:cubicBezTo>
                <a:cubicBezTo>
                  <a:pt x="534" y="23"/>
                  <a:pt x="534" y="23"/>
                  <a:pt x="534" y="23"/>
                </a:cubicBezTo>
                <a:cubicBezTo>
                  <a:pt x="534" y="22"/>
                  <a:pt x="534" y="22"/>
                  <a:pt x="534" y="22"/>
                </a:cubicBezTo>
                <a:cubicBezTo>
                  <a:pt x="533" y="19"/>
                  <a:pt x="533" y="19"/>
                  <a:pt x="533" y="19"/>
                </a:cubicBezTo>
                <a:cubicBezTo>
                  <a:pt x="529" y="11"/>
                  <a:pt x="529" y="11"/>
                  <a:pt x="529" y="11"/>
                </a:cubicBezTo>
                <a:lnTo>
                  <a:pt x="525" y="11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endParaRPr lang="zh-CN" altLang="en-US" sz="3200" dirty="0">
              <a:latin typeface="萝莉体 第二版" pitchFamily="2" charset="-122"/>
              <a:ea typeface="萝莉体 第二版" pitchFamily="2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139" name="组合 138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140" name="图片 1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141" name="文本框 140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03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138" grpId="0"/>
    </p:bldLst>
  </p:timing>
</p:sld>
</file>

<file path=ppt/slides/slide16.xml><?xml version="1.0" encoding="utf-8"?>
<p:sld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55688" y="1920473"/>
            <a:ext cx="10080625" cy="3611783"/>
            <a:chOff x="1055688" y="1920473"/>
            <a:chExt cx="10080625" cy="3611783"/>
          </a:xfrm>
        </p:grpSpPr>
        <p:grpSp>
          <p:nvGrpSpPr>
            <p:cNvPr id="5" name="组合 4"/>
            <p:cNvGrpSpPr/>
            <p:nvPr/>
          </p:nvGrpSpPr>
          <p:grpSpPr>
            <a:xfrm>
              <a:off x="5892520" y="3572238"/>
              <a:ext cx="406961" cy="406961"/>
              <a:chOff x="6044920" y="2980311"/>
              <a:chExt cx="406961" cy="406961"/>
            </a:xfrm>
            <a:solidFill>
              <a:schemeClr val="bg1">
                <a:lumMod val="50000"/>
              </a:schemeClr>
            </a:solidFill>
          </p:grpSpPr>
          <p:sp>
            <p:nvSpPr>
              <p:cNvPr id="55" name="Freeform 548"/>
              <p:cNvSpPr>
                <a:spLocks noEditPoints="1"/>
              </p:cNvSpPr>
              <p:nvPr/>
            </p:nvSpPr>
            <p:spPr bwMode="auto">
              <a:xfrm rot="16200000">
                <a:off x="6044920" y="3170888"/>
                <a:ext cx="406961" cy="25808"/>
              </a:xfrm>
              <a:custGeom>
                <a:avLst/>
                <a:gdLst>
                  <a:gd name="T0" fmla="*/ 480 w 748"/>
                  <a:gd name="T1" fmla="*/ 13 h 95"/>
                  <a:gd name="T2" fmla="*/ 427 w 748"/>
                  <a:gd name="T3" fmla="*/ 8 h 95"/>
                  <a:gd name="T4" fmla="*/ 366 w 748"/>
                  <a:gd name="T5" fmla="*/ 13 h 95"/>
                  <a:gd name="T6" fmla="*/ 311 w 748"/>
                  <a:gd name="T7" fmla="*/ 15 h 95"/>
                  <a:gd name="T8" fmla="*/ 289 w 748"/>
                  <a:gd name="T9" fmla="*/ 1 h 95"/>
                  <a:gd name="T10" fmla="*/ 234 w 748"/>
                  <a:gd name="T11" fmla="*/ 11 h 95"/>
                  <a:gd name="T12" fmla="*/ 205 w 748"/>
                  <a:gd name="T13" fmla="*/ 13 h 95"/>
                  <a:gd name="T14" fmla="*/ 152 w 748"/>
                  <a:gd name="T15" fmla="*/ 18 h 95"/>
                  <a:gd name="T16" fmla="*/ 142 w 748"/>
                  <a:gd name="T17" fmla="*/ 18 h 95"/>
                  <a:gd name="T18" fmla="*/ 126 w 748"/>
                  <a:gd name="T19" fmla="*/ 20 h 95"/>
                  <a:gd name="T20" fmla="*/ 107 w 748"/>
                  <a:gd name="T21" fmla="*/ 1 h 95"/>
                  <a:gd name="T22" fmla="*/ 64 w 748"/>
                  <a:gd name="T23" fmla="*/ 20 h 95"/>
                  <a:gd name="T24" fmla="*/ 17 w 748"/>
                  <a:gd name="T25" fmla="*/ 64 h 95"/>
                  <a:gd name="T26" fmla="*/ 71 w 748"/>
                  <a:gd name="T27" fmla="*/ 69 h 95"/>
                  <a:gd name="T28" fmla="*/ 101 w 748"/>
                  <a:gd name="T29" fmla="*/ 51 h 95"/>
                  <a:gd name="T30" fmla="*/ 90 w 748"/>
                  <a:gd name="T31" fmla="*/ 67 h 95"/>
                  <a:gd name="T32" fmla="*/ 112 w 748"/>
                  <a:gd name="T33" fmla="*/ 63 h 95"/>
                  <a:gd name="T34" fmla="*/ 140 w 748"/>
                  <a:gd name="T35" fmla="*/ 69 h 95"/>
                  <a:gd name="T36" fmla="*/ 151 w 748"/>
                  <a:gd name="T37" fmla="*/ 51 h 95"/>
                  <a:gd name="T38" fmla="*/ 167 w 748"/>
                  <a:gd name="T39" fmla="*/ 62 h 95"/>
                  <a:gd name="T40" fmla="*/ 213 w 748"/>
                  <a:gd name="T41" fmla="*/ 61 h 95"/>
                  <a:gd name="T42" fmla="*/ 244 w 748"/>
                  <a:gd name="T43" fmla="*/ 84 h 95"/>
                  <a:gd name="T44" fmla="*/ 306 w 748"/>
                  <a:gd name="T45" fmla="*/ 77 h 95"/>
                  <a:gd name="T46" fmla="*/ 364 w 748"/>
                  <a:gd name="T47" fmla="*/ 85 h 95"/>
                  <a:gd name="T48" fmla="*/ 566 w 748"/>
                  <a:gd name="T49" fmla="*/ 89 h 95"/>
                  <a:gd name="T50" fmla="*/ 675 w 748"/>
                  <a:gd name="T51" fmla="*/ 85 h 95"/>
                  <a:gd name="T52" fmla="*/ 744 w 748"/>
                  <a:gd name="T53" fmla="*/ 58 h 95"/>
                  <a:gd name="T54" fmla="*/ 725 w 748"/>
                  <a:gd name="T55" fmla="*/ 56 h 95"/>
                  <a:gd name="T56" fmla="*/ 733 w 748"/>
                  <a:gd name="T57" fmla="*/ 32 h 95"/>
                  <a:gd name="T58" fmla="*/ 725 w 748"/>
                  <a:gd name="T59" fmla="*/ 7 h 95"/>
                  <a:gd name="T60" fmla="*/ 672 w 748"/>
                  <a:gd name="T61" fmla="*/ 9 h 95"/>
                  <a:gd name="T62" fmla="*/ 642 w 748"/>
                  <a:gd name="T63" fmla="*/ 9 h 95"/>
                  <a:gd name="T64" fmla="*/ 604 w 748"/>
                  <a:gd name="T65" fmla="*/ 6 h 95"/>
                  <a:gd name="T66" fmla="*/ 227 w 748"/>
                  <a:gd name="T67" fmla="*/ 28 h 95"/>
                  <a:gd name="T68" fmla="*/ 201 w 748"/>
                  <a:gd name="T69" fmla="*/ 36 h 95"/>
                  <a:gd name="T70" fmla="*/ 220 w 748"/>
                  <a:gd name="T71" fmla="*/ 21 h 95"/>
                  <a:gd name="T72" fmla="*/ 196 w 748"/>
                  <a:gd name="T73" fmla="*/ 25 h 95"/>
                  <a:gd name="T74" fmla="*/ 184 w 748"/>
                  <a:gd name="T75" fmla="*/ 11 h 95"/>
                  <a:gd name="T76" fmla="*/ 79 w 748"/>
                  <a:gd name="T77" fmla="*/ 39 h 95"/>
                  <a:gd name="T78" fmla="*/ 54 w 748"/>
                  <a:gd name="T79" fmla="*/ 40 h 95"/>
                  <a:gd name="T80" fmla="*/ 71 w 748"/>
                  <a:gd name="T81" fmla="*/ 38 h 95"/>
                  <a:gd name="T82" fmla="*/ 79 w 748"/>
                  <a:gd name="T83" fmla="*/ 44 h 95"/>
                  <a:gd name="T84" fmla="*/ 60 w 748"/>
                  <a:gd name="T85" fmla="*/ 68 h 95"/>
                  <a:gd name="T86" fmla="*/ 95 w 748"/>
                  <a:gd name="T87" fmla="*/ 48 h 95"/>
                  <a:gd name="T88" fmla="*/ 115 w 748"/>
                  <a:gd name="T89" fmla="*/ 39 h 95"/>
                  <a:gd name="T90" fmla="*/ 132 w 748"/>
                  <a:gd name="T91" fmla="*/ 31 h 95"/>
                  <a:gd name="T92" fmla="*/ 168 w 748"/>
                  <a:gd name="T93" fmla="*/ 26 h 95"/>
                  <a:gd name="T94" fmla="*/ 134 w 748"/>
                  <a:gd name="T95" fmla="*/ 63 h 95"/>
                  <a:gd name="T96" fmla="*/ 174 w 748"/>
                  <a:gd name="T97" fmla="*/ 29 h 95"/>
                  <a:gd name="T98" fmla="*/ 159 w 748"/>
                  <a:gd name="T99" fmla="*/ 58 h 95"/>
                  <a:gd name="T100" fmla="*/ 194 w 748"/>
                  <a:gd name="T101" fmla="*/ 38 h 95"/>
                  <a:gd name="T102" fmla="*/ 201 w 748"/>
                  <a:gd name="T103" fmla="*/ 43 h 95"/>
                  <a:gd name="T104" fmla="*/ 183 w 748"/>
                  <a:gd name="T105" fmla="*/ 66 h 95"/>
                  <a:gd name="T106" fmla="*/ 222 w 748"/>
                  <a:gd name="T107" fmla="*/ 63 h 95"/>
                  <a:gd name="T108" fmla="*/ 227 w 748"/>
                  <a:gd name="T109" fmla="*/ 66 h 95"/>
                  <a:gd name="T110" fmla="*/ 241 w 748"/>
                  <a:gd name="T111" fmla="*/ 73 h 95"/>
                  <a:gd name="T112" fmla="*/ 363 w 748"/>
                  <a:gd name="T113" fmla="*/ 12 h 95"/>
                  <a:gd name="T114" fmla="*/ 717 w 748"/>
                  <a:gd name="T115" fmla="*/ 62 h 95"/>
                  <a:gd name="T116" fmla="*/ 721 w 748"/>
                  <a:gd name="T117" fmla="*/ 3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48" h="95">
                    <a:moveTo>
                      <a:pt x="559" y="11"/>
                    </a:moveTo>
                    <a:cubicBezTo>
                      <a:pt x="559" y="7"/>
                      <a:pt x="557" y="9"/>
                      <a:pt x="557" y="5"/>
                    </a:cubicBezTo>
                    <a:cubicBezTo>
                      <a:pt x="546" y="13"/>
                      <a:pt x="543" y="8"/>
                      <a:pt x="534" y="8"/>
                    </a:cubicBezTo>
                    <a:cubicBezTo>
                      <a:pt x="537" y="7"/>
                      <a:pt x="541" y="7"/>
                      <a:pt x="539" y="3"/>
                    </a:cubicBezTo>
                    <a:cubicBezTo>
                      <a:pt x="529" y="8"/>
                      <a:pt x="508" y="10"/>
                      <a:pt x="498" y="11"/>
                    </a:cubicBezTo>
                    <a:cubicBezTo>
                      <a:pt x="499" y="11"/>
                      <a:pt x="499" y="9"/>
                      <a:pt x="498" y="8"/>
                    </a:cubicBezTo>
                    <a:cubicBezTo>
                      <a:pt x="491" y="10"/>
                      <a:pt x="491" y="13"/>
                      <a:pt x="485" y="9"/>
                    </a:cubicBezTo>
                    <a:cubicBezTo>
                      <a:pt x="483" y="14"/>
                      <a:pt x="481" y="8"/>
                      <a:pt x="480" y="13"/>
                    </a:cubicBezTo>
                    <a:cubicBezTo>
                      <a:pt x="478" y="10"/>
                      <a:pt x="476" y="12"/>
                      <a:pt x="476" y="9"/>
                    </a:cubicBezTo>
                    <a:cubicBezTo>
                      <a:pt x="473" y="9"/>
                      <a:pt x="470" y="11"/>
                      <a:pt x="467" y="8"/>
                    </a:cubicBezTo>
                    <a:cubicBezTo>
                      <a:pt x="463" y="10"/>
                      <a:pt x="469" y="13"/>
                      <a:pt x="465" y="15"/>
                    </a:cubicBezTo>
                    <a:cubicBezTo>
                      <a:pt x="464" y="14"/>
                      <a:pt x="463" y="13"/>
                      <a:pt x="462" y="13"/>
                    </a:cubicBezTo>
                    <a:cubicBezTo>
                      <a:pt x="463" y="12"/>
                      <a:pt x="464" y="10"/>
                      <a:pt x="462" y="9"/>
                    </a:cubicBezTo>
                    <a:cubicBezTo>
                      <a:pt x="461" y="10"/>
                      <a:pt x="459" y="11"/>
                      <a:pt x="458" y="12"/>
                    </a:cubicBezTo>
                    <a:cubicBezTo>
                      <a:pt x="445" y="2"/>
                      <a:pt x="432" y="14"/>
                      <a:pt x="426" y="14"/>
                    </a:cubicBezTo>
                    <a:cubicBezTo>
                      <a:pt x="422" y="9"/>
                      <a:pt x="428" y="10"/>
                      <a:pt x="427" y="8"/>
                    </a:cubicBezTo>
                    <a:cubicBezTo>
                      <a:pt x="420" y="9"/>
                      <a:pt x="412" y="6"/>
                      <a:pt x="410" y="14"/>
                    </a:cubicBezTo>
                    <a:cubicBezTo>
                      <a:pt x="405" y="6"/>
                      <a:pt x="404" y="18"/>
                      <a:pt x="401" y="13"/>
                    </a:cubicBezTo>
                    <a:cubicBezTo>
                      <a:pt x="400" y="11"/>
                      <a:pt x="406" y="9"/>
                      <a:pt x="402" y="7"/>
                    </a:cubicBezTo>
                    <a:cubicBezTo>
                      <a:pt x="397" y="8"/>
                      <a:pt x="397" y="14"/>
                      <a:pt x="392" y="11"/>
                    </a:cubicBezTo>
                    <a:cubicBezTo>
                      <a:pt x="393" y="10"/>
                      <a:pt x="394" y="9"/>
                      <a:pt x="392" y="7"/>
                    </a:cubicBezTo>
                    <a:cubicBezTo>
                      <a:pt x="386" y="13"/>
                      <a:pt x="381" y="11"/>
                      <a:pt x="375" y="13"/>
                    </a:cubicBezTo>
                    <a:cubicBezTo>
                      <a:pt x="376" y="13"/>
                      <a:pt x="376" y="7"/>
                      <a:pt x="374" y="9"/>
                    </a:cubicBezTo>
                    <a:cubicBezTo>
                      <a:pt x="375" y="12"/>
                      <a:pt x="368" y="13"/>
                      <a:pt x="366" y="13"/>
                    </a:cubicBezTo>
                    <a:cubicBezTo>
                      <a:pt x="370" y="11"/>
                      <a:pt x="369" y="8"/>
                      <a:pt x="370" y="5"/>
                    </a:cubicBezTo>
                    <a:cubicBezTo>
                      <a:pt x="365" y="4"/>
                      <a:pt x="369" y="8"/>
                      <a:pt x="365" y="10"/>
                    </a:cubicBezTo>
                    <a:cubicBezTo>
                      <a:pt x="361" y="4"/>
                      <a:pt x="353" y="5"/>
                      <a:pt x="350" y="11"/>
                    </a:cubicBezTo>
                    <a:cubicBezTo>
                      <a:pt x="346" y="10"/>
                      <a:pt x="340" y="11"/>
                      <a:pt x="338" y="8"/>
                    </a:cubicBezTo>
                    <a:cubicBezTo>
                      <a:pt x="336" y="8"/>
                      <a:pt x="326" y="14"/>
                      <a:pt x="322" y="8"/>
                    </a:cubicBezTo>
                    <a:cubicBezTo>
                      <a:pt x="318" y="9"/>
                      <a:pt x="321" y="12"/>
                      <a:pt x="319" y="14"/>
                    </a:cubicBezTo>
                    <a:cubicBezTo>
                      <a:pt x="317" y="11"/>
                      <a:pt x="315" y="8"/>
                      <a:pt x="315" y="6"/>
                    </a:cubicBezTo>
                    <a:cubicBezTo>
                      <a:pt x="310" y="8"/>
                      <a:pt x="314" y="12"/>
                      <a:pt x="311" y="15"/>
                    </a:cubicBezTo>
                    <a:cubicBezTo>
                      <a:pt x="309" y="12"/>
                      <a:pt x="301" y="15"/>
                      <a:pt x="302" y="11"/>
                    </a:cubicBezTo>
                    <a:cubicBezTo>
                      <a:pt x="304" y="12"/>
                      <a:pt x="311" y="14"/>
                      <a:pt x="310" y="8"/>
                    </a:cubicBezTo>
                    <a:cubicBezTo>
                      <a:pt x="305" y="11"/>
                      <a:pt x="302" y="7"/>
                      <a:pt x="298" y="7"/>
                    </a:cubicBezTo>
                    <a:cubicBezTo>
                      <a:pt x="298" y="11"/>
                      <a:pt x="299" y="8"/>
                      <a:pt x="302" y="9"/>
                    </a:cubicBezTo>
                    <a:cubicBezTo>
                      <a:pt x="298" y="10"/>
                      <a:pt x="297" y="14"/>
                      <a:pt x="295" y="13"/>
                    </a:cubicBezTo>
                    <a:cubicBezTo>
                      <a:pt x="292" y="11"/>
                      <a:pt x="295" y="6"/>
                      <a:pt x="292" y="8"/>
                    </a:cubicBezTo>
                    <a:cubicBezTo>
                      <a:pt x="294" y="10"/>
                      <a:pt x="287" y="15"/>
                      <a:pt x="286" y="13"/>
                    </a:cubicBezTo>
                    <a:cubicBezTo>
                      <a:pt x="284" y="8"/>
                      <a:pt x="293" y="5"/>
                      <a:pt x="289" y="1"/>
                    </a:cubicBezTo>
                    <a:cubicBezTo>
                      <a:pt x="285" y="11"/>
                      <a:pt x="272" y="11"/>
                      <a:pt x="263" y="11"/>
                    </a:cubicBezTo>
                    <a:cubicBezTo>
                      <a:pt x="263" y="8"/>
                      <a:pt x="264" y="2"/>
                      <a:pt x="260" y="4"/>
                    </a:cubicBezTo>
                    <a:cubicBezTo>
                      <a:pt x="258" y="8"/>
                      <a:pt x="261" y="7"/>
                      <a:pt x="260" y="9"/>
                    </a:cubicBezTo>
                    <a:cubicBezTo>
                      <a:pt x="257" y="10"/>
                      <a:pt x="256" y="12"/>
                      <a:pt x="253" y="6"/>
                    </a:cubicBezTo>
                    <a:cubicBezTo>
                      <a:pt x="251" y="7"/>
                      <a:pt x="252" y="9"/>
                      <a:pt x="250" y="10"/>
                    </a:cubicBezTo>
                    <a:cubicBezTo>
                      <a:pt x="245" y="1"/>
                      <a:pt x="245" y="12"/>
                      <a:pt x="243" y="10"/>
                    </a:cubicBezTo>
                    <a:cubicBezTo>
                      <a:pt x="238" y="7"/>
                      <a:pt x="247" y="6"/>
                      <a:pt x="242" y="3"/>
                    </a:cubicBezTo>
                    <a:cubicBezTo>
                      <a:pt x="237" y="7"/>
                      <a:pt x="240" y="10"/>
                      <a:pt x="234" y="11"/>
                    </a:cubicBezTo>
                    <a:cubicBezTo>
                      <a:pt x="234" y="8"/>
                      <a:pt x="232" y="6"/>
                      <a:pt x="230" y="6"/>
                    </a:cubicBezTo>
                    <a:cubicBezTo>
                      <a:pt x="229" y="8"/>
                      <a:pt x="227" y="11"/>
                      <a:pt x="226" y="5"/>
                    </a:cubicBezTo>
                    <a:cubicBezTo>
                      <a:pt x="220" y="7"/>
                      <a:pt x="230" y="10"/>
                      <a:pt x="224" y="12"/>
                    </a:cubicBezTo>
                    <a:cubicBezTo>
                      <a:pt x="223" y="11"/>
                      <a:pt x="222" y="10"/>
                      <a:pt x="220" y="10"/>
                    </a:cubicBezTo>
                    <a:cubicBezTo>
                      <a:pt x="223" y="8"/>
                      <a:pt x="223" y="6"/>
                      <a:pt x="221" y="4"/>
                    </a:cubicBezTo>
                    <a:cubicBezTo>
                      <a:pt x="214" y="5"/>
                      <a:pt x="221" y="17"/>
                      <a:pt x="213" y="12"/>
                    </a:cubicBezTo>
                    <a:cubicBezTo>
                      <a:pt x="219" y="11"/>
                      <a:pt x="214" y="9"/>
                      <a:pt x="216" y="4"/>
                    </a:cubicBezTo>
                    <a:cubicBezTo>
                      <a:pt x="212" y="5"/>
                      <a:pt x="207" y="9"/>
                      <a:pt x="205" y="13"/>
                    </a:cubicBezTo>
                    <a:cubicBezTo>
                      <a:pt x="202" y="10"/>
                      <a:pt x="204" y="7"/>
                      <a:pt x="201" y="5"/>
                    </a:cubicBezTo>
                    <a:cubicBezTo>
                      <a:pt x="194" y="9"/>
                      <a:pt x="192" y="14"/>
                      <a:pt x="188" y="12"/>
                    </a:cubicBezTo>
                    <a:cubicBezTo>
                      <a:pt x="191" y="10"/>
                      <a:pt x="183" y="7"/>
                      <a:pt x="188" y="6"/>
                    </a:cubicBezTo>
                    <a:cubicBezTo>
                      <a:pt x="189" y="7"/>
                      <a:pt x="188" y="8"/>
                      <a:pt x="190" y="10"/>
                    </a:cubicBezTo>
                    <a:cubicBezTo>
                      <a:pt x="197" y="2"/>
                      <a:pt x="183" y="7"/>
                      <a:pt x="179" y="4"/>
                    </a:cubicBezTo>
                    <a:cubicBezTo>
                      <a:pt x="174" y="7"/>
                      <a:pt x="174" y="12"/>
                      <a:pt x="169" y="8"/>
                    </a:cubicBezTo>
                    <a:cubicBezTo>
                      <a:pt x="169" y="4"/>
                      <a:pt x="176" y="9"/>
                      <a:pt x="175" y="2"/>
                    </a:cubicBezTo>
                    <a:cubicBezTo>
                      <a:pt x="167" y="6"/>
                      <a:pt x="150" y="5"/>
                      <a:pt x="152" y="18"/>
                    </a:cubicBezTo>
                    <a:cubicBezTo>
                      <a:pt x="155" y="14"/>
                      <a:pt x="157" y="17"/>
                      <a:pt x="160" y="17"/>
                    </a:cubicBezTo>
                    <a:cubicBezTo>
                      <a:pt x="165" y="15"/>
                      <a:pt x="162" y="12"/>
                      <a:pt x="166" y="9"/>
                    </a:cubicBezTo>
                    <a:cubicBezTo>
                      <a:pt x="170" y="13"/>
                      <a:pt x="167" y="16"/>
                      <a:pt x="164" y="19"/>
                    </a:cubicBezTo>
                    <a:cubicBezTo>
                      <a:pt x="159" y="19"/>
                      <a:pt x="153" y="20"/>
                      <a:pt x="148" y="23"/>
                    </a:cubicBezTo>
                    <a:cubicBezTo>
                      <a:pt x="147" y="22"/>
                      <a:pt x="147" y="22"/>
                      <a:pt x="146" y="21"/>
                    </a:cubicBezTo>
                    <a:cubicBezTo>
                      <a:pt x="156" y="14"/>
                      <a:pt x="144" y="12"/>
                      <a:pt x="152" y="7"/>
                    </a:cubicBezTo>
                    <a:cubicBezTo>
                      <a:pt x="146" y="7"/>
                      <a:pt x="146" y="11"/>
                      <a:pt x="140" y="13"/>
                    </a:cubicBezTo>
                    <a:cubicBezTo>
                      <a:pt x="138" y="17"/>
                      <a:pt x="144" y="15"/>
                      <a:pt x="142" y="18"/>
                    </a:cubicBezTo>
                    <a:cubicBezTo>
                      <a:pt x="136" y="18"/>
                      <a:pt x="138" y="21"/>
                      <a:pt x="133" y="25"/>
                    </a:cubicBezTo>
                    <a:cubicBezTo>
                      <a:pt x="131" y="19"/>
                      <a:pt x="127" y="30"/>
                      <a:pt x="125" y="26"/>
                    </a:cubicBezTo>
                    <a:cubicBezTo>
                      <a:pt x="123" y="22"/>
                      <a:pt x="130" y="20"/>
                      <a:pt x="129" y="16"/>
                    </a:cubicBezTo>
                    <a:cubicBezTo>
                      <a:pt x="139" y="21"/>
                      <a:pt x="139" y="4"/>
                      <a:pt x="149" y="6"/>
                    </a:cubicBezTo>
                    <a:cubicBezTo>
                      <a:pt x="143" y="3"/>
                      <a:pt x="136" y="7"/>
                      <a:pt x="130" y="5"/>
                    </a:cubicBezTo>
                    <a:cubicBezTo>
                      <a:pt x="129" y="8"/>
                      <a:pt x="127" y="12"/>
                      <a:pt x="127" y="16"/>
                    </a:cubicBezTo>
                    <a:cubicBezTo>
                      <a:pt x="125" y="14"/>
                      <a:pt x="123" y="14"/>
                      <a:pt x="121" y="15"/>
                    </a:cubicBezTo>
                    <a:cubicBezTo>
                      <a:pt x="119" y="19"/>
                      <a:pt x="128" y="17"/>
                      <a:pt x="126" y="20"/>
                    </a:cubicBezTo>
                    <a:cubicBezTo>
                      <a:pt x="115" y="20"/>
                      <a:pt x="116" y="24"/>
                      <a:pt x="111" y="27"/>
                    </a:cubicBezTo>
                    <a:cubicBezTo>
                      <a:pt x="111" y="22"/>
                      <a:pt x="111" y="17"/>
                      <a:pt x="114" y="13"/>
                    </a:cubicBezTo>
                    <a:cubicBezTo>
                      <a:pt x="118" y="16"/>
                      <a:pt x="116" y="18"/>
                      <a:pt x="119" y="21"/>
                    </a:cubicBezTo>
                    <a:cubicBezTo>
                      <a:pt x="120" y="15"/>
                      <a:pt x="122" y="9"/>
                      <a:pt x="126" y="4"/>
                    </a:cubicBezTo>
                    <a:cubicBezTo>
                      <a:pt x="124" y="1"/>
                      <a:pt x="109" y="1"/>
                      <a:pt x="114" y="8"/>
                    </a:cubicBezTo>
                    <a:cubicBezTo>
                      <a:pt x="114" y="10"/>
                      <a:pt x="109" y="12"/>
                      <a:pt x="106" y="12"/>
                    </a:cubicBezTo>
                    <a:cubicBezTo>
                      <a:pt x="103" y="10"/>
                      <a:pt x="112" y="9"/>
                      <a:pt x="109" y="6"/>
                    </a:cubicBezTo>
                    <a:cubicBezTo>
                      <a:pt x="104" y="8"/>
                      <a:pt x="106" y="3"/>
                      <a:pt x="107" y="1"/>
                    </a:cubicBezTo>
                    <a:cubicBezTo>
                      <a:pt x="103" y="6"/>
                      <a:pt x="93" y="13"/>
                      <a:pt x="86" y="16"/>
                    </a:cubicBezTo>
                    <a:cubicBezTo>
                      <a:pt x="87" y="14"/>
                      <a:pt x="85" y="13"/>
                      <a:pt x="86" y="12"/>
                    </a:cubicBezTo>
                    <a:cubicBezTo>
                      <a:pt x="90" y="7"/>
                      <a:pt x="103" y="8"/>
                      <a:pt x="99" y="0"/>
                    </a:cubicBezTo>
                    <a:cubicBezTo>
                      <a:pt x="94" y="2"/>
                      <a:pt x="96" y="5"/>
                      <a:pt x="92" y="7"/>
                    </a:cubicBezTo>
                    <a:cubicBezTo>
                      <a:pt x="86" y="7"/>
                      <a:pt x="91" y="4"/>
                      <a:pt x="89" y="1"/>
                    </a:cubicBezTo>
                    <a:cubicBezTo>
                      <a:pt x="80" y="5"/>
                      <a:pt x="88" y="11"/>
                      <a:pt x="82" y="15"/>
                    </a:cubicBezTo>
                    <a:cubicBezTo>
                      <a:pt x="78" y="10"/>
                      <a:pt x="73" y="16"/>
                      <a:pt x="70" y="10"/>
                    </a:cubicBezTo>
                    <a:cubicBezTo>
                      <a:pt x="68" y="13"/>
                      <a:pt x="69" y="17"/>
                      <a:pt x="64" y="20"/>
                    </a:cubicBezTo>
                    <a:cubicBezTo>
                      <a:pt x="57" y="12"/>
                      <a:pt x="58" y="16"/>
                      <a:pt x="51" y="12"/>
                    </a:cubicBezTo>
                    <a:cubicBezTo>
                      <a:pt x="52" y="17"/>
                      <a:pt x="49" y="18"/>
                      <a:pt x="44" y="21"/>
                    </a:cubicBezTo>
                    <a:cubicBezTo>
                      <a:pt x="50" y="29"/>
                      <a:pt x="44" y="36"/>
                      <a:pt x="35" y="43"/>
                    </a:cubicBezTo>
                    <a:cubicBezTo>
                      <a:pt x="29" y="38"/>
                      <a:pt x="22" y="43"/>
                      <a:pt x="18" y="49"/>
                    </a:cubicBezTo>
                    <a:cubicBezTo>
                      <a:pt x="13" y="48"/>
                      <a:pt x="18" y="44"/>
                      <a:pt x="12" y="42"/>
                    </a:cubicBezTo>
                    <a:cubicBezTo>
                      <a:pt x="11" y="46"/>
                      <a:pt x="16" y="67"/>
                      <a:pt x="8" y="58"/>
                    </a:cubicBezTo>
                    <a:cubicBezTo>
                      <a:pt x="7" y="60"/>
                      <a:pt x="0" y="62"/>
                      <a:pt x="5" y="64"/>
                    </a:cubicBezTo>
                    <a:cubicBezTo>
                      <a:pt x="9" y="64"/>
                      <a:pt x="13" y="63"/>
                      <a:pt x="17" y="64"/>
                    </a:cubicBezTo>
                    <a:cubicBezTo>
                      <a:pt x="18" y="60"/>
                      <a:pt x="17" y="56"/>
                      <a:pt x="20" y="52"/>
                    </a:cubicBezTo>
                    <a:cubicBezTo>
                      <a:pt x="22" y="53"/>
                      <a:pt x="24" y="53"/>
                      <a:pt x="25" y="56"/>
                    </a:cubicBezTo>
                    <a:cubicBezTo>
                      <a:pt x="27" y="51"/>
                      <a:pt x="30" y="52"/>
                      <a:pt x="34" y="51"/>
                    </a:cubicBezTo>
                    <a:cubicBezTo>
                      <a:pt x="32" y="48"/>
                      <a:pt x="30" y="49"/>
                      <a:pt x="29" y="47"/>
                    </a:cubicBezTo>
                    <a:cubicBezTo>
                      <a:pt x="35" y="41"/>
                      <a:pt x="36" y="47"/>
                      <a:pt x="40" y="40"/>
                    </a:cubicBezTo>
                    <a:cubicBezTo>
                      <a:pt x="43" y="44"/>
                      <a:pt x="49" y="46"/>
                      <a:pt x="56" y="46"/>
                    </a:cubicBezTo>
                    <a:cubicBezTo>
                      <a:pt x="46" y="53"/>
                      <a:pt x="60" y="57"/>
                      <a:pt x="51" y="64"/>
                    </a:cubicBezTo>
                    <a:cubicBezTo>
                      <a:pt x="57" y="73"/>
                      <a:pt x="65" y="66"/>
                      <a:pt x="71" y="69"/>
                    </a:cubicBezTo>
                    <a:cubicBezTo>
                      <a:pt x="69" y="66"/>
                      <a:pt x="67" y="67"/>
                      <a:pt x="65" y="63"/>
                    </a:cubicBezTo>
                    <a:cubicBezTo>
                      <a:pt x="66" y="61"/>
                      <a:pt x="66" y="59"/>
                      <a:pt x="68" y="58"/>
                    </a:cubicBezTo>
                    <a:cubicBezTo>
                      <a:pt x="70" y="60"/>
                      <a:pt x="69" y="62"/>
                      <a:pt x="71" y="63"/>
                    </a:cubicBezTo>
                    <a:cubicBezTo>
                      <a:pt x="72" y="64"/>
                      <a:pt x="78" y="62"/>
                      <a:pt x="76" y="59"/>
                    </a:cubicBezTo>
                    <a:cubicBezTo>
                      <a:pt x="75" y="59"/>
                      <a:pt x="81" y="47"/>
                      <a:pt x="86" y="46"/>
                    </a:cubicBezTo>
                    <a:cubicBezTo>
                      <a:pt x="84" y="48"/>
                      <a:pt x="83" y="50"/>
                      <a:pt x="83" y="52"/>
                    </a:cubicBezTo>
                    <a:cubicBezTo>
                      <a:pt x="86" y="51"/>
                      <a:pt x="92" y="50"/>
                      <a:pt x="91" y="55"/>
                    </a:cubicBezTo>
                    <a:cubicBezTo>
                      <a:pt x="94" y="52"/>
                      <a:pt x="98" y="50"/>
                      <a:pt x="101" y="51"/>
                    </a:cubicBezTo>
                    <a:cubicBezTo>
                      <a:pt x="101" y="52"/>
                      <a:pt x="102" y="53"/>
                      <a:pt x="101" y="54"/>
                    </a:cubicBezTo>
                    <a:cubicBezTo>
                      <a:pt x="96" y="55"/>
                      <a:pt x="91" y="54"/>
                      <a:pt x="85" y="59"/>
                    </a:cubicBezTo>
                    <a:cubicBezTo>
                      <a:pt x="85" y="58"/>
                      <a:pt x="85" y="53"/>
                      <a:pt x="82" y="55"/>
                    </a:cubicBezTo>
                    <a:cubicBezTo>
                      <a:pt x="85" y="62"/>
                      <a:pt x="73" y="61"/>
                      <a:pt x="75" y="69"/>
                    </a:cubicBezTo>
                    <a:cubicBezTo>
                      <a:pt x="79" y="65"/>
                      <a:pt x="82" y="74"/>
                      <a:pt x="86" y="69"/>
                    </a:cubicBezTo>
                    <a:cubicBezTo>
                      <a:pt x="90" y="67"/>
                      <a:pt x="84" y="64"/>
                      <a:pt x="86" y="62"/>
                    </a:cubicBezTo>
                    <a:cubicBezTo>
                      <a:pt x="88" y="61"/>
                      <a:pt x="89" y="60"/>
                      <a:pt x="90" y="61"/>
                    </a:cubicBezTo>
                    <a:cubicBezTo>
                      <a:pt x="93" y="63"/>
                      <a:pt x="88" y="65"/>
                      <a:pt x="90" y="67"/>
                    </a:cubicBezTo>
                    <a:cubicBezTo>
                      <a:pt x="92" y="66"/>
                      <a:pt x="93" y="70"/>
                      <a:pt x="96" y="65"/>
                    </a:cubicBezTo>
                    <a:cubicBezTo>
                      <a:pt x="94" y="64"/>
                      <a:pt x="93" y="62"/>
                      <a:pt x="91" y="60"/>
                    </a:cubicBezTo>
                    <a:cubicBezTo>
                      <a:pt x="93" y="59"/>
                      <a:pt x="93" y="57"/>
                      <a:pt x="94" y="56"/>
                    </a:cubicBezTo>
                    <a:cubicBezTo>
                      <a:pt x="96" y="62"/>
                      <a:pt x="99" y="56"/>
                      <a:pt x="101" y="60"/>
                    </a:cubicBezTo>
                    <a:cubicBezTo>
                      <a:pt x="98" y="64"/>
                      <a:pt x="97" y="57"/>
                      <a:pt x="94" y="61"/>
                    </a:cubicBezTo>
                    <a:cubicBezTo>
                      <a:pt x="100" y="64"/>
                      <a:pt x="97" y="67"/>
                      <a:pt x="98" y="71"/>
                    </a:cubicBezTo>
                    <a:cubicBezTo>
                      <a:pt x="105" y="68"/>
                      <a:pt x="100" y="63"/>
                      <a:pt x="104" y="59"/>
                    </a:cubicBezTo>
                    <a:cubicBezTo>
                      <a:pt x="107" y="57"/>
                      <a:pt x="109" y="64"/>
                      <a:pt x="112" y="63"/>
                    </a:cubicBezTo>
                    <a:cubicBezTo>
                      <a:pt x="114" y="59"/>
                      <a:pt x="118" y="57"/>
                      <a:pt x="112" y="54"/>
                    </a:cubicBezTo>
                    <a:cubicBezTo>
                      <a:pt x="115" y="51"/>
                      <a:pt x="120" y="47"/>
                      <a:pt x="124" y="49"/>
                    </a:cubicBezTo>
                    <a:cubicBezTo>
                      <a:pt x="117" y="54"/>
                      <a:pt x="118" y="60"/>
                      <a:pt x="114" y="66"/>
                    </a:cubicBezTo>
                    <a:cubicBezTo>
                      <a:pt x="111" y="60"/>
                      <a:pt x="96" y="73"/>
                      <a:pt x="104" y="74"/>
                    </a:cubicBezTo>
                    <a:cubicBezTo>
                      <a:pt x="103" y="70"/>
                      <a:pt x="109" y="75"/>
                      <a:pt x="112" y="69"/>
                    </a:cubicBezTo>
                    <a:cubicBezTo>
                      <a:pt x="115" y="75"/>
                      <a:pt x="123" y="71"/>
                      <a:pt x="131" y="76"/>
                    </a:cubicBezTo>
                    <a:cubicBezTo>
                      <a:pt x="136" y="74"/>
                      <a:pt x="133" y="71"/>
                      <a:pt x="134" y="68"/>
                    </a:cubicBezTo>
                    <a:cubicBezTo>
                      <a:pt x="136" y="69"/>
                      <a:pt x="138" y="65"/>
                      <a:pt x="140" y="69"/>
                    </a:cubicBezTo>
                    <a:cubicBezTo>
                      <a:pt x="143" y="65"/>
                      <a:pt x="143" y="65"/>
                      <a:pt x="147" y="64"/>
                    </a:cubicBezTo>
                    <a:cubicBezTo>
                      <a:pt x="145" y="58"/>
                      <a:pt x="142" y="67"/>
                      <a:pt x="140" y="64"/>
                    </a:cubicBezTo>
                    <a:cubicBezTo>
                      <a:pt x="137" y="61"/>
                      <a:pt x="137" y="59"/>
                      <a:pt x="138" y="57"/>
                    </a:cubicBezTo>
                    <a:cubicBezTo>
                      <a:pt x="142" y="56"/>
                      <a:pt x="145" y="61"/>
                      <a:pt x="150" y="56"/>
                    </a:cubicBezTo>
                    <a:cubicBezTo>
                      <a:pt x="146" y="52"/>
                      <a:pt x="148" y="49"/>
                      <a:pt x="151" y="46"/>
                    </a:cubicBezTo>
                    <a:cubicBezTo>
                      <a:pt x="154" y="49"/>
                      <a:pt x="157" y="43"/>
                      <a:pt x="160" y="44"/>
                    </a:cubicBezTo>
                    <a:cubicBezTo>
                      <a:pt x="161" y="45"/>
                      <a:pt x="160" y="47"/>
                      <a:pt x="160" y="48"/>
                    </a:cubicBezTo>
                    <a:cubicBezTo>
                      <a:pt x="157" y="52"/>
                      <a:pt x="154" y="50"/>
                      <a:pt x="151" y="51"/>
                    </a:cubicBezTo>
                    <a:cubicBezTo>
                      <a:pt x="154" y="59"/>
                      <a:pt x="144" y="65"/>
                      <a:pt x="147" y="73"/>
                    </a:cubicBezTo>
                    <a:cubicBezTo>
                      <a:pt x="143" y="73"/>
                      <a:pt x="140" y="68"/>
                      <a:pt x="136" y="72"/>
                    </a:cubicBezTo>
                    <a:cubicBezTo>
                      <a:pt x="140" y="79"/>
                      <a:pt x="149" y="71"/>
                      <a:pt x="150" y="77"/>
                    </a:cubicBezTo>
                    <a:cubicBezTo>
                      <a:pt x="157" y="75"/>
                      <a:pt x="157" y="70"/>
                      <a:pt x="162" y="64"/>
                    </a:cubicBezTo>
                    <a:cubicBezTo>
                      <a:pt x="163" y="66"/>
                      <a:pt x="165" y="65"/>
                      <a:pt x="166" y="67"/>
                    </a:cubicBezTo>
                    <a:cubicBezTo>
                      <a:pt x="165" y="71"/>
                      <a:pt x="161" y="69"/>
                      <a:pt x="161" y="72"/>
                    </a:cubicBezTo>
                    <a:cubicBezTo>
                      <a:pt x="163" y="76"/>
                      <a:pt x="166" y="72"/>
                      <a:pt x="169" y="75"/>
                    </a:cubicBezTo>
                    <a:cubicBezTo>
                      <a:pt x="175" y="71"/>
                      <a:pt x="166" y="64"/>
                      <a:pt x="167" y="62"/>
                    </a:cubicBezTo>
                    <a:cubicBezTo>
                      <a:pt x="169" y="61"/>
                      <a:pt x="170" y="62"/>
                      <a:pt x="171" y="63"/>
                    </a:cubicBezTo>
                    <a:cubicBezTo>
                      <a:pt x="173" y="68"/>
                      <a:pt x="172" y="72"/>
                      <a:pt x="177" y="76"/>
                    </a:cubicBezTo>
                    <a:cubicBezTo>
                      <a:pt x="180" y="76"/>
                      <a:pt x="182" y="72"/>
                      <a:pt x="184" y="78"/>
                    </a:cubicBezTo>
                    <a:cubicBezTo>
                      <a:pt x="187" y="73"/>
                      <a:pt x="190" y="78"/>
                      <a:pt x="189" y="81"/>
                    </a:cubicBezTo>
                    <a:cubicBezTo>
                      <a:pt x="195" y="71"/>
                      <a:pt x="202" y="78"/>
                      <a:pt x="204" y="70"/>
                    </a:cubicBezTo>
                    <a:cubicBezTo>
                      <a:pt x="202" y="67"/>
                      <a:pt x="200" y="69"/>
                      <a:pt x="198" y="65"/>
                    </a:cubicBezTo>
                    <a:cubicBezTo>
                      <a:pt x="204" y="64"/>
                      <a:pt x="201" y="62"/>
                      <a:pt x="204" y="58"/>
                    </a:cubicBezTo>
                    <a:cubicBezTo>
                      <a:pt x="204" y="64"/>
                      <a:pt x="210" y="59"/>
                      <a:pt x="213" y="61"/>
                    </a:cubicBezTo>
                    <a:cubicBezTo>
                      <a:pt x="213" y="64"/>
                      <a:pt x="208" y="64"/>
                      <a:pt x="205" y="64"/>
                    </a:cubicBezTo>
                    <a:cubicBezTo>
                      <a:pt x="207" y="69"/>
                      <a:pt x="203" y="73"/>
                      <a:pt x="203" y="78"/>
                    </a:cubicBezTo>
                    <a:cubicBezTo>
                      <a:pt x="209" y="73"/>
                      <a:pt x="209" y="80"/>
                      <a:pt x="215" y="79"/>
                    </a:cubicBezTo>
                    <a:cubicBezTo>
                      <a:pt x="216" y="75"/>
                      <a:pt x="211" y="77"/>
                      <a:pt x="213" y="75"/>
                    </a:cubicBezTo>
                    <a:cubicBezTo>
                      <a:pt x="216" y="77"/>
                      <a:pt x="219" y="75"/>
                      <a:pt x="221" y="76"/>
                    </a:cubicBezTo>
                    <a:cubicBezTo>
                      <a:pt x="223" y="77"/>
                      <a:pt x="220" y="78"/>
                      <a:pt x="221" y="80"/>
                    </a:cubicBezTo>
                    <a:cubicBezTo>
                      <a:pt x="225" y="82"/>
                      <a:pt x="228" y="76"/>
                      <a:pt x="229" y="77"/>
                    </a:cubicBezTo>
                    <a:cubicBezTo>
                      <a:pt x="229" y="82"/>
                      <a:pt x="244" y="78"/>
                      <a:pt x="244" y="84"/>
                    </a:cubicBezTo>
                    <a:cubicBezTo>
                      <a:pt x="249" y="80"/>
                      <a:pt x="255" y="79"/>
                      <a:pt x="259" y="82"/>
                    </a:cubicBezTo>
                    <a:cubicBezTo>
                      <a:pt x="263" y="79"/>
                      <a:pt x="269" y="76"/>
                      <a:pt x="268" y="72"/>
                    </a:cubicBezTo>
                    <a:cubicBezTo>
                      <a:pt x="268" y="73"/>
                      <a:pt x="269" y="73"/>
                      <a:pt x="270" y="73"/>
                    </a:cubicBezTo>
                    <a:cubicBezTo>
                      <a:pt x="266" y="77"/>
                      <a:pt x="272" y="82"/>
                      <a:pt x="274" y="83"/>
                    </a:cubicBezTo>
                    <a:cubicBezTo>
                      <a:pt x="274" y="79"/>
                      <a:pt x="284" y="87"/>
                      <a:pt x="284" y="79"/>
                    </a:cubicBezTo>
                    <a:cubicBezTo>
                      <a:pt x="289" y="84"/>
                      <a:pt x="296" y="83"/>
                      <a:pt x="302" y="82"/>
                    </a:cubicBezTo>
                    <a:cubicBezTo>
                      <a:pt x="300" y="78"/>
                      <a:pt x="296" y="79"/>
                      <a:pt x="299" y="75"/>
                    </a:cubicBezTo>
                    <a:cubicBezTo>
                      <a:pt x="298" y="81"/>
                      <a:pt x="304" y="77"/>
                      <a:pt x="306" y="77"/>
                    </a:cubicBezTo>
                    <a:cubicBezTo>
                      <a:pt x="303" y="84"/>
                      <a:pt x="321" y="74"/>
                      <a:pt x="318" y="84"/>
                    </a:cubicBezTo>
                    <a:cubicBezTo>
                      <a:pt x="314" y="77"/>
                      <a:pt x="310" y="84"/>
                      <a:pt x="305" y="83"/>
                    </a:cubicBezTo>
                    <a:cubicBezTo>
                      <a:pt x="305" y="84"/>
                      <a:pt x="306" y="84"/>
                      <a:pt x="305" y="85"/>
                    </a:cubicBezTo>
                    <a:cubicBezTo>
                      <a:pt x="305" y="86"/>
                      <a:pt x="305" y="87"/>
                      <a:pt x="305" y="88"/>
                    </a:cubicBezTo>
                    <a:cubicBezTo>
                      <a:pt x="312" y="84"/>
                      <a:pt x="317" y="85"/>
                      <a:pt x="327" y="86"/>
                    </a:cubicBezTo>
                    <a:cubicBezTo>
                      <a:pt x="337" y="86"/>
                      <a:pt x="354" y="90"/>
                      <a:pt x="362" y="87"/>
                    </a:cubicBezTo>
                    <a:cubicBezTo>
                      <a:pt x="364" y="86"/>
                      <a:pt x="364" y="86"/>
                      <a:pt x="364" y="85"/>
                    </a:cubicBezTo>
                    <a:cubicBezTo>
                      <a:pt x="363" y="84"/>
                      <a:pt x="364" y="84"/>
                      <a:pt x="364" y="85"/>
                    </a:cubicBezTo>
                    <a:cubicBezTo>
                      <a:pt x="364" y="85"/>
                      <a:pt x="365" y="86"/>
                      <a:pt x="365" y="86"/>
                    </a:cubicBezTo>
                    <a:cubicBezTo>
                      <a:pt x="372" y="93"/>
                      <a:pt x="389" y="81"/>
                      <a:pt x="387" y="91"/>
                    </a:cubicBezTo>
                    <a:cubicBezTo>
                      <a:pt x="387" y="87"/>
                      <a:pt x="400" y="85"/>
                      <a:pt x="399" y="90"/>
                    </a:cubicBezTo>
                    <a:cubicBezTo>
                      <a:pt x="413" y="85"/>
                      <a:pt x="426" y="87"/>
                      <a:pt x="439" y="90"/>
                    </a:cubicBezTo>
                    <a:cubicBezTo>
                      <a:pt x="448" y="88"/>
                      <a:pt x="461" y="85"/>
                      <a:pt x="465" y="91"/>
                    </a:cubicBezTo>
                    <a:cubicBezTo>
                      <a:pt x="464" y="90"/>
                      <a:pt x="465" y="89"/>
                      <a:pt x="466" y="87"/>
                    </a:cubicBezTo>
                    <a:cubicBezTo>
                      <a:pt x="481" y="89"/>
                      <a:pt x="505" y="89"/>
                      <a:pt x="524" y="92"/>
                    </a:cubicBezTo>
                    <a:cubicBezTo>
                      <a:pt x="539" y="86"/>
                      <a:pt x="551" y="95"/>
                      <a:pt x="566" y="89"/>
                    </a:cubicBezTo>
                    <a:cubicBezTo>
                      <a:pt x="569" y="91"/>
                      <a:pt x="572" y="89"/>
                      <a:pt x="575" y="93"/>
                    </a:cubicBezTo>
                    <a:cubicBezTo>
                      <a:pt x="588" y="85"/>
                      <a:pt x="600" y="94"/>
                      <a:pt x="614" y="87"/>
                    </a:cubicBezTo>
                    <a:cubicBezTo>
                      <a:pt x="615" y="88"/>
                      <a:pt x="616" y="90"/>
                      <a:pt x="616" y="91"/>
                    </a:cubicBezTo>
                    <a:cubicBezTo>
                      <a:pt x="625" y="89"/>
                      <a:pt x="634" y="85"/>
                      <a:pt x="641" y="86"/>
                    </a:cubicBezTo>
                    <a:cubicBezTo>
                      <a:pt x="643" y="86"/>
                      <a:pt x="646" y="89"/>
                      <a:pt x="648" y="89"/>
                    </a:cubicBezTo>
                    <a:cubicBezTo>
                      <a:pt x="652" y="89"/>
                      <a:pt x="655" y="84"/>
                      <a:pt x="659" y="85"/>
                    </a:cubicBezTo>
                    <a:cubicBezTo>
                      <a:pt x="661" y="85"/>
                      <a:pt x="662" y="88"/>
                      <a:pt x="665" y="87"/>
                    </a:cubicBezTo>
                    <a:cubicBezTo>
                      <a:pt x="669" y="87"/>
                      <a:pt x="669" y="86"/>
                      <a:pt x="675" y="85"/>
                    </a:cubicBezTo>
                    <a:cubicBezTo>
                      <a:pt x="687" y="81"/>
                      <a:pt x="703" y="89"/>
                      <a:pt x="708" y="79"/>
                    </a:cubicBezTo>
                    <a:cubicBezTo>
                      <a:pt x="708" y="81"/>
                      <a:pt x="709" y="82"/>
                      <a:pt x="712" y="83"/>
                    </a:cubicBezTo>
                    <a:cubicBezTo>
                      <a:pt x="715" y="79"/>
                      <a:pt x="717" y="79"/>
                      <a:pt x="721" y="74"/>
                    </a:cubicBezTo>
                    <a:cubicBezTo>
                      <a:pt x="722" y="77"/>
                      <a:pt x="720" y="79"/>
                      <a:pt x="721" y="81"/>
                    </a:cubicBezTo>
                    <a:cubicBezTo>
                      <a:pt x="728" y="77"/>
                      <a:pt x="735" y="72"/>
                      <a:pt x="736" y="64"/>
                    </a:cubicBezTo>
                    <a:cubicBezTo>
                      <a:pt x="742" y="66"/>
                      <a:pt x="744" y="59"/>
                      <a:pt x="748" y="58"/>
                    </a:cubicBezTo>
                    <a:cubicBezTo>
                      <a:pt x="745" y="56"/>
                      <a:pt x="748" y="50"/>
                      <a:pt x="743" y="51"/>
                    </a:cubicBezTo>
                    <a:cubicBezTo>
                      <a:pt x="742" y="55"/>
                      <a:pt x="745" y="56"/>
                      <a:pt x="744" y="58"/>
                    </a:cubicBezTo>
                    <a:cubicBezTo>
                      <a:pt x="740" y="59"/>
                      <a:pt x="732" y="63"/>
                      <a:pt x="732" y="56"/>
                    </a:cubicBezTo>
                    <a:cubicBezTo>
                      <a:pt x="731" y="61"/>
                      <a:pt x="726" y="59"/>
                      <a:pt x="726" y="62"/>
                    </a:cubicBezTo>
                    <a:cubicBezTo>
                      <a:pt x="733" y="58"/>
                      <a:pt x="727" y="71"/>
                      <a:pt x="730" y="69"/>
                    </a:cubicBezTo>
                    <a:cubicBezTo>
                      <a:pt x="732" y="68"/>
                      <a:pt x="729" y="62"/>
                      <a:pt x="732" y="65"/>
                    </a:cubicBezTo>
                    <a:cubicBezTo>
                      <a:pt x="733" y="68"/>
                      <a:pt x="731" y="70"/>
                      <a:pt x="728" y="72"/>
                    </a:cubicBezTo>
                    <a:cubicBezTo>
                      <a:pt x="727" y="66"/>
                      <a:pt x="723" y="75"/>
                      <a:pt x="721" y="72"/>
                    </a:cubicBezTo>
                    <a:cubicBezTo>
                      <a:pt x="721" y="71"/>
                      <a:pt x="720" y="70"/>
                      <a:pt x="719" y="70"/>
                    </a:cubicBezTo>
                    <a:cubicBezTo>
                      <a:pt x="726" y="65"/>
                      <a:pt x="720" y="62"/>
                      <a:pt x="725" y="56"/>
                    </a:cubicBezTo>
                    <a:cubicBezTo>
                      <a:pt x="732" y="58"/>
                      <a:pt x="730" y="47"/>
                      <a:pt x="736" y="53"/>
                    </a:cubicBezTo>
                    <a:cubicBezTo>
                      <a:pt x="737" y="50"/>
                      <a:pt x="746" y="41"/>
                      <a:pt x="739" y="40"/>
                    </a:cubicBezTo>
                    <a:cubicBezTo>
                      <a:pt x="741" y="41"/>
                      <a:pt x="734" y="48"/>
                      <a:pt x="733" y="43"/>
                    </a:cubicBezTo>
                    <a:cubicBezTo>
                      <a:pt x="729" y="46"/>
                      <a:pt x="726" y="58"/>
                      <a:pt x="720" y="51"/>
                    </a:cubicBezTo>
                    <a:cubicBezTo>
                      <a:pt x="722" y="47"/>
                      <a:pt x="723" y="47"/>
                      <a:pt x="727" y="47"/>
                    </a:cubicBezTo>
                    <a:cubicBezTo>
                      <a:pt x="723" y="44"/>
                      <a:pt x="729" y="42"/>
                      <a:pt x="728" y="39"/>
                    </a:cubicBezTo>
                    <a:cubicBezTo>
                      <a:pt x="724" y="39"/>
                      <a:pt x="725" y="30"/>
                      <a:pt x="730" y="27"/>
                    </a:cubicBezTo>
                    <a:cubicBezTo>
                      <a:pt x="731" y="29"/>
                      <a:pt x="732" y="30"/>
                      <a:pt x="733" y="32"/>
                    </a:cubicBezTo>
                    <a:cubicBezTo>
                      <a:pt x="734" y="31"/>
                      <a:pt x="735" y="31"/>
                      <a:pt x="736" y="30"/>
                    </a:cubicBezTo>
                    <a:cubicBezTo>
                      <a:pt x="737" y="29"/>
                      <a:pt x="736" y="27"/>
                      <a:pt x="736" y="26"/>
                    </a:cubicBezTo>
                    <a:cubicBezTo>
                      <a:pt x="735" y="27"/>
                      <a:pt x="733" y="28"/>
                      <a:pt x="732" y="26"/>
                    </a:cubicBezTo>
                    <a:cubicBezTo>
                      <a:pt x="734" y="22"/>
                      <a:pt x="738" y="21"/>
                      <a:pt x="736" y="17"/>
                    </a:cubicBezTo>
                    <a:cubicBezTo>
                      <a:pt x="733" y="19"/>
                      <a:pt x="734" y="21"/>
                      <a:pt x="730" y="23"/>
                    </a:cubicBezTo>
                    <a:cubicBezTo>
                      <a:pt x="724" y="22"/>
                      <a:pt x="725" y="19"/>
                      <a:pt x="724" y="13"/>
                    </a:cubicBezTo>
                    <a:cubicBezTo>
                      <a:pt x="728" y="14"/>
                      <a:pt x="731" y="16"/>
                      <a:pt x="735" y="14"/>
                    </a:cubicBezTo>
                    <a:cubicBezTo>
                      <a:pt x="732" y="10"/>
                      <a:pt x="725" y="13"/>
                      <a:pt x="725" y="7"/>
                    </a:cubicBezTo>
                    <a:cubicBezTo>
                      <a:pt x="723" y="9"/>
                      <a:pt x="723" y="10"/>
                      <a:pt x="723" y="11"/>
                    </a:cubicBezTo>
                    <a:cubicBezTo>
                      <a:pt x="715" y="0"/>
                      <a:pt x="704" y="15"/>
                      <a:pt x="697" y="8"/>
                    </a:cubicBezTo>
                    <a:cubicBezTo>
                      <a:pt x="692" y="9"/>
                      <a:pt x="697" y="17"/>
                      <a:pt x="693" y="15"/>
                    </a:cubicBezTo>
                    <a:cubicBezTo>
                      <a:pt x="696" y="11"/>
                      <a:pt x="689" y="17"/>
                      <a:pt x="689" y="12"/>
                    </a:cubicBezTo>
                    <a:cubicBezTo>
                      <a:pt x="692" y="10"/>
                      <a:pt x="695" y="8"/>
                      <a:pt x="693" y="6"/>
                    </a:cubicBezTo>
                    <a:cubicBezTo>
                      <a:pt x="687" y="9"/>
                      <a:pt x="689" y="7"/>
                      <a:pt x="689" y="10"/>
                    </a:cubicBezTo>
                    <a:cubicBezTo>
                      <a:pt x="684" y="9"/>
                      <a:pt x="676" y="11"/>
                      <a:pt x="674" y="13"/>
                    </a:cubicBezTo>
                    <a:cubicBezTo>
                      <a:pt x="672" y="12"/>
                      <a:pt x="672" y="10"/>
                      <a:pt x="672" y="9"/>
                    </a:cubicBezTo>
                    <a:cubicBezTo>
                      <a:pt x="668" y="10"/>
                      <a:pt x="664" y="10"/>
                      <a:pt x="660" y="10"/>
                    </a:cubicBezTo>
                    <a:cubicBezTo>
                      <a:pt x="661" y="11"/>
                      <a:pt x="658" y="13"/>
                      <a:pt x="658" y="15"/>
                    </a:cubicBezTo>
                    <a:cubicBezTo>
                      <a:pt x="658" y="8"/>
                      <a:pt x="656" y="16"/>
                      <a:pt x="654" y="14"/>
                    </a:cubicBezTo>
                    <a:cubicBezTo>
                      <a:pt x="654" y="13"/>
                      <a:pt x="653" y="13"/>
                      <a:pt x="652" y="12"/>
                    </a:cubicBezTo>
                    <a:cubicBezTo>
                      <a:pt x="654" y="11"/>
                      <a:pt x="655" y="12"/>
                      <a:pt x="657" y="10"/>
                    </a:cubicBezTo>
                    <a:cubicBezTo>
                      <a:pt x="653" y="8"/>
                      <a:pt x="643" y="5"/>
                      <a:pt x="644" y="13"/>
                    </a:cubicBezTo>
                    <a:cubicBezTo>
                      <a:pt x="645" y="12"/>
                      <a:pt x="648" y="11"/>
                      <a:pt x="646" y="13"/>
                    </a:cubicBezTo>
                    <a:cubicBezTo>
                      <a:pt x="642" y="15"/>
                      <a:pt x="644" y="12"/>
                      <a:pt x="642" y="9"/>
                    </a:cubicBezTo>
                    <a:cubicBezTo>
                      <a:pt x="638" y="11"/>
                      <a:pt x="631" y="8"/>
                      <a:pt x="630" y="13"/>
                    </a:cubicBezTo>
                    <a:cubicBezTo>
                      <a:pt x="626" y="9"/>
                      <a:pt x="618" y="13"/>
                      <a:pt x="622" y="8"/>
                    </a:cubicBezTo>
                    <a:cubicBezTo>
                      <a:pt x="621" y="9"/>
                      <a:pt x="620" y="8"/>
                      <a:pt x="620" y="7"/>
                    </a:cubicBezTo>
                    <a:cubicBezTo>
                      <a:pt x="617" y="8"/>
                      <a:pt x="619" y="10"/>
                      <a:pt x="618" y="12"/>
                    </a:cubicBezTo>
                    <a:cubicBezTo>
                      <a:pt x="617" y="10"/>
                      <a:pt x="615" y="12"/>
                      <a:pt x="614" y="11"/>
                    </a:cubicBezTo>
                    <a:cubicBezTo>
                      <a:pt x="616" y="10"/>
                      <a:pt x="618" y="8"/>
                      <a:pt x="616" y="6"/>
                    </a:cubicBezTo>
                    <a:cubicBezTo>
                      <a:pt x="611" y="7"/>
                      <a:pt x="607" y="11"/>
                      <a:pt x="600" y="9"/>
                    </a:cubicBezTo>
                    <a:cubicBezTo>
                      <a:pt x="601" y="9"/>
                      <a:pt x="607" y="9"/>
                      <a:pt x="604" y="6"/>
                    </a:cubicBezTo>
                    <a:cubicBezTo>
                      <a:pt x="601" y="6"/>
                      <a:pt x="595" y="6"/>
                      <a:pt x="594" y="11"/>
                    </a:cubicBezTo>
                    <a:cubicBezTo>
                      <a:pt x="589" y="4"/>
                      <a:pt x="584" y="11"/>
                      <a:pt x="580" y="12"/>
                    </a:cubicBezTo>
                    <a:cubicBezTo>
                      <a:pt x="582" y="11"/>
                      <a:pt x="583" y="9"/>
                      <a:pt x="582" y="7"/>
                    </a:cubicBezTo>
                    <a:cubicBezTo>
                      <a:pt x="578" y="12"/>
                      <a:pt x="581" y="4"/>
                      <a:pt x="578" y="7"/>
                    </a:cubicBezTo>
                    <a:cubicBezTo>
                      <a:pt x="576" y="11"/>
                      <a:pt x="574" y="9"/>
                      <a:pt x="571" y="7"/>
                    </a:cubicBezTo>
                    <a:cubicBezTo>
                      <a:pt x="566" y="14"/>
                      <a:pt x="564" y="5"/>
                      <a:pt x="559" y="11"/>
                    </a:cubicBezTo>
                    <a:close/>
                    <a:moveTo>
                      <a:pt x="231" y="32"/>
                    </a:moveTo>
                    <a:cubicBezTo>
                      <a:pt x="227" y="31"/>
                      <a:pt x="230" y="31"/>
                      <a:pt x="227" y="28"/>
                    </a:cubicBezTo>
                    <a:cubicBezTo>
                      <a:pt x="231" y="24"/>
                      <a:pt x="236" y="30"/>
                      <a:pt x="231" y="32"/>
                    </a:cubicBezTo>
                    <a:close/>
                    <a:moveTo>
                      <a:pt x="231" y="21"/>
                    </a:moveTo>
                    <a:cubicBezTo>
                      <a:pt x="230" y="21"/>
                      <a:pt x="222" y="23"/>
                      <a:pt x="227" y="23"/>
                    </a:cubicBezTo>
                    <a:cubicBezTo>
                      <a:pt x="228" y="25"/>
                      <a:pt x="222" y="25"/>
                      <a:pt x="221" y="22"/>
                    </a:cubicBezTo>
                    <a:cubicBezTo>
                      <a:pt x="224" y="23"/>
                      <a:pt x="228" y="16"/>
                      <a:pt x="231" y="21"/>
                    </a:cubicBezTo>
                    <a:close/>
                    <a:moveTo>
                      <a:pt x="201" y="36"/>
                    </a:moveTo>
                    <a:cubicBezTo>
                      <a:pt x="201" y="32"/>
                      <a:pt x="207" y="22"/>
                      <a:pt x="209" y="30"/>
                    </a:cubicBezTo>
                    <a:cubicBezTo>
                      <a:pt x="203" y="27"/>
                      <a:pt x="206" y="33"/>
                      <a:pt x="201" y="36"/>
                    </a:cubicBezTo>
                    <a:close/>
                    <a:moveTo>
                      <a:pt x="211" y="26"/>
                    </a:moveTo>
                    <a:cubicBezTo>
                      <a:pt x="213" y="25"/>
                      <a:pt x="213" y="26"/>
                      <a:pt x="212" y="27"/>
                    </a:cubicBezTo>
                    <a:cubicBezTo>
                      <a:pt x="217" y="29"/>
                      <a:pt x="212" y="22"/>
                      <a:pt x="217" y="23"/>
                    </a:cubicBezTo>
                    <a:cubicBezTo>
                      <a:pt x="216" y="26"/>
                      <a:pt x="217" y="30"/>
                      <a:pt x="213" y="32"/>
                    </a:cubicBezTo>
                    <a:cubicBezTo>
                      <a:pt x="212" y="30"/>
                      <a:pt x="212" y="28"/>
                      <a:pt x="211" y="26"/>
                    </a:cubicBezTo>
                    <a:close/>
                    <a:moveTo>
                      <a:pt x="217" y="16"/>
                    </a:moveTo>
                    <a:cubicBezTo>
                      <a:pt x="216" y="19"/>
                      <a:pt x="217" y="19"/>
                      <a:pt x="219" y="18"/>
                    </a:cubicBezTo>
                    <a:cubicBezTo>
                      <a:pt x="220" y="19"/>
                      <a:pt x="219" y="20"/>
                      <a:pt x="220" y="21"/>
                    </a:cubicBezTo>
                    <a:cubicBezTo>
                      <a:pt x="219" y="21"/>
                      <a:pt x="219" y="22"/>
                      <a:pt x="218" y="23"/>
                    </a:cubicBezTo>
                    <a:cubicBezTo>
                      <a:pt x="216" y="20"/>
                      <a:pt x="215" y="21"/>
                      <a:pt x="213" y="19"/>
                    </a:cubicBezTo>
                    <a:cubicBezTo>
                      <a:pt x="214" y="18"/>
                      <a:pt x="215" y="17"/>
                      <a:pt x="217" y="16"/>
                    </a:cubicBezTo>
                    <a:close/>
                    <a:moveTo>
                      <a:pt x="196" y="25"/>
                    </a:moveTo>
                    <a:cubicBezTo>
                      <a:pt x="193" y="27"/>
                      <a:pt x="196" y="29"/>
                      <a:pt x="195" y="31"/>
                    </a:cubicBezTo>
                    <a:cubicBezTo>
                      <a:pt x="193" y="27"/>
                      <a:pt x="186" y="16"/>
                      <a:pt x="180" y="21"/>
                    </a:cubicBezTo>
                    <a:cubicBezTo>
                      <a:pt x="177" y="18"/>
                      <a:pt x="187" y="17"/>
                      <a:pt x="184" y="14"/>
                    </a:cubicBezTo>
                    <a:cubicBezTo>
                      <a:pt x="187" y="17"/>
                      <a:pt x="191" y="19"/>
                      <a:pt x="196" y="25"/>
                    </a:cubicBezTo>
                    <a:close/>
                    <a:moveTo>
                      <a:pt x="181" y="31"/>
                    </a:moveTo>
                    <a:cubicBezTo>
                      <a:pt x="181" y="30"/>
                      <a:pt x="180" y="28"/>
                      <a:pt x="179" y="26"/>
                    </a:cubicBezTo>
                    <a:cubicBezTo>
                      <a:pt x="180" y="26"/>
                      <a:pt x="182" y="25"/>
                      <a:pt x="184" y="24"/>
                    </a:cubicBezTo>
                    <a:cubicBezTo>
                      <a:pt x="187" y="27"/>
                      <a:pt x="184" y="29"/>
                      <a:pt x="181" y="31"/>
                    </a:cubicBezTo>
                    <a:close/>
                    <a:moveTo>
                      <a:pt x="184" y="11"/>
                    </a:moveTo>
                    <a:cubicBezTo>
                      <a:pt x="181" y="15"/>
                      <a:pt x="179" y="12"/>
                      <a:pt x="177" y="15"/>
                    </a:cubicBezTo>
                    <a:cubicBezTo>
                      <a:pt x="172" y="11"/>
                      <a:pt x="183" y="10"/>
                      <a:pt x="180" y="7"/>
                    </a:cubicBezTo>
                    <a:cubicBezTo>
                      <a:pt x="184" y="5"/>
                      <a:pt x="181" y="10"/>
                      <a:pt x="184" y="11"/>
                    </a:cubicBezTo>
                    <a:close/>
                    <a:moveTo>
                      <a:pt x="88" y="30"/>
                    </a:moveTo>
                    <a:cubicBezTo>
                      <a:pt x="87" y="25"/>
                      <a:pt x="93" y="22"/>
                      <a:pt x="97" y="18"/>
                    </a:cubicBezTo>
                    <a:cubicBezTo>
                      <a:pt x="96" y="17"/>
                      <a:pt x="95" y="16"/>
                      <a:pt x="95" y="16"/>
                    </a:cubicBezTo>
                    <a:cubicBezTo>
                      <a:pt x="101" y="18"/>
                      <a:pt x="102" y="25"/>
                      <a:pt x="88" y="30"/>
                    </a:cubicBezTo>
                    <a:close/>
                    <a:moveTo>
                      <a:pt x="74" y="17"/>
                    </a:moveTo>
                    <a:cubicBezTo>
                      <a:pt x="79" y="24"/>
                      <a:pt x="80" y="13"/>
                      <a:pt x="85" y="18"/>
                    </a:cubicBezTo>
                    <a:cubicBezTo>
                      <a:pt x="87" y="24"/>
                      <a:pt x="81" y="35"/>
                      <a:pt x="85" y="38"/>
                    </a:cubicBezTo>
                    <a:cubicBezTo>
                      <a:pt x="86" y="42"/>
                      <a:pt x="80" y="37"/>
                      <a:pt x="79" y="39"/>
                    </a:cubicBezTo>
                    <a:cubicBezTo>
                      <a:pt x="78" y="34"/>
                      <a:pt x="81" y="30"/>
                      <a:pt x="82" y="25"/>
                    </a:cubicBezTo>
                    <a:cubicBezTo>
                      <a:pt x="78" y="21"/>
                      <a:pt x="71" y="28"/>
                      <a:pt x="66" y="23"/>
                    </a:cubicBezTo>
                    <a:cubicBezTo>
                      <a:pt x="69" y="21"/>
                      <a:pt x="72" y="19"/>
                      <a:pt x="74" y="17"/>
                    </a:cubicBezTo>
                    <a:close/>
                    <a:moveTo>
                      <a:pt x="48" y="23"/>
                    </a:moveTo>
                    <a:cubicBezTo>
                      <a:pt x="52" y="17"/>
                      <a:pt x="55" y="22"/>
                      <a:pt x="59" y="18"/>
                    </a:cubicBezTo>
                    <a:cubicBezTo>
                      <a:pt x="56" y="23"/>
                      <a:pt x="53" y="27"/>
                      <a:pt x="51" y="32"/>
                    </a:cubicBezTo>
                    <a:cubicBezTo>
                      <a:pt x="50" y="29"/>
                      <a:pt x="50" y="26"/>
                      <a:pt x="48" y="23"/>
                    </a:cubicBezTo>
                    <a:close/>
                    <a:moveTo>
                      <a:pt x="54" y="40"/>
                    </a:moveTo>
                    <a:cubicBezTo>
                      <a:pt x="56" y="40"/>
                      <a:pt x="58" y="40"/>
                      <a:pt x="59" y="40"/>
                    </a:cubicBezTo>
                    <a:cubicBezTo>
                      <a:pt x="57" y="51"/>
                      <a:pt x="48" y="41"/>
                      <a:pt x="46" y="36"/>
                    </a:cubicBezTo>
                    <a:cubicBezTo>
                      <a:pt x="55" y="39"/>
                      <a:pt x="57" y="20"/>
                      <a:pt x="66" y="25"/>
                    </a:cubicBezTo>
                    <a:cubicBezTo>
                      <a:pt x="63" y="28"/>
                      <a:pt x="64" y="34"/>
                      <a:pt x="58" y="33"/>
                    </a:cubicBezTo>
                    <a:cubicBezTo>
                      <a:pt x="61" y="36"/>
                      <a:pt x="64" y="37"/>
                      <a:pt x="68" y="35"/>
                    </a:cubicBezTo>
                    <a:cubicBezTo>
                      <a:pt x="71" y="32"/>
                      <a:pt x="65" y="34"/>
                      <a:pt x="65" y="30"/>
                    </a:cubicBezTo>
                    <a:cubicBezTo>
                      <a:pt x="67" y="31"/>
                      <a:pt x="71" y="28"/>
                      <a:pt x="74" y="28"/>
                    </a:cubicBezTo>
                    <a:cubicBezTo>
                      <a:pt x="78" y="32"/>
                      <a:pt x="68" y="34"/>
                      <a:pt x="71" y="38"/>
                    </a:cubicBezTo>
                    <a:cubicBezTo>
                      <a:pt x="66" y="38"/>
                      <a:pt x="57" y="41"/>
                      <a:pt x="56" y="35"/>
                    </a:cubicBezTo>
                    <a:cubicBezTo>
                      <a:pt x="55" y="37"/>
                      <a:pt x="56" y="39"/>
                      <a:pt x="54" y="40"/>
                    </a:cubicBezTo>
                    <a:close/>
                    <a:moveTo>
                      <a:pt x="61" y="55"/>
                    </a:moveTo>
                    <a:cubicBezTo>
                      <a:pt x="59" y="55"/>
                      <a:pt x="57" y="53"/>
                      <a:pt x="56" y="51"/>
                    </a:cubicBezTo>
                    <a:cubicBezTo>
                      <a:pt x="63" y="47"/>
                      <a:pt x="63" y="47"/>
                      <a:pt x="64" y="41"/>
                    </a:cubicBezTo>
                    <a:cubicBezTo>
                      <a:pt x="68" y="42"/>
                      <a:pt x="66" y="45"/>
                      <a:pt x="70" y="48"/>
                    </a:cubicBezTo>
                    <a:cubicBezTo>
                      <a:pt x="72" y="45"/>
                      <a:pt x="71" y="41"/>
                      <a:pt x="76" y="38"/>
                    </a:cubicBezTo>
                    <a:cubicBezTo>
                      <a:pt x="76" y="40"/>
                      <a:pt x="77" y="42"/>
                      <a:pt x="79" y="44"/>
                    </a:cubicBezTo>
                    <a:cubicBezTo>
                      <a:pt x="73" y="47"/>
                      <a:pt x="76" y="52"/>
                      <a:pt x="67" y="56"/>
                    </a:cubicBezTo>
                    <a:cubicBezTo>
                      <a:pt x="65" y="54"/>
                      <a:pt x="66" y="52"/>
                      <a:pt x="64" y="50"/>
                    </a:cubicBezTo>
                    <a:cubicBezTo>
                      <a:pt x="62" y="52"/>
                      <a:pt x="63" y="54"/>
                      <a:pt x="61" y="55"/>
                    </a:cubicBezTo>
                    <a:close/>
                    <a:moveTo>
                      <a:pt x="60" y="68"/>
                    </a:moveTo>
                    <a:cubicBezTo>
                      <a:pt x="56" y="66"/>
                      <a:pt x="58" y="66"/>
                      <a:pt x="55" y="61"/>
                    </a:cubicBezTo>
                    <a:cubicBezTo>
                      <a:pt x="57" y="60"/>
                      <a:pt x="58" y="59"/>
                      <a:pt x="60" y="57"/>
                    </a:cubicBezTo>
                    <a:cubicBezTo>
                      <a:pt x="60" y="59"/>
                      <a:pt x="61" y="62"/>
                      <a:pt x="63" y="60"/>
                    </a:cubicBezTo>
                    <a:cubicBezTo>
                      <a:pt x="61" y="62"/>
                      <a:pt x="62" y="64"/>
                      <a:pt x="60" y="68"/>
                    </a:cubicBezTo>
                    <a:close/>
                    <a:moveTo>
                      <a:pt x="95" y="48"/>
                    </a:moveTo>
                    <a:cubicBezTo>
                      <a:pt x="92" y="46"/>
                      <a:pt x="96" y="44"/>
                      <a:pt x="96" y="42"/>
                    </a:cubicBezTo>
                    <a:cubicBezTo>
                      <a:pt x="91" y="39"/>
                      <a:pt x="92" y="44"/>
                      <a:pt x="88" y="46"/>
                    </a:cubicBezTo>
                    <a:cubicBezTo>
                      <a:pt x="87" y="45"/>
                      <a:pt x="86" y="43"/>
                      <a:pt x="85" y="42"/>
                    </a:cubicBezTo>
                    <a:cubicBezTo>
                      <a:pt x="96" y="36"/>
                      <a:pt x="95" y="29"/>
                      <a:pt x="107" y="20"/>
                    </a:cubicBezTo>
                    <a:cubicBezTo>
                      <a:pt x="111" y="23"/>
                      <a:pt x="104" y="32"/>
                      <a:pt x="100" y="27"/>
                    </a:cubicBezTo>
                    <a:cubicBezTo>
                      <a:pt x="100" y="32"/>
                      <a:pt x="99" y="35"/>
                      <a:pt x="101" y="40"/>
                    </a:cubicBezTo>
                    <a:cubicBezTo>
                      <a:pt x="95" y="42"/>
                      <a:pt x="100" y="46"/>
                      <a:pt x="95" y="48"/>
                    </a:cubicBezTo>
                    <a:close/>
                    <a:moveTo>
                      <a:pt x="104" y="52"/>
                    </a:moveTo>
                    <a:cubicBezTo>
                      <a:pt x="105" y="51"/>
                      <a:pt x="107" y="49"/>
                      <a:pt x="109" y="48"/>
                    </a:cubicBezTo>
                    <a:cubicBezTo>
                      <a:pt x="111" y="50"/>
                      <a:pt x="111" y="51"/>
                      <a:pt x="112" y="53"/>
                    </a:cubicBezTo>
                    <a:cubicBezTo>
                      <a:pt x="109" y="55"/>
                      <a:pt x="106" y="55"/>
                      <a:pt x="104" y="52"/>
                    </a:cubicBezTo>
                    <a:close/>
                    <a:moveTo>
                      <a:pt x="127" y="45"/>
                    </a:moveTo>
                    <a:cubicBezTo>
                      <a:pt x="124" y="42"/>
                      <a:pt x="126" y="39"/>
                      <a:pt x="127" y="36"/>
                    </a:cubicBezTo>
                    <a:cubicBezTo>
                      <a:pt x="124" y="36"/>
                      <a:pt x="121" y="35"/>
                      <a:pt x="119" y="35"/>
                    </a:cubicBezTo>
                    <a:cubicBezTo>
                      <a:pt x="117" y="37"/>
                      <a:pt x="119" y="40"/>
                      <a:pt x="115" y="39"/>
                    </a:cubicBezTo>
                    <a:cubicBezTo>
                      <a:pt x="114" y="38"/>
                      <a:pt x="118" y="36"/>
                      <a:pt x="117" y="35"/>
                    </a:cubicBezTo>
                    <a:cubicBezTo>
                      <a:pt x="116" y="32"/>
                      <a:pt x="113" y="35"/>
                      <a:pt x="112" y="33"/>
                    </a:cubicBezTo>
                    <a:cubicBezTo>
                      <a:pt x="113" y="35"/>
                      <a:pt x="113" y="50"/>
                      <a:pt x="105" y="44"/>
                    </a:cubicBezTo>
                    <a:cubicBezTo>
                      <a:pt x="108" y="43"/>
                      <a:pt x="106" y="40"/>
                      <a:pt x="109" y="39"/>
                    </a:cubicBezTo>
                    <a:cubicBezTo>
                      <a:pt x="107" y="38"/>
                      <a:pt x="105" y="37"/>
                      <a:pt x="103" y="38"/>
                    </a:cubicBezTo>
                    <a:cubicBezTo>
                      <a:pt x="106" y="25"/>
                      <a:pt x="120" y="33"/>
                      <a:pt x="128" y="31"/>
                    </a:cubicBezTo>
                    <a:cubicBezTo>
                      <a:pt x="132" y="36"/>
                      <a:pt x="133" y="41"/>
                      <a:pt x="127" y="45"/>
                    </a:cubicBezTo>
                    <a:close/>
                    <a:moveTo>
                      <a:pt x="132" y="31"/>
                    </a:moveTo>
                    <a:cubicBezTo>
                      <a:pt x="140" y="27"/>
                      <a:pt x="141" y="24"/>
                      <a:pt x="145" y="22"/>
                    </a:cubicBezTo>
                    <a:cubicBezTo>
                      <a:pt x="146" y="25"/>
                      <a:pt x="143" y="34"/>
                      <a:pt x="139" y="30"/>
                    </a:cubicBezTo>
                    <a:cubicBezTo>
                      <a:pt x="134" y="34"/>
                      <a:pt x="139" y="39"/>
                      <a:pt x="136" y="43"/>
                    </a:cubicBezTo>
                    <a:cubicBezTo>
                      <a:pt x="133" y="39"/>
                      <a:pt x="135" y="35"/>
                      <a:pt x="132" y="31"/>
                    </a:cubicBezTo>
                    <a:close/>
                    <a:moveTo>
                      <a:pt x="155" y="26"/>
                    </a:moveTo>
                    <a:cubicBezTo>
                      <a:pt x="161" y="26"/>
                      <a:pt x="164" y="21"/>
                      <a:pt x="171" y="23"/>
                    </a:cubicBezTo>
                    <a:cubicBezTo>
                      <a:pt x="172" y="26"/>
                      <a:pt x="172" y="33"/>
                      <a:pt x="168" y="33"/>
                    </a:cubicBezTo>
                    <a:cubicBezTo>
                      <a:pt x="164" y="30"/>
                      <a:pt x="170" y="28"/>
                      <a:pt x="168" y="26"/>
                    </a:cubicBezTo>
                    <a:cubicBezTo>
                      <a:pt x="167" y="25"/>
                      <a:pt x="166" y="25"/>
                      <a:pt x="165" y="24"/>
                    </a:cubicBezTo>
                    <a:cubicBezTo>
                      <a:pt x="162" y="28"/>
                      <a:pt x="162" y="31"/>
                      <a:pt x="158" y="35"/>
                    </a:cubicBezTo>
                    <a:cubicBezTo>
                      <a:pt x="154" y="31"/>
                      <a:pt x="159" y="29"/>
                      <a:pt x="155" y="26"/>
                    </a:cubicBezTo>
                    <a:close/>
                    <a:moveTo>
                      <a:pt x="149" y="42"/>
                    </a:moveTo>
                    <a:cubicBezTo>
                      <a:pt x="148" y="39"/>
                      <a:pt x="151" y="38"/>
                      <a:pt x="148" y="35"/>
                    </a:cubicBezTo>
                    <a:cubicBezTo>
                      <a:pt x="150" y="34"/>
                      <a:pt x="152" y="35"/>
                      <a:pt x="154" y="33"/>
                    </a:cubicBezTo>
                    <a:cubicBezTo>
                      <a:pt x="157" y="36"/>
                      <a:pt x="153" y="39"/>
                      <a:pt x="149" y="42"/>
                    </a:cubicBezTo>
                    <a:close/>
                    <a:moveTo>
                      <a:pt x="134" y="63"/>
                    </a:moveTo>
                    <a:cubicBezTo>
                      <a:pt x="137" y="68"/>
                      <a:pt x="128" y="66"/>
                      <a:pt x="130" y="70"/>
                    </a:cubicBezTo>
                    <a:cubicBezTo>
                      <a:pt x="126" y="67"/>
                      <a:pt x="126" y="57"/>
                      <a:pt x="127" y="52"/>
                    </a:cubicBezTo>
                    <a:cubicBezTo>
                      <a:pt x="134" y="49"/>
                      <a:pt x="143" y="49"/>
                      <a:pt x="143" y="40"/>
                    </a:cubicBezTo>
                    <a:cubicBezTo>
                      <a:pt x="149" y="41"/>
                      <a:pt x="144" y="47"/>
                      <a:pt x="145" y="50"/>
                    </a:cubicBezTo>
                    <a:cubicBezTo>
                      <a:pt x="138" y="46"/>
                      <a:pt x="123" y="64"/>
                      <a:pt x="134" y="63"/>
                    </a:cubicBezTo>
                    <a:close/>
                    <a:moveTo>
                      <a:pt x="170" y="42"/>
                    </a:moveTo>
                    <a:cubicBezTo>
                      <a:pt x="168" y="40"/>
                      <a:pt x="164" y="38"/>
                      <a:pt x="160" y="41"/>
                    </a:cubicBezTo>
                    <a:cubicBezTo>
                      <a:pt x="158" y="33"/>
                      <a:pt x="172" y="39"/>
                      <a:pt x="174" y="29"/>
                    </a:cubicBezTo>
                    <a:cubicBezTo>
                      <a:pt x="174" y="33"/>
                      <a:pt x="175" y="37"/>
                      <a:pt x="180" y="32"/>
                    </a:cubicBezTo>
                    <a:cubicBezTo>
                      <a:pt x="186" y="42"/>
                      <a:pt x="170" y="33"/>
                      <a:pt x="170" y="42"/>
                    </a:cubicBezTo>
                    <a:close/>
                    <a:moveTo>
                      <a:pt x="189" y="32"/>
                    </a:moveTo>
                    <a:cubicBezTo>
                      <a:pt x="190" y="35"/>
                      <a:pt x="189" y="39"/>
                      <a:pt x="185" y="39"/>
                    </a:cubicBezTo>
                    <a:cubicBezTo>
                      <a:pt x="184" y="36"/>
                      <a:pt x="186" y="32"/>
                      <a:pt x="189" y="32"/>
                    </a:cubicBezTo>
                    <a:close/>
                    <a:moveTo>
                      <a:pt x="159" y="58"/>
                    </a:moveTo>
                    <a:cubicBezTo>
                      <a:pt x="164" y="58"/>
                      <a:pt x="165" y="48"/>
                      <a:pt x="170" y="54"/>
                    </a:cubicBezTo>
                    <a:cubicBezTo>
                      <a:pt x="165" y="53"/>
                      <a:pt x="164" y="65"/>
                      <a:pt x="159" y="58"/>
                    </a:cubicBezTo>
                    <a:close/>
                    <a:moveTo>
                      <a:pt x="173" y="58"/>
                    </a:moveTo>
                    <a:cubicBezTo>
                      <a:pt x="171" y="55"/>
                      <a:pt x="177" y="53"/>
                      <a:pt x="172" y="49"/>
                    </a:cubicBezTo>
                    <a:cubicBezTo>
                      <a:pt x="174" y="48"/>
                      <a:pt x="175" y="47"/>
                      <a:pt x="174" y="46"/>
                    </a:cubicBezTo>
                    <a:cubicBezTo>
                      <a:pt x="176" y="45"/>
                      <a:pt x="176" y="46"/>
                      <a:pt x="175" y="47"/>
                    </a:cubicBezTo>
                    <a:cubicBezTo>
                      <a:pt x="177" y="49"/>
                      <a:pt x="178" y="49"/>
                      <a:pt x="180" y="48"/>
                    </a:cubicBezTo>
                    <a:cubicBezTo>
                      <a:pt x="181" y="50"/>
                      <a:pt x="179" y="50"/>
                      <a:pt x="179" y="49"/>
                    </a:cubicBezTo>
                    <a:cubicBezTo>
                      <a:pt x="174" y="52"/>
                      <a:pt x="178" y="55"/>
                      <a:pt x="173" y="58"/>
                    </a:cubicBezTo>
                    <a:close/>
                    <a:moveTo>
                      <a:pt x="194" y="38"/>
                    </a:moveTo>
                    <a:cubicBezTo>
                      <a:pt x="197" y="42"/>
                      <a:pt x="189" y="43"/>
                      <a:pt x="196" y="45"/>
                    </a:cubicBezTo>
                    <a:cubicBezTo>
                      <a:pt x="193" y="47"/>
                      <a:pt x="192" y="48"/>
                      <a:pt x="194" y="50"/>
                    </a:cubicBezTo>
                    <a:cubicBezTo>
                      <a:pt x="188" y="49"/>
                      <a:pt x="190" y="41"/>
                      <a:pt x="194" y="38"/>
                    </a:cubicBezTo>
                    <a:close/>
                    <a:moveTo>
                      <a:pt x="182" y="60"/>
                    </a:moveTo>
                    <a:cubicBezTo>
                      <a:pt x="180" y="58"/>
                      <a:pt x="181" y="57"/>
                      <a:pt x="180" y="56"/>
                    </a:cubicBezTo>
                    <a:cubicBezTo>
                      <a:pt x="183" y="54"/>
                      <a:pt x="187" y="53"/>
                      <a:pt x="189" y="56"/>
                    </a:cubicBezTo>
                    <a:cubicBezTo>
                      <a:pt x="187" y="59"/>
                      <a:pt x="185" y="56"/>
                      <a:pt x="182" y="60"/>
                    </a:cubicBezTo>
                    <a:close/>
                    <a:moveTo>
                      <a:pt x="201" y="43"/>
                    </a:moveTo>
                    <a:cubicBezTo>
                      <a:pt x="203" y="39"/>
                      <a:pt x="207" y="38"/>
                      <a:pt x="211" y="35"/>
                    </a:cubicBezTo>
                    <a:cubicBezTo>
                      <a:pt x="214" y="42"/>
                      <a:pt x="205" y="42"/>
                      <a:pt x="201" y="43"/>
                    </a:cubicBezTo>
                    <a:close/>
                    <a:moveTo>
                      <a:pt x="197" y="55"/>
                    </a:moveTo>
                    <a:cubicBezTo>
                      <a:pt x="198" y="57"/>
                      <a:pt x="197" y="58"/>
                      <a:pt x="198" y="60"/>
                    </a:cubicBezTo>
                    <a:cubicBezTo>
                      <a:pt x="196" y="61"/>
                      <a:pt x="194" y="58"/>
                      <a:pt x="192" y="61"/>
                    </a:cubicBezTo>
                    <a:cubicBezTo>
                      <a:pt x="190" y="58"/>
                      <a:pt x="194" y="55"/>
                      <a:pt x="197" y="55"/>
                    </a:cubicBezTo>
                    <a:close/>
                    <a:moveTo>
                      <a:pt x="184" y="72"/>
                    </a:moveTo>
                    <a:cubicBezTo>
                      <a:pt x="182" y="70"/>
                      <a:pt x="181" y="68"/>
                      <a:pt x="183" y="66"/>
                    </a:cubicBezTo>
                    <a:cubicBezTo>
                      <a:pt x="188" y="63"/>
                      <a:pt x="191" y="70"/>
                      <a:pt x="196" y="65"/>
                    </a:cubicBezTo>
                    <a:cubicBezTo>
                      <a:pt x="198" y="73"/>
                      <a:pt x="190" y="69"/>
                      <a:pt x="184" y="72"/>
                    </a:cubicBezTo>
                    <a:close/>
                    <a:moveTo>
                      <a:pt x="214" y="36"/>
                    </a:moveTo>
                    <a:cubicBezTo>
                      <a:pt x="216" y="36"/>
                      <a:pt x="218" y="38"/>
                      <a:pt x="217" y="36"/>
                    </a:cubicBezTo>
                    <a:cubicBezTo>
                      <a:pt x="221" y="40"/>
                      <a:pt x="224" y="38"/>
                      <a:pt x="229" y="37"/>
                    </a:cubicBezTo>
                    <a:cubicBezTo>
                      <a:pt x="231" y="43"/>
                      <a:pt x="214" y="41"/>
                      <a:pt x="214" y="36"/>
                    </a:cubicBezTo>
                    <a:close/>
                    <a:moveTo>
                      <a:pt x="225" y="57"/>
                    </a:moveTo>
                    <a:cubicBezTo>
                      <a:pt x="223" y="59"/>
                      <a:pt x="226" y="61"/>
                      <a:pt x="222" y="63"/>
                    </a:cubicBezTo>
                    <a:cubicBezTo>
                      <a:pt x="220" y="61"/>
                      <a:pt x="217" y="62"/>
                      <a:pt x="215" y="59"/>
                    </a:cubicBezTo>
                    <a:cubicBezTo>
                      <a:pt x="218" y="57"/>
                      <a:pt x="214" y="55"/>
                      <a:pt x="218" y="53"/>
                    </a:cubicBezTo>
                    <a:cubicBezTo>
                      <a:pt x="222" y="56"/>
                      <a:pt x="227" y="55"/>
                      <a:pt x="232" y="59"/>
                    </a:cubicBezTo>
                    <a:cubicBezTo>
                      <a:pt x="228" y="61"/>
                      <a:pt x="229" y="58"/>
                      <a:pt x="225" y="57"/>
                    </a:cubicBezTo>
                    <a:close/>
                    <a:moveTo>
                      <a:pt x="224" y="72"/>
                    </a:moveTo>
                    <a:cubicBezTo>
                      <a:pt x="223" y="67"/>
                      <a:pt x="222" y="72"/>
                      <a:pt x="218" y="73"/>
                    </a:cubicBezTo>
                    <a:cubicBezTo>
                      <a:pt x="219" y="67"/>
                      <a:pt x="224" y="66"/>
                      <a:pt x="228" y="63"/>
                    </a:cubicBezTo>
                    <a:cubicBezTo>
                      <a:pt x="229" y="65"/>
                      <a:pt x="228" y="68"/>
                      <a:pt x="227" y="66"/>
                    </a:cubicBezTo>
                    <a:cubicBezTo>
                      <a:pt x="224" y="68"/>
                      <a:pt x="228" y="70"/>
                      <a:pt x="224" y="72"/>
                    </a:cubicBezTo>
                    <a:close/>
                    <a:moveTo>
                      <a:pt x="241" y="73"/>
                    </a:moveTo>
                    <a:cubicBezTo>
                      <a:pt x="240" y="72"/>
                      <a:pt x="242" y="72"/>
                      <a:pt x="242" y="72"/>
                    </a:cubicBezTo>
                    <a:cubicBezTo>
                      <a:pt x="245" y="71"/>
                      <a:pt x="241" y="68"/>
                      <a:pt x="243" y="66"/>
                    </a:cubicBezTo>
                    <a:cubicBezTo>
                      <a:pt x="241" y="65"/>
                      <a:pt x="241" y="68"/>
                      <a:pt x="242" y="69"/>
                    </a:cubicBezTo>
                    <a:cubicBezTo>
                      <a:pt x="239" y="70"/>
                      <a:pt x="239" y="62"/>
                      <a:pt x="242" y="60"/>
                    </a:cubicBezTo>
                    <a:cubicBezTo>
                      <a:pt x="242" y="65"/>
                      <a:pt x="242" y="65"/>
                      <a:pt x="246" y="71"/>
                    </a:cubicBezTo>
                    <a:cubicBezTo>
                      <a:pt x="244" y="73"/>
                      <a:pt x="243" y="72"/>
                      <a:pt x="241" y="73"/>
                    </a:cubicBezTo>
                    <a:close/>
                    <a:moveTo>
                      <a:pt x="251" y="78"/>
                    </a:moveTo>
                    <a:cubicBezTo>
                      <a:pt x="251" y="73"/>
                      <a:pt x="256" y="72"/>
                      <a:pt x="255" y="68"/>
                    </a:cubicBezTo>
                    <a:cubicBezTo>
                      <a:pt x="257" y="68"/>
                      <a:pt x="258" y="76"/>
                      <a:pt x="257" y="79"/>
                    </a:cubicBezTo>
                    <a:cubicBezTo>
                      <a:pt x="254" y="73"/>
                      <a:pt x="255" y="74"/>
                      <a:pt x="251" y="78"/>
                    </a:cubicBezTo>
                    <a:close/>
                    <a:moveTo>
                      <a:pt x="354" y="12"/>
                    </a:moveTo>
                    <a:cubicBezTo>
                      <a:pt x="355" y="11"/>
                      <a:pt x="356" y="13"/>
                      <a:pt x="357" y="13"/>
                    </a:cubicBezTo>
                    <a:cubicBezTo>
                      <a:pt x="359" y="12"/>
                      <a:pt x="358" y="10"/>
                      <a:pt x="361" y="9"/>
                    </a:cubicBezTo>
                    <a:cubicBezTo>
                      <a:pt x="361" y="10"/>
                      <a:pt x="362" y="11"/>
                      <a:pt x="363" y="12"/>
                    </a:cubicBezTo>
                    <a:cubicBezTo>
                      <a:pt x="360" y="13"/>
                      <a:pt x="357" y="15"/>
                      <a:pt x="354" y="12"/>
                    </a:cubicBezTo>
                    <a:close/>
                    <a:moveTo>
                      <a:pt x="716" y="72"/>
                    </a:moveTo>
                    <a:cubicBezTo>
                      <a:pt x="717" y="79"/>
                      <a:pt x="704" y="74"/>
                      <a:pt x="698" y="77"/>
                    </a:cubicBezTo>
                    <a:cubicBezTo>
                      <a:pt x="697" y="72"/>
                      <a:pt x="708" y="74"/>
                      <a:pt x="704" y="69"/>
                    </a:cubicBezTo>
                    <a:cubicBezTo>
                      <a:pt x="707" y="71"/>
                      <a:pt x="711" y="68"/>
                      <a:pt x="714" y="65"/>
                    </a:cubicBezTo>
                    <a:cubicBezTo>
                      <a:pt x="714" y="71"/>
                      <a:pt x="706" y="74"/>
                      <a:pt x="702" y="75"/>
                    </a:cubicBezTo>
                    <a:cubicBezTo>
                      <a:pt x="706" y="77"/>
                      <a:pt x="711" y="73"/>
                      <a:pt x="716" y="72"/>
                    </a:cubicBezTo>
                    <a:close/>
                    <a:moveTo>
                      <a:pt x="717" y="62"/>
                    </a:moveTo>
                    <a:cubicBezTo>
                      <a:pt x="718" y="66"/>
                      <a:pt x="708" y="63"/>
                      <a:pt x="710" y="59"/>
                    </a:cubicBezTo>
                    <a:cubicBezTo>
                      <a:pt x="717" y="63"/>
                      <a:pt x="711" y="54"/>
                      <a:pt x="716" y="51"/>
                    </a:cubicBezTo>
                    <a:cubicBezTo>
                      <a:pt x="722" y="56"/>
                      <a:pt x="711" y="60"/>
                      <a:pt x="717" y="62"/>
                    </a:cubicBezTo>
                    <a:close/>
                    <a:moveTo>
                      <a:pt x="712" y="39"/>
                    </a:moveTo>
                    <a:cubicBezTo>
                      <a:pt x="714" y="43"/>
                      <a:pt x="714" y="33"/>
                      <a:pt x="717" y="39"/>
                    </a:cubicBezTo>
                    <a:cubicBezTo>
                      <a:pt x="712" y="44"/>
                      <a:pt x="711" y="46"/>
                      <a:pt x="706" y="43"/>
                    </a:cubicBezTo>
                    <a:cubicBezTo>
                      <a:pt x="713" y="44"/>
                      <a:pt x="708" y="28"/>
                      <a:pt x="712" y="39"/>
                    </a:cubicBezTo>
                    <a:close/>
                    <a:moveTo>
                      <a:pt x="721" y="30"/>
                    </a:moveTo>
                    <a:cubicBezTo>
                      <a:pt x="717" y="32"/>
                      <a:pt x="712" y="33"/>
                      <a:pt x="708" y="32"/>
                    </a:cubicBezTo>
                    <a:cubicBezTo>
                      <a:pt x="709" y="28"/>
                      <a:pt x="716" y="17"/>
                      <a:pt x="720" y="10"/>
                    </a:cubicBezTo>
                    <a:cubicBezTo>
                      <a:pt x="722" y="17"/>
                      <a:pt x="720" y="21"/>
                      <a:pt x="721" y="30"/>
                    </a:cubicBezTo>
                    <a:close/>
                    <a:moveTo>
                      <a:pt x="716" y="13"/>
                    </a:moveTo>
                    <a:cubicBezTo>
                      <a:pt x="714" y="14"/>
                      <a:pt x="713" y="15"/>
                      <a:pt x="711" y="17"/>
                    </a:cubicBezTo>
                    <a:cubicBezTo>
                      <a:pt x="709" y="11"/>
                      <a:pt x="706" y="17"/>
                      <a:pt x="704" y="13"/>
                    </a:cubicBezTo>
                    <a:cubicBezTo>
                      <a:pt x="708" y="13"/>
                      <a:pt x="713" y="8"/>
                      <a:pt x="716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5F779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" name="Freeform 548"/>
              <p:cNvSpPr>
                <a:spLocks noEditPoints="1"/>
              </p:cNvSpPr>
              <p:nvPr/>
            </p:nvSpPr>
            <p:spPr bwMode="auto">
              <a:xfrm>
                <a:off x="6044920" y="3170888"/>
                <a:ext cx="406961" cy="25808"/>
              </a:xfrm>
              <a:custGeom>
                <a:avLst/>
                <a:gdLst>
                  <a:gd name="T0" fmla="*/ 480 w 748"/>
                  <a:gd name="T1" fmla="*/ 13 h 95"/>
                  <a:gd name="T2" fmla="*/ 427 w 748"/>
                  <a:gd name="T3" fmla="*/ 8 h 95"/>
                  <a:gd name="T4" fmla="*/ 366 w 748"/>
                  <a:gd name="T5" fmla="*/ 13 h 95"/>
                  <a:gd name="T6" fmla="*/ 311 w 748"/>
                  <a:gd name="T7" fmla="*/ 15 h 95"/>
                  <a:gd name="T8" fmla="*/ 289 w 748"/>
                  <a:gd name="T9" fmla="*/ 1 h 95"/>
                  <a:gd name="T10" fmla="*/ 234 w 748"/>
                  <a:gd name="T11" fmla="*/ 11 h 95"/>
                  <a:gd name="T12" fmla="*/ 205 w 748"/>
                  <a:gd name="T13" fmla="*/ 13 h 95"/>
                  <a:gd name="T14" fmla="*/ 152 w 748"/>
                  <a:gd name="T15" fmla="*/ 18 h 95"/>
                  <a:gd name="T16" fmla="*/ 142 w 748"/>
                  <a:gd name="T17" fmla="*/ 18 h 95"/>
                  <a:gd name="T18" fmla="*/ 126 w 748"/>
                  <a:gd name="T19" fmla="*/ 20 h 95"/>
                  <a:gd name="T20" fmla="*/ 107 w 748"/>
                  <a:gd name="T21" fmla="*/ 1 h 95"/>
                  <a:gd name="T22" fmla="*/ 64 w 748"/>
                  <a:gd name="T23" fmla="*/ 20 h 95"/>
                  <a:gd name="T24" fmla="*/ 17 w 748"/>
                  <a:gd name="T25" fmla="*/ 64 h 95"/>
                  <a:gd name="T26" fmla="*/ 71 w 748"/>
                  <a:gd name="T27" fmla="*/ 69 h 95"/>
                  <a:gd name="T28" fmla="*/ 101 w 748"/>
                  <a:gd name="T29" fmla="*/ 51 h 95"/>
                  <a:gd name="T30" fmla="*/ 90 w 748"/>
                  <a:gd name="T31" fmla="*/ 67 h 95"/>
                  <a:gd name="T32" fmla="*/ 112 w 748"/>
                  <a:gd name="T33" fmla="*/ 63 h 95"/>
                  <a:gd name="T34" fmla="*/ 140 w 748"/>
                  <a:gd name="T35" fmla="*/ 69 h 95"/>
                  <a:gd name="T36" fmla="*/ 151 w 748"/>
                  <a:gd name="T37" fmla="*/ 51 h 95"/>
                  <a:gd name="T38" fmla="*/ 167 w 748"/>
                  <a:gd name="T39" fmla="*/ 62 h 95"/>
                  <a:gd name="T40" fmla="*/ 213 w 748"/>
                  <a:gd name="T41" fmla="*/ 61 h 95"/>
                  <a:gd name="T42" fmla="*/ 244 w 748"/>
                  <a:gd name="T43" fmla="*/ 84 h 95"/>
                  <a:gd name="T44" fmla="*/ 306 w 748"/>
                  <a:gd name="T45" fmla="*/ 77 h 95"/>
                  <a:gd name="T46" fmla="*/ 364 w 748"/>
                  <a:gd name="T47" fmla="*/ 85 h 95"/>
                  <a:gd name="T48" fmla="*/ 566 w 748"/>
                  <a:gd name="T49" fmla="*/ 89 h 95"/>
                  <a:gd name="T50" fmla="*/ 675 w 748"/>
                  <a:gd name="T51" fmla="*/ 85 h 95"/>
                  <a:gd name="T52" fmla="*/ 744 w 748"/>
                  <a:gd name="T53" fmla="*/ 58 h 95"/>
                  <a:gd name="T54" fmla="*/ 725 w 748"/>
                  <a:gd name="T55" fmla="*/ 56 h 95"/>
                  <a:gd name="T56" fmla="*/ 733 w 748"/>
                  <a:gd name="T57" fmla="*/ 32 h 95"/>
                  <a:gd name="T58" fmla="*/ 725 w 748"/>
                  <a:gd name="T59" fmla="*/ 7 h 95"/>
                  <a:gd name="T60" fmla="*/ 672 w 748"/>
                  <a:gd name="T61" fmla="*/ 9 h 95"/>
                  <a:gd name="T62" fmla="*/ 642 w 748"/>
                  <a:gd name="T63" fmla="*/ 9 h 95"/>
                  <a:gd name="T64" fmla="*/ 604 w 748"/>
                  <a:gd name="T65" fmla="*/ 6 h 95"/>
                  <a:gd name="T66" fmla="*/ 227 w 748"/>
                  <a:gd name="T67" fmla="*/ 28 h 95"/>
                  <a:gd name="T68" fmla="*/ 201 w 748"/>
                  <a:gd name="T69" fmla="*/ 36 h 95"/>
                  <a:gd name="T70" fmla="*/ 220 w 748"/>
                  <a:gd name="T71" fmla="*/ 21 h 95"/>
                  <a:gd name="T72" fmla="*/ 196 w 748"/>
                  <a:gd name="T73" fmla="*/ 25 h 95"/>
                  <a:gd name="T74" fmla="*/ 184 w 748"/>
                  <a:gd name="T75" fmla="*/ 11 h 95"/>
                  <a:gd name="T76" fmla="*/ 79 w 748"/>
                  <a:gd name="T77" fmla="*/ 39 h 95"/>
                  <a:gd name="T78" fmla="*/ 54 w 748"/>
                  <a:gd name="T79" fmla="*/ 40 h 95"/>
                  <a:gd name="T80" fmla="*/ 71 w 748"/>
                  <a:gd name="T81" fmla="*/ 38 h 95"/>
                  <a:gd name="T82" fmla="*/ 79 w 748"/>
                  <a:gd name="T83" fmla="*/ 44 h 95"/>
                  <a:gd name="T84" fmla="*/ 60 w 748"/>
                  <a:gd name="T85" fmla="*/ 68 h 95"/>
                  <a:gd name="T86" fmla="*/ 95 w 748"/>
                  <a:gd name="T87" fmla="*/ 48 h 95"/>
                  <a:gd name="T88" fmla="*/ 115 w 748"/>
                  <a:gd name="T89" fmla="*/ 39 h 95"/>
                  <a:gd name="T90" fmla="*/ 132 w 748"/>
                  <a:gd name="T91" fmla="*/ 31 h 95"/>
                  <a:gd name="T92" fmla="*/ 168 w 748"/>
                  <a:gd name="T93" fmla="*/ 26 h 95"/>
                  <a:gd name="T94" fmla="*/ 134 w 748"/>
                  <a:gd name="T95" fmla="*/ 63 h 95"/>
                  <a:gd name="T96" fmla="*/ 174 w 748"/>
                  <a:gd name="T97" fmla="*/ 29 h 95"/>
                  <a:gd name="T98" fmla="*/ 159 w 748"/>
                  <a:gd name="T99" fmla="*/ 58 h 95"/>
                  <a:gd name="T100" fmla="*/ 194 w 748"/>
                  <a:gd name="T101" fmla="*/ 38 h 95"/>
                  <a:gd name="T102" fmla="*/ 201 w 748"/>
                  <a:gd name="T103" fmla="*/ 43 h 95"/>
                  <a:gd name="T104" fmla="*/ 183 w 748"/>
                  <a:gd name="T105" fmla="*/ 66 h 95"/>
                  <a:gd name="T106" fmla="*/ 222 w 748"/>
                  <a:gd name="T107" fmla="*/ 63 h 95"/>
                  <a:gd name="T108" fmla="*/ 227 w 748"/>
                  <a:gd name="T109" fmla="*/ 66 h 95"/>
                  <a:gd name="T110" fmla="*/ 241 w 748"/>
                  <a:gd name="T111" fmla="*/ 73 h 95"/>
                  <a:gd name="T112" fmla="*/ 363 w 748"/>
                  <a:gd name="T113" fmla="*/ 12 h 95"/>
                  <a:gd name="T114" fmla="*/ 717 w 748"/>
                  <a:gd name="T115" fmla="*/ 62 h 95"/>
                  <a:gd name="T116" fmla="*/ 721 w 748"/>
                  <a:gd name="T117" fmla="*/ 3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48" h="95">
                    <a:moveTo>
                      <a:pt x="559" y="11"/>
                    </a:moveTo>
                    <a:cubicBezTo>
                      <a:pt x="559" y="7"/>
                      <a:pt x="557" y="9"/>
                      <a:pt x="557" y="5"/>
                    </a:cubicBezTo>
                    <a:cubicBezTo>
                      <a:pt x="546" y="13"/>
                      <a:pt x="543" y="8"/>
                      <a:pt x="534" y="8"/>
                    </a:cubicBezTo>
                    <a:cubicBezTo>
                      <a:pt x="537" y="7"/>
                      <a:pt x="541" y="7"/>
                      <a:pt x="539" y="3"/>
                    </a:cubicBezTo>
                    <a:cubicBezTo>
                      <a:pt x="529" y="8"/>
                      <a:pt x="508" y="10"/>
                      <a:pt x="498" y="11"/>
                    </a:cubicBezTo>
                    <a:cubicBezTo>
                      <a:pt x="499" y="11"/>
                      <a:pt x="499" y="9"/>
                      <a:pt x="498" y="8"/>
                    </a:cubicBezTo>
                    <a:cubicBezTo>
                      <a:pt x="491" y="10"/>
                      <a:pt x="491" y="13"/>
                      <a:pt x="485" y="9"/>
                    </a:cubicBezTo>
                    <a:cubicBezTo>
                      <a:pt x="483" y="14"/>
                      <a:pt x="481" y="8"/>
                      <a:pt x="480" y="13"/>
                    </a:cubicBezTo>
                    <a:cubicBezTo>
                      <a:pt x="478" y="10"/>
                      <a:pt x="476" y="12"/>
                      <a:pt x="476" y="9"/>
                    </a:cubicBezTo>
                    <a:cubicBezTo>
                      <a:pt x="473" y="9"/>
                      <a:pt x="470" y="11"/>
                      <a:pt x="467" y="8"/>
                    </a:cubicBezTo>
                    <a:cubicBezTo>
                      <a:pt x="463" y="10"/>
                      <a:pt x="469" y="13"/>
                      <a:pt x="465" y="15"/>
                    </a:cubicBezTo>
                    <a:cubicBezTo>
                      <a:pt x="464" y="14"/>
                      <a:pt x="463" y="13"/>
                      <a:pt x="462" y="13"/>
                    </a:cubicBezTo>
                    <a:cubicBezTo>
                      <a:pt x="463" y="12"/>
                      <a:pt x="464" y="10"/>
                      <a:pt x="462" y="9"/>
                    </a:cubicBezTo>
                    <a:cubicBezTo>
                      <a:pt x="461" y="10"/>
                      <a:pt x="459" y="11"/>
                      <a:pt x="458" y="12"/>
                    </a:cubicBezTo>
                    <a:cubicBezTo>
                      <a:pt x="445" y="2"/>
                      <a:pt x="432" y="14"/>
                      <a:pt x="426" y="14"/>
                    </a:cubicBezTo>
                    <a:cubicBezTo>
                      <a:pt x="422" y="9"/>
                      <a:pt x="428" y="10"/>
                      <a:pt x="427" y="8"/>
                    </a:cubicBezTo>
                    <a:cubicBezTo>
                      <a:pt x="420" y="9"/>
                      <a:pt x="412" y="6"/>
                      <a:pt x="410" y="14"/>
                    </a:cubicBezTo>
                    <a:cubicBezTo>
                      <a:pt x="405" y="6"/>
                      <a:pt x="404" y="18"/>
                      <a:pt x="401" y="13"/>
                    </a:cubicBezTo>
                    <a:cubicBezTo>
                      <a:pt x="400" y="11"/>
                      <a:pt x="406" y="9"/>
                      <a:pt x="402" y="7"/>
                    </a:cubicBezTo>
                    <a:cubicBezTo>
                      <a:pt x="397" y="8"/>
                      <a:pt x="397" y="14"/>
                      <a:pt x="392" y="11"/>
                    </a:cubicBezTo>
                    <a:cubicBezTo>
                      <a:pt x="393" y="10"/>
                      <a:pt x="394" y="9"/>
                      <a:pt x="392" y="7"/>
                    </a:cubicBezTo>
                    <a:cubicBezTo>
                      <a:pt x="386" y="13"/>
                      <a:pt x="381" y="11"/>
                      <a:pt x="375" y="13"/>
                    </a:cubicBezTo>
                    <a:cubicBezTo>
                      <a:pt x="376" y="13"/>
                      <a:pt x="376" y="7"/>
                      <a:pt x="374" y="9"/>
                    </a:cubicBezTo>
                    <a:cubicBezTo>
                      <a:pt x="375" y="12"/>
                      <a:pt x="368" y="13"/>
                      <a:pt x="366" y="13"/>
                    </a:cubicBezTo>
                    <a:cubicBezTo>
                      <a:pt x="370" y="11"/>
                      <a:pt x="369" y="8"/>
                      <a:pt x="370" y="5"/>
                    </a:cubicBezTo>
                    <a:cubicBezTo>
                      <a:pt x="365" y="4"/>
                      <a:pt x="369" y="8"/>
                      <a:pt x="365" y="10"/>
                    </a:cubicBezTo>
                    <a:cubicBezTo>
                      <a:pt x="361" y="4"/>
                      <a:pt x="353" y="5"/>
                      <a:pt x="350" y="11"/>
                    </a:cubicBezTo>
                    <a:cubicBezTo>
                      <a:pt x="346" y="10"/>
                      <a:pt x="340" y="11"/>
                      <a:pt x="338" y="8"/>
                    </a:cubicBezTo>
                    <a:cubicBezTo>
                      <a:pt x="336" y="8"/>
                      <a:pt x="326" y="14"/>
                      <a:pt x="322" y="8"/>
                    </a:cubicBezTo>
                    <a:cubicBezTo>
                      <a:pt x="318" y="9"/>
                      <a:pt x="321" y="12"/>
                      <a:pt x="319" y="14"/>
                    </a:cubicBezTo>
                    <a:cubicBezTo>
                      <a:pt x="317" y="11"/>
                      <a:pt x="315" y="8"/>
                      <a:pt x="315" y="6"/>
                    </a:cubicBezTo>
                    <a:cubicBezTo>
                      <a:pt x="310" y="8"/>
                      <a:pt x="314" y="12"/>
                      <a:pt x="311" y="15"/>
                    </a:cubicBezTo>
                    <a:cubicBezTo>
                      <a:pt x="309" y="12"/>
                      <a:pt x="301" y="15"/>
                      <a:pt x="302" y="11"/>
                    </a:cubicBezTo>
                    <a:cubicBezTo>
                      <a:pt x="304" y="12"/>
                      <a:pt x="311" y="14"/>
                      <a:pt x="310" y="8"/>
                    </a:cubicBezTo>
                    <a:cubicBezTo>
                      <a:pt x="305" y="11"/>
                      <a:pt x="302" y="7"/>
                      <a:pt x="298" y="7"/>
                    </a:cubicBezTo>
                    <a:cubicBezTo>
                      <a:pt x="298" y="11"/>
                      <a:pt x="299" y="8"/>
                      <a:pt x="302" y="9"/>
                    </a:cubicBezTo>
                    <a:cubicBezTo>
                      <a:pt x="298" y="10"/>
                      <a:pt x="297" y="14"/>
                      <a:pt x="295" y="13"/>
                    </a:cubicBezTo>
                    <a:cubicBezTo>
                      <a:pt x="292" y="11"/>
                      <a:pt x="295" y="6"/>
                      <a:pt x="292" y="8"/>
                    </a:cubicBezTo>
                    <a:cubicBezTo>
                      <a:pt x="294" y="10"/>
                      <a:pt x="287" y="15"/>
                      <a:pt x="286" y="13"/>
                    </a:cubicBezTo>
                    <a:cubicBezTo>
                      <a:pt x="284" y="8"/>
                      <a:pt x="293" y="5"/>
                      <a:pt x="289" y="1"/>
                    </a:cubicBezTo>
                    <a:cubicBezTo>
                      <a:pt x="285" y="11"/>
                      <a:pt x="272" y="11"/>
                      <a:pt x="263" y="11"/>
                    </a:cubicBezTo>
                    <a:cubicBezTo>
                      <a:pt x="263" y="8"/>
                      <a:pt x="264" y="2"/>
                      <a:pt x="260" y="4"/>
                    </a:cubicBezTo>
                    <a:cubicBezTo>
                      <a:pt x="258" y="8"/>
                      <a:pt x="261" y="7"/>
                      <a:pt x="260" y="9"/>
                    </a:cubicBezTo>
                    <a:cubicBezTo>
                      <a:pt x="257" y="10"/>
                      <a:pt x="256" y="12"/>
                      <a:pt x="253" y="6"/>
                    </a:cubicBezTo>
                    <a:cubicBezTo>
                      <a:pt x="251" y="7"/>
                      <a:pt x="252" y="9"/>
                      <a:pt x="250" y="10"/>
                    </a:cubicBezTo>
                    <a:cubicBezTo>
                      <a:pt x="245" y="1"/>
                      <a:pt x="245" y="12"/>
                      <a:pt x="243" y="10"/>
                    </a:cubicBezTo>
                    <a:cubicBezTo>
                      <a:pt x="238" y="7"/>
                      <a:pt x="247" y="6"/>
                      <a:pt x="242" y="3"/>
                    </a:cubicBezTo>
                    <a:cubicBezTo>
                      <a:pt x="237" y="7"/>
                      <a:pt x="240" y="10"/>
                      <a:pt x="234" y="11"/>
                    </a:cubicBezTo>
                    <a:cubicBezTo>
                      <a:pt x="234" y="8"/>
                      <a:pt x="232" y="6"/>
                      <a:pt x="230" y="6"/>
                    </a:cubicBezTo>
                    <a:cubicBezTo>
                      <a:pt x="229" y="8"/>
                      <a:pt x="227" y="11"/>
                      <a:pt x="226" y="5"/>
                    </a:cubicBezTo>
                    <a:cubicBezTo>
                      <a:pt x="220" y="7"/>
                      <a:pt x="230" y="10"/>
                      <a:pt x="224" y="12"/>
                    </a:cubicBezTo>
                    <a:cubicBezTo>
                      <a:pt x="223" y="11"/>
                      <a:pt x="222" y="10"/>
                      <a:pt x="220" y="10"/>
                    </a:cubicBezTo>
                    <a:cubicBezTo>
                      <a:pt x="223" y="8"/>
                      <a:pt x="223" y="6"/>
                      <a:pt x="221" y="4"/>
                    </a:cubicBezTo>
                    <a:cubicBezTo>
                      <a:pt x="214" y="5"/>
                      <a:pt x="221" y="17"/>
                      <a:pt x="213" y="12"/>
                    </a:cubicBezTo>
                    <a:cubicBezTo>
                      <a:pt x="219" y="11"/>
                      <a:pt x="214" y="9"/>
                      <a:pt x="216" y="4"/>
                    </a:cubicBezTo>
                    <a:cubicBezTo>
                      <a:pt x="212" y="5"/>
                      <a:pt x="207" y="9"/>
                      <a:pt x="205" y="13"/>
                    </a:cubicBezTo>
                    <a:cubicBezTo>
                      <a:pt x="202" y="10"/>
                      <a:pt x="204" y="7"/>
                      <a:pt x="201" y="5"/>
                    </a:cubicBezTo>
                    <a:cubicBezTo>
                      <a:pt x="194" y="9"/>
                      <a:pt x="192" y="14"/>
                      <a:pt x="188" y="12"/>
                    </a:cubicBezTo>
                    <a:cubicBezTo>
                      <a:pt x="191" y="10"/>
                      <a:pt x="183" y="7"/>
                      <a:pt x="188" y="6"/>
                    </a:cubicBezTo>
                    <a:cubicBezTo>
                      <a:pt x="189" y="7"/>
                      <a:pt x="188" y="8"/>
                      <a:pt x="190" y="10"/>
                    </a:cubicBezTo>
                    <a:cubicBezTo>
                      <a:pt x="197" y="2"/>
                      <a:pt x="183" y="7"/>
                      <a:pt x="179" y="4"/>
                    </a:cubicBezTo>
                    <a:cubicBezTo>
                      <a:pt x="174" y="7"/>
                      <a:pt x="174" y="12"/>
                      <a:pt x="169" y="8"/>
                    </a:cubicBezTo>
                    <a:cubicBezTo>
                      <a:pt x="169" y="4"/>
                      <a:pt x="176" y="9"/>
                      <a:pt x="175" y="2"/>
                    </a:cubicBezTo>
                    <a:cubicBezTo>
                      <a:pt x="167" y="6"/>
                      <a:pt x="150" y="5"/>
                      <a:pt x="152" y="18"/>
                    </a:cubicBezTo>
                    <a:cubicBezTo>
                      <a:pt x="155" y="14"/>
                      <a:pt x="157" y="17"/>
                      <a:pt x="160" y="17"/>
                    </a:cubicBezTo>
                    <a:cubicBezTo>
                      <a:pt x="165" y="15"/>
                      <a:pt x="162" y="12"/>
                      <a:pt x="166" y="9"/>
                    </a:cubicBezTo>
                    <a:cubicBezTo>
                      <a:pt x="170" y="13"/>
                      <a:pt x="167" y="16"/>
                      <a:pt x="164" y="19"/>
                    </a:cubicBezTo>
                    <a:cubicBezTo>
                      <a:pt x="159" y="19"/>
                      <a:pt x="153" y="20"/>
                      <a:pt x="148" y="23"/>
                    </a:cubicBezTo>
                    <a:cubicBezTo>
                      <a:pt x="147" y="22"/>
                      <a:pt x="147" y="22"/>
                      <a:pt x="146" y="21"/>
                    </a:cubicBezTo>
                    <a:cubicBezTo>
                      <a:pt x="156" y="14"/>
                      <a:pt x="144" y="12"/>
                      <a:pt x="152" y="7"/>
                    </a:cubicBezTo>
                    <a:cubicBezTo>
                      <a:pt x="146" y="7"/>
                      <a:pt x="146" y="11"/>
                      <a:pt x="140" y="13"/>
                    </a:cubicBezTo>
                    <a:cubicBezTo>
                      <a:pt x="138" y="17"/>
                      <a:pt x="144" y="15"/>
                      <a:pt x="142" y="18"/>
                    </a:cubicBezTo>
                    <a:cubicBezTo>
                      <a:pt x="136" y="18"/>
                      <a:pt x="138" y="21"/>
                      <a:pt x="133" y="25"/>
                    </a:cubicBezTo>
                    <a:cubicBezTo>
                      <a:pt x="131" y="19"/>
                      <a:pt x="127" y="30"/>
                      <a:pt x="125" y="26"/>
                    </a:cubicBezTo>
                    <a:cubicBezTo>
                      <a:pt x="123" y="22"/>
                      <a:pt x="130" y="20"/>
                      <a:pt x="129" y="16"/>
                    </a:cubicBezTo>
                    <a:cubicBezTo>
                      <a:pt x="139" y="21"/>
                      <a:pt x="139" y="4"/>
                      <a:pt x="149" y="6"/>
                    </a:cubicBezTo>
                    <a:cubicBezTo>
                      <a:pt x="143" y="3"/>
                      <a:pt x="136" y="7"/>
                      <a:pt x="130" y="5"/>
                    </a:cubicBezTo>
                    <a:cubicBezTo>
                      <a:pt x="129" y="8"/>
                      <a:pt x="127" y="12"/>
                      <a:pt x="127" y="16"/>
                    </a:cubicBezTo>
                    <a:cubicBezTo>
                      <a:pt x="125" y="14"/>
                      <a:pt x="123" y="14"/>
                      <a:pt x="121" y="15"/>
                    </a:cubicBezTo>
                    <a:cubicBezTo>
                      <a:pt x="119" y="19"/>
                      <a:pt x="128" y="17"/>
                      <a:pt x="126" y="20"/>
                    </a:cubicBezTo>
                    <a:cubicBezTo>
                      <a:pt x="115" y="20"/>
                      <a:pt x="116" y="24"/>
                      <a:pt x="111" y="27"/>
                    </a:cubicBezTo>
                    <a:cubicBezTo>
                      <a:pt x="111" y="22"/>
                      <a:pt x="111" y="17"/>
                      <a:pt x="114" y="13"/>
                    </a:cubicBezTo>
                    <a:cubicBezTo>
                      <a:pt x="118" y="16"/>
                      <a:pt x="116" y="18"/>
                      <a:pt x="119" y="21"/>
                    </a:cubicBezTo>
                    <a:cubicBezTo>
                      <a:pt x="120" y="15"/>
                      <a:pt x="122" y="9"/>
                      <a:pt x="126" y="4"/>
                    </a:cubicBezTo>
                    <a:cubicBezTo>
                      <a:pt x="124" y="1"/>
                      <a:pt x="109" y="1"/>
                      <a:pt x="114" y="8"/>
                    </a:cubicBezTo>
                    <a:cubicBezTo>
                      <a:pt x="114" y="10"/>
                      <a:pt x="109" y="12"/>
                      <a:pt x="106" y="12"/>
                    </a:cubicBezTo>
                    <a:cubicBezTo>
                      <a:pt x="103" y="10"/>
                      <a:pt x="112" y="9"/>
                      <a:pt x="109" y="6"/>
                    </a:cubicBezTo>
                    <a:cubicBezTo>
                      <a:pt x="104" y="8"/>
                      <a:pt x="106" y="3"/>
                      <a:pt x="107" y="1"/>
                    </a:cubicBezTo>
                    <a:cubicBezTo>
                      <a:pt x="103" y="6"/>
                      <a:pt x="93" y="13"/>
                      <a:pt x="86" y="16"/>
                    </a:cubicBezTo>
                    <a:cubicBezTo>
                      <a:pt x="87" y="14"/>
                      <a:pt x="85" y="13"/>
                      <a:pt x="86" y="12"/>
                    </a:cubicBezTo>
                    <a:cubicBezTo>
                      <a:pt x="90" y="7"/>
                      <a:pt x="103" y="8"/>
                      <a:pt x="99" y="0"/>
                    </a:cubicBezTo>
                    <a:cubicBezTo>
                      <a:pt x="94" y="2"/>
                      <a:pt x="96" y="5"/>
                      <a:pt x="92" y="7"/>
                    </a:cubicBezTo>
                    <a:cubicBezTo>
                      <a:pt x="86" y="7"/>
                      <a:pt x="91" y="4"/>
                      <a:pt x="89" y="1"/>
                    </a:cubicBezTo>
                    <a:cubicBezTo>
                      <a:pt x="80" y="5"/>
                      <a:pt x="88" y="11"/>
                      <a:pt x="82" y="15"/>
                    </a:cubicBezTo>
                    <a:cubicBezTo>
                      <a:pt x="78" y="10"/>
                      <a:pt x="73" y="16"/>
                      <a:pt x="70" y="10"/>
                    </a:cubicBezTo>
                    <a:cubicBezTo>
                      <a:pt x="68" y="13"/>
                      <a:pt x="69" y="17"/>
                      <a:pt x="64" y="20"/>
                    </a:cubicBezTo>
                    <a:cubicBezTo>
                      <a:pt x="57" y="12"/>
                      <a:pt x="58" y="16"/>
                      <a:pt x="51" y="12"/>
                    </a:cubicBezTo>
                    <a:cubicBezTo>
                      <a:pt x="52" y="17"/>
                      <a:pt x="49" y="18"/>
                      <a:pt x="44" y="21"/>
                    </a:cubicBezTo>
                    <a:cubicBezTo>
                      <a:pt x="50" y="29"/>
                      <a:pt x="44" y="36"/>
                      <a:pt x="35" y="43"/>
                    </a:cubicBezTo>
                    <a:cubicBezTo>
                      <a:pt x="29" y="38"/>
                      <a:pt x="22" y="43"/>
                      <a:pt x="18" y="49"/>
                    </a:cubicBezTo>
                    <a:cubicBezTo>
                      <a:pt x="13" y="48"/>
                      <a:pt x="18" y="44"/>
                      <a:pt x="12" y="42"/>
                    </a:cubicBezTo>
                    <a:cubicBezTo>
                      <a:pt x="11" y="46"/>
                      <a:pt x="16" y="67"/>
                      <a:pt x="8" y="58"/>
                    </a:cubicBezTo>
                    <a:cubicBezTo>
                      <a:pt x="7" y="60"/>
                      <a:pt x="0" y="62"/>
                      <a:pt x="5" y="64"/>
                    </a:cubicBezTo>
                    <a:cubicBezTo>
                      <a:pt x="9" y="64"/>
                      <a:pt x="13" y="63"/>
                      <a:pt x="17" y="64"/>
                    </a:cubicBezTo>
                    <a:cubicBezTo>
                      <a:pt x="18" y="60"/>
                      <a:pt x="17" y="56"/>
                      <a:pt x="20" y="52"/>
                    </a:cubicBezTo>
                    <a:cubicBezTo>
                      <a:pt x="22" y="53"/>
                      <a:pt x="24" y="53"/>
                      <a:pt x="25" y="56"/>
                    </a:cubicBezTo>
                    <a:cubicBezTo>
                      <a:pt x="27" y="51"/>
                      <a:pt x="30" y="52"/>
                      <a:pt x="34" y="51"/>
                    </a:cubicBezTo>
                    <a:cubicBezTo>
                      <a:pt x="32" y="48"/>
                      <a:pt x="30" y="49"/>
                      <a:pt x="29" y="47"/>
                    </a:cubicBezTo>
                    <a:cubicBezTo>
                      <a:pt x="35" y="41"/>
                      <a:pt x="36" y="47"/>
                      <a:pt x="40" y="40"/>
                    </a:cubicBezTo>
                    <a:cubicBezTo>
                      <a:pt x="43" y="44"/>
                      <a:pt x="49" y="46"/>
                      <a:pt x="56" y="46"/>
                    </a:cubicBezTo>
                    <a:cubicBezTo>
                      <a:pt x="46" y="53"/>
                      <a:pt x="60" y="57"/>
                      <a:pt x="51" y="64"/>
                    </a:cubicBezTo>
                    <a:cubicBezTo>
                      <a:pt x="57" y="73"/>
                      <a:pt x="65" y="66"/>
                      <a:pt x="71" y="69"/>
                    </a:cubicBezTo>
                    <a:cubicBezTo>
                      <a:pt x="69" y="66"/>
                      <a:pt x="67" y="67"/>
                      <a:pt x="65" y="63"/>
                    </a:cubicBezTo>
                    <a:cubicBezTo>
                      <a:pt x="66" y="61"/>
                      <a:pt x="66" y="59"/>
                      <a:pt x="68" y="58"/>
                    </a:cubicBezTo>
                    <a:cubicBezTo>
                      <a:pt x="70" y="60"/>
                      <a:pt x="69" y="62"/>
                      <a:pt x="71" y="63"/>
                    </a:cubicBezTo>
                    <a:cubicBezTo>
                      <a:pt x="72" y="64"/>
                      <a:pt x="78" y="62"/>
                      <a:pt x="76" y="59"/>
                    </a:cubicBezTo>
                    <a:cubicBezTo>
                      <a:pt x="75" y="59"/>
                      <a:pt x="81" y="47"/>
                      <a:pt x="86" y="46"/>
                    </a:cubicBezTo>
                    <a:cubicBezTo>
                      <a:pt x="84" y="48"/>
                      <a:pt x="83" y="50"/>
                      <a:pt x="83" y="52"/>
                    </a:cubicBezTo>
                    <a:cubicBezTo>
                      <a:pt x="86" y="51"/>
                      <a:pt x="92" y="50"/>
                      <a:pt x="91" y="55"/>
                    </a:cubicBezTo>
                    <a:cubicBezTo>
                      <a:pt x="94" y="52"/>
                      <a:pt x="98" y="50"/>
                      <a:pt x="101" y="51"/>
                    </a:cubicBezTo>
                    <a:cubicBezTo>
                      <a:pt x="101" y="52"/>
                      <a:pt x="102" y="53"/>
                      <a:pt x="101" y="54"/>
                    </a:cubicBezTo>
                    <a:cubicBezTo>
                      <a:pt x="96" y="55"/>
                      <a:pt x="91" y="54"/>
                      <a:pt x="85" y="59"/>
                    </a:cubicBezTo>
                    <a:cubicBezTo>
                      <a:pt x="85" y="58"/>
                      <a:pt x="85" y="53"/>
                      <a:pt x="82" y="55"/>
                    </a:cubicBezTo>
                    <a:cubicBezTo>
                      <a:pt x="85" y="62"/>
                      <a:pt x="73" y="61"/>
                      <a:pt x="75" y="69"/>
                    </a:cubicBezTo>
                    <a:cubicBezTo>
                      <a:pt x="79" y="65"/>
                      <a:pt x="82" y="74"/>
                      <a:pt x="86" y="69"/>
                    </a:cubicBezTo>
                    <a:cubicBezTo>
                      <a:pt x="90" y="67"/>
                      <a:pt x="84" y="64"/>
                      <a:pt x="86" y="62"/>
                    </a:cubicBezTo>
                    <a:cubicBezTo>
                      <a:pt x="88" y="61"/>
                      <a:pt x="89" y="60"/>
                      <a:pt x="90" y="61"/>
                    </a:cubicBezTo>
                    <a:cubicBezTo>
                      <a:pt x="93" y="63"/>
                      <a:pt x="88" y="65"/>
                      <a:pt x="90" y="67"/>
                    </a:cubicBezTo>
                    <a:cubicBezTo>
                      <a:pt x="92" y="66"/>
                      <a:pt x="93" y="70"/>
                      <a:pt x="96" y="65"/>
                    </a:cubicBezTo>
                    <a:cubicBezTo>
                      <a:pt x="94" y="64"/>
                      <a:pt x="93" y="62"/>
                      <a:pt x="91" y="60"/>
                    </a:cubicBezTo>
                    <a:cubicBezTo>
                      <a:pt x="93" y="59"/>
                      <a:pt x="93" y="57"/>
                      <a:pt x="94" y="56"/>
                    </a:cubicBezTo>
                    <a:cubicBezTo>
                      <a:pt x="96" y="62"/>
                      <a:pt x="99" y="56"/>
                      <a:pt x="101" y="60"/>
                    </a:cubicBezTo>
                    <a:cubicBezTo>
                      <a:pt x="98" y="64"/>
                      <a:pt x="97" y="57"/>
                      <a:pt x="94" y="61"/>
                    </a:cubicBezTo>
                    <a:cubicBezTo>
                      <a:pt x="100" y="64"/>
                      <a:pt x="97" y="67"/>
                      <a:pt x="98" y="71"/>
                    </a:cubicBezTo>
                    <a:cubicBezTo>
                      <a:pt x="105" y="68"/>
                      <a:pt x="100" y="63"/>
                      <a:pt x="104" y="59"/>
                    </a:cubicBezTo>
                    <a:cubicBezTo>
                      <a:pt x="107" y="57"/>
                      <a:pt x="109" y="64"/>
                      <a:pt x="112" y="63"/>
                    </a:cubicBezTo>
                    <a:cubicBezTo>
                      <a:pt x="114" y="59"/>
                      <a:pt x="118" y="57"/>
                      <a:pt x="112" y="54"/>
                    </a:cubicBezTo>
                    <a:cubicBezTo>
                      <a:pt x="115" y="51"/>
                      <a:pt x="120" y="47"/>
                      <a:pt x="124" y="49"/>
                    </a:cubicBezTo>
                    <a:cubicBezTo>
                      <a:pt x="117" y="54"/>
                      <a:pt x="118" y="60"/>
                      <a:pt x="114" y="66"/>
                    </a:cubicBezTo>
                    <a:cubicBezTo>
                      <a:pt x="111" y="60"/>
                      <a:pt x="96" y="73"/>
                      <a:pt x="104" y="74"/>
                    </a:cubicBezTo>
                    <a:cubicBezTo>
                      <a:pt x="103" y="70"/>
                      <a:pt x="109" y="75"/>
                      <a:pt x="112" y="69"/>
                    </a:cubicBezTo>
                    <a:cubicBezTo>
                      <a:pt x="115" y="75"/>
                      <a:pt x="123" y="71"/>
                      <a:pt x="131" y="76"/>
                    </a:cubicBezTo>
                    <a:cubicBezTo>
                      <a:pt x="136" y="74"/>
                      <a:pt x="133" y="71"/>
                      <a:pt x="134" y="68"/>
                    </a:cubicBezTo>
                    <a:cubicBezTo>
                      <a:pt x="136" y="69"/>
                      <a:pt x="138" y="65"/>
                      <a:pt x="140" y="69"/>
                    </a:cubicBezTo>
                    <a:cubicBezTo>
                      <a:pt x="143" y="65"/>
                      <a:pt x="143" y="65"/>
                      <a:pt x="147" y="64"/>
                    </a:cubicBezTo>
                    <a:cubicBezTo>
                      <a:pt x="145" y="58"/>
                      <a:pt x="142" y="67"/>
                      <a:pt x="140" y="64"/>
                    </a:cubicBezTo>
                    <a:cubicBezTo>
                      <a:pt x="137" y="61"/>
                      <a:pt x="137" y="59"/>
                      <a:pt x="138" y="57"/>
                    </a:cubicBezTo>
                    <a:cubicBezTo>
                      <a:pt x="142" y="56"/>
                      <a:pt x="145" y="61"/>
                      <a:pt x="150" y="56"/>
                    </a:cubicBezTo>
                    <a:cubicBezTo>
                      <a:pt x="146" y="52"/>
                      <a:pt x="148" y="49"/>
                      <a:pt x="151" y="46"/>
                    </a:cubicBezTo>
                    <a:cubicBezTo>
                      <a:pt x="154" y="49"/>
                      <a:pt x="157" y="43"/>
                      <a:pt x="160" y="44"/>
                    </a:cubicBezTo>
                    <a:cubicBezTo>
                      <a:pt x="161" y="45"/>
                      <a:pt x="160" y="47"/>
                      <a:pt x="160" y="48"/>
                    </a:cubicBezTo>
                    <a:cubicBezTo>
                      <a:pt x="157" y="52"/>
                      <a:pt x="154" y="50"/>
                      <a:pt x="151" y="51"/>
                    </a:cubicBezTo>
                    <a:cubicBezTo>
                      <a:pt x="154" y="59"/>
                      <a:pt x="144" y="65"/>
                      <a:pt x="147" y="73"/>
                    </a:cubicBezTo>
                    <a:cubicBezTo>
                      <a:pt x="143" y="73"/>
                      <a:pt x="140" y="68"/>
                      <a:pt x="136" y="72"/>
                    </a:cubicBezTo>
                    <a:cubicBezTo>
                      <a:pt x="140" y="79"/>
                      <a:pt x="149" y="71"/>
                      <a:pt x="150" y="77"/>
                    </a:cubicBezTo>
                    <a:cubicBezTo>
                      <a:pt x="157" y="75"/>
                      <a:pt x="157" y="70"/>
                      <a:pt x="162" y="64"/>
                    </a:cubicBezTo>
                    <a:cubicBezTo>
                      <a:pt x="163" y="66"/>
                      <a:pt x="165" y="65"/>
                      <a:pt x="166" y="67"/>
                    </a:cubicBezTo>
                    <a:cubicBezTo>
                      <a:pt x="165" y="71"/>
                      <a:pt x="161" y="69"/>
                      <a:pt x="161" y="72"/>
                    </a:cubicBezTo>
                    <a:cubicBezTo>
                      <a:pt x="163" y="76"/>
                      <a:pt x="166" y="72"/>
                      <a:pt x="169" y="75"/>
                    </a:cubicBezTo>
                    <a:cubicBezTo>
                      <a:pt x="175" y="71"/>
                      <a:pt x="166" y="64"/>
                      <a:pt x="167" y="62"/>
                    </a:cubicBezTo>
                    <a:cubicBezTo>
                      <a:pt x="169" y="61"/>
                      <a:pt x="170" y="62"/>
                      <a:pt x="171" y="63"/>
                    </a:cubicBezTo>
                    <a:cubicBezTo>
                      <a:pt x="173" y="68"/>
                      <a:pt x="172" y="72"/>
                      <a:pt x="177" y="76"/>
                    </a:cubicBezTo>
                    <a:cubicBezTo>
                      <a:pt x="180" y="76"/>
                      <a:pt x="182" y="72"/>
                      <a:pt x="184" y="78"/>
                    </a:cubicBezTo>
                    <a:cubicBezTo>
                      <a:pt x="187" y="73"/>
                      <a:pt x="190" y="78"/>
                      <a:pt x="189" y="81"/>
                    </a:cubicBezTo>
                    <a:cubicBezTo>
                      <a:pt x="195" y="71"/>
                      <a:pt x="202" y="78"/>
                      <a:pt x="204" y="70"/>
                    </a:cubicBezTo>
                    <a:cubicBezTo>
                      <a:pt x="202" y="67"/>
                      <a:pt x="200" y="69"/>
                      <a:pt x="198" y="65"/>
                    </a:cubicBezTo>
                    <a:cubicBezTo>
                      <a:pt x="204" y="64"/>
                      <a:pt x="201" y="62"/>
                      <a:pt x="204" y="58"/>
                    </a:cubicBezTo>
                    <a:cubicBezTo>
                      <a:pt x="204" y="64"/>
                      <a:pt x="210" y="59"/>
                      <a:pt x="213" y="61"/>
                    </a:cubicBezTo>
                    <a:cubicBezTo>
                      <a:pt x="213" y="64"/>
                      <a:pt x="208" y="64"/>
                      <a:pt x="205" y="64"/>
                    </a:cubicBezTo>
                    <a:cubicBezTo>
                      <a:pt x="207" y="69"/>
                      <a:pt x="203" y="73"/>
                      <a:pt x="203" y="78"/>
                    </a:cubicBezTo>
                    <a:cubicBezTo>
                      <a:pt x="209" y="73"/>
                      <a:pt x="209" y="80"/>
                      <a:pt x="215" y="79"/>
                    </a:cubicBezTo>
                    <a:cubicBezTo>
                      <a:pt x="216" y="75"/>
                      <a:pt x="211" y="77"/>
                      <a:pt x="213" y="75"/>
                    </a:cubicBezTo>
                    <a:cubicBezTo>
                      <a:pt x="216" y="77"/>
                      <a:pt x="219" y="75"/>
                      <a:pt x="221" y="76"/>
                    </a:cubicBezTo>
                    <a:cubicBezTo>
                      <a:pt x="223" y="77"/>
                      <a:pt x="220" y="78"/>
                      <a:pt x="221" y="80"/>
                    </a:cubicBezTo>
                    <a:cubicBezTo>
                      <a:pt x="225" y="82"/>
                      <a:pt x="228" y="76"/>
                      <a:pt x="229" y="77"/>
                    </a:cubicBezTo>
                    <a:cubicBezTo>
                      <a:pt x="229" y="82"/>
                      <a:pt x="244" y="78"/>
                      <a:pt x="244" y="84"/>
                    </a:cubicBezTo>
                    <a:cubicBezTo>
                      <a:pt x="249" y="80"/>
                      <a:pt x="255" y="79"/>
                      <a:pt x="259" y="82"/>
                    </a:cubicBezTo>
                    <a:cubicBezTo>
                      <a:pt x="263" y="79"/>
                      <a:pt x="269" y="76"/>
                      <a:pt x="268" y="72"/>
                    </a:cubicBezTo>
                    <a:cubicBezTo>
                      <a:pt x="268" y="73"/>
                      <a:pt x="269" y="73"/>
                      <a:pt x="270" y="73"/>
                    </a:cubicBezTo>
                    <a:cubicBezTo>
                      <a:pt x="266" y="77"/>
                      <a:pt x="272" y="82"/>
                      <a:pt x="274" y="83"/>
                    </a:cubicBezTo>
                    <a:cubicBezTo>
                      <a:pt x="274" y="79"/>
                      <a:pt x="284" y="87"/>
                      <a:pt x="284" y="79"/>
                    </a:cubicBezTo>
                    <a:cubicBezTo>
                      <a:pt x="289" y="84"/>
                      <a:pt x="296" y="83"/>
                      <a:pt x="302" y="82"/>
                    </a:cubicBezTo>
                    <a:cubicBezTo>
                      <a:pt x="300" y="78"/>
                      <a:pt x="296" y="79"/>
                      <a:pt x="299" y="75"/>
                    </a:cubicBezTo>
                    <a:cubicBezTo>
                      <a:pt x="298" y="81"/>
                      <a:pt x="304" y="77"/>
                      <a:pt x="306" y="77"/>
                    </a:cubicBezTo>
                    <a:cubicBezTo>
                      <a:pt x="303" y="84"/>
                      <a:pt x="321" y="74"/>
                      <a:pt x="318" y="84"/>
                    </a:cubicBezTo>
                    <a:cubicBezTo>
                      <a:pt x="314" y="77"/>
                      <a:pt x="310" y="84"/>
                      <a:pt x="305" y="83"/>
                    </a:cubicBezTo>
                    <a:cubicBezTo>
                      <a:pt x="305" y="84"/>
                      <a:pt x="306" y="84"/>
                      <a:pt x="305" y="85"/>
                    </a:cubicBezTo>
                    <a:cubicBezTo>
                      <a:pt x="305" y="86"/>
                      <a:pt x="305" y="87"/>
                      <a:pt x="305" y="88"/>
                    </a:cubicBezTo>
                    <a:cubicBezTo>
                      <a:pt x="312" y="84"/>
                      <a:pt x="317" y="85"/>
                      <a:pt x="327" y="86"/>
                    </a:cubicBezTo>
                    <a:cubicBezTo>
                      <a:pt x="337" y="86"/>
                      <a:pt x="354" y="90"/>
                      <a:pt x="362" y="87"/>
                    </a:cubicBezTo>
                    <a:cubicBezTo>
                      <a:pt x="364" y="86"/>
                      <a:pt x="364" y="86"/>
                      <a:pt x="364" y="85"/>
                    </a:cubicBezTo>
                    <a:cubicBezTo>
                      <a:pt x="363" y="84"/>
                      <a:pt x="364" y="84"/>
                      <a:pt x="364" y="85"/>
                    </a:cubicBezTo>
                    <a:cubicBezTo>
                      <a:pt x="364" y="85"/>
                      <a:pt x="365" y="86"/>
                      <a:pt x="365" y="86"/>
                    </a:cubicBezTo>
                    <a:cubicBezTo>
                      <a:pt x="372" y="93"/>
                      <a:pt x="389" y="81"/>
                      <a:pt x="387" y="91"/>
                    </a:cubicBezTo>
                    <a:cubicBezTo>
                      <a:pt x="387" y="87"/>
                      <a:pt x="400" y="85"/>
                      <a:pt x="399" y="90"/>
                    </a:cubicBezTo>
                    <a:cubicBezTo>
                      <a:pt x="413" y="85"/>
                      <a:pt x="426" y="87"/>
                      <a:pt x="439" y="90"/>
                    </a:cubicBezTo>
                    <a:cubicBezTo>
                      <a:pt x="448" y="88"/>
                      <a:pt x="461" y="85"/>
                      <a:pt x="465" y="91"/>
                    </a:cubicBezTo>
                    <a:cubicBezTo>
                      <a:pt x="464" y="90"/>
                      <a:pt x="465" y="89"/>
                      <a:pt x="466" y="87"/>
                    </a:cubicBezTo>
                    <a:cubicBezTo>
                      <a:pt x="481" y="89"/>
                      <a:pt x="505" y="89"/>
                      <a:pt x="524" y="92"/>
                    </a:cubicBezTo>
                    <a:cubicBezTo>
                      <a:pt x="539" y="86"/>
                      <a:pt x="551" y="95"/>
                      <a:pt x="566" y="89"/>
                    </a:cubicBezTo>
                    <a:cubicBezTo>
                      <a:pt x="569" y="91"/>
                      <a:pt x="572" y="89"/>
                      <a:pt x="575" y="93"/>
                    </a:cubicBezTo>
                    <a:cubicBezTo>
                      <a:pt x="588" y="85"/>
                      <a:pt x="600" y="94"/>
                      <a:pt x="614" y="87"/>
                    </a:cubicBezTo>
                    <a:cubicBezTo>
                      <a:pt x="615" y="88"/>
                      <a:pt x="616" y="90"/>
                      <a:pt x="616" y="91"/>
                    </a:cubicBezTo>
                    <a:cubicBezTo>
                      <a:pt x="625" y="89"/>
                      <a:pt x="634" y="85"/>
                      <a:pt x="641" y="86"/>
                    </a:cubicBezTo>
                    <a:cubicBezTo>
                      <a:pt x="643" y="86"/>
                      <a:pt x="646" y="89"/>
                      <a:pt x="648" y="89"/>
                    </a:cubicBezTo>
                    <a:cubicBezTo>
                      <a:pt x="652" y="89"/>
                      <a:pt x="655" y="84"/>
                      <a:pt x="659" y="85"/>
                    </a:cubicBezTo>
                    <a:cubicBezTo>
                      <a:pt x="661" y="85"/>
                      <a:pt x="662" y="88"/>
                      <a:pt x="665" y="87"/>
                    </a:cubicBezTo>
                    <a:cubicBezTo>
                      <a:pt x="669" y="87"/>
                      <a:pt x="669" y="86"/>
                      <a:pt x="675" y="85"/>
                    </a:cubicBezTo>
                    <a:cubicBezTo>
                      <a:pt x="687" y="81"/>
                      <a:pt x="703" y="89"/>
                      <a:pt x="708" y="79"/>
                    </a:cubicBezTo>
                    <a:cubicBezTo>
                      <a:pt x="708" y="81"/>
                      <a:pt x="709" y="82"/>
                      <a:pt x="712" y="83"/>
                    </a:cubicBezTo>
                    <a:cubicBezTo>
                      <a:pt x="715" y="79"/>
                      <a:pt x="717" y="79"/>
                      <a:pt x="721" y="74"/>
                    </a:cubicBezTo>
                    <a:cubicBezTo>
                      <a:pt x="722" y="77"/>
                      <a:pt x="720" y="79"/>
                      <a:pt x="721" y="81"/>
                    </a:cubicBezTo>
                    <a:cubicBezTo>
                      <a:pt x="728" y="77"/>
                      <a:pt x="735" y="72"/>
                      <a:pt x="736" y="64"/>
                    </a:cubicBezTo>
                    <a:cubicBezTo>
                      <a:pt x="742" y="66"/>
                      <a:pt x="744" y="59"/>
                      <a:pt x="748" y="58"/>
                    </a:cubicBezTo>
                    <a:cubicBezTo>
                      <a:pt x="745" y="56"/>
                      <a:pt x="748" y="50"/>
                      <a:pt x="743" y="51"/>
                    </a:cubicBezTo>
                    <a:cubicBezTo>
                      <a:pt x="742" y="55"/>
                      <a:pt x="745" y="56"/>
                      <a:pt x="744" y="58"/>
                    </a:cubicBezTo>
                    <a:cubicBezTo>
                      <a:pt x="740" y="59"/>
                      <a:pt x="732" y="63"/>
                      <a:pt x="732" y="56"/>
                    </a:cubicBezTo>
                    <a:cubicBezTo>
                      <a:pt x="731" y="61"/>
                      <a:pt x="726" y="59"/>
                      <a:pt x="726" y="62"/>
                    </a:cubicBezTo>
                    <a:cubicBezTo>
                      <a:pt x="733" y="58"/>
                      <a:pt x="727" y="71"/>
                      <a:pt x="730" y="69"/>
                    </a:cubicBezTo>
                    <a:cubicBezTo>
                      <a:pt x="732" y="68"/>
                      <a:pt x="729" y="62"/>
                      <a:pt x="732" y="65"/>
                    </a:cubicBezTo>
                    <a:cubicBezTo>
                      <a:pt x="733" y="68"/>
                      <a:pt x="731" y="70"/>
                      <a:pt x="728" y="72"/>
                    </a:cubicBezTo>
                    <a:cubicBezTo>
                      <a:pt x="727" y="66"/>
                      <a:pt x="723" y="75"/>
                      <a:pt x="721" y="72"/>
                    </a:cubicBezTo>
                    <a:cubicBezTo>
                      <a:pt x="721" y="71"/>
                      <a:pt x="720" y="70"/>
                      <a:pt x="719" y="70"/>
                    </a:cubicBezTo>
                    <a:cubicBezTo>
                      <a:pt x="726" y="65"/>
                      <a:pt x="720" y="62"/>
                      <a:pt x="725" y="56"/>
                    </a:cubicBezTo>
                    <a:cubicBezTo>
                      <a:pt x="732" y="58"/>
                      <a:pt x="730" y="47"/>
                      <a:pt x="736" y="53"/>
                    </a:cubicBezTo>
                    <a:cubicBezTo>
                      <a:pt x="737" y="50"/>
                      <a:pt x="746" y="41"/>
                      <a:pt x="739" y="40"/>
                    </a:cubicBezTo>
                    <a:cubicBezTo>
                      <a:pt x="741" y="41"/>
                      <a:pt x="734" y="48"/>
                      <a:pt x="733" y="43"/>
                    </a:cubicBezTo>
                    <a:cubicBezTo>
                      <a:pt x="729" y="46"/>
                      <a:pt x="726" y="58"/>
                      <a:pt x="720" y="51"/>
                    </a:cubicBezTo>
                    <a:cubicBezTo>
                      <a:pt x="722" y="47"/>
                      <a:pt x="723" y="47"/>
                      <a:pt x="727" y="47"/>
                    </a:cubicBezTo>
                    <a:cubicBezTo>
                      <a:pt x="723" y="44"/>
                      <a:pt x="729" y="42"/>
                      <a:pt x="728" y="39"/>
                    </a:cubicBezTo>
                    <a:cubicBezTo>
                      <a:pt x="724" y="39"/>
                      <a:pt x="725" y="30"/>
                      <a:pt x="730" y="27"/>
                    </a:cubicBezTo>
                    <a:cubicBezTo>
                      <a:pt x="731" y="29"/>
                      <a:pt x="732" y="30"/>
                      <a:pt x="733" y="32"/>
                    </a:cubicBezTo>
                    <a:cubicBezTo>
                      <a:pt x="734" y="31"/>
                      <a:pt x="735" y="31"/>
                      <a:pt x="736" y="30"/>
                    </a:cubicBezTo>
                    <a:cubicBezTo>
                      <a:pt x="737" y="29"/>
                      <a:pt x="736" y="27"/>
                      <a:pt x="736" y="26"/>
                    </a:cubicBezTo>
                    <a:cubicBezTo>
                      <a:pt x="735" y="27"/>
                      <a:pt x="733" y="28"/>
                      <a:pt x="732" y="26"/>
                    </a:cubicBezTo>
                    <a:cubicBezTo>
                      <a:pt x="734" y="22"/>
                      <a:pt x="738" y="21"/>
                      <a:pt x="736" y="17"/>
                    </a:cubicBezTo>
                    <a:cubicBezTo>
                      <a:pt x="733" y="19"/>
                      <a:pt x="734" y="21"/>
                      <a:pt x="730" y="23"/>
                    </a:cubicBezTo>
                    <a:cubicBezTo>
                      <a:pt x="724" y="22"/>
                      <a:pt x="725" y="19"/>
                      <a:pt x="724" y="13"/>
                    </a:cubicBezTo>
                    <a:cubicBezTo>
                      <a:pt x="728" y="14"/>
                      <a:pt x="731" y="16"/>
                      <a:pt x="735" y="14"/>
                    </a:cubicBezTo>
                    <a:cubicBezTo>
                      <a:pt x="732" y="10"/>
                      <a:pt x="725" y="13"/>
                      <a:pt x="725" y="7"/>
                    </a:cubicBezTo>
                    <a:cubicBezTo>
                      <a:pt x="723" y="9"/>
                      <a:pt x="723" y="10"/>
                      <a:pt x="723" y="11"/>
                    </a:cubicBezTo>
                    <a:cubicBezTo>
                      <a:pt x="715" y="0"/>
                      <a:pt x="704" y="15"/>
                      <a:pt x="697" y="8"/>
                    </a:cubicBezTo>
                    <a:cubicBezTo>
                      <a:pt x="692" y="9"/>
                      <a:pt x="697" y="17"/>
                      <a:pt x="693" y="15"/>
                    </a:cubicBezTo>
                    <a:cubicBezTo>
                      <a:pt x="696" y="11"/>
                      <a:pt x="689" y="17"/>
                      <a:pt x="689" y="12"/>
                    </a:cubicBezTo>
                    <a:cubicBezTo>
                      <a:pt x="692" y="10"/>
                      <a:pt x="695" y="8"/>
                      <a:pt x="693" y="6"/>
                    </a:cubicBezTo>
                    <a:cubicBezTo>
                      <a:pt x="687" y="9"/>
                      <a:pt x="689" y="7"/>
                      <a:pt x="689" y="10"/>
                    </a:cubicBezTo>
                    <a:cubicBezTo>
                      <a:pt x="684" y="9"/>
                      <a:pt x="676" y="11"/>
                      <a:pt x="674" y="13"/>
                    </a:cubicBezTo>
                    <a:cubicBezTo>
                      <a:pt x="672" y="12"/>
                      <a:pt x="672" y="10"/>
                      <a:pt x="672" y="9"/>
                    </a:cubicBezTo>
                    <a:cubicBezTo>
                      <a:pt x="668" y="10"/>
                      <a:pt x="664" y="10"/>
                      <a:pt x="660" y="10"/>
                    </a:cubicBezTo>
                    <a:cubicBezTo>
                      <a:pt x="661" y="11"/>
                      <a:pt x="658" y="13"/>
                      <a:pt x="658" y="15"/>
                    </a:cubicBezTo>
                    <a:cubicBezTo>
                      <a:pt x="658" y="8"/>
                      <a:pt x="656" y="16"/>
                      <a:pt x="654" y="14"/>
                    </a:cubicBezTo>
                    <a:cubicBezTo>
                      <a:pt x="654" y="13"/>
                      <a:pt x="653" y="13"/>
                      <a:pt x="652" y="12"/>
                    </a:cubicBezTo>
                    <a:cubicBezTo>
                      <a:pt x="654" y="11"/>
                      <a:pt x="655" y="12"/>
                      <a:pt x="657" y="10"/>
                    </a:cubicBezTo>
                    <a:cubicBezTo>
                      <a:pt x="653" y="8"/>
                      <a:pt x="643" y="5"/>
                      <a:pt x="644" y="13"/>
                    </a:cubicBezTo>
                    <a:cubicBezTo>
                      <a:pt x="645" y="12"/>
                      <a:pt x="648" y="11"/>
                      <a:pt x="646" y="13"/>
                    </a:cubicBezTo>
                    <a:cubicBezTo>
                      <a:pt x="642" y="15"/>
                      <a:pt x="644" y="12"/>
                      <a:pt x="642" y="9"/>
                    </a:cubicBezTo>
                    <a:cubicBezTo>
                      <a:pt x="638" y="11"/>
                      <a:pt x="631" y="8"/>
                      <a:pt x="630" y="13"/>
                    </a:cubicBezTo>
                    <a:cubicBezTo>
                      <a:pt x="626" y="9"/>
                      <a:pt x="618" y="13"/>
                      <a:pt x="622" y="8"/>
                    </a:cubicBezTo>
                    <a:cubicBezTo>
                      <a:pt x="621" y="9"/>
                      <a:pt x="620" y="8"/>
                      <a:pt x="620" y="7"/>
                    </a:cubicBezTo>
                    <a:cubicBezTo>
                      <a:pt x="617" y="8"/>
                      <a:pt x="619" y="10"/>
                      <a:pt x="618" y="12"/>
                    </a:cubicBezTo>
                    <a:cubicBezTo>
                      <a:pt x="617" y="10"/>
                      <a:pt x="615" y="12"/>
                      <a:pt x="614" y="11"/>
                    </a:cubicBezTo>
                    <a:cubicBezTo>
                      <a:pt x="616" y="10"/>
                      <a:pt x="618" y="8"/>
                      <a:pt x="616" y="6"/>
                    </a:cubicBezTo>
                    <a:cubicBezTo>
                      <a:pt x="611" y="7"/>
                      <a:pt x="607" y="11"/>
                      <a:pt x="600" y="9"/>
                    </a:cubicBezTo>
                    <a:cubicBezTo>
                      <a:pt x="601" y="9"/>
                      <a:pt x="607" y="9"/>
                      <a:pt x="604" y="6"/>
                    </a:cubicBezTo>
                    <a:cubicBezTo>
                      <a:pt x="601" y="6"/>
                      <a:pt x="595" y="6"/>
                      <a:pt x="594" y="11"/>
                    </a:cubicBezTo>
                    <a:cubicBezTo>
                      <a:pt x="589" y="4"/>
                      <a:pt x="584" y="11"/>
                      <a:pt x="580" y="12"/>
                    </a:cubicBezTo>
                    <a:cubicBezTo>
                      <a:pt x="582" y="11"/>
                      <a:pt x="583" y="9"/>
                      <a:pt x="582" y="7"/>
                    </a:cubicBezTo>
                    <a:cubicBezTo>
                      <a:pt x="578" y="12"/>
                      <a:pt x="581" y="4"/>
                      <a:pt x="578" y="7"/>
                    </a:cubicBezTo>
                    <a:cubicBezTo>
                      <a:pt x="576" y="11"/>
                      <a:pt x="574" y="9"/>
                      <a:pt x="571" y="7"/>
                    </a:cubicBezTo>
                    <a:cubicBezTo>
                      <a:pt x="566" y="14"/>
                      <a:pt x="564" y="5"/>
                      <a:pt x="559" y="11"/>
                    </a:cubicBezTo>
                    <a:close/>
                    <a:moveTo>
                      <a:pt x="231" y="32"/>
                    </a:moveTo>
                    <a:cubicBezTo>
                      <a:pt x="227" y="31"/>
                      <a:pt x="230" y="31"/>
                      <a:pt x="227" y="28"/>
                    </a:cubicBezTo>
                    <a:cubicBezTo>
                      <a:pt x="231" y="24"/>
                      <a:pt x="236" y="30"/>
                      <a:pt x="231" y="32"/>
                    </a:cubicBezTo>
                    <a:close/>
                    <a:moveTo>
                      <a:pt x="231" y="21"/>
                    </a:moveTo>
                    <a:cubicBezTo>
                      <a:pt x="230" y="21"/>
                      <a:pt x="222" y="23"/>
                      <a:pt x="227" y="23"/>
                    </a:cubicBezTo>
                    <a:cubicBezTo>
                      <a:pt x="228" y="25"/>
                      <a:pt x="222" y="25"/>
                      <a:pt x="221" y="22"/>
                    </a:cubicBezTo>
                    <a:cubicBezTo>
                      <a:pt x="224" y="23"/>
                      <a:pt x="228" y="16"/>
                      <a:pt x="231" y="21"/>
                    </a:cubicBezTo>
                    <a:close/>
                    <a:moveTo>
                      <a:pt x="201" y="36"/>
                    </a:moveTo>
                    <a:cubicBezTo>
                      <a:pt x="201" y="32"/>
                      <a:pt x="207" y="22"/>
                      <a:pt x="209" y="30"/>
                    </a:cubicBezTo>
                    <a:cubicBezTo>
                      <a:pt x="203" y="27"/>
                      <a:pt x="206" y="33"/>
                      <a:pt x="201" y="36"/>
                    </a:cubicBezTo>
                    <a:close/>
                    <a:moveTo>
                      <a:pt x="211" y="26"/>
                    </a:moveTo>
                    <a:cubicBezTo>
                      <a:pt x="213" y="25"/>
                      <a:pt x="213" y="26"/>
                      <a:pt x="212" y="27"/>
                    </a:cubicBezTo>
                    <a:cubicBezTo>
                      <a:pt x="217" y="29"/>
                      <a:pt x="212" y="22"/>
                      <a:pt x="217" y="23"/>
                    </a:cubicBezTo>
                    <a:cubicBezTo>
                      <a:pt x="216" y="26"/>
                      <a:pt x="217" y="30"/>
                      <a:pt x="213" y="32"/>
                    </a:cubicBezTo>
                    <a:cubicBezTo>
                      <a:pt x="212" y="30"/>
                      <a:pt x="212" y="28"/>
                      <a:pt x="211" y="26"/>
                    </a:cubicBezTo>
                    <a:close/>
                    <a:moveTo>
                      <a:pt x="217" y="16"/>
                    </a:moveTo>
                    <a:cubicBezTo>
                      <a:pt x="216" y="19"/>
                      <a:pt x="217" y="19"/>
                      <a:pt x="219" y="18"/>
                    </a:cubicBezTo>
                    <a:cubicBezTo>
                      <a:pt x="220" y="19"/>
                      <a:pt x="219" y="20"/>
                      <a:pt x="220" y="21"/>
                    </a:cubicBezTo>
                    <a:cubicBezTo>
                      <a:pt x="219" y="21"/>
                      <a:pt x="219" y="22"/>
                      <a:pt x="218" y="23"/>
                    </a:cubicBezTo>
                    <a:cubicBezTo>
                      <a:pt x="216" y="20"/>
                      <a:pt x="215" y="21"/>
                      <a:pt x="213" y="19"/>
                    </a:cubicBezTo>
                    <a:cubicBezTo>
                      <a:pt x="214" y="18"/>
                      <a:pt x="215" y="17"/>
                      <a:pt x="217" y="16"/>
                    </a:cubicBezTo>
                    <a:close/>
                    <a:moveTo>
                      <a:pt x="196" y="25"/>
                    </a:moveTo>
                    <a:cubicBezTo>
                      <a:pt x="193" y="27"/>
                      <a:pt x="196" y="29"/>
                      <a:pt x="195" y="31"/>
                    </a:cubicBezTo>
                    <a:cubicBezTo>
                      <a:pt x="193" y="27"/>
                      <a:pt x="186" y="16"/>
                      <a:pt x="180" y="21"/>
                    </a:cubicBezTo>
                    <a:cubicBezTo>
                      <a:pt x="177" y="18"/>
                      <a:pt x="187" y="17"/>
                      <a:pt x="184" y="14"/>
                    </a:cubicBezTo>
                    <a:cubicBezTo>
                      <a:pt x="187" y="17"/>
                      <a:pt x="191" y="19"/>
                      <a:pt x="196" y="25"/>
                    </a:cubicBezTo>
                    <a:close/>
                    <a:moveTo>
                      <a:pt x="181" y="31"/>
                    </a:moveTo>
                    <a:cubicBezTo>
                      <a:pt x="181" y="30"/>
                      <a:pt x="180" y="28"/>
                      <a:pt x="179" y="26"/>
                    </a:cubicBezTo>
                    <a:cubicBezTo>
                      <a:pt x="180" y="26"/>
                      <a:pt x="182" y="25"/>
                      <a:pt x="184" y="24"/>
                    </a:cubicBezTo>
                    <a:cubicBezTo>
                      <a:pt x="187" y="27"/>
                      <a:pt x="184" y="29"/>
                      <a:pt x="181" y="31"/>
                    </a:cubicBezTo>
                    <a:close/>
                    <a:moveTo>
                      <a:pt x="184" y="11"/>
                    </a:moveTo>
                    <a:cubicBezTo>
                      <a:pt x="181" y="15"/>
                      <a:pt x="179" y="12"/>
                      <a:pt x="177" y="15"/>
                    </a:cubicBezTo>
                    <a:cubicBezTo>
                      <a:pt x="172" y="11"/>
                      <a:pt x="183" y="10"/>
                      <a:pt x="180" y="7"/>
                    </a:cubicBezTo>
                    <a:cubicBezTo>
                      <a:pt x="184" y="5"/>
                      <a:pt x="181" y="10"/>
                      <a:pt x="184" y="11"/>
                    </a:cubicBezTo>
                    <a:close/>
                    <a:moveTo>
                      <a:pt x="88" y="30"/>
                    </a:moveTo>
                    <a:cubicBezTo>
                      <a:pt x="87" y="25"/>
                      <a:pt x="93" y="22"/>
                      <a:pt x="97" y="18"/>
                    </a:cubicBezTo>
                    <a:cubicBezTo>
                      <a:pt x="96" y="17"/>
                      <a:pt x="95" y="16"/>
                      <a:pt x="95" y="16"/>
                    </a:cubicBezTo>
                    <a:cubicBezTo>
                      <a:pt x="101" y="18"/>
                      <a:pt x="102" y="25"/>
                      <a:pt x="88" y="30"/>
                    </a:cubicBezTo>
                    <a:close/>
                    <a:moveTo>
                      <a:pt x="74" y="17"/>
                    </a:moveTo>
                    <a:cubicBezTo>
                      <a:pt x="79" y="24"/>
                      <a:pt x="80" y="13"/>
                      <a:pt x="85" y="18"/>
                    </a:cubicBezTo>
                    <a:cubicBezTo>
                      <a:pt x="87" y="24"/>
                      <a:pt x="81" y="35"/>
                      <a:pt x="85" y="38"/>
                    </a:cubicBezTo>
                    <a:cubicBezTo>
                      <a:pt x="86" y="42"/>
                      <a:pt x="80" y="37"/>
                      <a:pt x="79" y="39"/>
                    </a:cubicBezTo>
                    <a:cubicBezTo>
                      <a:pt x="78" y="34"/>
                      <a:pt x="81" y="30"/>
                      <a:pt x="82" y="25"/>
                    </a:cubicBezTo>
                    <a:cubicBezTo>
                      <a:pt x="78" y="21"/>
                      <a:pt x="71" y="28"/>
                      <a:pt x="66" y="23"/>
                    </a:cubicBezTo>
                    <a:cubicBezTo>
                      <a:pt x="69" y="21"/>
                      <a:pt x="72" y="19"/>
                      <a:pt x="74" y="17"/>
                    </a:cubicBezTo>
                    <a:close/>
                    <a:moveTo>
                      <a:pt x="48" y="23"/>
                    </a:moveTo>
                    <a:cubicBezTo>
                      <a:pt x="52" y="17"/>
                      <a:pt x="55" y="22"/>
                      <a:pt x="59" y="18"/>
                    </a:cubicBezTo>
                    <a:cubicBezTo>
                      <a:pt x="56" y="23"/>
                      <a:pt x="53" y="27"/>
                      <a:pt x="51" y="32"/>
                    </a:cubicBezTo>
                    <a:cubicBezTo>
                      <a:pt x="50" y="29"/>
                      <a:pt x="50" y="26"/>
                      <a:pt x="48" y="23"/>
                    </a:cubicBezTo>
                    <a:close/>
                    <a:moveTo>
                      <a:pt x="54" y="40"/>
                    </a:moveTo>
                    <a:cubicBezTo>
                      <a:pt x="56" y="40"/>
                      <a:pt x="58" y="40"/>
                      <a:pt x="59" y="40"/>
                    </a:cubicBezTo>
                    <a:cubicBezTo>
                      <a:pt x="57" y="51"/>
                      <a:pt x="48" y="41"/>
                      <a:pt x="46" y="36"/>
                    </a:cubicBezTo>
                    <a:cubicBezTo>
                      <a:pt x="55" y="39"/>
                      <a:pt x="57" y="20"/>
                      <a:pt x="66" y="25"/>
                    </a:cubicBezTo>
                    <a:cubicBezTo>
                      <a:pt x="63" y="28"/>
                      <a:pt x="64" y="34"/>
                      <a:pt x="58" y="33"/>
                    </a:cubicBezTo>
                    <a:cubicBezTo>
                      <a:pt x="61" y="36"/>
                      <a:pt x="64" y="37"/>
                      <a:pt x="68" y="35"/>
                    </a:cubicBezTo>
                    <a:cubicBezTo>
                      <a:pt x="71" y="32"/>
                      <a:pt x="65" y="34"/>
                      <a:pt x="65" y="30"/>
                    </a:cubicBezTo>
                    <a:cubicBezTo>
                      <a:pt x="67" y="31"/>
                      <a:pt x="71" y="28"/>
                      <a:pt x="74" y="28"/>
                    </a:cubicBezTo>
                    <a:cubicBezTo>
                      <a:pt x="78" y="32"/>
                      <a:pt x="68" y="34"/>
                      <a:pt x="71" y="38"/>
                    </a:cubicBezTo>
                    <a:cubicBezTo>
                      <a:pt x="66" y="38"/>
                      <a:pt x="57" y="41"/>
                      <a:pt x="56" y="35"/>
                    </a:cubicBezTo>
                    <a:cubicBezTo>
                      <a:pt x="55" y="37"/>
                      <a:pt x="56" y="39"/>
                      <a:pt x="54" y="40"/>
                    </a:cubicBezTo>
                    <a:close/>
                    <a:moveTo>
                      <a:pt x="61" y="55"/>
                    </a:moveTo>
                    <a:cubicBezTo>
                      <a:pt x="59" y="55"/>
                      <a:pt x="57" y="53"/>
                      <a:pt x="56" y="51"/>
                    </a:cubicBezTo>
                    <a:cubicBezTo>
                      <a:pt x="63" y="47"/>
                      <a:pt x="63" y="47"/>
                      <a:pt x="64" y="41"/>
                    </a:cubicBezTo>
                    <a:cubicBezTo>
                      <a:pt x="68" y="42"/>
                      <a:pt x="66" y="45"/>
                      <a:pt x="70" y="48"/>
                    </a:cubicBezTo>
                    <a:cubicBezTo>
                      <a:pt x="72" y="45"/>
                      <a:pt x="71" y="41"/>
                      <a:pt x="76" y="38"/>
                    </a:cubicBezTo>
                    <a:cubicBezTo>
                      <a:pt x="76" y="40"/>
                      <a:pt x="77" y="42"/>
                      <a:pt x="79" y="44"/>
                    </a:cubicBezTo>
                    <a:cubicBezTo>
                      <a:pt x="73" y="47"/>
                      <a:pt x="76" y="52"/>
                      <a:pt x="67" y="56"/>
                    </a:cubicBezTo>
                    <a:cubicBezTo>
                      <a:pt x="65" y="54"/>
                      <a:pt x="66" y="52"/>
                      <a:pt x="64" y="50"/>
                    </a:cubicBezTo>
                    <a:cubicBezTo>
                      <a:pt x="62" y="52"/>
                      <a:pt x="63" y="54"/>
                      <a:pt x="61" y="55"/>
                    </a:cubicBezTo>
                    <a:close/>
                    <a:moveTo>
                      <a:pt x="60" y="68"/>
                    </a:moveTo>
                    <a:cubicBezTo>
                      <a:pt x="56" y="66"/>
                      <a:pt x="58" y="66"/>
                      <a:pt x="55" y="61"/>
                    </a:cubicBezTo>
                    <a:cubicBezTo>
                      <a:pt x="57" y="60"/>
                      <a:pt x="58" y="59"/>
                      <a:pt x="60" y="57"/>
                    </a:cubicBezTo>
                    <a:cubicBezTo>
                      <a:pt x="60" y="59"/>
                      <a:pt x="61" y="62"/>
                      <a:pt x="63" y="60"/>
                    </a:cubicBezTo>
                    <a:cubicBezTo>
                      <a:pt x="61" y="62"/>
                      <a:pt x="62" y="64"/>
                      <a:pt x="60" y="68"/>
                    </a:cubicBezTo>
                    <a:close/>
                    <a:moveTo>
                      <a:pt x="95" y="48"/>
                    </a:moveTo>
                    <a:cubicBezTo>
                      <a:pt x="92" y="46"/>
                      <a:pt x="96" y="44"/>
                      <a:pt x="96" y="42"/>
                    </a:cubicBezTo>
                    <a:cubicBezTo>
                      <a:pt x="91" y="39"/>
                      <a:pt x="92" y="44"/>
                      <a:pt x="88" y="46"/>
                    </a:cubicBezTo>
                    <a:cubicBezTo>
                      <a:pt x="87" y="45"/>
                      <a:pt x="86" y="43"/>
                      <a:pt x="85" y="42"/>
                    </a:cubicBezTo>
                    <a:cubicBezTo>
                      <a:pt x="96" y="36"/>
                      <a:pt x="95" y="29"/>
                      <a:pt x="107" y="20"/>
                    </a:cubicBezTo>
                    <a:cubicBezTo>
                      <a:pt x="111" y="23"/>
                      <a:pt x="104" y="32"/>
                      <a:pt x="100" y="27"/>
                    </a:cubicBezTo>
                    <a:cubicBezTo>
                      <a:pt x="100" y="32"/>
                      <a:pt x="99" y="35"/>
                      <a:pt x="101" y="40"/>
                    </a:cubicBezTo>
                    <a:cubicBezTo>
                      <a:pt x="95" y="42"/>
                      <a:pt x="100" y="46"/>
                      <a:pt x="95" y="48"/>
                    </a:cubicBezTo>
                    <a:close/>
                    <a:moveTo>
                      <a:pt x="104" y="52"/>
                    </a:moveTo>
                    <a:cubicBezTo>
                      <a:pt x="105" y="51"/>
                      <a:pt x="107" y="49"/>
                      <a:pt x="109" y="48"/>
                    </a:cubicBezTo>
                    <a:cubicBezTo>
                      <a:pt x="111" y="50"/>
                      <a:pt x="111" y="51"/>
                      <a:pt x="112" y="53"/>
                    </a:cubicBezTo>
                    <a:cubicBezTo>
                      <a:pt x="109" y="55"/>
                      <a:pt x="106" y="55"/>
                      <a:pt x="104" y="52"/>
                    </a:cubicBezTo>
                    <a:close/>
                    <a:moveTo>
                      <a:pt x="127" y="45"/>
                    </a:moveTo>
                    <a:cubicBezTo>
                      <a:pt x="124" y="42"/>
                      <a:pt x="126" y="39"/>
                      <a:pt x="127" y="36"/>
                    </a:cubicBezTo>
                    <a:cubicBezTo>
                      <a:pt x="124" y="36"/>
                      <a:pt x="121" y="35"/>
                      <a:pt x="119" y="35"/>
                    </a:cubicBezTo>
                    <a:cubicBezTo>
                      <a:pt x="117" y="37"/>
                      <a:pt x="119" y="40"/>
                      <a:pt x="115" y="39"/>
                    </a:cubicBezTo>
                    <a:cubicBezTo>
                      <a:pt x="114" y="38"/>
                      <a:pt x="118" y="36"/>
                      <a:pt x="117" y="35"/>
                    </a:cubicBezTo>
                    <a:cubicBezTo>
                      <a:pt x="116" y="32"/>
                      <a:pt x="113" y="35"/>
                      <a:pt x="112" y="33"/>
                    </a:cubicBezTo>
                    <a:cubicBezTo>
                      <a:pt x="113" y="35"/>
                      <a:pt x="113" y="50"/>
                      <a:pt x="105" y="44"/>
                    </a:cubicBezTo>
                    <a:cubicBezTo>
                      <a:pt x="108" y="43"/>
                      <a:pt x="106" y="40"/>
                      <a:pt x="109" y="39"/>
                    </a:cubicBezTo>
                    <a:cubicBezTo>
                      <a:pt x="107" y="38"/>
                      <a:pt x="105" y="37"/>
                      <a:pt x="103" y="38"/>
                    </a:cubicBezTo>
                    <a:cubicBezTo>
                      <a:pt x="106" y="25"/>
                      <a:pt x="120" y="33"/>
                      <a:pt x="128" y="31"/>
                    </a:cubicBezTo>
                    <a:cubicBezTo>
                      <a:pt x="132" y="36"/>
                      <a:pt x="133" y="41"/>
                      <a:pt x="127" y="45"/>
                    </a:cubicBezTo>
                    <a:close/>
                    <a:moveTo>
                      <a:pt x="132" y="31"/>
                    </a:moveTo>
                    <a:cubicBezTo>
                      <a:pt x="140" y="27"/>
                      <a:pt x="141" y="24"/>
                      <a:pt x="145" y="22"/>
                    </a:cubicBezTo>
                    <a:cubicBezTo>
                      <a:pt x="146" y="25"/>
                      <a:pt x="143" y="34"/>
                      <a:pt x="139" y="30"/>
                    </a:cubicBezTo>
                    <a:cubicBezTo>
                      <a:pt x="134" y="34"/>
                      <a:pt x="139" y="39"/>
                      <a:pt x="136" y="43"/>
                    </a:cubicBezTo>
                    <a:cubicBezTo>
                      <a:pt x="133" y="39"/>
                      <a:pt x="135" y="35"/>
                      <a:pt x="132" y="31"/>
                    </a:cubicBezTo>
                    <a:close/>
                    <a:moveTo>
                      <a:pt x="155" y="26"/>
                    </a:moveTo>
                    <a:cubicBezTo>
                      <a:pt x="161" y="26"/>
                      <a:pt x="164" y="21"/>
                      <a:pt x="171" y="23"/>
                    </a:cubicBezTo>
                    <a:cubicBezTo>
                      <a:pt x="172" y="26"/>
                      <a:pt x="172" y="33"/>
                      <a:pt x="168" y="33"/>
                    </a:cubicBezTo>
                    <a:cubicBezTo>
                      <a:pt x="164" y="30"/>
                      <a:pt x="170" y="28"/>
                      <a:pt x="168" y="26"/>
                    </a:cubicBezTo>
                    <a:cubicBezTo>
                      <a:pt x="167" y="25"/>
                      <a:pt x="166" y="25"/>
                      <a:pt x="165" y="24"/>
                    </a:cubicBezTo>
                    <a:cubicBezTo>
                      <a:pt x="162" y="28"/>
                      <a:pt x="162" y="31"/>
                      <a:pt x="158" y="35"/>
                    </a:cubicBezTo>
                    <a:cubicBezTo>
                      <a:pt x="154" y="31"/>
                      <a:pt x="159" y="29"/>
                      <a:pt x="155" y="26"/>
                    </a:cubicBezTo>
                    <a:close/>
                    <a:moveTo>
                      <a:pt x="149" y="42"/>
                    </a:moveTo>
                    <a:cubicBezTo>
                      <a:pt x="148" y="39"/>
                      <a:pt x="151" y="38"/>
                      <a:pt x="148" y="35"/>
                    </a:cubicBezTo>
                    <a:cubicBezTo>
                      <a:pt x="150" y="34"/>
                      <a:pt x="152" y="35"/>
                      <a:pt x="154" y="33"/>
                    </a:cubicBezTo>
                    <a:cubicBezTo>
                      <a:pt x="157" y="36"/>
                      <a:pt x="153" y="39"/>
                      <a:pt x="149" y="42"/>
                    </a:cubicBezTo>
                    <a:close/>
                    <a:moveTo>
                      <a:pt x="134" y="63"/>
                    </a:moveTo>
                    <a:cubicBezTo>
                      <a:pt x="137" y="68"/>
                      <a:pt x="128" y="66"/>
                      <a:pt x="130" y="70"/>
                    </a:cubicBezTo>
                    <a:cubicBezTo>
                      <a:pt x="126" y="67"/>
                      <a:pt x="126" y="57"/>
                      <a:pt x="127" y="52"/>
                    </a:cubicBezTo>
                    <a:cubicBezTo>
                      <a:pt x="134" y="49"/>
                      <a:pt x="143" y="49"/>
                      <a:pt x="143" y="40"/>
                    </a:cubicBezTo>
                    <a:cubicBezTo>
                      <a:pt x="149" y="41"/>
                      <a:pt x="144" y="47"/>
                      <a:pt x="145" y="50"/>
                    </a:cubicBezTo>
                    <a:cubicBezTo>
                      <a:pt x="138" y="46"/>
                      <a:pt x="123" y="64"/>
                      <a:pt x="134" y="63"/>
                    </a:cubicBezTo>
                    <a:close/>
                    <a:moveTo>
                      <a:pt x="170" y="42"/>
                    </a:moveTo>
                    <a:cubicBezTo>
                      <a:pt x="168" y="40"/>
                      <a:pt x="164" y="38"/>
                      <a:pt x="160" y="41"/>
                    </a:cubicBezTo>
                    <a:cubicBezTo>
                      <a:pt x="158" y="33"/>
                      <a:pt x="172" y="39"/>
                      <a:pt x="174" y="29"/>
                    </a:cubicBezTo>
                    <a:cubicBezTo>
                      <a:pt x="174" y="33"/>
                      <a:pt x="175" y="37"/>
                      <a:pt x="180" y="32"/>
                    </a:cubicBezTo>
                    <a:cubicBezTo>
                      <a:pt x="186" y="42"/>
                      <a:pt x="170" y="33"/>
                      <a:pt x="170" y="42"/>
                    </a:cubicBezTo>
                    <a:close/>
                    <a:moveTo>
                      <a:pt x="189" y="32"/>
                    </a:moveTo>
                    <a:cubicBezTo>
                      <a:pt x="190" y="35"/>
                      <a:pt x="189" y="39"/>
                      <a:pt x="185" y="39"/>
                    </a:cubicBezTo>
                    <a:cubicBezTo>
                      <a:pt x="184" y="36"/>
                      <a:pt x="186" y="32"/>
                      <a:pt x="189" y="32"/>
                    </a:cubicBezTo>
                    <a:close/>
                    <a:moveTo>
                      <a:pt x="159" y="58"/>
                    </a:moveTo>
                    <a:cubicBezTo>
                      <a:pt x="164" y="58"/>
                      <a:pt x="165" y="48"/>
                      <a:pt x="170" y="54"/>
                    </a:cubicBezTo>
                    <a:cubicBezTo>
                      <a:pt x="165" y="53"/>
                      <a:pt x="164" y="65"/>
                      <a:pt x="159" y="58"/>
                    </a:cubicBezTo>
                    <a:close/>
                    <a:moveTo>
                      <a:pt x="173" y="58"/>
                    </a:moveTo>
                    <a:cubicBezTo>
                      <a:pt x="171" y="55"/>
                      <a:pt x="177" y="53"/>
                      <a:pt x="172" y="49"/>
                    </a:cubicBezTo>
                    <a:cubicBezTo>
                      <a:pt x="174" y="48"/>
                      <a:pt x="175" y="47"/>
                      <a:pt x="174" y="46"/>
                    </a:cubicBezTo>
                    <a:cubicBezTo>
                      <a:pt x="176" y="45"/>
                      <a:pt x="176" y="46"/>
                      <a:pt x="175" y="47"/>
                    </a:cubicBezTo>
                    <a:cubicBezTo>
                      <a:pt x="177" y="49"/>
                      <a:pt x="178" y="49"/>
                      <a:pt x="180" y="48"/>
                    </a:cubicBezTo>
                    <a:cubicBezTo>
                      <a:pt x="181" y="50"/>
                      <a:pt x="179" y="50"/>
                      <a:pt x="179" y="49"/>
                    </a:cubicBezTo>
                    <a:cubicBezTo>
                      <a:pt x="174" y="52"/>
                      <a:pt x="178" y="55"/>
                      <a:pt x="173" y="58"/>
                    </a:cubicBezTo>
                    <a:close/>
                    <a:moveTo>
                      <a:pt x="194" y="38"/>
                    </a:moveTo>
                    <a:cubicBezTo>
                      <a:pt x="197" y="42"/>
                      <a:pt x="189" y="43"/>
                      <a:pt x="196" y="45"/>
                    </a:cubicBezTo>
                    <a:cubicBezTo>
                      <a:pt x="193" y="47"/>
                      <a:pt x="192" y="48"/>
                      <a:pt x="194" y="50"/>
                    </a:cubicBezTo>
                    <a:cubicBezTo>
                      <a:pt x="188" y="49"/>
                      <a:pt x="190" y="41"/>
                      <a:pt x="194" y="38"/>
                    </a:cubicBezTo>
                    <a:close/>
                    <a:moveTo>
                      <a:pt x="182" y="60"/>
                    </a:moveTo>
                    <a:cubicBezTo>
                      <a:pt x="180" y="58"/>
                      <a:pt x="181" y="57"/>
                      <a:pt x="180" y="56"/>
                    </a:cubicBezTo>
                    <a:cubicBezTo>
                      <a:pt x="183" y="54"/>
                      <a:pt x="187" y="53"/>
                      <a:pt x="189" y="56"/>
                    </a:cubicBezTo>
                    <a:cubicBezTo>
                      <a:pt x="187" y="59"/>
                      <a:pt x="185" y="56"/>
                      <a:pt x="182" y="60"/>
                    </a:cubicBezTo>
                    <a:close/>
                    <a:moveTo>
                      <a:pt x="201" y="43"/>
                    </a:moveTo>
                    <a:cubicBezTo>
                      <a:pt x="203" y="39"/>
                      <a:pt x="207" y="38"/>
                      <a:pt x="211" y="35"/>
                    </a:cubicBezTo>
                    <a:cubicBezTo>
                      <a:pt x="214" y="42"/>
                      <a:pt x="205" y="42"/>
                      <a:pt x="201" y="43"/>
                    </a:cubicBezTo>
                    <a:close/>
                    <a:moveTo>
                      <a:pt x="197" y="55"/>
                    </a:moveTo>
                    <a:cubicBezTo>
                      <a:pt x="198" y="57"/>
                      <a:pt x="197" y="58"/>
                      <a:pt x="198" y="60"/>
                    </a:cubicBezTo>
                    <a:cubicBezTo>
                      <a:pt x="196" y="61"/>
                      <a:pt x="194" y="58"/>
                      <a:pt x="192" y="61"/>
                    </a:cubicBezTo>
                    <a:cubicBezTo>
                      <a:pt x="190" y="58"/>
                      <a:pt x="194" y="55"/>
                      <a:pt x="197" y="55"/>
                    </a:cubicBezTo>
                    <a:close/>
                    <a:moveTo>
                      <a:pt x="184" y="72"/>
                    </a:moveTo>
                    <a:cubicBezTo>
                      <a:pt x="182" y="70"/>
                      <a:pt x="181" y="68"/>
                      <a:pt x="183" y="66"/>
                    </a:cubicBezTo>
                    <a:cubicBezTo>
                      <a:pt x="188" y="63"/>
                      <a:pt x="191" y="70"/>
                      <a:pt x="196" y="65"/>
                    </a:cubicBezTo>
                    <a:cubicBezTo>
                      <a:pt x="198" y="73"/>
                      <a:pt x="190" y="69"/>
                      <a:pt x="184" y="72"/>
                    </a:cubicBezTo>
                    <a:close/>
                    <a:moveTo>
                      <a:pt x="214" y="36"/>
                    </a:moveTo>
                    <a:cubicBezTo>
                      <a:pt x="216" y="36"/>
                      <a:pt x="218" y="38"/>
                      <a:pt x="217" y="36"/>
                    </a:cubicBezTo>
                    <a:cubicBezTo>
                      <a:pt x="221" y="40"/>
                      <a:pt x="224" y="38"/>
                      <a:pt x="229" y="37"/>
                    </a:cubicBezTo>
                    <a:cubicBezTo>
                      <a:pt x="231" y="43"/>
                      <a:pt x="214" y="41"/>
                      <a:pt x="214" y="36"/>
                    </a:cubicBezTo>
                    <a:close/>
                    <a:moveTo>
                      <a:pt x="225" y="57"/>
                    </a:moveTo>
                    <a:cubicBezTo>
                      <a:pt x="223" y="59"/>
                      <a:pt x="226" y="61"/>
                      <a:pt x="222" y="63"/>
                    </a:cubicBezTo>
                    <a:cubicBezTo>
                      <a:pt x="220" y="61"/>
                      <a:pt x="217" y="62"/>
                      <a:pt x="215" y="59"/>
                    </a:cubicBezTo>
                    <a:cubicBezTo>
                      <a:pt x="218" y="57"/>
                      <a:pt x="214" y="55"/>
                      <a:pt x="218" y="53"/>
                    </a:cubicBezTo>
                    <a:cubicBezTo>
                      <a:pt x="222" y="56"/>
                      <a:pt x="227" y="55"/>
                      <a:pt x="232" y="59"/>
                    </a:cubicBezTo>
                    <a:cubicBezTo>
                      <a:pt x="228" y="61"/>
                      <a:pt x="229" y="58"/>
                      <a:pt x="225" y="57"/>
                    </a:cubicBezTo>
                    <a:close/>
                    <a:moveTo>
                      <a:pt x="224" y="72"/>
                    </a:moveTo>
                    <a:cubicBezTo>
                      <a:pt x="223" y="67"/>
                      <a:pt x="222" y="72"/>
                      <a:pt x="218" y="73"/>
                    </a:cubicBezTo>
                    <a:cubicBezTo>
                      <a:pt x="219" y="67"/>
                      <a:pt x="224" y="66"/>
                      <a:pt x="228" y="63"/>
                    </a:cubicBezTo>
                    <a:cubicBezTo>
                      <a:pt x="229" y="65"/>
                      <a:pt x="228" y="68"/>
                      <a:pt x="227" y="66"/>
                    </a:cubicBezTo>
                    <a:cubicBezTo>
                      <a:pt x="224" y="68"/>
                      <a:pt x="228" y="70"/>
                      <a:pt x="224" y="72"/>
                    </a:cubicBezTo>
                    <a:close/>
                    <a:moveTo>
                      <a:pt x="241" y="73"/>
                    </a:moveTo>
                    <a:cubicBezTo>
                      <a:pt x="240" y="72"/>
                      <a:pt x="242" y="72"/>
                      <a:pt x="242" y="72"/>
                    </a:cubicBezTo>
                    <a:cubicBezTo>
                      <a:pt x="245" y="71"/>
                      <a:pt x="241" y="68"/>
                      <a:pt x="243" y="66"/>
                    </a:cubicBezTo>
                    <a:cubicBezTo>
                      <a:pt x="241" y="65"/>
                      <a:pt x="241" y="68"/>
                      <a:pt x="242" y="69"/>
                    </a:cubicBezTo>
                    <a:cubicBezTo>
                      <a:pt x="239" y="70"/>
                      <a:pt x="239" y="62"/>
                      <a:pt x="242" y="60"/>
                    </a:cubicBezTo>
                    <a:cubicBezTo>
                      <a:pt x="242" y="65"/>
                      <a:pt x="242" y="65"/>
                      <a:pt x="246" y="71"/>
                    </a:cubicBezTo>
                    <a:cubicBezTo>
                      <a:pt x="244" y="73"/>
                      <a:pt x="243" y="72"/>
                      <a:pt x="241" y="73"/>
                    </a:cubicBezTo>
                    <a:close/>
                    <a:moveTo>
                      <a:pt x="251" y="78"/>
                    </a:moveTo>
                    <a:cubicBezTo>
                      <a:pt x="251" y="73"/>
                      <a:pt x="256" y="72"/>
                      <a:pt x="255" y="68"/>
                    </a:cubicBezTo>
                    <a:cubicBezTo>
                      <a:pt x="257" y="68"/>
                      <a:pt x="258" y="76"/>
                      <a:pt x="257" y="79"/>
                    </a:cubicBezTo>
                    <a:cubicBezTo>
                      <a:pt x="254" y="73"/>
                      <a:pt x="255" y="74"/>
                      <a:pt x="251" y="78"/>
                    </a:cubicBezTo>
                    <a:close/>
                    <a:moveTo>
                      <a:pt x="354" y="12"/>
                    </a:moveTo>
                    <a:cubicBezTo>
                      <a:pt x="355" y="11"/>
                      <a:pt x="356" y="13"/>
                      <a:pt x="357" y="13"/>
                    </a:cubicBezTo>
                    <a:cubicBezTo>
                      <a:pt x="359" y="12"/>
                      <a:pt x="358" y="10"/>
                      <a:pt x="361" y="9"/>
                    </a:cubicBezTo>
                    <a:cubicBezTo>
                      <a:pt x="361" y="10"/>
                      <a:pt x="362" y="11"/>
                      <a:pt x="363" y="12"/>
                    </a:cubicBezTo>
                    <a:cubicBezTo>
                      <a:pt x="360" y="13"/>
                      <a:pt x="357" y="15"/>
                      <a:pt x="354" y="12"/>
                    </a:cubicBezTo>
                    <a:close/>
                    <a:moveTo>
                      <a:pt x="716" y="72"/>
                    </a:moveTo>
                    <a:cubicBezTo>
                      <a:pt x="717" y="79"/>
                      <a:pt x="704" y="74"/>
                      <a:pt x="698" y="77"/>
                    </a:cubicBezTo>
                    <a:cubicBezTo>
                      <a:pt x="697" y="72"/>
                      <a:pt x="708" y="74"/>
                      <a:pt x="704" y="69"/>
                    </a:cubicBezTo>
                    <a:cubicBezTo>
                      <a:pt x="707" y="71"/>
                      <a:pt x="711" y="68"/>
                      <a:pt x="714" y="65"/>
                    </a:cubicBezTo>
                    <a:cubicBezTo>
                      <a:pt x="714" y="71"/>
                      <a:pt x="706" y="74"/>
                      <a:pt x="702" y="75"/>
                    </a:cubicBezTo>
                    <a:cubicBezTo>
                      <a:pt x="706" y="77"/>
                      <a:pt x="711" y="73"/>
                      <a:pt x="716" y="72"/>
                    </a:cubicBezTo>
                    <a:close/>
                    <a:moveTo>
                      <a:pt x="717" y="62"/>
                    </a:moveTo>
                    <a:cubicBezTo>
                      <a:pt x="718" y="66"/>
                      <a:pt x="708" y="63"/>
                      <a:pt x="710" y="59"/>
                    </a:cubicBezTo>
                    <a:cubicBezTo>
                      <a:pt x="717" y="63"/>
                      <a:pt x="711" y="54"/>
                      <a:pt x="716" y="51"/>
                    </a:cubicBezTo>
                    <a:cubicBezTo>
                      <a:pt x="722" y="56"/>
                      <a:pt x="711" y="60"/>
                      <a:pt x="717" y="62"/>
                    </a:cubicBezTo>
                    <a:close/>
                    <a:moveTo>
                      <a:pt x="712" y="39"/>
                    </a:moveTo>
                    <a:cubicBezTo>
                      <a:pt x="714" y="43"/>
                      <a:pt x="714" y="33"/>
                      <a:pt x="717" y="39"/>
                    </a:cubicBezTo>
                    <a:cubicBezTo>
                      <a:pt x="712" y="44"/>
                      <a:pt x="711" y="46"/>
                      <a:pt x="706" y="43"/>
                    </a:cubicBezTo>
                    <a:cubicBezTo>
                      <a:pt x="713" y="44"/>
                      <a:pt x="708" y="28"/>
                      <a:pt x="712" y="39"/>
                    </a:cubicBezTo>
                    <a:close/>
                    <a:moveTo>
                      <a:pt x="721" y="30"/>
                    </a:moveTo>
                    <a:cubicBezTo>
                      <a:pt x="717" y="32"/>
                      <a:pt x="712" y="33"/>
                      <a:pt x="708" y="32"/>
                    </a:cubicBezTo>
                    <a:cubicBezTo>
                      <a:pt x="709" y="28"/>
                      <a:pt x="716" y="17"/>
                      <a:pt x="720" y="10"/>
                    </a:cubicBezTo>
                    <a:cubicBezTo>
                      <a:pt x="722" y="17"/>
                      <a:pt x="720" y="21"/>
                      <a:pt x="721" y="30"/>
                    </a:cubicBezTo>
                    <a:close/>
                    <a:moveTo>
                      <a:pt x="716" y="13"/>
                    </a:moveTo>
                    <a:cubicBezTo>
                      <a:pt x="714" y="14"/>
                      <a:pt x="713" y="15"/>
                      <a:pt x="711" y="17"/>
                    </a:cubicBezTo>
                    <a:cubicBezTo>
                      <a:pt x="709" y="11"/>
                      <a:pt x="706" y="17"/>
                      <a:pt x="704" y="13"/>
                    </a:cubicBezTo>
                    <a:cubicBezTo>
                      <a:pt x="708" y="13"/>
                      <a:pt x="713" y="8"/>
                      <a:pt x="716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5F7797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6" name="Freeform 548"/>
            <p:cNvSpPr>
              <a:spLocks noEditPoints="1"/>
            </p:cNvSpPr>
            <p:nvPr/>
          </p:nvSpPr>
          <p:spPr bwMode="auto">
            <a:xfrm rot="10800000" flipV="1">
              <a:off x="6923354" y="3752987"/>
              <a:ext cx="4212959" cy="25552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F7797"/>
                </a:solidFill>
                <a:cs typeface="+mn-ea"/>
                <a:sym typeface="+mn-lt"/>
              </a:endParaRPr>
            </a:p>
          </p:txBody>
        </p:sp>
        <p:sp>
          <p:nvSpPr>
            <p:cNvPr id="7" name="Freeform 548"/>
            <p:cNvSpPr>
              <a:spLocks noEditPoints="1"/>
            </p:cNvSpPr>
            <p:nvPr/>
          </p:nvSpPr>
          <p:spPr bwMode="auto">
            <a:xfrm rot="10800000" flipV="1">
              <a:off x="1055688" y="3752987"/>
              <a:ext cx="4212959" cy="25552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F7797"/>
                </a:solidFill>
                <a:cs typeface="+mn-ea"/>
                <a:sym typeface="+mn-lt"/>
              </a:endParaRPr>
            </a:p>
          </p:txBody>
        </p:sp>
        <p:sp>
          <p:nvSpPr>
            <p:cNvPr id="8" name="Freeform 548"/>
            <p:cNvSpPr>
              <a:spLocks noEditPoints="1"/>
            </p:cNvSpPr>
            <p:nvPr/>
          </p:nvSpPr>
          <p:spPr bwMode="auto">
            <a:xfrm rot="16200000" flipV="1">
              <a:off x="5717132" y="2286742"/>
              <a:ext cx="757737" cy="25200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F7797"/>
                </a:solidFill>
                <a:cs typeface="+mn-ea"/>
                <a:sym typeface="+mn-lt"/>
              </a:endParaRPr>
            </a:p>
          </p:txBody>
        </p:sp>
        <p:sp>
          <p:nvSpPr>
            <p:cNvPr id="9" name="Freeform 548"/>
            <p:cNvSpPr>
              <a:spLocks noEditPoints="1"/>
            </p:cNvSpPr>
            <p:nvPr/>
          </p:nvSpPr>
          <p:spPr bwMode="auto">
            <a:xfrm rot="16200000" flipV="1">
              <a:off x="5717132" y="5139528"/>
              <a:ext cx="757737" cy="27720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F7797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81501" y="1953037"/>
            <a:ext cx="4006850" cy="1507530"/>
            <a:chOff x="6443663" y="2366963"/>
            <a:chExt cx="4006850" cy="1507530"/>
          </a:xfrm>
        </p:grpSpPr>
        <p:sp>
          <p:nvSpPr>
            <p:cNvPr id="108" name="文本框 107"/>
            <p:cNvSpPr txBox="1"/>
            <p:nvPr/>
          </p:nvSpPr>
          <p:spPr>
            <a:xfrm>
              <a:off x="6721475" y="2366963"/>
              <a:ext cx="2624544" cy="653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/>
                  <a:ea typeface="方正静蕾简体"/>
                  <a:cs typeface="+mn-ea"/>
                </a:defRPr>
              </a:lvl1pPr>
            </a:lstStyle>
            <a:p>
              <a:pPr algn="l"/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  <a:sym typeface="+mn-lt"/>
                </a:rPr>
                <a:t>Title text</a:t>
              </a:r>
            </a:p>
          </p:txBody>
        </p:sp>
        <p:sp>
          <p:nvSpPr>
            <p:cNvPr id="109" name="文本框 93"/>
            <p:cNvSpPr txBox="1">
              <a:spLocks noChangeArrowheads="1"/>
            </p:cNvSpPr>
            <p:nvPr/>
          </p:nvSpPr>
          <p:spPr bwMode="auto">
            <a:xfrm>
              <a:off x="6443663" y="2951163"/>
              <a:ext cx="400685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/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sz="18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7190915" y="1953037"/>
            <a:ext cx="4006850" cy="1507530"/>
            <a:chOff x="6443663" y="2366963"/>
            <a:chExt cx="4006850" cy="1507530"/>
          </a:xfrm>
        </p:grpSpPr>
        <p:sp>
          <p:nvSpPr>
            <p:cNvPr id="111" name="文本框 110"/>
            <p:cNvSpPr txBox="1"/>
            <p:nvPr/>
          </p:nvSpPr>
          <p:spPr>
            <a:xfrm>
              <a:off x="6721475" y="2366963"/>
              <a:ext cx="2624544" cy="653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/>
                  <a:ea typeface="方正静蕾简体"/>
                  <a:cs typeface="+mn-ea"/>
                </a:defRPr>
              </a:lvl1pPr>
            </a:lstStyle>
            <a:p>
              <a:pPr algn="l"/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  <a:sym typeface="+mn-lt"/>
                </a:rPr>
                <a:t>Title text</a:t>
              </a:r>
            </a:p>
          </p:txBody>
        </p:sp>
        <p:sp>
          <p:nvSpPr>
            <p:cNvPr id="112" name="文本框 93"/>
            <p:cNvSpPr txBox="1">
              <a:spLocks noChangeArrowheads="1"/>
            </p:cNvSpPr>
            <p:nvPr/>
          </p:nvSpPr>
          <p:spPr bwMode="auto">
            <a:xfrm>
              <a:off x="6443663" y="2951163"/>
              <a:ext cx="400685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/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sz="18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981501" y="3941325"/>
            <a:ext cx="4006850" cy="1507530"/>
            <a:chOff x="6443663" y="2366963"/>
            <a:chExt cx="4006850" cy="1507530"/>
          </a:xfrm>
        </p:grpSpPr>
        <p:sp>
          <p:nvSpPr>
            <p:cNvPr id="114" name="文本框 113"/>
            <p:cNvSpPr txBox="1"/>
            <p:nvPr/>
          </p:nvSpPr>
          <p:spPr>
            <a:xfrm>
              <a:off x="6721475" y="2366963"/>
              <a:ext cx="2624544" cy="653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/>
                  <a:ea typeface="方正静蕾简体"/>
                  <a:cs typeface="+mn-ea"/>
                </a:defRPr>
              </a:lvl1pPr>
            </a:lstStyle>
            <a:p>
              <a:pPr algn="l"/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  <a:sym typeface="+mn-lt"/>
                </a:rPr>
                <a:t>Title text</a:t>
              </a:r>
            </a:p>
          </p:txBody>
        </p:sp>
        <p:sp>
          <p:nvSpPr>
            <p:cNvPr id="115" name="文本框 93"/>
            <p:cNvSpPr txBox="1">
              <a:spLocks noChangeArrowheads="1"/>
            </p:cNvSpPr>
            <p:nvPr/>
          </p:nvSpPr>
          <p:spPr bwMode="auto">
            <a:xfrm>
              <a:off x="6443663" y="2951163"/>
              <a:ext cx="400685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/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sz="18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7190915" y="3941325"/>
            <a:ext cx="4006850" cy="1507530"/>
            <a:chOff x="6443663" y="2366963"/>
            <a:chExt cx="4006850" cy="1507530"/>
          </a:xfrm>
        </p:grpSpPr>
        <p:sp>
          <p:nvSpPr>
            <p:cNvPr id="117" name="文本框 116"/>
            <p:cNvSpPr txBox="1"/>
            <p:nvPr/>
          </p:nvSpPr>
          <p:spPr>
            <a:xfrm>
              <a:off x="6721475" y="2366963"/>
              <a:ext cx="2624544" cy="653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/>
                  <a:ea typeface="方正静蕾简体"/>
                  <a:cs typeface="+mn-ea"/>
                </a:defRPr>
              </a:lvl1pPr>
            </a:lstStyle>
            <a:p>
              <a:pPr algn="l"/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  <a:sym typeface="+mn-lt"/>
                </a:rPr>
                <a:t>Title text</a:t>
              </a:r>
            </a:p>
          </p:txBody>
        </p:sp>
        <p:sp>
          <p:nvSpPr>
            <p:cNvPr id="118" name="文本框 93"/>
            <p:cNvSpPr txBox="1">
              <a:spLocks noChangeArrowheads="1"/>
            </p:cNvSpPr>
            <p:nvPr/>
          </p:nvSpPr>
          <p:spPr bwMode="auto">
            <a:xfrm>
              <a:off x="6443663" y="2951163"/>
              <a:ext cx="400685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/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sz="18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119" name="文本框 118"/>
          <p:cNvSpPr txBox="1"/>
          <p:nvPr/>
        </p:nvSpPr>
        <p:spPr>
          <a:xfrm flipH="1">
            <a:off x="4993266" y="1952807"/>
            <a:ext cx="928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 dirty="0">
                <a:latin typeface="新蒂黑板报" panose="03000600000000000000" pitchFamily="66" charset="-122"/>
                <a:ea typeface="新蒂黑板报" panose="03000600000000000000" pitchFamily="66" charset="-122"/>
              </a:rPr>
              <a:t>1</a:t>
            </a:r>
            <a:endParaRPr lang="zh-CN" altLang="en-US" sz="8000" spc="300" dirty="0">
              <a:latin typeface="新蒂黑板报" panose="03000600000000000000" pitchFamily="66" charset="-122"/>
              <a:ea typeface="新蒂黑板报" panose="03000600000000000000" pitchFamily="66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 flipH="1">
            <a:off x="6162848" y="1952807"/>
            <a:ext cx="928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 dirty="0">
                <a:latin typeface="新蒂黑板报" panose="03000600000000000000" pitchFamily="66" charset="-122"/>
                <a:ea typeface="新蒂黑板报" panose="03000600000000000000" pitchFamily="66" charset="-122"/>
              </a:rPr>
              <a:t>2</a:t>
            </a:r>
            <a:endParaRPr lang="zh-CN" altLang="en-US" sz="8000" spc="300" dirty="0">
              <a:latin typeface="新蒂黑板报" panose="03000600000000000000" pitchFamily="66" charset="-122"/>
              <a:ea typeface="新蒂黑板报" panose="03000600000000000000" pitchFamily="66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 flipH="1">
            <a:off x="4993266" y="3909198"/>
            <a:ext cx="928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 dirty="0">
                <a:latin typeface="新蒂黑板报" panose="03000600000000000000" pitchFamily="66" charset="-122"/>
                <a:ea typeface="新蒂黑板报" panose="03000600000000000000" pitchFamily="66" charset="-122"/>
              </a:rPr>
              <a:t>4</a:t>
            </a:r>
            <a:endParaRPr lang="zh-CN" altLang="en-US" sz="8000" spc="300" dirty="0">
              <a:latin typeface="新蒂黑板报" panose="03000600000000000000" pitchFamily="66" charset="-122"/>
              <a:ea typeface="新蒂黑板报" panose="03000600000000000000" pitchFamily="66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 flipH="1">
            <a:off x="6162848" y="3909198"/>
            <a:ext cx="928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 dirty="0">
                <a:latin typeface="新蒂黑板报" panose="03000600000000000000" pitchFamily="66" charset="-122"/>
                <a:ea typeface="新蒂黑板报" panose="03000600000000000000" pitchFamily="66" charset="-122"/>
              </a:rPr>
              <a:t>3</a:t>
            </a:r>
            <a:endParaRPr lang="zh-CN" altLang="en-US" sz="8000" spc="300" dirty="0">
              <a:latin typeface="新蒂黑板报" panose="03000600000000000000" pitchFamily="66" charset="-122"/>
              <a:ea typeface="新蒂黑板报" panose="03000600000000000000" pitchFamily="66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129" name="组合 128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130" name="图片 1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131" name="文本框 130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03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1" grpId="0"/>
      <p:bldP spid="122" grpId="0"/>
      <p:bldP spid="128" grpId="0"/>
    </p:bldLst>
  </p:timing>
</p:sld>
</file>

<file path=ppt/slides/slide17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51"/>
          <p:cNvSpPr txBox="1"/>
          <p:nvPr/>
        </p:nvSpPr>
        <p:spPr>
          <a:xfrm>
            <a:off x="3064708" y="2502378"/>
            <a:ext cx="1273876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/>
            <a:r>
              <a:rPr lang="en-US" altLang="zh-CN" sz="3200" dirty="0">
                <a:latin typeface="+mn-ea"/>
              </a:rPr>
              <a:t>TITLE</a:t>
            </a:r>
            <a:endParaRPr lang="zh-CN" altLang="en-US" sz="3200" dirty="0">
              <a:latin typeface="+mn-ea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516942" y="4973680"/>
            <a:ext cx="6548025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/>
            <a:r>
              <a:rPr lang="zh-CN" altLang="en-US" sz="20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 Click here to add a text description, text size, font, color can be modified according to their own needs.</a:t>
            </a:r>
            <a:endParaRPr lang="en-US" altLang="zh-CN" sz="20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54" name="Freeform 140"/>
          <p:cNvSpPr>
            <a:spLocks noEditPoints="1"/>
          </p:cNvSpPr>
          <p:nvPr/>
        </p:nvSpPr>
        <p:spPr bwMode="auto">
          <a:xfrm rot="16862230">
            <a:off x="7072896" y="2371858"/>
            <a:ext cx="3425366" cy="1442551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55" name="Freeform 128"/>
          <p:cNvSpPr>
            <a:spLocks noEditPoints="1"/>
          </p:cNvSpPr>
          <p:nvPr/>
        </p:nvSpPr>
        <p:spPr bwMode="auto">
          <a:xfrm rot="16872957">
            <a:off x="2700098" y="3425342"/>
            <a:ext cx="1533853" cy="916908"/>
          </a:xfrm>
          <a:custGeom>
            <a:avLst/>
            <a:gdLst/>
            <a:ahLst/>
            <a:cxnLst>
              <a:cxn ang="0">
                <a:pos x="7" y="475"/>
              </a:cxn>
              <a:cxn ang="0">
                <a:pos x="2824" y="83"/>
              </a:cxn>
              <a:cxn ang="0">
                <a:pos x="649" y="1056"/>
              </a:cxn>
              <a:cxn ang="0">
                <a:pos x="2076" y="27"/>
              </a:cxn>
              <a:cxn ang="0">
                <a:pos x="172" y="526"/>
              </a:cxn>
              <a:cxn ang="0">
                <a:pos x="1718" y="1039"/>
              </a:cxn>
              <a:cxn ang="0">
                <a:pos x="1774" y="1068"/>
              </a:cxn>
              <a:cxn ang="0">
                <a:pos x="1781" y="1032"/>
              </a:cxn>
              <a:cxn ang="0">
                <a:pos x="333" y="936"/>
              </a:cxn>
              <a:cxn ang="0">
                <a:pos x="392" y="925"/>
              </a:cxn>
              <a:cxn ang="0">
                <a:pos x="363" y="1000"/>
              </a:cxn>
              <a:cxn ang="0">
                <a:pos x="503" y="880"/>
              </a:cxn>
              <a:cxn ang="0">
                <a:pos x="1070" y="1002"/>
              </a:cxn>
              <a:cxn ang="0">
                <a:pos x="1231" y="969"/>
              </a:cxn>
              <a:cxn ang="0">
                <a:pos x="1562" y="1066"/>
              </a:cxn>
              <a:cxn ang="0">
                <a:pos x="2570" y="952"/>
              </a:cxn>
              <a:cxn ang="0">
                <a:pos x="2350" y="939"/>
              </a:cxn>
              <a:cxn ang="0">
                <a:pos x="2269" y="1060"/>
              </a:cxn>
              <a:cxn ang="0">
                <a:pos x="2003" y="943"/>
              </a:cxn>
              <a:cxn ang="0">
                <a:pos x="290" y="863"/>
              </a:cxn>
              <a:cxn ang="0">
                <a:pos x="2193" y="1080"/>
              </a:cxn>
              <a:cxn ang="0">
                <a:pos x="444" y="1031"/>
              </a:cxn>
              <a:cxn ang="0">
                <a:pos x="1999" y="1059"/>
              </a:cxn>
              <a:cxn ang="0">
                <a:pos x="2788" y="924"/>
              </a:cxn>
              <a:cxn ang="0">
                <a:pos x="1208" y="1000"/>
              </a:cxn>
              <a:cxn ang="0">
                <a:pos x="1020" y="1032"/>
              </a:cxn>
              <a:cxn ang="0">
                <a:pos x="1107" y="1032"/>
              </a:cxn>
              <a:cxn ang="0">
                <a:pos x="2071" y="1081"/>
              </a:cxn>
              <a:cxn ang="0">
                <a:pos x="1980" y="938"/>
              </a:cxn>
              <a:cxn ang="0">
                <a:pos x="46" y="415"/>
              </a:cxn>
              <a:cxn ang="0">
                <a:pos x="886" y="1049"/>
              </a:cxn>
              <a:cxn ang="0">
                <a:pos x="867" y="1023"/>
              </a:cxn>
              <a:cxn ang="0">
                <a:pos x="151" y="558"/>
              </a:cxn>
              <a:cxn ang="0">
                <a:pos x="28" y="478"/>
              </a:cxn>
              <a:cxn ang="0">
                <a:pos x="116" y="433"/>
              </a:cxn>
              <a:cxn ang="0">
                <a:pos x="1842" y="1067"/>
              </a:cxn>
              <a:cxn ang="0">
                <a:pos x="958" y="921"/>
              </a:cxn>
              <a:cxn ang="0">
                <a:pos x="50" y="891"/>
              </a:cxn>
              <a:cxn ang="0">
                <a:pos x="209" y="842"/>
              </a:cxn>
              <a:cxn ang="0">
                <a:pos x="595" y="904"/>
              </a:cxn>
              <a:cxn ang="0">
                <a:pos x="1419" y="903"/>
              </a:cxn>
              <a:cxn ang="0">
                <a:pos x="129" y="571"/>
              </a:cxn>
              <a:cxn ang="0">
                <a:pos x="668" y="1009"/>
              </a:cxn>
              <a:cxn ang="0">
                <a:pos x="54" y="727"/>
              </a:cxn>
              <a:cxn ang="0">
                <a:pos x="146" y="428"/>
              </a:cxn>
              <a:cxn ang="0">
                <a:pos x="40" y="824"/>
              </a:cxn>
              <a:cxn ang="0">
                <a:pos x="300" y="922"/>
              </a:cxn>
              <a:cxn ang="0">
                <a:pos x="234" y="807"/>
              </a:cxn>
              <a:cxn ang="0">
                <a:pos x="2516" y="34"/>
              </a:cxn>
              <a:cxn ang="0">
                <a:pos x="2397" y="1012"/>
              </a:cxn>
              <a:cxn ang="0">
                <a:pos x="2110" y="911"/>
              </a:cxn>
              <a:cxn ang="0">
                <a:pos x="179" y="845"/>
              </a:cxn>
              <a:cxn ang="0">
                <a:pos x="1700" y="907"/>
              </a:cxn>
              <a:cxn ang="0">
                <a:pos x="1617" y="931"/>
              </a:cxn>
              <a:cxn ang="0">
                <a:pos x="2731" y="1011"/>
              </a:cxn>
              <a:cxn ang="0">
                <a:pos x="1645" y="1053"/>
              </a:cxn>
              <a:cxn ang="0">
                <a:pos x="462" y="1005"/>
              </a:cxn>
              <a:cxn ang="0">
                <a:pos x="2332" y="969"/>
              </a:cxn>
              <a:cxn ang="0">
                <a:pos x="2433" y="946"/>
              </a:cxn>
              <a:cxn ang="0">
                <a:pos x="1077" y="998"/>
              </a:cxn>
              <a:cxn ang="0">
                <a:pos x="2776" y="941"/>
              </a:cxn>
              <a:cxn ang="0">
                <a:pos x="82" y="727"/>
              </a:cxn>
              <a:cxn ang="0">
                <a:pos x="1930" y="922"/>
              </a:cxn>
            </a:cxnLst>
            <a:rect l="0" t="0" r="r" b="b"/>
            <a:pathLst>
              <a:path w="2921" h="1098">
                <a:moveTo>
                  <a:pt x="633" y="1063"/>
                </a:moveTo>
                <a:lnTo>
                  <a:pt x="633" y="1063"/>
                </a:lnTo>
                <a:lnTo>
                  <a:pt x="629" y="1063"/>
                </a:lnTo>
                <a:lnTo>
                  <a:pt x="626" y="1063"/>
                </a:lnTo>
                <a:lnTo>
                  <a:pt x="625" y="1060"/>
                </a:lnTo>
                <a:lnTo>
                  <a:pt x="626" y="1054"/>
                </a:lnTo>
                <a:lnTo>
                  <a:pt x="626" y="1054"/>
                </a:lnTo>
                <a:lnTo>
                  <a:pt x="586" y="1053"/>
                </a:lnTo>
                <a:lnTo>
                  <a:pt x="542" y="1053"/>
                </a:lnTo>
                <a:lnTo>
                  <a:pt x="452" y="1052"/>
                </a:lnTo>
                <a:lnTo>
                  <a:pt x="406" y="1050"/>
                </a:lnTo>
                <a:lnTo>
                  <a:pt x="362" y="1046"/>
                </a:lnTo>
                <a:lnTo>
                  <a:pt x="320" y="1042"/>
                </a:lnTo>
                <a:lnTo>
                  <a:pt x="279" y="1035"/>
                </a:lnTo>
                <a:lnTo>
                  <a:pt x="279" y="1035"/>
                </a:lnTo>
                <a:lnTo>
                  <a:pt x="278" y="1035"/>
                </a:lnTo>
                <a:lnTo>
                  <a:pt x="275" y="1036"/>
                </a:lnTo>
                <a:lnTo>
                  <a:pt x="268" y="1042"/>
                </a:lnTo>
                <a:lnTo>
                  <a:pt x="265" y="1043"/>
                </a:lnTo>
                <a:lnTo>
                  <a:pt x="262" y="1043"/>
                </a:lnTo>
                <a:lnTo>
                  <a:pt x="260" y="1043"/>
                </a:lnTo>
                <a:lnTo>
                  <a:pt x="257" y="1039"/>
                </a:lnTo>
                <a:lnTo>
                  <a:pt x="257" y="1039"/>
                </a:lnTo>
                <a:lnTo>
                  <a:pt x="254" y="1036"/>
                </a:lnTo>
                <a:lnTo>
                  <a:pt x="250" y="1033"/>
                </a:lnTo>
                <a:lnTo>
                  <a:pt x="243" y="1032"/>
                </a:lnTo>
                <a:lnTo>
                  <a:pt x="237" y="1032"/>
                </a:lnTo>
                <a:lnTo>
                  <a:pt x="223" y="1033"/>
                </a:lnTo>
                <a:lnTo>
                  <a:pt x="210" y="1033"/>
                </a:lnTo>
                <a:lnTo>
                  <a:pt x="210" y="1033"/>
                </a:lnTo>
                <a:lnTo>
                  <a:pt x="181" y="1031"/>
                </a:lnTo>
                <a:lnTo>
                  <a:pt x="154" y="1025"/>
                </a:lnTo>
                <a:lnTo>
                  <a:pt x="130" y="1018"/>
                </a:lnTo>
                <a:lnTo>
                  <a:pt x="106" y="1008"/>
                </a:lnTo>
                <a:lnTo>
                  <a:pt x="85" y="998"/>
                </a:lnTo>
                <a:lnTo>
                  <a:pt x="64" y="987"/>
                </a:lnTo>
                <a:lnTo>
                  <a:pt x="45" y="974"/>
                </a:lnTo>
                <a:lnTo>
                  <a:pt x="26" y="962"/>
                </a:lnTo>
                <a:lnTo>
                  <a:pt x="26" y="962"/>
                </a:lnTo>
                <a:lnTo>
                  <a:pt x="18" y="934"/>
                </a:lnTo>
                <a:lnTo>
                  <a:pt x="11" y="904"/>
                </a:lnTo>
                <a:lnTo>
                  <a:pt x="7" y="875"/>
                </a:lnTo>
                <a:lnTo>
                  <a:pt x="4" y="845"/>
                </a:lnTo>
                <a:lnTo>
                  <a:pt x="2" y="814"/>
                </a:lnTo>
                <a:lnTo>
                  <a:pt x="4" y="785"/>
                </a:lnTo>
                <a:lnTo>
                  <a:pt x="7" y="755"/>
                </a:lnTo>
                <a:lnTo>
                  <a:pt x="11" y="727"/>
                </a:lnTo>
                <a:lnTo>
                  <a:pt x="11" y="727"/>
                </a:lnTo>
                <a:lnTo>
                  <a:pt x="7" y="629"/>
                </a:lnTo>
                <a:lnTo>
                  <a:pt x="5" y="578"/>
                </a:lnTo>
                <a:lnTo>
                  <a:pt x="5" y="526"/>
                </a:lnTo>
                <a:lnTo>
                  <a:pt x="7" y="475"/>
                </a:lnTo>
                <a:lnTo>
                  <a:pt x="8" y="423"/>
                </a:lnTo>
                <a:lnTo>
                  <a:pt x="11" y="374"/>
                </a:lnTo>
                <a:lnTo>
                  <a:pt x="16" y="326"/>
                </a:lnTo>
                <a:lnTo>
                  <a:pt x="16" y="326"/>
                </a:lnTo>
                <a:lnTo>
                  <a:pt x="14" y="331"/>
                </a:lnTo>
                <a:lnTo>
                  <a:pt x="11" y="335"/>
                </a:lnTo>
                <a:lnTo>
                  <a:pt x="7" y="339"/>
                </a:lnTo>
                <a:lnTo>
                  <a:pt x="4" y="341"/>
                </a:lnTo>
                <a:lnTo>
                  <a:pt x="0" y="341"/>
                </a:lnTo>
                <a:lnTo>
                  <a:pt x="0" y="341"/>
                </a:lnTo>
                <a:lnTo>
                  <a:pt x="40" y="273"/>
                </a:lnTo>
                <a:lnTo>
                  <a:pt x="82" y="208"/>
                </a:lnTo>
                <a:lnTo>
                  <a:pt x="104" y="178"/>
                </a:lnTo>
                <a:lnTo>
                  <a:pt x="126" y="147"/>
                </a:lnTo>
                <a:lnTo>
                  <a:pt x="148" y="117"/>
                </a:lnTo>
                <a:lnTo>
                  <a:pt x="172" y="89"/>
                </a:lnTo>
                <a:lnTo>
                  <a:pt x="172" y="89"/>
                </a:lnTo>
                <a:lnTo>
                  <a:pt x="178" y="74"/>
                </a:lnTo>
                <a:lnTo>
                  <a:pt x="185" y="61"/>
                </a:lnTo>
                <a:lnTo>
                  <a:pt x="195" y="51"/>
                </a:lnTo>
                <a:lnTo>
                  <a:pt x="205" y="41"/>
                </a:lnTo>
                <a:lnTo>
                  <a:pt x="217" y="34"/>
                </a:lnTo>
                <a:lnTo>
                  <a:pt x="231" y="29"/>
                </a:lnTo>
                <a:lnTo>
                  <a:pt x="245" y="23"/>
                </a:lnTo>
                <a:lnTo>
                  <a:pt x="262" y="19"/>
                </a:lnTo>
                <a:lnTo>
                  <a:pt x="262" y="19"/>
                </a:lnTo>
                <a:lnTo>
                  <a:pt x="281" y="13"/>
                </a:lnTo>
                <a:lnTo>
                  <a:pt x="299" y="10"/>
                </a:lnTo>
                <a:lnTo>
                  <a:pt x="340" y="5"/>
                </a:lnTo>
                <a:lnTo>
                  <a:pt x="383" y="2"/>
                </a:lnTo>
                <a:lnTo>
                  <a:pt x="428" y="0"/>
                </a:lnTo>
                <a:lnTo>
                  <a:pt x="475" y="0"/>
                </a:lnTo>
                <a:lnTo>
                  <a:pt x="519" y="3"/>
                </a:lnTo>
                <a:lnTo>
                  <a:pt x="608" y="9"/>
                </a:lnTo>
                <a:lnTo>
                  <a:pt x="608" y="9"/>
                </a:lnTo>
                <a:lnTo>
                  <a:pt x="715" y="6"/>
                </a:lnTo>
                <a:lnTo>
                  <a:pt x="819" y="6"/>
                </a:lnTo>
                <a:lnTo>
                  <a:pt x="1030" y="8"/>
                </a:lnTo>
                <a:lnTo>
                  <a:pt x="1134" y="8"/>
                </a:lnTo>
                <a:lnTo>
                  <a:pt x="1239" y="8"/>
                </a:lnTo>
                <a:lnTo>
                  <a:pt x="1346" y="5"/>
                </a:lnTo>
                <a:lnTo>
                  <a:pt x="1451" y="0"/>
                </a:lnTo>
                <a:lnTo>
                  <a:pt x="2653" y="23"/>
                </a:lnTo>
                <a:lnTo>
                  <a:pt x="2653" y="23"/>
                </a:lnTo>
                <a:lnTo>
                  <a:pt x="2681" y="24"/>
                </a:lnTo>
                <a:lnTo>
                  <a:pt x="2706" y="27"/>
                </a:lnTo>
                <a:lnTo>
                  <a:pt x="2730" y="33"/>
                </a:lnTo>
                <a:lnTo>
                  <a:pt x="2752" y="40"/>
                </a:lnTo>
                <a:lnTo>
                  <a:pt x="2772" y="48"/>
                </a:lnTo>
                <a:lnTo>
                  <a:pt x="2790" y="58"/>
                </a:lnTo>
                <a:lnTo>
                  <a:pt x="2809" y="69"/>
                </a:lnTo>
                <a:lnTo>
                  <a:pt x="2824" y="83"/>
                </a:lnTo>
                <a:lnTo>
                  <a:pt x="2838" y="97"/>
                </a:lnTo>
                <a:lnTo>
                  <a:pt x="2849" y="114"/>
                </a:lnTo>
                <a:lnTo>
                  <a:pt x="2861" y="131"/>
                </a:lnTo>
                <a:lnTo>
                  <a:pt x="2870" y="151"/>
                </a:lnTo>
                <a:lnTo>
                  <a:pt x="2879" y="171"/>
                </a:lnTo>
                <a:lnTo>
                  <a:pt x="2884" y="193"/>
                </a:lnTo>
                <a:lnTo>
                  <a:pt x="2890" y="215"/>
                </a:lnTo>
                <a:lnTo>
                  <a:pt x="2894" y="239"/>
                </a:lnTo>
                <a:lnTo>
                  <a:pt x="2894" y="239"/>
                </a:lnTo>
                <a:lnTo>
                  <a:pt x="2893" y="270"/>
                </a:lnTo>
                <a:lnTo>
                  <a:pt x="2893" y="301"/>
                </a:lnTo>
                <a:lnTo>
                  <a:pt x="2896" y="363"/>
                </a:lnTo>
                <a:lnTo>
                  <a:pt x="2901" y="423"/>
                </a:lnTo>
                <a:lnTo>
                  <a:pt x="2907" y="482"/>
                </a:lnTo>
                <a:lnTo>
                  <a:pt x="2907" y="482"/>
                </a:lnTo>
                <a:lnTo>
                  <a:pt x="2910" y="516"/>
                </a:lnTo>
                <a:lnTo>
                  <a:pt x="2911" y="551"/>
                </a:lnTo>
                <a:lnTo>
                  <a:pt x="2913" y="619"/>
                </a:lnTo>
                <a:lnTo>
                  <a:pt x="2914" y="688"/>
                </a:lnTo>
                <a:lnTo>
                  <a:pt x="2917" y="723"/>
                </a:lnTo>
                <a:lnTo>
                  <a:pt x="2921" y="758"/>
                </a:lnTo>
                <a:lnTo>
                  <a:pt x="2921" y="758"/>
                </a:lnTo>
                <a:lnTo>
                  <a:pt x="2900" y="800"/>
                </a:lnTo>
                <a:lnTo>
                  <a:pt x="2879" y="841"/>
                </a:lnTo>
                <a:lnTo>
                  <a:pt x="2855" y="882"/>
                </a:lnTo>
                <a:lnTo>
                  <a:pt x="2831" y="920"/>
                </a:lnTo>
                <a:lnTo>
                  <a:pt x="2804" y="956"/>
                </a:lnTo>
                <a:lnTo>
                  <a:pt x="2790" y="973"/>
                </a:lnTo>
                <a:lnTo>
                  <a:pt x="2775" y="990"/>
                </a:lnTo>
                <a:lnTo>
                  <a:pt x="2759" y="1005"/>
                </a:lnTo>
                <a:lnTo>
                  <a:pt x="2743" y="1021"/>
                </a:lnTo>
                <a:lnTo>
                  <a:pt x="2726" y="1036"/>
                </a:lnTo>
                <a:lnTo>
                  <a:pt x="2709" y="1050"/>
                </a:lnTo>
                <a:lnTo>
                  <a:pt x="2709" y="1050"/>
                </a:lnTo>
                <a:lnTo>
                  <a:pt x="2699" y="1056"/>
                </a:lnTo>
                <a:lnTo>
                  <a:pt x="2689" y="1061"/>
                </a:lnTo>
                <a:lnTo>
                  <a:pt x="2668" y="1070"/>
                </a:lnTo>
                <a:lnTo>
                  <a:pt x="2644" y="1077"/>
                </a:lnTo>
                <a:lnTo>
                  <a:pt x="2619" y="1081"/>
                </a:lnTo>
                <a:lnTo>
                  <a:pt x="2594" y="1085"/>
                </a:lnTo>
                <a:lnTo>
                  <a:pt x="2565" y="1087"/>
                </a:lnTo>
                <a:lnTo>
                  <a:pt x="2508" y="1090"/>
                </a:lnTo>
                <a:lnTo>
                  <a:pt x="2508" y="1090"/>
                </a:lnTo>
                <a:lnTo>
                  <a:pt x="2363" y="1092"/>
                </a:lnTo>
                <a:lnTo>
                  <a:pt x="2224" y="1095"/>
                </a:lnTo>
                <a:lnTo>
                  <a:pt x="1942" y="1098"/>
                </a:lnTo>
                <a:lnTo>
                  <a:pt x="1942" y="1098"/>
                </a:lnTo>
                <a:lnTo>
                  <a:pt x="1909" y="1098"/>
                </a:lnTo>
                <a:lnTo>
                  <a:pt x="1880" y="1098"/>
                </a:lnTo>
                <a:lnTo>
                  <a:pt x="1818" y="1095"/>
                </a:lnTo>
                <a:lnTo>
                  <a:pt x="649" y="1056"/>
                </a:lnTo>
                <a:lnTo>
                  <a:pt x="649" y="1056"/>
                </a:lnTo>
                <a:lnTo>
                  <a:pt x="645" y="1057"/>
                </a:lnTo>
                <a:lnTo>
                  <a:pt x="640" y="1059"/>
                </a:lnTo>
                <a:lnTo>
                  <a:pt x="633" y="1063"/>
                </a:lnTo>
                <a:lnTo>
                  <a:pt x="633" y="1063"/>
                </a:lnTo>
                <a:close/>
                <a:moveTo>
                  <a:pt x="2785" y="862"/>
                </a:moveTo>
                <a:lnTo>
                  <a:pt x="2785" y="862"/>
                </a:lnTo>
                <a:lnTo>
                  <a:pt x="2797" y="860"/>
                </a:lnTo>
                <a:lnTo>
                  <a:pt x="2809" y="858"/>
                </a:lnTo>
                <a:lnTo>
                  <a:pt x="2820" y="853"/>
                </a:lnTo>
                <a:lnTo>
                  <a:pt x="2830" y="849"/>
                </a:lnTo>
                <a:lnTo>
                  <a:pt x="2838" y="844"/>
                </a:lnTo>
                <a:lnTo>
                  <a:pt x="2848" y="838"/>
                </a:lnTo>
                <a:lnTo>
                  <a:pt x="2855" y="832"/>
                </a:lnTo>
                <a:lnTo>
                  <a:pt x="2862" y="824"/>
                </a:lnTo>
                <a:lnTo>
                  <a:pt x="2869" y="817"/>
                </a:lnTo>
                <a:lnTo>
                  <a:pt x="2875" y="808"/>
                </a:lnTo>
                <a:lnTo>
                  <a:pt x="2886" y="790"/>
                </a:lnTo>
                <a:lnTo>
                  <a:pt x="2893" y="769"/>
                </a:lnTo>
                <a:lnTo>
                  <a:pt x="2900" y="748"/>
                </a:lnTo>
                <a:lnTo>
                  <a:pt x="2900" y="748"/>
                </a:lnTo>
                <a:lnTo>
                  <a:pt x="2899" y="688"/>
                </a:lnTo>
                <a:lnTo>
                  <a:pt x="2897" y="629"/>
                </a:lnTo>
                <a:lnTo>
                  <a:pt x="2893" y="512"/>
                </a:lnTo>
                <a:lnTo>
                  <a:pt x="2884" y="395"/>
                </a:lnTo>
                <a:lnTo>
                  <a:pt x="2877" y="279"/>
                </a:lnTo>
                <a:lnTo>
                  <a:pt x="2877" y="279"/>
                </a:lnTo>
                <a:lnTo>
                  <a:pt x="2877" y="260"/>
                </a:lnTo>
                <a:lnTo>
                  <a:pt x="2877" y="244"/>
                </a:lnTo>
                <a:lnTo>
                  <a:pt x="2876" y="227"/>
                </a:lnTo>
                <a:lnTo>
                  <a:pt x="2873" y="211"/>
                </a:lnTo>
                <a:lnTo>
                  <a:pt x="2869" y="196"/>
                </a:lnTo>
                <a:lnTo>
                  <a:pt x="2865" y="182"/>
                </a:lnTo>
                <a:lnTo>
                  <a:pt x="2861" y="169"/>
                </a:lnTo>
                <a:lnTo>
                  <a:pt x="2854" y="155"/>
                </a:lnTo>
                <a:lnTo>
                  <a:pt x="2848" y="144"/>
                </a:lnTo>
                <a:lnTo>
                  <a:pt x="2840" y="133"/>
                </a:lnTo>
                <a:lnTo>
                  <a:pt x="2824" y="111"/>
                </a:lnTo>
                <a:lnTo>
                  <a:pt x="2806" y="92"/>
                </a:lnTo>
                <a:lnTo>
                  <a:pt x="2786" y="75"/>
                </a:lnTo>
                <a:lnTo>
                  <a:pt x="2786" y="75"/>
                </a:lnTo>
                <a:lnTo>
                  <a:pt x="2734" y="68"/>
                </a:lnTo>
                <a:lnTo>
                  <a:pt x="2682" y="62"/>
                </a:lnTo>
                <a:lnTo>
                  <a:pt x="2629" y="60"/>
                </a:lnTo>
                <a:lnTo>
                  <a:pt x="2574" y="55"/>
                </a:lnTo>
                <a:lnTo>
                  <a:pt x="2466" y="50"/>
                </a:lnTo>
                <a:lnTo>
                  <a:pt x="2412" y="45"/>
                </a:lnTo>
                <a:lnTo>
                  <a:pt x="2360" y="41"/>
                </a:lnTo>
                <a:lnTo>
                  <a:pt x="2360" y="41"/>
                </a:lnTo>
                <a:lnTo>
                  <a:pt x="2314" y="37"/>
                </a:lnTo>
                <a:lnTo>
                  <a:pt x="2268" y="34"/>
                </a:lnTo>
                <a:lnTo>
                  <a:pt x="2172" y="30"/>
                </a:lnTo>
                <a:lnTo>
                  <a:pt x="2076" y="27"/>
                </a:lnTo>
                <a:lnTo>
                  <a:pt x="1980" y="27"/>
                </a:lnTo>
                <a:lnTo>
                  <a:pt x="1786" y="27"/>
                </a:lnTo>
                <a:lnTo>
                  <a:pt x="1689" y="26"/>
                </a:lnTo>
                <a:lnTo>
                  <a:pt x="1593" y="22"/>
                </a:lnTo>
                <a:lnTo>
                  <a:pt x="1593" y="22"/>
                </a:lnTo>
                <a:lnTo>
                  <a:pt x="1550" y="20"/>
                </a:lnTo>
                <a:lnTo>
                  <a:pt x="1505" y="19"/>
                </a:lnTo>
                <a:lnTo>
                  <a:pt x="1416" y="19"/>
                </a:lnTo>
                <a:lnTo>
                  <a:pt x="1329" y="22"/>
                </a:lnTo>
                <a:lnTo>
                  <a:pt x="1243" y="24"/>
                </a:lnTo>
                <a:lnTo>
                  <a:pt x="1157" y="27"/>
                </a:lnTo>
                <a:lnTo>
                  <a:pt x="1070" y="30"/>
                </a:lnTo>
                <a:lnTo>
                  <a:pt x="986" y="30"/>
                </a:lnTo>
                <a:lnTo>
                  <a:pt x="942" y="29"/>
                </a:lnTo>
                <a:lnTo>
                  <a:pt x="900" y="27"/>
                </a:lnTo>
                <a:lnTo>
                  <a:pt x="900" y="27"/>
                </a:lnTo>
                <a:lnTo>
                  <a:pt x="848" y="26"/>
                </a:lnTo>
                <a:lnTo>
                  <a:pt x="796" y="24"/>
                </a:lnTo>
                <a:lnTo>
                  <a:pt x="694" y="26"/>
                </a:lnTo>
                <a:lnTo>
                  <a:pt x="642" y="27"/>
                </a:lnTo>
                <a:lnTo>
                  <a:pt x="590" y="27"/>
                </a:lnTo>
                <a:lnTo>
                  <a:pt x="536" y="26"/>
                </a:lnTo>
                <a:lnTo>
                  <a:pt x="483" y="22"/>
                </a:lnTo>
                <a:lnTo>
                  <a:pt x="483" y="22"/>
                </a:lnTo>
                <a:lnTo>
                  <a:pt x="487" y="24"/>
                </a:lnTo>
                <a:lnTo>
                  <a:pt x="493" y="27"/>
                </a:lnTo>
                <a:lnTo>
                  <a:pt x="493" y="27"/>
                </a:lnTo>
                <a:lnTo>
                  <a:pt x="489" y="29"/>
                </a:lnTo>
                <a:lnTo>
                  <a:pt x="484" y="27"/>
                </a:lnTo>
                <a:lnTo>
                  <a:pt x="477" y="26"/>
                </a:lnTo>
                <a:lnTo>
                  <a:pt x="477" y="26"/>
                </a:lnTo>
                <a:lnTo>
                  <a:pt x="448" y="24"/>
                </a:lnTo>
                <a:lnTo>
                  <a:pt x="418" y="26"/>
                </a:lnTo>
                <a:lnTo>
                  <a:pt x="359" y="29"/>
                </a:lnTo>
                <a:lnTo>
                  <a:pt x="302" y="33"/>
                </a:lnTo>
                <a:lnTo>
                  <a:pt x="248" y="38"/>
                </a:lnTo>
                <a:lnTo>
                  <a:pt x="248" y="38"/>
                </a:lnTo>
                <a:lnTo>
                  <a:pt x="240" y="44"/>
                </a:lnTo>
                <a:lnTo>
                  <a:pt x="231" y="50"/>
                </a:lnTo>
                <a:lnTo>
                  <a:pt x="217" y="64"/>
                </a:lnTo>
                <a:lnTo>
                  <a:pt x="193" y="90"/>
                </a:lnTo>
                <a:lnTo>
                  <a:pt x="193" y="90"/>
                </a:lnTo>
                <a:lnTo>
                  <a:pt x="188" y="106"/>
                </a:lnTo>
                <a:lnTo>
                  <a:pt x="185" y="123"/>
                </a:lnTo>
                <a:lnTo>
                  <a:pt x="181" y="138"/>
                </a:lnTo>
                <a:lnTo>
                  <a:pt x="175" y="155"/>
                </a:lnTo>
                <a:lnTo>
                  <a:pt x="175" y="155"/>
                </a:lnTo>
                <a:lnTo>
                  <a:pt x="171" y="275"/>
                </a:lnTo>
                <a:lnTo>
                  <a:pt x="170" y="336"/>
                </a:lnTo>
                <a:lnTo>
                  <a:pt x="170" y="400"/>
                </a:lnTo>
                <a:lnTo>
                  <a:pt x="171" y="463"/>
                </a:lnTo>
                <a:lnTo>
                  <a:pt x="172" y="526"/>
                </a:lnTo>
                <a:lnTo>
                  <a:pt x="177" y="588"/>
                </a:lnTo>
                <a:lnTo>
                  <a:pt x="182" y="648"/>
                </a:lnTo>
                <a:lnTo>
                  <a:pt x="182" y="648"/>
                </a:lnTo>
                <a:lnTo>
                  <a:pt x="189" y="676"/>
                </a:lnTo>
                <a:lnTo>
                  <a:pt x="198" y="705"/>
                </a:lnTo>
                <a:lnTo>
                  <a:pt x="208" y="731"/>
                </a:lnTo>
                <a:lnTo>
                  <a:pt x="219" y="755"/>
                </a:lnTo>
                <a:lnTo>
                  <a:pt x="231" y="779"/>
                </a:lnTo>
                <a:lnTo>
                  <a:pt x="245" y="799"/>
                </a:lnTo>
                <a:lnTo>
                  <a:pt x="254" y="808"/>
                </a:lnTo>
                <a:lnTo>
                  <a:pt x="262" y="817"/>
                </a:lnTo>
                <a:lnTo>
                  <a:pt x="271" y="824"/>
                </a:lnTo>
                <a:lnTo>
                  <a:pt x="281" y="831"/>
                </a:lnTo>
                <a:lnTo>
                  <a:pt x="281" y="831"/>
                </a:lnTo>
                <a:lnTo>
                  <a:pt x="302" y="837"/>
                </a:lnTo>
                <a:lnTo>
                  <a:pt x="321" y="841"/>
                </a:lnTo>
                <a:lnTo>
                  <a:pt x="363" y="846"/>
                </a:lnTo>
                <a:lnTo>
                  <a:pt x="408" y="849"/>
                </a:lnTo>
                <a:lnTo>
                  <a:pt x="453" y="851"/>
                </a:lnTo>
                <a:lnTo>
                  <a:pt x="498" y="851"/>
                </a:lnTo>
                <a:lnTo>
                  <a:pt x="543" y="849"/>
                </a:lnTo>
                <a:lnTo>
                  <a:pt x="632" y="848"/>
                </a:lnTo>
                <a:lnTo>
                  <a:pt x="632" y="848"/>
                </a:lnTo>
                <a:lnTo>
                  <a:pt x="791" y="849"/>
                </a:lnTo>
                <a:lnTo>
                  <a:pt x="948" y="852"/>
                </a:lnTo>
                <a:lnTo>
                  <a:pt x="1104" y="855"/>
                </a:lnTo>
                <a:lnTo>
                  <a:pt x="1259" y="859"/>
                </a:lnTo>
                <a:lnTo>
                  <a:pt x="1569" y="870"/>
                </a:lnTo>
                <a:lnTo>
                  <a:pt x="1883" y="883"/>
                </a:lnTo>
                <a:lnTo>
                  <a:pt x="1883" y="883"/>
                </a:lnTo>
                <a:lnTo>
                  <a:pt x="2019" y="889"/>
                </a:lnTo>
                <a:lnTo>
                  <a:pt x="2157" y="893"/>
                </a:lnTo>
                <a:lnTo>
                  <a:pt x="2296" y="896"/>
                </a:lnTo>
                <a:lnTo>
                  <a:pt x="2366" y="896"/>
                </a:lnTo>
                <a:lnTo>
                  <a:pt x="2436" y="894"/>
                </a:lnTo>
                <a:lnTo>
                  <a:pt x="2436" y="894"/>
                </a:lnTo>
                <a:lnTo>
                  <a:pt x="2516" y="893"/>
                </a:lnTo>
                <a:lnTo>
                  <a:pt x="2596" y="891"/>
                </a:lnTo>
                <a:lnTo>
                  <a:pt x="2637" y="890"/>
                </a:lnTo>
                <a:lnTo>
                  <a:pt x="2679" y="887"/>
                </a:lnTo>
                <a:lnTo>
                  <a:pt x="2720" y="883"/>
                </a:lnTo>
                <a:lnTo>
                  <a:pt x="2761" y="877"/>
                </a:lnTo>
                <a:lnTo>
                  <a:pt x="2761" y="877"/>
                </a:lnTo>
                <a:lnTo>
                  <a:pt x="2762" y="872"/>
                </a:lnTo>
                <a:lnTo>
                  <a:pt x="2765" y="868"/>
                </a:lnTo>
                <a:lnTo>
                  <a:pt x="2768" y="866"/>
                </a:lnTo>
                <a:lnTo>
                  <a:pt x="2771" y="863"/>
                </a:lnTo>
                <a:lnTo>
                  <a:pt x="2778" y="862"/>
                </a:lnTo>
                <a:lnTo>
                  <a:pt x="2785" y="862"/>
                </a:lnTo>
                <a:lnTo>
                  <a:pt x="2785" y="862"/>
                </a:lnTo>
                <a:close/>
                <a:moveTo>
                  <a:pt x="1718" y="1039"/>
                </a:moveTo>
                <a:lnTo>
                  <a:pt x="1718" y="1039"/>
                </a:lnTo>
                <a:lnTo>
                  <a:pt x="1727" y="1025"/>
                </a:lnTo>
                <a:lnTo>
                  <a:pt x="1734" y="1012"/>
                </a:lnTo>
                <a:lnTo>
                  <a:pt x="1748" y="983"/>
                </a:lnTo>
                <a:lnTo>
                  <a:pt x="1763" y="955"/>
                </a:lnTo>
                <a:lnTo>
                  <a:pt x="1772" y="942"/>
                </a:lnTo>
                <a:lnTo>
                  <a:pt x="1781" y="929"/>
                </a:lnTo>
                <a:lnTo>
                  <a:pt x="1749" y="998"/>
                </a:lnTo>
                <a:lnTo>
                  <a:pt x="1749" y="998"/>
                </a:lnTo>
                <a:lnTo>
                  <a:pt x="1798" y="945"/>
                </a:lnTo>
                <a:lnTo>
                  <a:pt x="1824" y="921"/>
                </a:lnTo>
                <a:lnTo>
                  <a:pt x="1850" y="897"/>
                </a:lnTo>
                <a:lnTo>
                  <a:pt x="1850" y="897"/>
                </a:lnTo>
                <a:lnTo>
                  <a:pt x="1842" y="896"/>
                </a:lnTo>
                <a:lnTo>
                  <a:pt x="1831" y="896"/>
                </a:lnTo>
                <a:lnTo>
                  <a:pt x="1809" y="896"/>
                </a:lnTo>
                <a:lnTo>
                  <a:pt x="1809" y="896"/>
                </a:lnTo>
                <a:lnTo>
                  <a:pt x="1807" y="896"/>
                </a:lnTo>
                <a:lnTo>
                  <a:pt x="1804" y="897"/>
                </a:lnTo>
                <a:lnTo>
                  <a:pt x="1801" y="901"/>
                </a:lnTo>
                <a:lnTo>
                  <a:pt x="1800" y="907"/>
                </a:lnTo>
                <a:lnTo>
                  <a:pt x="1798" y="910"/>
                </a:lnTo>
                <a:lnTo>
                  <a:pt x="1795" y="912"/>
                </a:lnTo>
                <a:lnTo>
                  <a:pt x="1795" y="912"/>
                </a:lnTo>
                <a:lnTo>
                  <a:pt x="1794" y="910"/>
                </a:lnTo>
                <a:lnTo>
                  <a:pt x="1794" y="907"/>
                </a:lnTo>
                <a:lnTo>
                  <a:pt x="1795" y="901"/>
                </a:lnTo>
                <a:lnTo>
                  <a:pt x="1798" y="897"/>
                </a:lnTo>
                <a:lnTo>
                  <a:pt x="1798" y="896"/>
                </a:lnTo>
                <a:lnTo>
                  <a:pt x="1797" y="894"/>
                </a:lnTo>
                <a:lnTo>
                  <a:pt x="1797" y="894"/>
                </a:lnTo>
                <a:lnTo>
                  <a:pt x="1791" y="893"/>
                </a:lnTo>
                <a:lnTo>
                  <a:pt x="1783" y="893"/>
                </a:lnTo>
                <a:lnTo>
                  <a:pt x="1770" y="894"/>
                </a:lnTo>
                <a:lnTo>
                  <a:pt x="1770" y="894"/>
                </a:lnTo>
                <a:lnTo>
                  <a:pt x="1773" y="898"/>
                </a:lnTo>
                <a:lnTo>
                  <a:pt x="1772" y="903"/>
                </a:lnTo>
                <a:lnTo>
                  <a:pt x="1770" y="907"/>
                </a:lnTo>
                <a:lnTo>
                  <a:pt x="1769" y="911"/>
                </a:lnTo>
                <a:lnTo>
                  <a:pt x="1769" y="911"/>
                </a:lnTo>
                <a:lnTo>
                  <a:pt x="1739" y="952"/>
                </a:lnTo>
                <a:lnTo>
                  <a:pt x="1710" y="991"/>
                </a:lnTo>
                <a:lnTo>
                  <a:pt x="1682" y="1032"/>
                </a:lnTo>
                <a:lnTo>
                  <a:pt x="1668" y="1053"/>
                </a:lnTo>
                <a:lnTo>
                  <a:pt x="1655" y="1074"/>
                </a:lnTo>
                <a:lnTo>
                  <a:pt x="1655" y="1074"/>
                </a:lnTo>
                <a:lnTo>
                  <a:pt x="1673" y="1077"/>
                </a:lnTo>
                <a:lnTo>
                  <a:pt x="1691" y="1078"/>
                </a:lnTo>
                <a:lnTo>
                  <a:pt x="1710" y="1078"/>
                </a:lnTo>
                <a:lnTo>
                  <a:pt x="1728" y="1078"/>
                </a:lnTo>
                <a:lnTo>
                  <a:pt x="1745" y="1077"/>
                </a:lnTo>
                <a:lnTo>
                  <a:pt x="1760" y="1074"/>
                </a:lnTo>
                <a:lnTo>
                  <a:pt x="1774" y="1068"/>
                </a:lnTo>
                <a:lnTo>
                  <a:pt x="1784" y="1063"/>
                </a:lnTo>
                <a:lnTo>
                  <a:pt x="1784" y="1063"/>
                </a:lnTo>
                <a:lnTo>
                  <a:pt x="1783" y="1060"/>
                </a:lnTo>
                <a:lnTo>
                  <a:pt x="1784" y="1057"/>
                </a:lnTo>
                <a:lnTo>
                  <a:pt x="1786" y="1056"/>
                </a:lnTo>
                <a:lnTo>
                  <a:pt x="1788" y="1054"/>
                </a:lnTo>
                <a:lnTo>
                  <a:pt x="1790" y="1053"/>
                </a:lnTo>
                <a:lnTo>
                  <a:pt x="1793" y="1053"/>
                </a:lnTo>
                <a:lnTo>
                  <a:pt x="1794" y="1054"/>
                </a:lnTo>
                <a:lnTo>
                  <a:pt x="1793" y="1057"/>
                </a:lnTo>
                <a:lnTo>
                  <a:pt x="1793" y="1057"/>
                </a:lnTo>
                <a:lnTo>
                  <a:pt x="1788" y="1064"/>
                </a:lnTo>
                <a:lnTo>
                  <a:pt x="1783" y="1070"/>
                </a:lnTo>
                <a:lnTo>
                  <a:pt x="1772" y="1080"/>
                </a:lnTo>
                <a:lnTo>
                  <a:pt x="1822" y="1080"/>
                </a:lnTo>
                <a:lnTo>
                  <a:pt x="1822" y="1080"/>
                </a:lnTo>
                <a:lnTo>
                  <a:pt x="1832" y="1061"/>
                </a:lnTo>
                <a:lnTo>
                  <a:pt x="1843" y="1045"/>
                </a:lnTo>
                <a:lnTo>
                  <a:pt x="1866" y="1011"/>
                </a:lnTo>
                <a:lnTo>
                  <a:pt x="1866" y="1011"/>
                </a:lnTo>
                <a:lnTo>
                  <a:pt x="1866" y="1011"/>
                </a:lnTo>
                <a:lnTo>
                  <a:pt x="1870" y="1008"/>
                </a:lnTo>
                <a:lnTo>
                  <a:pt x="1873" y="1004"/>
                </a:lnTo>
                <a:lnTo>
                  <a:pt x="1878" y="993"/>
                </a:lnTo>
                <a:lnTo>
                  <a:pt x="1874" y="993"/>
                </a:lnTo>
                <a:lnTo>
                  <a:pt x="1874" y="993"/>
                </a:lnTo>
                <a:lnTo>
                  <a:pt x="1888" y="976"/>
                </a:lnTo>
                <a:lnTo>
                  <a:pt x="1901" y="957"/>
                </a:lnTo>
                <a:lnTo>
                  <a:pt x="1912" y="939"/>
                </a:lnTo>
                <a:lnTo>
                  <a:pt x="1923" y="921"/>
                </a:lnTo>
                <a:lnTo>
                  <a:pt x="1791" y="1049"/>
                </a:lnTo>
                <a:lnTo>
                  <a:pt x="1791" y="1049"/>
                </a:lnTo>
                <a:lnTo>
                  <a:pt x="1824" y="1009"/>
                </a:lnTo>
                <a:lnTo>
                  <a:pt x="1857" y="972"/>
                </a:lnTo>
                <a:lnTo>
                  <a:pt x="1892" y="936"/>
                </a:lnTo>
                <a:lnTo>
                  <a:pt x="1929" y="901"/>
                </a:lnTo>
                <a:lnTo>
                  <a:pt x="1929" y="901"/>
                </a:lnTo>
                <a:lnTo>
                  <a:pt x="1918" y="898"/>
                </a:lnTo>
                <a:lnTo>
                  <a:pt x="1905" y="898"/>
                </a:lnTo>
                <a:lnTo>
                  <a:pt x="1878" y="898"/>
                </a:lnTo>
                <a:lnTo>
                  <a:pt x="1878" y="898"/>
                </a:lnTo>
                <a:lnTo>
                  <a:pt x="1866" y="921"/>
                </a:lnTo>
                <a:lnTo>
                  <a:pt x="1853" y="943"/>
                </a:lnTo>
                <a:lnTo>
                  <a:pt x="1825" y="987"/>
                </a:lnTo>
                <a:lnTo>
                  <a:pt x="1825" y="987"/>
                </a:lnTo>
                <a:lnTo>
                  <a:pt x="1821" y="984"/>
                </a:lnTo>
                <a:lnTo>
                  <a:pt x="1818" y="984"/>
                </a:lnTo>
                <a:lnTo>
                  <a:pt x="1818" y="984"/>
                </a:lnTo>
                <a:lnTo>
                  <a:pt x="1818" y="984"/>
                </a:lnTo>
                <a:lnTo>
                  <a:pt x="1800" y="1011"/>
                </a:lnTo>
                <a:lnTo>
                  <a:pt x="1788" y="1023"/>
                </a:lnTo>
                <a:lnTo>
                  <a:pt x="1781" y="1032"/>
                </a:lnTo>
                <a:lnTo>
                  <a:pt x="1781" y="1032"/>
                </a:lnTo>
                <a:lnTo>
                  <a:pt x="1793" y="1014"/>
                </a:lnTo>
                <a:lnTo>
                  <a:pt x="1804" y="997"/>
                </a:lnTo>
                <a:lnTo>
                  <a:pt x="1817" y="980"/>
                </a:lnTo>
                <a:lnTo>
                  <a:pt x="1831" y="966"/>
                </a:lnTo>
                <a:lnTo>
                  <a:pt x="1829" y="962"/>
                </a:lnTo>
                <a:lnTo>
                  <a:pt x="1829" y="962"/>
                </a:lnTo>
                <a:lnTo>
                  <a:pt x="1838" y="949"/>
                </a:lnTo>
                <a:lnTo>
                  <a:pt x="1846" y="936"/>
                </a:lnTo>
                <a:lnTo>
                  <a:pt x="1854" y="922"/>
                </a:lnTo>
                <a:lnTo>
                  <a:pt x="1863" y="908"/>
                </a:lnTo>
                <a:lnTo>
                  <a:pt x="1863" y="908"/>
                </a:lnTo>
                <a:lnTo>
                  <a:pt x="1864" y="904"/>
                </a:lnTo>
                <a:lnTo>
                  <a:pt x="1863" y="903"/>
                </a:lnTo>
                <a:lnTo>
                  <a:pt x="1860" y="903"/>
                </a:lnTo>
                <a:lnTo>
                  <a:pt x="1856" y="905"/>
                </a:lnTo>
                <a:lnTo>
                  <a:pt x="1856" y="905"/>
                </a:lnTo>
                <a:lnTo>
                  <a:pt x="1818" y="941"/>
                </a:lnTo>
                <a:lnTo>
                  <a:pt x="1780" y="977"/>
                </a:lnTo>
                <a:lnTo>
                  <a:pt x="1745" y="1014"/>
                </a:lnTo>
                <a:lnTo>
                  <a:pt x="1711" y="1053"/>
                </a:lnTo>
                <a:lnTo>
                  <a:pt x="1711" y="1053"/>
                </a:lnTo>
                <a:lnTo>
                  <a:pt x="1711" y="1049"/>
                </a:lnTo>
                <a:lnTo>
                  <a:pt x="1711" y="1042"/>
                </a:lnTo>
                <a:lnTo>
                  <a:pt x="1711" y="1040"/>
                </a:lnTo>
                <a:lnTo>
                  <a:pt x="1713" y="1038"/>
                </a:lnTo>
                <a:lnTo>
                  <a:pt x="1714" y="1038"/>
                </a:lnTo>
                <a:lnTo>
                  <a:pt x="1718" y="1039"/>
                </a:lnTo>
                <a:lnTo>
                  <a:pt x="1718" y="1039"/>
                </a:lnTo>
                <a:close/>
                <a:moveTo>
                  <a:pt x="231" y="993"/>
                </a:moveTo>
                <a:lnTo>
                  <a:pt x="231" y="993"/>
                </a:lnTo>
                <a:lnTo>
                  <a:pt x="236" y="990"/>
                </a:lnTo>
                <a:lnTo>
                  <a:pt x="240" y="986"/>
                </a:lnTo>
                <a:lnTo>
                  <a:pt x="248" y="974"/>
                </a:lnTo>
                <a:lnTo>
                  <a:pt x="257" y="964"/>
                </a:lnTo>
                <a:lnTo>
                  <a:pt x="261" y="959"/>
                </a:lnTo>
                <a:lnTo>
                  <a:pt x="267" y="955"/>
                </a:lnTo>
                <a:lnTo>
                  <a:pt x="267" y="955"/>
                </a:lnTo>
                <a:lnTo>
                  <a:pt x="260" y="967"/>
                </a:lnTo>
                <a:lnTo>
                  <a:pt x="254" y="977"/>
                </a:lnTo>
                <a:lnTo>
                  <a:pt x="248" y="988"/>
                </a:lnTo>
                <a:lnTo>
                  <a:pt x="244" y="994"/>
                </a:lnTo>
                <a:lnTo>
                  <a:pt x="237" y="1000"/>
                </a:lnTo>
                <a:lnTo>
                  <a:pt x="237" y="1000"/>
                </a:lnTo>
                <a:lnTo>
                  <a:pt x="245" y="1001"/>
                </a:lnTo>
                <a:lnTo>
                  <a:pt x="255" y="1002"/>
                </a:lnTo>
                <a:lnTo>
                  <a:pt x="275" y="1005"/>
                </a:lnTo>
                <a:lnTo>
                  <a:pt x="275" y="1005"/>
                </a:lnTo>
                <a:lnTo>
                  <a:pt x="286" y="984"/>
                </a:lnTo>
                <a:lnTo>
                  <a:pt x="300" y="966"/>
                </a:lnTo>
                <a:lnTo>
                  <a:pt x="316" y="950"/>
                </a:lnTo>
                <a:lnTo>
                  <a:pt x="333" y="936"/>
                </a:lnTo>
                <a:lnTo>
                  <a:pt x="320" y="941"/>
                </a:lnTo>
                <a:lnTo>
                  <a:pt x="317" y="942"/>
                </a:lnTo>
                <a:lnTo>
                  <a:pt x="316" y="946"/>
                </a:lnTo>
                <a:lnTo>
                  <a:pt x="317" y="942"/>
                </a:lnTo>
                <a:lnTo>
                  <a:pt x="320" y="941"/>
                </a:lnTo>
                <a:lnTo>
                  <a:pt x="320" y="941"/>
                </a:lnTo>
                <a:lnTo>
                  <a:pt x="323" y="934"/>
                </a:lnTo>
                <a:lnTo>
                  <a:pt x="327" y="927"/>
                </a:lnTo>
                <a:lnTo>
                  <a:pt x="335" y="915"/>
                </a:lnTo>
                <a:lnTo>
                  <a:pt x="344" y="903"/>
                </a:lnTo>
                <a:lnTo>
                  <a:pt x="348" y="896"/>
                </a:lnTo>
                <a:lnTo>
                  <a:pt x="351" y="889"/>
                </a:lnTo>
                <a:lnTo>
                  <a:pt x="271" y="962"/>
                </a:lnTo>
                <a:lnTo>
                  <a:pt x="271" y="962"/>
                </a:lnTo>
                <a:lnTo>
                  <a:pt x="279" y="948"/>
                </a:lnTo>
                <a:lnTo>
                  <a:pt x="289" y="935"/>
                </a:lnTo>
                <a:lnTo>
                  <a:pt x="300" y="922"/>
                </a:lnTo>
                <a:lnTo>
                  <a:pt x="312" y="910"/>
                </a:lnTo>
                <a:lnTo>
                  <a:pt x="323" y="900"/>
                </a:lnTo>
                <a:lnTo>
                  <a:pt x="335" y="889"/>
                </a:lnTo>
                <a:lnTo>
                  <a:pt x="362" y="870"/>
                </a:lnTo>
                <a:lnTo>
                  <a:pt x="362" y="870"/>
                </a:lnTo>
                <a:lnTo>
                  <a:pt x="365" y="869"/>
                </a:lnTo>
                <a:lnTo>
                  <a:pt x="369" y="870"/>
                </a:lnTo>
                <a:lnTo>
                  <a:pt x="371" y="872"/>
                </a:lnTo>
                <a:lnTo>
                  <a:pt x="371" y="877"/>
                </a:lnTo>
                <a:lnTo>
                  <a:pt x="371" y="877"/>
                </a:lnTo>
                <a:lnTo>
                  <a:pt x="363" y="893"/>
                </a:lnTo>
                <a:lnTo>
                  <a:pt x="354" y="907"/>
                </a:lnTo>
                <a:lnTo>
                  <a:pt x="344" y="920"/>
                </a:lnTo>
                <a:lnTo>
                  <a:pt x="333" y="929"/>
                </a:lnTo>
                <a:lnTo>
                  <a:pt x="337" y="929"/>
                </a:lnTo>
                <a:lnTo>
                  <a:pt x="292" y="1001"/>
                </a:lnTo>
                <a:lnTo>
                  <a:pt x="292" y="1001"/>
                </a:lnTo>
                <a:lnTo>
                  <a:pt x="290" y="1005"/>
                </a:lnTo>
                <a:lnTo>
                  <a:pt x="290" y="1009"/>
                </a:lnTo>
                <a:lnTo>
                  <a:pt x="292" y="1009"/>
                </a:lnTo>
                <a:lnTo>
                  <a:pt x="293" y="1009"/>
                </a:lnTo>
                <a:lnTo>
                  <a:pt x="296" y="1005"/>
                </a:lnTo>
                <a:lnTo>
                  <a:pt x="296" y="1005"/>
                </a:lnTo>
                <a:lnTo>
                  <a:pt x="297" y="1002"/>
                </a:lnTo>
                <a:lnTo>
                  <a:pt x="299" y="1001"/>
                </a:lnTo>
                <a:lnTo>
                  <a:pt x="300" y="1001"/>
                </a:lnTo>
                <a:lnTo>
                  <a:pt x="302" y="1002"/>
                </a:lnTo>
                <a:lnTo>
                  <a:pt x="303" y="1005"/>
                </a:lnTo>
                <a:lnTo>
                  <a:pt x="303" y="1009"/>
                </a:lnTo>
                <a:lnTo>
                  <a:pt x="303" y="1009"/>
                </a:lnTo>
                <a:lnTo>
                  <a:pt x="309" y="1012"/>
                </a:lnTo>
                <a:lnTo>
                  <a:pt x="314" y="1014"/>
                </a:lnTo>
                <a:lnTo>
                  <a:pt x="320" y="1015"/>
                </a:lnTo>
                <a:lnTo>
                  <a:pt x="327" y="1015"/>
                </a:lnTo>
                <a:lnTo>
                  <a:pt x="392" y="925"/>
                </a:lnTo>
                <a:lnTo>
                  <a:pt x="392" y="925"/>
                </a:lnTo>
                <a:lnTo>
                  <a:pt x="375" y="939"/>
                </a:lnTo>
                <a:lnTo>
                  <a:pt x="358" y="956"/>
                </a:lnTo>
                <a:lnTo>
                  <a:pt x="342" y="972"/>
                </a:lnTo>
                <a:lnTo>
                  <a:pt x="326" y="988"/>
                </a:lnTo>
                <a:lnTo>
                  <a:pt x="324" y="983"/>
                </a:lnTo>
                <a:lnTo>
                  <a:pt x="307" y="998"/>
                </a:lnTo>
                <a:lnTo>
                  <a:pt x="307" y="998"/>
                </a:lnTo>
                <a:lnTo>
                  <a:pt x="307" y="994"/>
                </a:lnTo>
                <a:lnTo>
                  <a:pt x="309" y="991"/>
                </a:lnTo>
                <a:lnTo>
                  <a:pt x="312" y="988"/>
                </a:lnTo>
                <a:lnTo>
                  <a:pt x="313" y="983"/>
                </a:lnTo>
                <a:lnTo>
                  <a:pt x="313" y="983"/>
                </a:lnTo>
                <a:lnTo>
                  <a:pt x="314" y="983"/>
                </a:lnTo>
                <a:lnTo>
                  <a:pt x="317" y="980"/>
                </a:lnTo>
                <a:lnTo>
                  <a:pt x="324" y="974"/>
                </a:lnTo>
                <a:lnTo>
                  <a:pt x="327" y="972"/>
                </a:lnTo>
                <a:lnTo>
                  <a:pt x="328" y="972"/>
                </a:lnTo>
                <a:lnTo>
                  <a:pt x="327" y="976"/>
                </a:lnTo>
                <a:lnTo>
                  <a:pt x="324" y="983"/>
                </a:lnTo>
                <a:lnTo>
                  <a:pt x="324" y="983"/>
                </a:lnTo>
                <a:lnTo>
                  <a:pt x="328" y="980"/>
                </a:lnTo>
                <a:lnTo>
                  <a:pt x="333" y="976"/>
                </a:lnTo>
                <a:lnTo>
                  <a:pt x="338" y="967"/>
                </a:lnTo>
                <a:lnTo>
                  <a:pt x="338" y="964"/>
                </a:lnTo>
                <a:lnTo>
                  <a:pt x="338" y="964"/>
                </a:lnTo>
                <a:lnTo>
                  <a:pt x="340" y="960"/>
                </a:lnTo>
                <a:lnTo>
                  <a:pt x="340" y="960"/>
                </a:lnTo>
                <a:lnTo>
                  <a:pt x="362" y="936"/>
                </a:lnTo>
                <a:lnTo>
                  <a:pt x="386" y="914"/>
                </a:lnTo>
                <a:lnTo>
                  <a:pt x="411" y="893"/>
                </a:lnTo>
                <a:lnTo>
                  <a:pt x="439" y="875"/>
                </a:lnTo>
                <a:lnTo>
                  <a:pt x="439" y="875"/>
                </a:lnTo>
                <a:lnTo>
                  <a:pt x="437" y="882"/>
                </a:lnTo>
                <a:lnTo>
                  <a:pt x="432" y="890"/>
                </a:lnTo>
                <a:lnTo>
                  <a:pt x="421" y="907"/>
                </a:lnTo>
                <a:lnTo>
                  <a:pt x="407" y="922"/>
                </a:lnTo>
                <a:lnTo>
                  <a:pt x="394" y="935"/>
                </a:lnTo>
                <a:lnTo>
                  <a:pt x="394" y="935"/>
                </a:lnTo>
                <a:lnTo>
                  <a:pt x="396" y="939"/>
                </a:lnTo>
                <a:lnTo>
                  <a:pt x="396" y="942"/>
                </a:lnTo>
                <a:lnTo>
                  <a:pt x="392" y="949"/>
                </a:lnTo>
                <a:lnTo>
                  <a:pt x="392" y="949"/>
                </a:lnTo>
                <a:lnTo>
                  <a:pt x="379" y="964"/>
                </a:lnTo>
                <a:lnTo>
                  <a:pt x="366" y="981"/>
                </a:lnTo>
                <a:lnTo>
                  <a:pt x="354" y="1000"/>
                </a:lnTo>
                <a:lnTo>
                  <a:pt x="342" y="1019"/>
                </a:lnTo>
                <a:lnTo>
                  <a:pt x="342" y="1019"/>
                </a:lnTo>
                <a:lnTo>
                  <a:pt x="349" y="1015"/>
                </a:lnTo>
                <a:lnTo>
                  <a:pt x="355" y="1011"/>
                </a:lnTo>
                <a:lnTo>
                  <a:pt x="359" y="1005"/>
                </a:lnTo>
                <a:lnTo>
                  <a:pt x="363" y="1000"/>
                </a:lnTo>
                <a:lnTo>
                  <a:pt x="372" y="988"/>
                </a:lnTo>
                <a:lnTo>
                  <a:pt x="376" y="984"/>
                </a:lnTo>
                <a:lnTo>
                  <a:pt x="383" y="979"/>
                </a:lnTo>
                <a:lnTo>
                  <a:pt x="383" y="979"/>
                </a:lnTo>
                <a:lnTo>
                  <a:pt x="383" y="981"/>
                </a:lnTo>
                <a:lnTo>
                  <a:pt x="382" y="986"/>
                </a:lnTo>
                <a:lnTo>
                  <a:pt x="378" y="991"/>
                </a:lnTo>
                <a:lnTo>
                  <a:pt x="373" y="997"/>
                </a:lnTo>
                <a:lnTo>
                  <a:pt x="372" y="1001"/>
                </a:lnTo>
                <a:lnTo>
                  <a:pt x="372" y="1005"/>
                </a:lnTo>
                <a:lnTo>
                  <a:pt x="372" y="1005"/>
                </a:lnTo>
                <a:lnTo>
                  <a:pt x="371" y="1007"/>
                </a:lnTo>
                <a:lnTo>
                  <a:pt x="368" y="1008"/>
                </a:lnTo>
                <a:lnTo>
                  <a:pt x="362" y="1014"/>
                </a:lnTo>
                <a:lnTo>
                  <a:pt x="361" y="1015"/>
                </a:lnTo>
                <a:lnTo>
                  <a:pt x="361" y="1018"/>
                </a:lnTo>
                <a:lnTo>
                  <a:pt x="362" y="1019"/>
                </a:lnTo>
                <a:lnTo>
                  <a:pt x="366" y="1022"/>
                </a:lnTo>
                <a:lnTo>
                  <a:pt x="366" y="1022"/>
                </a:lnTo>
                <a:lnTo>
                  <a:pt x="380" y="1025"/>
                </a:lnTo>
                <a:lnTo>
                  <a:pt x="394" y="1026"/>
                </a:lnTo>
                <a:lnTo>
                  <a:pt x="421" y="1029"/>
                </a:lnTo>
                <a:lnTo>
                  <a:pt x="421" y="1029"/>
                </a:lnTo>
                <a:lnTo>
                  <a:pt x="424" y="1018"/>
                </a:lnTo>
                <a:lnTo>
                  <a:pt x="430" y="1007"/>
                </a:lnTo>
                <a:lnTo>
                  <a:pt x="437" y="997"/>
                </a:lnTo>
                <a:lnTo>
                  <a:pt x="444" y="987"/>
                </a:lnTo>
                <a:lnTo>
                  <a:pt x="459" y="970"/>
                </a:lnTo>
                <a:lnTo>
                  <a:pt x="465" y="963"/>
                </a:lnTo>
                <a:lnTo>
                  <a:pt x="466" y="957"/>
                </a:lnTo>
                <a:lnTo>
                  <a:pt x="466" y="957"/>
                </a:lnTo>
                <a:lnTo>
                  <a:pt x="479" y="939"/>
                </a:lnTo>
                <a:lnTo>
                  <a:pt x="493" y="921"/>
                </a:lnTo>
                <a:lnTo>
                  <a:pt x="507" y="903"/>
                </a:lnTo>
                <a:lnTo>
                  <a:pt x="514" y="893"/>
                </a:lnTo>
                <a:lnTo>
                  <a:pt x="519" y="880"/>
                </a:lnTo>
                <a:lnTo>
                  <a:pt x="519" y="880"/>
                </a:lnTo>
                <a:lnTo>
                  <a:pt x="500" y="893"/>
                </a:lnTo>
                <a:lnTo>
                  <a:pt x="482" y="905"/>
                </a:lnTo>
                <a:lnTo>
                  <a:pt x="463" y="918"/>
                </a:lnTo>
                <a:lnTo>
                  <a:pt x="446" y="932"/>
                </a:lnTo>
                <a:lnTo>
                  <a:pt x="414" y="960"/>
                </a:lnTo>
                <a:lnTo>
                  <a:pt x="385" y="988"/>
                </a:lnTo>
                <a:lnTo>
                  <a:pt x="385" y="988"/>
                </a:lnTo>
                <a:lnTo>
                  <a:pt x="396" y="972"/>
                </a:lnTo>
                <a:lnTo>
                  <a:pt x="407" y="956"/>
                </a:lnTo>
                <a:lnTo>
                  <a:pt x="420" y="942"/>
                </a:lnTo>
                <a:lnTo>
                  <a:pt x="435" y="928"/>
                </a:lnTo>
                <a:lnTo>
                  <a:pt x="451" y="915"/>
                </a:lnTo>
                <a:lnTo>
                  <a:pt x="467" y="903"/>
                </a:lnTo>
                <a:lnTo>
                  <a:pt x="503" y="880"/>
                </a:lnTo>
                <a:lnTo>
                  <a:pt x="503" y="880"/>
                </a:lnTo>
                <a:lnTo>
                  <a:pt x="480" y="875"/>
                </a:lnTo>
                <a:lnTo>
                  <a:pt x="458" y="870"/>
                </a:lnTo>
                <a:lnTo>
                  <a:pt x="434" y="868"/>
                </a:lnTo>
                <a:lnTo>
                  <a:pt x="408" y="868"/>
                </a:lnTo>
                <a:lnTo>
                  <a:pt x="359" y="865"/>
                </a:lnTo>
                <a:lnTo>
                  <a:pt x="335" y="862"/>
                </a:lnTo>
                <a:lnTo>
                  <a:pt x="313" y="859"/>
                </a:lnTo>
                <a:lnTo>
                  <a:pt x="313" y="859"/>
                </a:lnTo>
                <a:lnTo>
                  <a:pt x="307" y="872"/>
                </a:lnTo>
                <a:lnTo>
                  <a:pt x="297" y="887"/>
                </a:lnTo>
                <a:lnTo>
                  <a:pt x="278" y="914"/>
                </a:lnTo>
                <a:lnTo>
                  <a:pt x="278" y="914"/>
                </a:lnTo>
                <a:lnTo>
                  <a:pt x="252" y="952"/>
                </a:lnTo>
                <a:lnTo>
                  <a:pt x="240" y="973"/>
                </a:lnTo>
                <a:lnTo>
                  <a:pt x="234" y="983"/>
                </a:lnTo>
                <a:lnTo>
                  <a:pt x="231" y="993"/>
                </a:lnTo>
                <a:lnTo>
                  <a:pt x="231" y="993"/>
                </a:lnTo>
                <a:close/>
                <a:moveTo>
                  <a:pt x="992" y="986"/>
                </a:moveTo>
                <a:lnTo>
                  <a:pt x="992" y="986"/>
                </a:lnTo>
                <a:lnTo>
                  <a:pt x="1021" y="956"/>
                </a:lnTo>
                <a:lnTo>
                  <a:pt x="1037" y="942"/>
                </a:lnTo>
                <a:lnTo>
                  <a:pt x="1053" y="928"/>
                </a:lnTo>
                <a:lnTo>
                  <a:pt x="1070" y="914"/>
                </a:lnTo>
                <a:lnTo>
                  <a:pt x="1089" y="901"/>
                </a:lnTo>
                <a:lnTo>
                  <a:pt x="1110" y="890"/>
                </a:lnTo>
                <a:lnTo>
                  <a:pt x="1131" y="879"/>
                </a:lnTo>
                <a:lnTo>
                  <a:pt x="1131" y="879"/>
                </a:lnTo>
                <a:lnTo>
                  <a:pt x="1129" y="890"/>
                </a:lnTo>
                <a:lnTo>
                  <a:pt x="1127" y="901"/>
                </a:lnTo>
                <a:lnTo>
                  <a:pt x="1122" y="911"/>
                </a:lnTo>
                <a:lnTo>
                  <a:pt x="1115" y="921"/>
                </a:lnTo>
                <a:lnTo>
                  <a:pt x="1108" y="931"/>
                </a:lnTo>
                <a:lnTo>
                  <a:pt x="1101" y="938"/>
                </a:lnTo>
                <a:lnTo>
                  <a:pt x="1090" y="950"/>
                </a:lnTo>
                <a:lnTo>
                  <a:pt x="1093" y="949"/>
                </a:lnTo>
                <a:lnTo>
                  <a:pt x="1090" y="950"/>
                </a:lnTo>
                <a:lnTo>
                  <a:pt x="1090" y="950"/>
                </a:lnTo>
                <a:lnTo>
                  <a:pt x="1075" y="973"/>
                </a:lnTo>
                <a:lnTo>
                  <a:pt x="1056" y="998"/>
                </a:lnTo>
                <a:lnTo>
                  <a:pt x="1039" y="1022"/>
                </a:lnTo>
                <a:lnTo>
                  <a:pt x="1024" y="1046"/>
                </a:lnTo>
                <a:lnTo>
                  <a:pt x="1024" y="1046"/>
                </a:lnTo>
                <a:lnTo>
                  <a:pt x="1032" y="1045"/>
                </a:lnTo>
                <a:lnTo>
                  <a:pt x="1037" y="1043"/>
                </a:lnTo>
                <a:lnTo>
                  <a:pt x="1037" y="1042"/>
                </a:lnTo>
                <a:lnTo>
                  <a:pt x="1035" y="1042"/>
                </a:lnTo>
                <a:lnTo>
                  <a:pt x="1030" y="1043"/>
                </a:lnTo>
                <a:lnTo>
                  <a:pt x="1030" y="1043"/>
                </a:lnTo>
                <a:lnTo>
                  <a:pt x="1042" y="1032"/>
                </a:lnTo>
                <a:lnTo>
                  <a:pt x="1053" y="1019"/>
                </a:lnTo>
                <a:lnTo>
                  <a:pt x="1065" y="1007"/>
                </a:lnTo>
                <a:lnTo>
                  <a:pt x="1070" y="1002"/>
                </a:lnTo>
                <a:lnTo>
                  <a:pt x="1077" y="998"/>
                </a:lnTo>
                <a:lnTo>
                  <a:pt x="1082" y="994"/>
                </a:lnTo>
                <a:lnTo>
                  <a:pt x="1083" y="991"/>
                </a:lnTo>
                <a:lnTo>
                  <a:pt x="1083" y="991"/>
                </a:lnTo>
                <a:lnTo>
                  <a:pt x="1084" y="988"/>
                </a:lnTo>
                <a:lnTo>
                  <a:pt x="1084" y="986"/>
                </a:lnTo>
                <a:lnTo>
                  <a:pt x="1084" y="986"/>
                </a:lnTo>
                <a:lnTo>
                  <a:pt x="1094" y="974"/>
                </a:lnTo>
                <a:lnTo>
                  <a:pt x="1104" y="964"/>
                </a:lnTo>
                <a:lnTo>
                  <a:pt x="1125" y="943"/>
                </a:lnTo>
                <a:lnTo>
                  <a:pt x="1125" y="943"/>
                </a:lnTo>
                <a:lnTo>
                  <a:pt x="1143" y="927"/>
                </a:lnTo>
                <a:lnTo>
                  <a:pt x="1164" y="908"/>
                </a:lnTo>
                <a:lnTo>
                  <a:pt x="1176" y="900"/>
                </a:lnTo>
                <a:lnTo>
                  <a:pt x="1187" y="891"/>
                </a:lnTo>
                <a:lnTo>
                  <a:pt x="1200" y="886"/>
                </a:lnTo>
                <a:lnTo>
                  <a:pt x="1212" y="879"/>
                </a:lnTo>
                <a:lnTo>
                  <a:pt x="1212" y="879"/>
                </a:lnTo>
                <a:lnTo>
                  <a:pt x="1209" y="887"/>
                </a:lnTo>
                <a:lnTo>
                  <a:pt x="1205" y="896"/>
                </a:lnTo>
                <a:lnTo>
                  <a:pt x="1193" y="911"/>
                </a:lnTo>
                <a:lnTo>
                  <a:pt x="1181" y="924"/>
                </a:lnTo>
                <a:lnTo>
                  <a:pt x="1177" y="927"/>
                </a:lnTo>
                <a:lnTo>
                  <a:pt x="1174" y="927"/>
                </a:lnTo>
                <a:lnTo>
                  <a:pt x="1174" y="927"/>
                </a:lnTo>
                <a:lnTo>
                  <a:pt x="1173" y="927"/>
                </a:lnTo>
                <a:lnTo>
                  <a:pt x="1170" y="927"/>
                </a:lnTo>
                <a:lnTo>
                  <a:pt x="1167" y="929"/>
                </a:lnTo>
                <a:lnTo>
                  <a:pt x="1166" y="934"/>
                </a:lnTo>
                <a:lnTo>
                  <a:pt x="1166" y="938"/>
                </a:lnTo>
                <a:lnTo>
                  <a:pt x="1172" y="939"/>
                </a:lnTo>
                <a:lnTo>
                  <a:pt x="1172" y="939"/>
                </a:lnTo>
                <a:lnTo>
                  <a:pt x="1143" y="972"/>
                </a:lnTo>
                <a:lnTo>
                  <a:pt x="1131" y="988"/>
                </a:lnTo>
                <a:lnTo>
                  <a:pt x="1120" y="1007"/>
                </a:lnTo>
                <a:lnTo>
                  <a:pt x="1186" y="942"/>
                </a:lnTo>
                <a:lnTo>
                  <a:pt x="1186" y="942"/>
                </a:lnTo>
                <a:lnTo>
                  <a:pt x="1204" y="925"/>
                </a:lnTo>
                <a:lnTo>
                  <a:pt x="1225" y="907"/>
                </a:lnTo>
                <a:lnTo>
                  <a:pt x="1247" y="891"/>
                </a:lnTo>
                <a:lnTo>
                  <a:pt x="1259" y="886"/>
                </a:lnTo>
                <a:lnTo>
                  <a:pt x="1270" y="880"/>
                </a:lnTo>
                <a:lnTo>
                  <a:pt x="1270" y="880"/>
                </a:lnTo>
                <a:lnTo>
                  <a:pt x="1274" y="882"/>
                </a:lnTo>
                <a:lnTo>
                  <a:pt x="1278" y="883"/>
                </a:lnTo>
                <a:lnTo>
                  <a:pt x="1281" y="886"/>
                </a:lnTo>
                <a:lnTo>
                  <a:pt x="1281" y="887"/>
                </a:lnTo>
                <a:lnTo>
                  <a:pt x="1281" y="889"/>
                </a:lnTo>
                <a:lnTo>
                  <a:pt x="1198" y="1004"/>
                </a:lnTo>
                <a:lnTo>
                  <a:pt x="1198" y="1004"/>
                </a:lnTo>
                <a:lnTo>
                  <a:pt x="1214" y="986"/>
                </a:lnTo>
                <a:lnTo>
                  <a:pt x="1231" y="969"/>
                </a:lnTo>
                <a:lnTo>
                  <a:pt x="1247" y="953"/>
                </a:lnTo>
                <a:lnTo>
                  <a:pt x="1264" y="938"/>
                </a:lnTo>
                <a:lnTo>
                  <a:pt x="1283" y="922"/>
                </a:lnTo>
                <a:lnTo>
                  <a:pt x="1301" y="908"/>
                </a:lnTo>
                <a:lnTo>
                  <a:pt x="1319" y="896"/>
                </a:lnTo>
                <a:lnTo>
                  <a:pt x="1339" y="883"/>
                </a:lnTo>
                <a:lnTo>
                  <a:pt x="1339" y="883"/>
                </a:lnTo>
                <a:lnTo>
                  <a:pt x="1342" y="883"/>
                </a:lnTo>
                <a:lnTo>
                  <a:pt x="1343" y="883"/>
                </a:lnTo>
                <a:lnTo>
                  <a:pt x="1344" y="884"/>
                </a:lnTo>
                <a:lnTo>
                  <a:pt x="1346" y="887"/>
                </a:lnTo>
                <a:lnTo>
                  <a:pt x="1347" y="893"/>
                </a:lnTo>
                <a:lnTo>
                  <a:pt x="1347" y="896"/>
                </a:lnTo>
                <a:lnTo>
                  <a:pt x="1285" y="991"/>
                </a:lnTo>
                <a:lnTo>
                  <a:pt x="1285" y="991"/>
                </a:lnTo>
                <a:lnTo>
                  <a:pt x="1315" y="963"/>
                </a:lnTo>
                <a:lnTo>
                  <a:pt x="1344" y="935"/>
                </a:lnTo>
                <a:lnTo>
                  <a:pt x="1377" y="907"/>
                </a:lnTo>
                <a:lnTo>
                  <a:pt x="1394" y="894"/>
                </a:lnTo>
                <a:lnTo>
                  <a:pt x="1410" y="882"/>
                </a:lnTo>
                <a:lnTo>
                  <a:pt x="1410" y="882"/>
                </a:lnTo>
                <a:lnTo>
                  <a:pt x="1367" y="879"/>
                </a:lnTo>
                <a:lnTo>
                  <a:pt x="1323" y="877"/>
                </a:lnTo>
                <a:lnTo>
                  <a:pt x="1235" y="877"/>
                </a:lnTo>
                <a:lnTo>
                  <a:pt x="1149" y="877"/>
                </a:lnTo>
                <a:lnTo>
                  <a:pt x="1107" y="877"/>
                </a:lnTo>
                <a:lnTo>
                  <a:pt x="1065" y="877"/>
                </a:lnTo>
                <a:lnTo>
                  <a:pt x="1065" y="877"/>
                </a:lnTo>
                <a:lnTo>
                  <a:pt x="1059" y="889"/>
                </a:lnTo>
                <a:lnTo>
                  <a:pt x="1052" y="900"/>
                </a:lnTo>
                <a:lnTo>
                  <a:pt x="1035" y="922"/>
                </a:lnTo>
                <a:lnTo>
                  <a:pt x="1032" y="925"/>
                </a:lnTo>
                <a:lnTo>
                  <a:pt x="1032" y="925"/>
                </a:lnTo>
                <a:lnTo>
                  <a:pt x="1024" y="941"/>
                </a:lnTo>
                <a:lnTo>
                  <a:pt x="1013" y="956"/>
                </a:lnTo>
                <a:lnTo>
                  <a:pt x="992" y="986"/>
                </a:lnTo>
                <a:lnTo>
                  <a:pt x="992" y="986"/>
                </a:lnTo>
                <a:close/>
                <a:moveTo>
                  <a:pt x="1617" y="898"/>
                </a:moveTo>
                <a:lnTo>
                  <a:pt x="1617" y="898"/>
                </a:lnTo>
                <a:lnTo>
                  <a:pt x="1593" y="917"/>
                </a:lnTo>
                <a:lnTo>
                  <a:pt x="1571" y="935"/>
                </a:lnTo>
                <a:lnTo>
                  <a:pt x="1548" y="953"/>
                </a:lnTo>
                <a:lnTo>
                  <a:pt x="1527" y="974"/>
                </a:lnTo>
                <a:lnTo>
                  <a:pt x="1507" y="994"/>
                </a:lnTo>
                <a:lnTo>
                  <a:pt x="1488" y="1016"/>
                </a:lnTo>
                <a:lnTo>
                  <a:pt x="1469" y="1039"/>
                </a:lnTo>
                <a:lnTo>
                  <a:pt x="1451" y="1063"/>
                </a:lnTo>
                <a:lnTo>
                  <a:pt x="1451" y="1063"/>
                </a:lnTo>
                <a:lnTo>
                  <a:pt x="1509" y="1066"/>
                </a:lnTo>
                <a:lnTo>
                  <a:pt x="1535" y="1067"/>
                </a:lnTo>
                <a:lnTo>
                  <a:pt x="1562" y="1066"/>
                </a:lnTo>
                <a:lnTo>
                  <a:pt x="1562" y="1066"/>
                </a:lnTo>
                <a:lnTo>
                  <a:pt x="1594" y="1026"/>
                </a:lnTo>
                <a:lnTo>
                  <a:pt x="1628" y="987"/>
                </a:lnTo>
                <a:lnTo>
                  <a:pt x="1645" y="967"/>
                </a:lnTo>
                <a:lnTo>
                  <a:pt x="1661" y="946"/>
                </a:lnTo>
                <a:lnTo>
                  <a:pt x="1675" y="925"/>
                </a:lnTo>
                <a:lnTo>
                  <a:pt x="1687" y="904"/>
                </a:lnTo>
                <a:lnTo>
                  <a:pt x="1687" y="904"/>
                </a:lnTo>
                <a:lnTo>
                  <a:pt x="1663" y="920"/>
                </a:lnTo>
                <a:lnTo>
                  <a:pt x="1639" y="936"/>
                </a:lnTo>
                <a:lnTo>
                  <a:pt x="1616" y="953"/>
                </a:lnTo>
                <a:lnTo>
                  <a:pt x="1594" y="973"/>
                </a:lnTo>
                <a:lnTo>
                  <a:pt x="1572" y="993"/>
                </a:lnTo>
                <a:lnTo>
                  <a:pt x="1552" y="1012"/>
                </a:lnTo>
                <a:lnTo>
                  <a:pt x="1533" y="1033"/>
                </a:lnTo>
                <a:lnTo>
                  <a:pt x="1513" y="1054"/>
                </a:lnTo>
                <a:lnTo>
                  <a:pt x="1513" y="1054"/>
                </a:lnTo>
                <a:lnTo>
                  <a:pt x="1541" y="1015"/>
                </a:lnTo>
                <a:lnTo>
                  <a:pt x="1571" y="974"/>
                </a:lnTo>
                <a:lnTo>
                  <a:pt x="1602" y="934"/>
                </a:lnTo>
                <a:lnTo>
                  <a:pt x="1632" y="891"/>
                </a:lnTo>
                <a:lnTo>
                  <a:pt x="1632" y="891"/>
                </a:lnTo>
                <a:lnTo>
                  <a:pt x="1617" y="898"/>
                </a:lnTo>
                <a:lnTo>
                  <a:pt x="1617" y="898"/>
                </a:lnTo>
                <a:close/>
                <a:moveTo>
                  <a:pt x="2529" y="905"/>
                </a:moveTo>
                <a:lnTo>
                  <a:pt x="2529" y="905"/>
                </a:lnTo>
                <a:lnTo>
                  <a:pt x="2512" y="918"/>
                </a:lnTo>
                <a:lnTo>
                  <a:pt x="2495" y="931"/>
                </a:lnTo>
                <a:lnTo>
                  <a:pt x="2480" y="945"/>
                </a:lnTo>
                <a:lnTo>
                  <a:pt x="2464" y="959"/>
                </a:lnTo>
                <a:lnTo>
                  <a:pt x="2436" y="988"/>
                </a:lnTo>
                <a:lnTo>
                  <a:pt x="2422" y="1001"/>
                </a:lnTo>
                <a:lnTo>
                  <a:pt x="2407" y="1014"/>
                </a:lnTo>
                <a:lnTo>
                  <a:pt x="2407" y="1014"/>
                </a:lnTo>
                <a:lnTo>
                  <a:pt x="2393" y="1028"/>
                </a:lnTo>
                <a:lnTo>
                  <a:pt x="2380" y="1045"/>
                </a:lnTo>
                <a:lnTo>
                  <a:pt x="2369" y="1061"/>
                </a:lnTo>
                <a:lnTo>
                  <a:pt x="2356" y="1077"/>
                </a:lnTo>
                <a:lnTo>
                  <a:pt x="2356" y="1077"/>
                </a:lnTo>
                <a:lnTo>
                  <a:pt x="2388" y="1077"/>
                </a:lnTo>
                <a:lnTo>
                  <a:pt x="2419" y="1077"/>
                </a:lnTo>
                <a:lnTo>
                  <a:pt x="2480" y="1074"/>
                </a:lnTo>
                <a:lnTo>
                  <a:pt x="2480" y="1074"/>
                </a:lnTo>
                <a:lnTo>
                  <a:pt x="2498" y="1046"/>
                </a:lnTo>
                <a:lnTo>
                  <a:pt x="2518" y="1019"/>
                </a:lnTo>
                <a:lnTo>
                  <a:pt x="2557" y="966"/>
                </a:lnTo>
                <a:lnTo>
                  <a:pt x="2560" y="964"/>
                </a:lnTo>
                <a:lnTo>
                  <a:pt x="2563" y="962"/>
                </a:lnTo>
                <a:lnTo>
                  <a:pt x="2564" y="960"/>
                </a:lnTo>
                <a:lnTo>
                  <a:pt x="2567" y="957"/>
                </a:lnTo>
                <a:lnTo>
                  <a:pt x="2567" y="957"/>
                </a:lnTo>
                <a:lnTo>
                  <a:pt x="2568" y="953"/>
                </a:lnTo>
                <a:lnTo>
                  <a:pt x="2570" y="952"/>
                </a:lnTo>
                <a:lnTo>
                  <a:pt x="2571" y="952"/>
                </a:lnTo>
                <a:lnTo>
                  <a:pt x="2571" y="952"/>
                </a:lnTo>
                <a:lnTo>
                  <a:pt x="2573" y="948"/>
                </a:lnTo>
                <a:lnTo>
                  <a:pt x="2573" y="948"/>
                </a:lnTo>
                <a:lnTo>
                  <a:pt x="2575" y="942"/>
                </a:lnTo>
                <a:lnTo>
                  <a:pt x="2581" y="938"/>
                </a:lnTo>
                <a:lnTo>
                  <a:pt x="2585" y="935"/>
                </a:lnTo>
                <a:lnTo>
                  <a:pt x="2591" y="932"/>
                </a:lnTo>
                <a:lnTo>
                  <a:pt x="2591" y="932"/>
                </a:lnTo>
                <a:lnTo>
                  <a:pt x="2591" y="931"/>
                </a:lnTo>
                <a:lnTo>
                  <a:pt x="2591" y="928"/>
                </a:lnTo>
                <a:lnTo>
                  <a:pt x="2592" y="924"/>
                </a:lnTo>
                <a:lnTo>
                  <a:pt x="2592" y="920"/>
                </a:lnTo>
                <a:lnTo>
                  <a:pt x="2591" y="920"/>
                </a:lnTo>
                <a:lnTo>
                  <a:pt x="2589" y="921"/>
                </a:lnTo>
                <a:lnTo>
                  <a:pt x="2589" y="921"/>
                </a:lnTo>
                <a:lnTo>
                  <a:pt x="2554" y="949"/>
                </a:lnTo>
                <a:lnTo>
                  <a:pt x="2519" y="979"/>
                </a:lnTo>
                <a:lnTo>
                  <a:pt x="2487" y="1011"/>
                </a:lnTo>
                <a:lnTo>
                  <a:pt x="2456" y="1043"/>
                </a:lnTo>
                <a:lnTo>
                  <a:pt x="2456" y="1043"/>
                </a:lnTo>
                <a:lnTo>
                  <a:pt x="2450" y="1052"/>
                </a:lnTo>
                <a:lnTo>
                  <a:pt x="2445" y="1060"/>
                </a:lnTo>
                <a:lnTo>
                  <a:pt x="2440" y="1064"/>
                </a:lnTo>
                <a:lnTo>
                  <a:pt x="2436" y="1067"/>
                </a:lnTo>
                <a:lnTo>
                  <a:pt x="2431" y="1068"/>
                </a:lnTo>
                <a:lnTo>
                  <a:pt x="2424" y="1068"/>
                </a:lnTo>
                <a:lnTo>
                  <a:pt x="2424" y="1068"/>
                </a:lnTo>
                <a:lnTo>
                  <a:pt x="2443" y="1035"/>
                </a:lnTo>
                <a:lnTo>
                  <a:pt x="2464" y="1002"/>
                </a:lnTo>
                <a:lnTo>
                  <a:pt x="2487" y="972"/>
                </a:lnTo>
                <a:lnTo>
                  <a:pt x="2508" y="942"/>
                </a:lnTo>
                <a:lnTo>
                  <a:pt x="2508" y="942"/>
                </a:lnTo>
                <a:lnTo>
                  <a:pt x="2509" y="938"/>
                </a:lnTo>
                <a:lnTo>
                  <a:pt x="2512" y="934"/>
                </a:lnTo>
                <a:lnTo>
                  <a:pt x="2519" y="927"/>
                </a:lnTo>
                <a:lnTo>
                  <a:pt x="2522" y="924"/>
                </a:lnTo>
                <a:lnTo>
                  <a:pt x="2526" y="920"/>
                </a:lnTo>
                <a:lnTo>
                  <a:pt x="2528" y="912"/>
                </a:lnTo>
                <a:lnTo>
                  <a:pt x="2529" y="905"/>
                </a:lnTo>
                <a:lnTo>
                  <a:pt x="2529" y="905"/>
                </a:lnTo>
                <a:close/>
                <a:moveTo>
                  <a:pt x="2329" y="969"/>
                </a:moveTo>
                <a:lnTo>
                  <a:pt x="2332" y="964"/>
                </a:lnTo>
                <a:lnTo>
                  <a:pt x="2334" y="962"/>
                </a:lnTo>
                <a:lnTo>
                  <a:pt x="2336" y="957"/>
                </a:lnTo>
                <a:lnTo>
                  <a:pt x="2336" y="957"/>
                </a:lnTo>
                <a:lnTo>
                  <a:pt x="2338" y="953"/>
                </a:lnTo>
                <a:lnTo>
                  <a:pt x="2339" y="952"/>
                </a:lnTo>
                <a:lnTo>
                  <a:pt x="2341" y="950"/>
                </a:lnTo>
                <a:lnTo>
                  <a:pt x="2341" y="950"/>
                </a:lnTo>
                <a:lnTo>
                  <a:pt x="2345" y="945"/>
                </a:lnTo>
                <a:lnTo>
                  <a:pt x="2350" y="939"/>
                </a:lnTo>
                <a:lnTo>
                  <a:pt x="2352" y="936"/>
                </a:lnTo>
                <a:lnTo>
                  <a:pt x="2353" y="932"/>
                </a:lnTo>
                <a:lnTo>
                  <a:pt x="2355" y="929"/>
                </a:lnTo>
                <a:lnTo>
                  <a:pt x="2353" y="927"/>
                </a:lnTo>
                <a:lnTo>
                  <a:pt x="2353" y="927"/>
                </a:lnTo>
                <a:lnTo>
                  <a:pt x="2314" y="962"/>
                </a:lnTo>
                <a:lnTo>
                  <a:pt x="2277" y="1000"/>
                </a:lnTo>
                <a:lnTo>
                  <a:pt x="2242" y="1039"/>
                </a:lnTo>
                <a:lnTo>
                  <a:pt x="2209" y="1081"/>
                </a:lnTo>
                <a:lnTo>
                  <a:pt x="2343" y="1077"/>
                </a:lnTo>
                <a:lnTo>
                  <a:pt x="2343" y="1077"/>
                </a:lnTo>
                <a:lnTo>
                  <a:pt x="2358" y="1050"/>
                </a:lnTo>
                <a:lnTo>
                  <a:pt x="2372" y="1026"/>
                </a:lnTo>
                <a:lnTo>
                  <a:pt x="2387" y="1004"/>
                </a:lnTo>
                <a:lnTo>
                  <a:pt x="2402" y="984"/>
                </a:lnTo>
                <a:lnTo>
                  <a:pt x="2405" y="984"/>
                </a:lnTo>
                <a:lnTo>
                  <a:pt x="2418" y="969"/>
                </a:lnTo>
                <a:lnTo>
                  <a:pt x="2418" y="969"/>
                </a:lnTo>
                <a:lnTo>
                  <a:pt x="2418" y="964"/>
                </a:lnTo>
                <a:lnTo>
                  <a:pt x="2418" y="964"/>
                </a:lnTo>
                <a:lnTo>
                  <a:pt x="2425" y="956"/>
                </a:lnTo>
                <a:lnTo>
                  <a:pt x="2429" y="950"/>
                </a:lnTo>
                <a:lnTo>
                  <a:pt x="2433" y="946"/>
                </a:lnTo>
                <a:lnTo>
                  <a:pt x="2433" y="946"/>
                </a:lnTo>
                <a:lnTo>
                  <a:pt x="2433" y="950"/>
                </a:lnTo>
                <a:lnTo>
                  <a:pt x="2432" y="952"/>
                </a:lnTo>
                <a:lnTo>
                  <a:pt x="2431" y="955"/>
                </a:lnTo>
                <a:lnTo>
                  <a:pt x="2429" y="957"/>
                </a:lnTo>
                <a:lnTo>
                  <a:pt x="2429" y="957"/>
                </a:lnTo>
                <a:lnTo>
                  <a:pt x="2432" y="957"/>
                </a:lnTo>
                <a:lnTo>
                  <a:pt x="2435" y="956"/>
                </a:lnTo>
                <a:lnTo>
                  <a:pt x="2436" y="953"/>
                </a:lnTo>
                <a:lnTo>
                  <a:pt x="2438" y="950"/>
                </a:lnTo>
                <a:lnTo>
                  <a:pt x="2438" y="950"/>
                </a:lnTo>
                <a:lnTo>
                  <a:pt x="2439" y="943"/>
                </a:lnTo>
                <a:lnTo>
                  <a:pt x="2442" y="936"/>
                </a:lnTo>
                <a:lnTo>
                  <a:pt x="2446" y="929"/>
                </a:lnTo>
                <a:lnTo>
                  <a:pt x="2449" y="921"/>
                </a:lnTo>
                <a:lnTo>
                  <a:pt x="2449" y="921"/>
                </a:lnTo>
                <a:lnTo>
                  <a:pt x="2402" y="956"/>
                </a:lnTo>
                <a:lnTo>
                  <a:pt x="2356" y="993"/>
                </a:lnTo>
                <a:lnTo>
                  <a:pt x="2334" y="1011"/>
                </a:lnTo>
                <a:lnTo>
                  <a:pt x="2311" y="1031"/>
                </a:lnTo>
                <a:lnTo>
                  <a:pt x="2291" y="1052"/>
                </a:lnTo>
                <a:lnTo>
                  <a:pt x="2272" y="1073"/>
                </a:lnTo>
                <a:lnTo>
                  <a:pt x="2272" y="1073"/>
                </a:lnTo>
                <a:lnTo>
                  <a:pt x="2270" y="1074"/>
                </a:lnTo>
                <a:lnTo>
                  <a:pt x="2270" y="1073"/>
                </a:lnTo>
                <a:lnTo>
                  <a:pt x="2269" y="1068"/>
                </a:lnTo>
                <a:lnTo>
                  <a:pt x="2268" y="1064"/>
                </a:lnTo>
                <a:lnTo>
                  <a:pt x="2269" y="1060"/>
                </a:lnTo>
                <a:lnTo>
                  <a:pt x="2269" y="1060"/>
                </a:lnTo>
                <a:lnTo>
                  <a:pt x="2282" y="1036"/>
                </a:lnTo>
                <a:lnTo>
                  <a:pt x="2296" y="1014"/>
                </a:lnTo>
                <a:lnTo>
                  <a:pt x="2327" y="970"/>
                </a:lnTo>
                <a:lnTo>
                  <a:pt x="2329" y="969"/>
                </a:lnTo>
                <a:close/>
                <a:moveTo>
                  <a:pt x="1899" y="1078"/>
                </a:moveTo>
                <a:lnTo>
                  <a:pt x="1899" y="1078"/>
                </a:lnTo>
                <a:lnTo>
                  <a:pt x="1904" y="1078"/>
                </a:lnTo>
                <a:lnTo>
                  <a:pt x="1908" y="1075"/>
                </a:lnTo>
                <a:lnTo>
                  <a:pt x="1911" y="1074"/>
                </a:lnTo>
                <a:lnTo>
                  <a:pt x="1912" y="1071"/>
                </a:lnTo>
                <a:lnTo>
                  <a:pt x="1916" y="1066"/>
                </a:lnTo>
                <a:lnTo>
                  <a:pt x="1918" y="1064"/>
                </a:lnTo>
                <a:lnTo>
                  <a:pt x="1919" y="1064"/>
                </a:lnTo>
                <a:lnTo>
                  <a:pt x="1919" y="1064"/>
                </a:lnTo>
                <a:lnTo>
                  <a:pt x="1922" y="1066"/>
                </a:lnTo>
                <a:lnTo>
                  <a:pt x="1923" y="1067"/>
                </a:lnTo>
                <a:lnTo>
                  <a:pt x="1923" y="1068"/>
                </a:lnTo>
                <a:lnTo>
                  <a:pt x="1922" y="1071"/>
                </a:lnTo>
                <a:lnTo>
                  <a:pt x="1912" y="1080"/>
                </a:lnTo>
                <a:lnTo>
                  <a:pt x="1912" y="1080"/>
                </a:lnTo>
                <a:lnTo>
                  <a:pt x="1919" y="1078"/>
                </a:lnTo>
                <a:lnTo>
                  <a:pt x="1926" y="1080"/>
                </a:lnTo>
                <a:lnTo>
                  <a:pt x="1942" y="1081"/>
                </a:lnTo>
                <a:lnTo>
                  <a:pt x="1954" y="1081"/>
                </a:lnTo>
                <a:lnTo>
                  <a:pt x="1960" y="1080"/>
                </a:lnTo>
                <a:lnTo>
                  <a:pt x="1963" y="1078"/>
                </a:lnTo>
                <a:lnTo>
                  <a:pt x="1963" y="1078"/>
                </a:lnTo>
                <a:lnTo>
                  <a:pt x="2032" y="994"/>
                </a:lnTo>
                <a:lnTo>
                  <a:pt x="2067" y="953"/>
                </a:lnTo>
                <a:lnTo>
                  <a:pt x="2099" y="910"/>
                </a:lnTo>
                <a:lnTo>
                  <a:pt x="2099" y="910"/>
                </a:lnTo>
                <a:lnTo>
                  <a:pt x="2084" y="915"/>
                </a:lnTo>
                <a:lnTo>
                  <a:pt x="2076" y="918"/>
                </a:lnTo>
                <a:lnTo>
                  <a:pt x="2071" y="922"/>
                </a:lnTo>
                <a:lnTo>
                  <a:pt x="1923" y="1057"/>
                </a:lnTo>
                <a:lnTo>
                  <a:pt x="1923" y="1057"/>
                </a:lnTo>
                <a:lnTo>
                  <a:pt x="1958" y="1018"/>
                </a:lnTo>
                <a:lnTo>
                  <a:pt x="1995" y="979"/>
                </a:lnTo>
                <a:lnTo>
                  <a:pt x="2034" y="942"/>
                </a:lnTo>
                <a:lnTo>
                  <a:pt x="2055" y="925"/>
                </a:lnTo>
                <a:lnTo>
                  <a:pt x="2075" y="908"/>
                </a:lnTo>
                <a:lnTo>
                  <a:pt x="2075" y="908"/>
                </a:lnTo>
                <a:lnTo>
                  <a:pt x="2064" y="905"/>
                </a:lnTo>
                <a:lnTo>
                  <a:pt x="2053" y="904"/>
                </a:lnTo>
                <a:lnTo>
                  <a:pt x="2029" y="905"/>
                </a:lnTo>
                <a:lnTo>
                  <a:pt x="2029" y="905"/>
                </a:lnTo>
                <a:lnTo>
                  <a:pt x="2023" y="915"/>
                </a:lnTo>
                <a:lnTo>
                  <a:pt x="2016" y="924"/>
                </a:lnTo>
                <a:lnTo>
                  <a:pt x="2010" y="932"/>
                </a:lnTo>
                <a:lnTo>
                  <a:pt x="2005" y="941"/>
                </a:lnTo>
                <a:lnTo>
                  <a:pt x="2003" y="943"/>
                </a:lnTo>
                <a:lnTo>
                  <a:pt x="2003" y="943"/>
                </a:lnTo>
                <a:lnTo>
                  <a:pt x="1978" y="977"/>
                </a:lnTo>
                <a:lnTo>
                  <a:pt x="1951" y="1009"/>
                </a:lnTo>
                <a:lnTo>
                  <a:pt x="1925" y="1043"/>
                </a:lnTo>
                <a:lnTo>
                  <a:pt x="1899" y="1078"/>
                </a:lnTo>
                <a:lnTo>
                  <a:pt x="1899" y="1078"/>
                </a:lnTo>
                <a:close/>
                <a:moveTo>
                  <a:pt x="248" y="839"/>
                </a:moveTo>
                <a:lnTo>
                  <a:pt x="248" y="839"/>
                </a:lnTo>
                <a:lnTo>
                  <a:pt x="243" y="858"/>
                </a:lnTo>
                <a:lnTo>
                  <a:pt x="234" y="877"/>
                </a:lnTo>
                <a:lnTo>
                  <a:pt x="224" y="894"/>
                </a:lnTo>
                <a:lnTo>
                  <a:pt x="213" y="912"/>
                </a:lnTo>
                <a:lnTo>
                  <a:pt x="191" y="945"/>
                </a:lnTo>
                <a:lnTo>
                  <a:pt x="168" y="977"/>
                </a:lnTo>
                <a:lnTo>
                  <a:pt x="168" y="977"/>
                </a:lnTo>
                <a:lnTo>
                  <a:pt x="177" y="970"/>
                </a:lnTo>
                <a:lnTo>
                  <a:pt x="184" y="963"/>
                </a:lnTo>
                <a:lnTo>
                  <a:pt x="189" y="956"/>
                </a:lnTo>
                <a:lnTo>
                  <a:pt x="198" y="949"/>
                </a:lnTo>
                <a:lnTo>
                  <a:pt x="203" y="943"/>
                </a:lnTo>
                <a:lnTo>
                  <a:pt x="203" y="943"/>
                </a:lnTo>
                <a:lnTo>
                  <a:pt x="203" y="945"/>
                </a:lnTo>
                <a:lnTo>
                  <a:pt x="203" y="948"/>
                </a:lnTo>
                <a:lnTo>
                  <a:pt x="200" y="949"/>
                </a:lnTo>
                <a:lnTo>
                  <a:pt x="198" y="949"/>
                </a:lnTo>
                <a:lnTo>
                  <a:pt x="198" y="949"/>
                </a:lnTo>
                <a:lnTo>
                  <a:pt x="196" y="955"/>
                </a:lnTo>
                <a:lnTo>
                  <a:pt x="193" y="960"/>
                </a:lnTo>
                <a:lnTo>
                  <a:pt x="188" y="970"/>
                </a:lnTo>
                <a:lnTo>
                  <a:pt x="170" y="987"/>
                </a:lnTo>
                <a:lnTo>
                  <a:pt x="170" y="987"/>
                </a:lnTo>
                <a:lnTo>
                  <a:pt x="181" y="991"/>
                </a:lnTo>
                <a:lnTo>
                  <a:pt x="193" y="995"/>
                </a:lnTo>
                <a:lnTo>
                  <a:pt x="202" y="995"/>
                </a:lnTo>
                <a:lnTo>
                  <a:pt x="206" y="995"/>
                </a:lnTo>
                <a:lnTo>
                  <a:pt x="208" y="994"/>
                </a:lnTo>
                <a:lnTo>
                  <a:pt x="208" y="994"/>
                </a:lnTo>
                <a:lnTo>
                  <a:pt x="229" y="963"/>
                </a:lnTo>
                <a:lnTo>
                  <a:pt x="250" y="932"/>
                </a:lnTo>
                <a:lnTo>
                  <a:pt x="293" y="875"/>
                </a:lnTo>
                <a:lnTo>
                  <a:pt x="293" y="875"/>
                </a:lnTo>
                <a:lnTo>
                  <a:pt x="271" y="891"/>
                </a:lnTo>
                <a:lnTo>
                  <a:pt x="250" y="910"/>
                </a:lnTo>
                <a:lnTo>
                  <a:pt x="229" y="929"/>
                </a:lnTo>
                <a:lnTo>
                  <a:pt x="209" y="948"/>
                </a:lnTo>
                <a:lnTo>
                  <a:pt x="209" y="948"/>
                </a:lnTo>
                <a:lnTo>
                  <a:pt x="219" y="935"/>
                </a:lnTo>
                <a:lnTo>
                  <a:pt x="229" y="921"/>
                </a:lnTo>
                <a:lnTo>
                  <a:pt x="238" y="908"/>
                </a:lnTo>
                <a:lnTo>
                  <a:pt x="251" y="896"/>
                </a:lnTo>
                <a:lnTo>
                  <a:pt x="262" y="884"/>
                </a:lnTo>
                <a:lnTo>
                  <a:pt x="276" y="873"/>
                </a:lnTo>
                <a:lnTo>
                  <a:pt x="290" y="863"/>
                </a:lnTo>
                <a:lnTo>
                  <a:pt x="304" y="853"/>
                </a:lnTo>
                <a:lnTo>
                  <a:pt x="304" y="853"/>
                </a:lnTo>
                <a:lnTo>
                  <a:pt x="267" y="842"/>
                </a:lnTo>
                <a:lnTo>
                  <a:pt x="248" y="837"/>
                </a:lnTo>
                <a:lnTo>
                  <a:pt x="240" y="832"/>
                </a:lnTo>
                <a:lnTo>
                  <a:pt x="233" y="827"/>
                </a:lnTo>
                <a:lnTo>
                  <a:pt x="233" y="827"/>
                </a:lnTo>
                <a:lnTo>
                  <a:pt x="230" y="832"/>
                </a:lnTo>
                <a:lnTo>
                  <a:pt x="226" y="838"/>
                </a:lnTo>
                <a:lnTo>
                  <a:pt x="216" y="848"/>
                </a:lnTo>
                <a:lnTo>
                  <a:pt x="205" y="858"/>
                </a:lnTo>
                <a:lnTo>
                  <a:pt x="200" y="862"/>
                </a:lnTo>
                <a:lnTo>
                  <a:pt x="196" y="868"/>
                </a:lnTo>
                <a:lnTo>
                  <a:pt x="200" y="869"/>
                </a:lnTo>
                <a:lnTo>
                  <a:pt x="200" y="869"/>
                </a:lnTo>
                <a:lnTo>
                  <a:pt x="200" y="872"/>
                </a:lnTo>
                <a:lnTo>
                  <a:pt x="199" y="875"/>
                </a:lnTo>
                <a:lnTo>
                  <a:pt x="140" y="960"/>
                </a:lnTo>
                <a:lnTo>
                  <a:pt x="140" y="960"/>
                </a:lnTo>
                <a:lnTo>
                  <a:pt x="146" y="959"/>
                </a:lnTo>
                <a:lnTo>
                  <a:pt x="150" y="956"/>
                </a:lnTo>
                <a:lnTo>
                  <a:pt x="160" y="949"/>
                </a:lnTo>
                <a:lnTo>
                  <a:pt x="164" y="946"/>
                </a:lnTo>
                <a:lnTo>
                  <a:pt x="168" y="945"/>
                </a:lnTo>
                <a:lnTo>
                  <a:pt x="172" y="945"/>
                </a:lnTo>
                <a:lnTo>
                  <a:pt x="175" y="946"/>
                </a:lnTo>
                <a:lnTo>
                  <a:pt x="175" y="946"/>
                </a:lnTo>
                <a:lnTo>
                  <a:pt x="195" y="922"/>
                </a:lnTo>
                <a:lnTo>
                  <a:pt x="215" y="896"/>
                </a:lnTo>
                <a:lnTo>
                  <a:pt x="231" y="868"/>
                </a:lnTo>
                <a:lnTo>
                  <a:pt x="248" y="839"/>
                </a:lnTo>
                <a:lnTo>
                  <a:pt x="248" y="839"/>
                </a:lnTo>
                <a:close/>
                <a:moveTo>
                  <a:pt x="2275" y="962"/>
                </a:moveTo>
                <a:lnTo>
                  <a:pt x="2276" y="960"/>
                </a:lnTo>
                <a:lnTo>
                  <a:pt x="2276" y="960"/>
                </a:lnTo>
                <a:lnTo>
                  <a:pt x="2283" y="950"/>
                </a:lnTo>
                <a:lnTo>
                  <a:pt x="2289" y="939"/>
                </a:lnTo>
                <a:lnTo>
                  <a:pt x="2293" y="929"/>
                </a:lnTo>
                <a:lnTo>
                  <a:pt x="2297" y="917"/>
                </a:lnTo>
                <a:lnTo>
                  <a:pt x="2297" y="917"/>
                </a:lnTo>
                <a:lnTo>
                  <a:pt x="2289" y="921"/>
                </a:lnTo>
                <a:lnTo>
                  <a:pt x="2282" y="925"/>
                </a:lnTo>
                <a:lnTo>
                  <a:pt x="2282" y="925"/>
                </a:lnTo>
                <a:lnTo>
                  <a:pt x="2241" y="960"/>
                </a:lnTo>
                <a:lnTo>
                  <a:pt x="2200" y="998"/>
                </a:lnTo>
                <a:lnTo>
                  <a:pt x="2162" y="1038"/>
                </a:lnTo>
                <a:lnTo>
                  <a:pt x="2124" y="1080"/>
                </a:lnTo>
                <a:lnTo>
                  <a:pt x="2124" y="1080"/>
                </a:lnTo>
                <a:lnTo>
                  <a:pt x="2144" y="1081"/>
                </a:lnTo>
                <a:lnTo>
                  <a:pt x="2161" y="1081"/>
                </a:lnTo>
                <a:lnTo>
                  <a:pt x="2178" y="1080"/>
                </a:lnTo>
                <a:lnTo>
                  <a:pt x="2193" y="1080"/>
                </a:lnTo>
                <a:lnTo>
                  <a:pt x="2193" y="1080"/>
                </a:lnTo>
                <a:lnTo>
                  <a:pt x="2210" y="1054"/>
                </a:lnTo>
                <a:lnTo>
                  <a:pt x="2227" y="1029"/>
                </a:lnTo>
                <a:lnTo>
                  <a:pt x="2244" y="1005"/>
                </a:lnTo>
                <a:lnTo>
                  <a:pt x="2263" y="981"/>
                </a:lnTo>
                <a:lnTo>
                  <a:pt x="2263" y="977"/>
                </a:lnTo>
                <a:lnTo>
                  <a:pt x="2275" y="962"/>
                </a:lnTo>
                <a:close/>
                <a:moveTo>
                  <a:pt x="444" y="1031"/>
                </a:moveTo>
                <a:lnTo>
                  <a:pt x="489" y="1033"/>
                </a:lnTo>
                <a:lnTo>
                  <a:pt x="489" y="1033"/>
                </a:lnTo>
                <a:lnTo>
                  <a:pt x="501" y="1011"/>
                </a:lnTo>
                <a:lnTo>
                  <a:pt x="515" y="990"/>
                </a:lnTo>
                <a:lnTo>
                  <a:pt x="546" y="950"/>
                </a:lnTo>
                <a:lnTo>
                  <a:pt x="546" y="950"/>
                </a:lnTo>
                <a:lnTo>
                  <a:pt x="546" y="949"/>
                </a:lnTo>
                <a:lnTo>
                  <a:pt x="590" y="893"/>
                </a:lnTo>
                <a:lnTo>
                  <a:pt x="590" y="893"/>
                </a:lnTo>
                <a:lnTo>
                  <a:pt x="573" y="903"/>
                </a:lnTo>
                <a:lnTo>
                  <a:pt x="556" y="915"/>
                </a:lnTo>
                <a:lnTo>
                  <a:pt x="539" y="931"/>
                </a:lnTo>
                <a:lnTo>
                  <a:pt x="522" y="946"/>
                </a:lnTo>
                <a:lnTo>
                  <a:pt x="522" y="946"/>
                </a:lnTo>
                <a:lnTo>
                  <a:pt x="501" y="966"/>
                </a:lnTo>
                <a:lnTo>
                  <a:pt x="491" y="974"/>
                </a:lnTo>
                <a:lnTo>
                  <a:pt x="490" y="974"/>
                </a:lnTo>
                <a:lnTo>
                  <a:pt x="490" y="974"/>
                </a:lnTo>
                <a:lnTo>
                  <a:pt x="494" y="970"/>
                </a:lnTo>
                <a:lnTo>
                  <a:pt x="487" y="966"/>
                </a:lnTo>
                <a:lnTo>
                  <a:pt x="487" y="966"/>
                </a:lnTo>
                <a:lnTo>
                  <a:pt x="505" y="946"/>
                </a:lnTo>
                <a:lnTo>
                  <a:pt x="525" y="928"/>
                </a:lnTo>
                <a:lnTo>
                  <a:pt x="566" y="891"/>
                </a:lnTo>
                <a:lnTo>
                  <a:pt x="531" y="886"/>
                </a:lnTo>
                <a:lnTo>
                  <a:pt x="531" y="886"/>
                </a:lnTo>
                <a:lnTo>
                  <a:pt x="511" y="918"/>
                </a:lnTo>
                <a:lnTo>
                  <a:pt x="489" y="948"/>
                </a:lnTo>
                <a:lnTo>
                  <a:pt x="466" y="977"/>
                </a:lnTo>
                <a:lnTo>
                  <a:pt x="444" y="1008"/>
                </a:lnTo>
                <a:lnTo>
                  <a:pt x="444" y="1008"/>
                </a:lnTo>
                <a:lnTo>
                  <a:pt x="442" y="1011"/>
                </a:lnTo>
                <a:lnTo>
                  <a:pt x="444" y="1011"/>
                </a:lnTo>
                <a:lnTo>
                  <a:pt x="448" y="1009"/>
                </a:lnTo>
                <a:lnTo>
                  <a:pt x="452" y="1008"/>
                </a:lnTo>
                <a:lnTo>
                  <a:pt x="458" y="1007"/>
                </a:lnTo>
                <a:lnTo>
                  <a:pt x="458" y="1007"/>
                </a:lnTo>
                <a:lnTo>
                  <a:pt x="452" y="1012"/>
                </a:lnTo>
                <a:lnTo>
                  <a:pt x="446" y="1018"/>
                </a:lnTo>
                <a:lnTo>
                  <a:pt x="445" y="1021"/>
                </a:lnTo>
                <a:lnTo>
                  <a:pt x="444" y="1023"/>
                </a:lnTo>
                <a:lnTo>
                  <a:pt x="442" y="1026"/>
                </a:lnTo>
                <a:lnTo>
                  <a:pt x="444" y="1031"/>
                </a:lnTo>
                <a:lnTo>
                  <a:pt x="444" y="1031"/>
                </a:lnTo>
                <a:close/>
                <a:moveTo>
                  <a:pt x="1486" y="903"/>
                </a:moveTo>
                <a:lnTo>
                  <a:pt x="1486" y="903"/>
                </a:lnTo>
                <a:lnTo>
                  <a:pt x="1438" y="936"/>
                </a:lnTo>
                <a:lnTo>
                  <a:pt x="1416" y="953"/>
                </a:lnTo>
                <a:lnTo>
                  <a:pt x="1395" y="972"/>
                </a:lnTo>
                <a:lnTo>
                  <a:pt x="1374" y="991"/>
                </a:lnTo>
                <a:lnTo>
                  <a:pt x="1354" y="1012"/>
                </a:lnTo>
                <a:lnTo>
                  <a:pt x="1335" y="1035"/>
                </a:lnTo>
                <a:lnTo>
                  <a:pt x="1318" y="1059"/>
                </a:lnTo>
                <a:lnTo>
                  <a:pt x="1318" y="1059"/>
                </a:lnTo>
                <a:lnTo>
                  <a:pt x="1335" y="1061"/>
                </a:lnTo>
                <a:lnTo>
                  <a:pt x="1350" y="1063"/>
                </a:lnTo>
                <a:lnTo>
                  <a:pt x="1364" y="1063"/>
                </a:lnTo>
                <a:lnTo>
                  <a:pt x="1368" y="1061"/>
                </a:lnTo>
                <a:lnTo>
                  <a:pt x="1372" y="1059"/>
                </a:lnTo>
                <a:lnTo>
                  <a:pt x="1372" y="1059"/>
                </a:lnTo>
                <a:lnTo>
                  <a:pt x="1387" y="1039"/>
                </a:lnTo>
                <a:lnTo>
                  <a:pt x="1401" y="1019"/>
                </a:lnTo>
                <a:lnTo>
                  <a:pt x="1433" y="980"/>
                </a:lnTo>
                <a:lnTo>
                  <a:pt x="1464" y="942"/>
                </a:lnTo>
                <a:lnTo>
                  <a:pt x="1478" y="922"/>
                </a:lnTo>
                <a:lnTo>
                  <a:pt x="1490" y="903"/>
                </a:lnTo>
                <a:lnTo>
                  <a:pt x="1490" y="903"/>
                </a:lnTo>
                <a:lnTo>
                  <a:pt x="1488" y="903"/>
                </a:lnTo>
                <a:lnTo>
                  <a:pt x="1486" y="903"/>
                </a:lnTo>
                <a:lnTo>
                  <a:pt x="1486" y="903"/>
                </a:lnTo>
                <a:close/>
                <a:moveTo>
                  <a:pt x="505" y="866"/>
                </a:moveTo>
                <a:lnTo>
                  <a:pt x="505" y="866"/>
                </a:lnTo>
                <a:lnTo>
                  <a:pt x="529" y="872"/>
                </a:lnTo>
                <a:lnTo>
                  <a:pt x="556" y="876"/>
                </a:lnTo>
                <a:lnTo>
                  <a:pt x="609" y="882"/>
                </a:lnTo>
                <a:lnTo>
                  <a:pt x="664" y="884"/>
                </a:lnTo>
                <a:lnTo>
                  <a:pt x="722" y="884"/>
                </a:lnTo>
                <a:lnTo>
                  <a:pt x="779" y="883"/>
                </a:lnTo>
                <a:lnTo>
                  <a:pt x="837" y="879"/>
                </a:lnTo>
                <a:lnTo>
                  <a:pt x="893" y="875"/>
                </a:lnTo>
                <a:lnTo>
                  <a:pt x="948" y="869"/>
                </a:lnTo>
                <a:lnTo>
                  <a:pt x="948" y="869"/>
                </a:lnTo>
                <a:lnTo>
                  <a:pt x="869" y="866"/>
                </a:lnTo>
                <a:lnTo>
                  <a:pt x="792" y="863"/>
                </a:lnTo>
                <a:lnTo>
                  <a:pt x="713" y="860"/>
                </a:lnTo>
                <a:lnTo>
                  <a:pt x="674" y="860"/>
                </a:lnTo>
                <a:lnTo>
                  <a:pt x="633" y="862"/>
                </a:lnTo>
                <a:lnTo>
                  <a:pt x="633" y="862"/>
                </a:lnTo>
                <a:lnTo>
                  <a:pt x="570" y="863"/>
                </a:lnTo>
                <a:lnTo>
                  <a:pt x="538" y="865"/>
                </a:lnTo>
                <a:lnTo>
                  <a:pt x="505" y="866"/>
                </a:lnTo>
                <a:lnTo>
                  <a:pt x="505" y="866"/>
                </a:lnTo>
                <a:close/>
                <a:moveTo>
                  <a:pt x="2050" y="1008"/>
                </a:moveTo>
                <a:lnTo>
                  <a:pt x="2050" y="1008"/>
                </a:lnTo>
                <a:lnTo>
                  <a:pt x="2016" y="1042"/>
                </a:lnTo>
                <a:lnTo>
                  <a:pt x="1999" y="1059"/>
                </a:lnTo>
                <a:lnTo>
                  <a:pt x="1984" y="1077"/>
                </a:lnTo>
                <a:lnTo>
                  <a:pt x="1984" y="1077"/>
                </a:lnTo>
                <a:lnTo>
                  <a:pt x="1991" y="1080"/>
                </a:lnTo>
                <a:lnTo>
                  <a:pt x="1998" y="1081"/>
                </a:lnTo>
                <a:lnTo>
                  <a:pt x="2005" y="1081"/>
                </a:lnTo>
                <a:lnTo>
                  <a:pt x="2012" y="1081"/>
                </a:lnTo>
                <a:lnTo>
                  <a:pt x="2027" y="1080"/>
                </a:lnTo>
                <a:lnTo>
                  <a:pt x="2034" y="1080"/>
                </a:lnTo>
                <a:lnTo>
                  <a:pt x="2041" y="1081"/>
                </a:lnTo>
                <a:lnTo>
                  <a:pt x="2041" y="1081"/>
                </a:lnTo>
                <a:lnTo>
                  <a:pt x="2071" y="1040"/>
                </a:lnTo>
                <a:lnTo>
                  <a:pt x="2102" y="1001"/>
                </a:lnTo>
                <a:lnTo>
                  <a:pt x="2166" y="918"/>
                </a:lnTo>
                <a:lnTo>
                  <a:pt x="2166" y="918"/>
                </a:lnTo>
                <a:lnTo>
                  <a:pt x="2166" y="917"/>
                </a:lnTo>
                <a:lnTo>
                  <a:pt x="2165" y="912"/>
                </a:lnTo>
                <a:lnTo>
                  <a:pt x="2162" y="910"/>
                </a:lnTo>
                <a:lnTo>
                  <a:pt x="2161" y="910"/>
                </a:lnTo>
                <a:lnTo>
                  <a:pt x="2159" y="910"/>
                </a:lnTo>
                <a:lnTo>
                  <a:pt x="2159" y="910"/>
                </a:lnTo>
                <a:lnTo>
                  <a:pt x="2130" y="935"/>
                </a:lnTo>
                <a:lnTo>
                  <a:pt x="2102" y="959"/>
                </a:lnTo>
                <a:lnTo>
                  <a:pt x="2075" y="984"/>
                </a:lnTo>
                <a:lnTo>
                  <a:pt x="2050" y="1008"/>
                </a:lnTo>
                <a:lnTo>
                  <a:pt x="2050" y="1008"/>
                </a:lnTo>
                <a:close/>
                <a:moveTo>
                  <a:pt x="1558" y="893"/>
                </a:moveTo>
                <a:lnTo>
                  <a:pt x="1558" y="893"/>
                </a:lnTo>
                <a:lnTo>
                  <a:pt x="1533" y="911"/>
                </a:lnTo>
                <a:lnTo>
                  <a:pt x="1507" y="929"/>
                </a:lnTo>
                <a:lnTo>
                  <a:pt x="1485" y="949"/>
                </a:lnTo>
                <a:lnTo>
                  <a:pt x="1462" y="970"/>
                </a:lnTo>
                <a:lnTo>
                  <a:pt x="1443" y="991"/>
                </a:lnTo>
                <a:lnTo>
                  <a:pt x="1423" y="1014"/>
                </a:lnTo>
                <a:lnTo>
                  <a:pt x="1405" y="1038"/>
                </a:lnTo>
                <a:lnTo>
                  <a:pt x="1388" y="1061"/>
                </a:lnTo>
                <a:lnTo>
                  <a:pt x="1388" y="1061"/>
                </a:lnTo>
                <a:lnTo>
                  <a:pt x="1416" y="1063"/>
                </a:lnTo>
                <a:lnTo>
                  <a:pt x="1430" y="1064"/>
                </a:lnTo>
                <a:lnTo>
                  <a:pt x="1436" y="1063"/>
                </a:lnTo>
                <a:lnTo>
                  <a:pt x="1438" y="1061"/>
                </a:lnTo>
                <a:lnTo>
                  <a:pt x="1513" y="962"/>
                </a:lnTo>
                <a:lnTo>
                  <a:pt x="1513" y="962"/>
                </a:lnTo>
                <a:lnTo>
                  <a:pt x="1535" y="931"/>
                </a:lnTo>
                <a:lnTo>
                  <a:pt x="1548" y="914"/>
                </a:lnTo>
                <a:lnTo>
                  <a:pt x="1552" y="904"/>
                </a:lnTo>
                <a:lnTo>
                  <a:pt x="1558" y="893"/>
                </a:lnTo>
                <a:lnTo>
                  <a:pt x="1558" y="893"/>
                </a:lnTo>
                <a:close/>
                <a:moveTo>
                  <a:pt x="2788" y="931"/>
                </a:moveTo>
                <a:lnTo>
                  <a:pt x="2788" y="931"/>
                </a:lnTo>
                <a:lnTo>
                  <a:pt x="2786" y="929"/>
                </a:lnTo>
                <a:lnTo>
                  <a:pt x="2786" y="927"/>
                </a:lnTo>
                <a:lnTo>
                  <a:pt x="2788" y="924"/>
                </a:lnTo>
                <a:lnTo>
                  <a:pt x="2790" y="922"/>
                </a:lnTo>
                <a:lnTo>
                  <a:pt x="2796" y="921"/>
                </a:lnTo>
                <a:lnTo>
                  <a:pt x="2796" y="921"/>
                </a:lnTo>
                <a:lnTo>
                  <a:pt x="2796" y="915"/>
                </a:lnTo>
                <a:lnTo>
                  <a:pt x="2799" y="911"/>
                </a:lnTo>
                <a:lnTo>
                  <a:pt x="2806" y="903"/>
                </a:lnTo>
                <a:lnTo>
                  <a:pt x="2814" y="893"/>
                </a:lnTo>
                <a:lnTo>
                  <a:pt x="2818" y="886"/>
                </a:lnTo>
                <a:lnTo>
                  <a:pt x="2821" y="879"/>
                </a:lnTo>
                <a:lnTo>
                  <a:pt x="2821" y="879"/>
                </a:lnTo>
                <a:lnTo>
                  <a:pt x="2793" y="898"/>
                </a:lnTo>
                <a:lnTo>
                  <a:pt x="2765" y="918"/>
                </a:lnTo>
                <a:lnTo>
                  <a:pt x="2740" y="939"/>
                </a:lnTo>
                <a:lnTo>
                  <a:pt x="2714" y="962"/>
                </a:lnTo>
                <a:lnTo>
                  <a:pt x="2692" y="984"/>
                </a:lnTo>
                <a:lnTo>
                  <a:pt x="2669" y="1009"/>
                </a:lnTo>
                <a:lnTo>
                  <a:pt x="2648" y="1035"/>
                </a:lnTo>
                <a:lnTo>
                  <a:pt x="2629" y="1060"/>
                </a:lnTo>
                <a:lnTo>
                  <a:pt x="2629" y="1060"/>
                </a:lnTo>
                <a:lnTo>
                  <a:pt x="2647" y="1057"/>
                </a:lnTo>
                <a:lnTo>
                  <a:pt x="2662" y="1053"/>
                </a:lnTo>
                <a:lnTo>
                  <a:pt x="2677" y="1047"/>
                </a:lnTo>
                <a:lnTo>
                  <a:pt x="2689" y="1043"/>
                </a:lnTo>
                <a:lnTo>
                  <a:pt x="2776" y="941"/>
                </a:lnTo>
                <a:lnTo>
                  <a:pt x="2776" y="941"/>
                </a:lnTo>
                <a:lnTo>
                  <a:pt x="2780" y="939"/>
                </a:lnTo>
                <a:lnTo>
                  <a:pt x="2785" y="938"/>
                </a:lnTo>
                <a:lnTo>
                  <a:pt x="2788" y="935"/>
                </a:lnTo>
                <a:lnTo>
                  <a:pt x="2788" y="931"/>
                </a:lnTo>
                <a:lnTo>
                  <a:pt x="2788" y="931"/>
                </a:lnTo>
                <a:close/>
                <a:moveTo>
                  <a:pt x="1167" y="1049"/>
                </a:moveTo>
                <a:lnTo>
                  <a:pt x="1167" y="1049"/>
                </a:lnTo>
                <a:lnTo>
                  <a:pt x="1181" y="1053"/>
                </a:lnTo>
                <a:lnTo>
                  <a:pt x="1197" y="1056"/>
                </a:lnTo>
                <a:lnTo>
                  <a:pt x="1211" y="1057"/>
                </a:lnTo>
                <a:lnTo>
                  <a:pt x="1223" y="1057"/>
                </a:lnTo>
                <a:lnTo>
                  <a:pt x="1223" y="1057"/>
                </a:lnTo>
                <a:lnTo>
                  <a:pt x="1249" y="1021"/>
                </a:lnTo>
                <a:lnTo>
                  <a:pt x="1274" y="986"/>
                </a:lnTo>
                <a:lnTo>
                  <a:pt x="1323" y="915"/>
                </a:lnTo>
                <a:lnTo>
                  <a:pt x="1323" y="915"/>
                </a:lnTo>
                <a:lnTo>
                  <a:pt x="1329" y="907"/>
                </a:lnTo>
                <a:lnTo>
                  <a:pt x="1330" y="903"/>
                </a:lnTo>
                <a:lnTo>
                  <a:pt x="1332" y="897"/>
                </a:lnTo>
                <a:lnTo>
                  <a:pt x="1332" y="897"/>
                </a:lnTo>
                <a:lnTo>
                  <a:pt x="1315" y="908"/>
                </a:lnTo>
                <a:lnTo>
                  <a:pt x="1298" y="921"/>
                </a:lnTo>
                <a:lnTo>
                  <a:pt x="1283" y="934"/>
                </a:lnTo>
                <a:lnTo>
                  <a:pt x="1267" y="948"/>
                </a:lnTo>
                <a:lnTo>
                  <a:pt x="1239" y="976"/>
                </a:lnTo>
                <a:lnTo>
                  <a:pt x="1211" y="1007"/>
                </a:lnTo>
                <a:lnTo>
                  <a:pt x="1208" y="1000"/>
                </a:lnTo>
                <a:lnTo>
                  <a:pt x="1208" y="1000"/>
                </a:lnTo>
                <a:lnTo>
                  <a:pt x="1198" y="1011"/>
                </a:lnTo>
                <a:lnTo>
                  <a:pt x="1188" y="1023"/>
                </a:lnTo>
                <a:lnTo>
                  <a:pt x="1179" y="1036"/>
                </a:lnTo>
                <a:lnTo>
                  <a:pt x="1167" y="1049"/>
                </a:lnTo>
                <a:lnTo>
                  <a:pt x="1167" y="1049"/>
                </a:lnTo>
                <a:close/>
                <a:moveTo>
                  <a:pt x="1263" y="1026"/>
                </a:moveTo>
                <a:lnTo>
                  <a:pt x="1263" y="1026"/>
                </a:lnTo>
                <a:lnTo>
                  <a:pt x="1259" y="1032"/>
                </a:lnTo>
                <a:lnTo>
                  <a:pt x="1253" y="1040"/>
                </a:lnTo>
                <a:lnTo>
                  <a:pt x="1250" y="1050"/>
                </a:lnTo>
                <a:lnTo>
                  <a:pt x="1250" y="1054"/>
                </a:lnTo>
                <a:lnTo>
                  <a:pt x="1250" y="1060"/>
                </a:lnTo>
                <a:lnTo>
                  <a:pt x="1250" y="1060"/>
                </a:lnTo>
                <a:lnTo>
                  <a:pt x="1266" y="1059"/>
                </a:lnTo>
                <a:lnTo>
                  <a:pt x="1281" y="1060"/>
                </a:lnTo>
                <a:lnTo>
                  <a:pt x="1304" y="1061"/>
                </a:lnTo>
                <a:lnTo>
                  <a:pt x="1304" y="1061"/>
                </a:lnTo>
                <a:lnTo>
                  <a:pt x="1313" y="1040"/>
                </a:lnTo>
                <a:lnTo>
                  <a:pt x="1326" y="1021"/>
                </a:lnTo>
                <a:lnTo>
                  <a:pt x="1351" y="980"/>
                </a:lnTo>
                <a:lnTo>
                  <a:pt x="1377" y="943"/>
                </a:lnTo>
                <a:lnTo>
                  <a:pt x="1403" y="910"/>
                </a:lnTo>
                <a:lnTo>
                  <a:pt x="1403" y="910"/>
                </a:lnTo>
                <a:lnTo>
                  <a:pt x="1405" y="907"/>
                </a:lnTo>
                <a:lnTo>
                  <a:pt x="1405" y="904"/>
                </a:lnTo>
                <a:lnTo>
                  <a:pt x="1403" y="898"/>
                </a:lnTo>
                <a:lnTo>
                  <a:pt x="1403" y="898"/>
                </a:lnTo>
                <a:lnTo>
                  <a:pt x="1367" y="929"/>
                </a:lnTo>
                <a:lnTo>
                  <a:pt x="1330" y="962"/>
                </a:lnTo>
                <a:lnTo>
                  <a:pt x="1294" y="994"/>
                </a:lnTo>
                <a:lnTo>
                  <a:pt x="1263" y="1026"/>
                </a:lnTo>
                <a:lnTo>
                  <a:pt x="1263" y="1026"/>
                </a:lnTo>
                <a:close/>
                <a:moveTo>
                  <a:pt x="1104" y="904"/>
                </a:moveTo>
                <a:lnTo>
                  <a:pt x="1104" y="904"/>
                </a:lnTo>
                <a:lnTo>
                  <a:pt x="1082" y="920"/>
                </a:lnTo>
                <a:lnTo>
                  <a:pt x="1062" y="936"/>
                </a:lnTo>
                <a:lnTo>
                  <a:pt x="1041" y="953"/>
                </a:lnTo>
                <a:lnTo>
                  <a:pt x="1021" y="970"/>
                </a:lnTo>
                <a:lnTo>
                  <a:pt x="1003" y="988"/>
                </a:lnTo>
                <a:lnTo>
                  <a:pt x="985" y="1007"/>
                </a:lnTo>
                <a:lnTo>
                  <a:pt x="966" y="1026"/>
                </a:lnTo>
                <a:lnTo>
                  <a:pt x="949" y="1046"/>
                </a:lnTo>
                <a:lnTo>
                  <a:pt x="949" y="1046"/>
                </a:lnTo>
                <a:lnTo>
                  <a:pt x="964" y="1047"/>
                </a:lnTo>
                <a:lnTo>
                  <a:pt x="978" y="1047"/>
                </a:lnTo>
                <a:lnTo>
                  <a:pt x="1010" y="1047"/>
                </a:lnTo>
                <a:lnTo>
                  <a:pt x="1010" y="1047"/>
                </a:lnTo>
                <a:lnTo>
                  <a:pt x="1011" y="1046"/>
                </a:lnTo>
                <a:lnTo>
                  <a:pt x="1014" y="1045"/>
                </a:lnTo>
                <a:lnTo>
                  <a:pt x="1017" y="1039"/>
                </a:lnTo>
                <a:lnTo>
                  <a:pt x="1020" y="1032"/>
                </a:lnTo>
                <a:lnTo>
                  <a:pt x="1024" y="1026"/>
                </a:lnTo>
                <a:lnTo>
                  <a:pt x="1024" y="1026"/>
                </a:lnTo>
                <a:lnTo>
                  <a:pt x="1069" y="964"/>
                </a:lnTo>
                <a:lnTo>
                  <a:pt x="1091" y="934"/>
                </a:lnTo>
                <a:lnTo>
                  <a:pt x="1110" y="903"/>
                </a:lnTo>
                <a:lnTo>
                  <a:pt x="1110" y="903"/>
                </a:lnTo>
                <a:lnTo>
                  <a:pt x="1105" y="903"/>
                </a:lnTo>
                <a:lnTo>
                  <a:pt x="1104" y="904"/>
                </a:lnTo>
                <a:lnTo>
                  <a:pt x="1104" y="904"/>
                </a:lnTo>
                <a:close/>
                <a:moveTo>
                  <a:pt x="1107" y="1032"/>
                </a:moveTo>
                <a:lnTo>
                  <a:pt x="1107" y="1032"/>
                </a:lnTo>
                <a:lnTo>
                  <a:pt x="1103" y="1033"/>
                </a:lnTo>
                <a:lnTo>
                  <a:pt x="1101" y="1035"/>
                </a:lnTo>
                <a:lnTo>
                  <a:pt x="1100" y="1038"/>
                </a:lnTo>
                <a:lnTo>
                  <a:pt x="1098" y="1042"/>
                </a:lnTo>
                <a:lnTo>
                  <a:pt x="1098" y="1042"/>
                </a:lnTo>
                <a:lnTo>
                  <a:pt x="1098" y="1046"/>
                </a:lnTo>
                <a:lnTo>
                  <a:pt x="1098" y="1049"/>
                </a:lnTo>
                <a:lnTo>
                  <a:pt x="1101" y="1052"/>
                </a:lnTo>
                <a:lnTo>
                  <a:pt x="1104" y="1053"/>
                </a:lnTo>
                <a:lnTo>
                  <a:pt x="1111" y="1056"/>
                </a:lnTo>
                <a:lnTo>
                  <a:pt x="1121" y="1057"/>
                </a:lnTo>
                <a:lnTo>
                  <a:pt x="1129" y="1057"/>
                </a:lnTo>
                <a:lnTo>
                  <a:pt x="1138" y="1056"/>
                </a:lnTo>
                <a:lnTo>
                  <a:pt x="1145" y="1053"/>
                </a:lnTo>
                <a:lnTo>
                  <a:pt x="1149" y="1052"/>
                </a:lnTo>
                <a:lnTo>
                  <a:pt x="1261" y="898"/>
                </a:lnTo>
                <a:lnTo>
                  <a:pt x="1261" y="898"/>
                </a:lnTo>
                <a:lnTo>
                  <a:pt x="1257" y="898"/>
                </a:lnTo>
                <a:lnTo>
                  <a:pt x="1256" y="897"/>
                </a:lnTo>
                <a:lnTo>
                  <a:pt x="1254" y="896"/>
                </a:lnTo>
                <a:lnTo>
                  <a:pt x="1256" y="894"/>
                </a:lnTo>
                <a:lnTo>
                  <a:pt x="1233" y="908"/>
                </a:lnTo>
                <a:lnTo>
                  <a:pt x="1238" y="908"/>
                </a:lnTo>
                <a:lnTo>
                  <a:pt x="1240" y="905"/>
                </a:lnTo>
                <a:lnTo>
                  <a:pt x="1238" y="908"/>
                </a:lnTo>
                <a:lnTo>
                  <a:pt x="1238" y="908"/>
                </a:lnTo>
                <a:lnTo>
                  <a:pt x="1222" y="921"/>
                </a:lnTo>
                <a:lnTo>
                  <a:pt x="1208" y="934"/>
                </a:lnTo>
                <a:lnTo>
                  <a:pt x="1180" y="962"/>
                </a:lnTo>
                <a:lnTo>
                  <a:pt x="1152" y="990"/>
                </a:lnTo>
                <a:lnTo>
                  <a:pt x="1136" y="1002"/>
                </a:lnTo>
                <a:lnTo>
                  <a:pt x="1122" y="1014"/>
                </a:lnTo>
                <a:lnTo>
                  <a:pt x="1122" y="1014"/>
                </a:lnTo>
                <a:lnTo>
                  <a:pt x="1118" y="1015"/>
                </a:lnTo>
                <a:lnTo>
                  <a:pt x="1114" y="1015"/>
                </a:lnTo>
                <a:lnTo>
                  <a:pt x="1114" y="1015"/>
                </a:lnTo>
                <a:lnTo>
                  <a:pt x="1115" y="1021"/>
                </a:lnTo>
                <a:lnTo>
                  <a:pt x="1115" y="1026"/>
                </a:lnTo>
                <a:lnTo>
                  <a:pt x="1112" y="1031"/>
                </a:lnTo>
                <a:lnTo>
                  <a:pt x="1107" y="1032"/>
                </a:lnTo>
                <a:lnTo>
                  <a:pt x="1107" y="1032"/>
                </a:lnTo>
                <a:close/>
                <a:moveTo>
                  <a:pt x="663" y="1039"/>
                </a:moveTo>
                <a:lnTo>
                  <a:pt x="663" y="1039"/>
                </a:lnTo>
                <a:lnTo>
                  <a:pt x="695" y="1042"/>
                </a:lnTo>
                <a:lnTo>
                  <a:pt x="711" y="1042"/>
                </a:lnTo>
                <a:lnTo>
                  <a:pt x="725" y="1042"/>
                </a:lnTo>
                <a:lnTo>
                  <a:pt x="725" y="1042"/>
                </a:lnTo>
                <a:lnTo>
                  <a:pt x="747" y="1005"/>
                </a:lnTo>
                <a:lnTo>
                  <a:pt x="770" y="970"/>
                </a:lnTo>
                <a:lnTo>
                  <a:pt x="792" y="938"/>
                </a:lnTo>
                <a:lnTo>
                  <a:pt x="816" y="910"/>
                </a:lnTo>
                <a:lnTo>
                  <a:pt x="816" y="910"/>
                </a:lnTo>
                <a:lnTo>
                  <a:pt x="817" y="907"/>
                </a:lnTo>
                <a:lnTo>
                  <a:pt x="817" y="904"/>
                </a:lnTo>
                <a:lnTo>
                  <a:pt x="817" y="898"/>
                </a:lnTo>
                <a:lnTo>
                  <a:pt x="817" y="898"/>
                </a:lnTo>
                <a:lnTo>
                  <a:pt x="799" y="910"/>
                </a:lnTo>
                <a:lnTo>
                  <a:pt x="782" y="922"/>
                </a:lnTo>
                <a:lnTo>
                  <a:pt x="765" y="935"/>
                </a:lnTo>
                <a:lnTo>
                  <a:pt x="750" y="949"/>
                </a:lnTo>
                <a:lnTo>
                  <a:pt x="720" y="979"/>
                </a:lnTo>
                <a:lnTo>
                  <a:pt x="691" y="1008"/>
                </a:lnTo>
                <a:lnTo>
                  <a:pt x="688" y="1007"/>
                </a:lnTo>
                <a:lnTo>
                  <a:pt x="688" y="1007"/>
                </a:lnTo>
                <a:lnTo>
                  <a:pt x="682" y="1009"/>
                </a:lnTo>
                <a:lnTo>
                  <a:pt x="678" y="1012"/>
                </a:lnTo>
                <a:lnTo>
                  <a:pt x="674" y="1016"/>
                </a:lnTo>
                <a:lnTo>
                  <a:pt x="671" y="1021"/>
                </a:lnTo>
                <a:lnTo>
                  <a:pt x="667" y="1031"/>
                </a:lnTo>
                <a:lnTo>
                  <a:pt x="663" y="1039"/>
                </a:lnTo>
                <a:lnTo>
                  <a:pt x="663" y="1039"/>
                </a:lnTo>
                <a:close/>
                <a:moveTo>
                  <a:pt x="2196" y="964"/>
                </a:moveTo>
                <a:lnTo>
                  <a:pt x="2196" y="964"/>
                </a:lnTo>
                <a:lnTo>
                  <a:pt x="2200" y="957"/>
                </a:lnTo>
                <a:lnTo>
                  <a:pt x="2203" y="953"/>
                </a:lnTo>
                <a:lnTo>
                  <a:pt x="2210" y="945"/>
                </a:lnTo>
                <a:lnTo>
                  <a:pt x="2217" y="936"/>
                </a:lnTo>
                <a:lnTo>
                  <a:pt x="2220" y="931"/>
                </a:lnTo>
                <a:lnTo>
                  <a:pt x="2221" y="922"/>
                </a:lnTo>
                <a:lnTo>
                  <a:pt x="2221" y="922"/>
                </a:lnTo>
                <a:lnTo>
                  <a:pt x="2200" y="939"/>
                </a:lnTo>
                <a:lnTo>
                  <a:pt x="2179" y="956"/>
                </a:lnTo>
                <a:lnTo>
                  <a:pt x="2159" y="973"/>
                </a:lnTo>
                <a:lnTo>
                  <a:pt x="2140" y="991"/>
                </a:lnTo>
                <a:lnTo>
                  <a:pt x="2102" y="1028"/>
                </a:lnTo>
                <a:lnTo>
                  <a:pt x="2068" y="1067"/>
                </a:lnTo>
                <a:lnTo>
                  <a:pt x="2068" y="1067"/>
                </a:lnTo>
                <a:lnTo>
                  <a:pt x="2065" y="1073"/>
                </a:lnTo>
                <a:lnTo>
                  <a:pt x="2064" y="1077"/>
                </a:lnTo>
                <a:lnTo>
                  <a:pt x="2064" y="1078"/>
                </a:lnTo>
                <a:lnTo>
                  <a:pt x="2065" y="1080"/>
                </a:lnTo>
                <a:lnTo>
                  <a:pt x="2068" y="1081"/>
                </a:lnTo>
                <a:lnTo>
                  <a:pt x="2071" y="1081"/>
                </a:lnTo>
                <a:lnTo>
                  <a:pt x="2071" y="1081"/>
                </a:lnTo>
                <a:lnTo>
                  <a:pt x="2093" y="1080"/>
                </a:lnTo>
                <a:lnTo>
                  <a:pt x="2103" y="1080"/>
                </a:lnTo>
                <a:lnTo>
                  <a:pt x="2113" y="1080"/>
                </a:lnTo>
                <a:lnTo>
                  <a:pt x="2193" y="969"/>
                </a:lnTo>
                <a:lnTo>
                  <a:pt x="2196" y="964"/>
                </a:lnTo>
                <a:close/>
                <a:moveTo>
                  <a:pt x="1741" y="910"/>
                </a:moveTo>
                <a:lnTo>
                  <a:pt x="1741" y="910"/>
                </a:lnTo>
                <a:lnTo>
                  <a:pt x="1720" y="927"/>
                </a:lnTo>
                <a:lnTo>
                  <a:pt x="1698" y="945"/>
                </a:lnTo>
                <a:lnTo>
                  <a:pt x="1679" y="964"/>
                </a:lnTo>
                <a:lnTo>
                  <a:pt x="1661" y="984"/>
                </a:lnTo>
                <a:lnTo>
                  <a:pt x="1624" y="1026"/>
                </a:lnTo>
                <a:lnTo>
                  <a:pt x="1589" y="1068"/>
                </a:lnTo>
                <a:lnTo>
                  <a:pt x="1589" y="1068"/>
                </a:lnTo>
                <a:lnTo>
                  <a:pt x="1596" y="1073"/>
                </a:lnTo>
                <a:lnTo>
                  <a:pt x="1604" y="1074"/>
                </a:lnTo>
                <a:lnTo>
                  <a:pt x="1611" y="1074"/>
                </a:lnTo>
                <a:lnTo>
                  <a:pt x="1616" y="1071"/>
                </a:lnTo>
                <a:lnTo>
                  <a:pt x="1616" y="1071"/>
                </a:lnTo>
                <a:lnTo>
                  <a:pt x="1655" y="1032"/>
                </a:lnTo>
                <a:lnTo>
                  <a:pt x="1693" y="991"/>
                </a:lnTo>
                <a:lnTo>
                  <a:pt x="1711" y="970"/>
                </a:lnTo>
                <a:lnTo>
                  <a:pt x="1728" y="949"/>
                </a:lnTo>
                <a:lnTo>
                  <a:pt x="1743" y="927"/>
                </a:lnTo>
                <a:lnTo>
                  <a:pt x="1759" y="904"/>
                </a:lnTo>
                <a:lnTo>
                  <a:pt x="1759" y="904"/>
                </a:lnTo>
                <a:lnTo>
                  <a:pt x="1749" y="905"/>
                </a:lnTo>
                <a:lnTo>
                  <a:pt x="1741" y="910"/>
                </a:lnTo>
                <a:lnTo>
                  <a:pt x="1741" y="910"/>
                </a:lnTo>
                <a:close/>
                <a:moveTo>
                  <a:pt x="1836" y="1078"/>
                </a:moveTo>
                <a:lnTo>
                  <a:pt x="1836" y="1078"/>
                </a:lnTo>
                <a:lnTo>
                  <a:pt x="1852" y="1081"/>
                </a:lnTo>
                <a:lnTo>
                  <a:pt x="1870" y="1084"/>
                </a:lnTo>
                <a:lnTo>
                  <a:pt x="1878" y="1083"/>
                </a:lnTo>
                <a:lnTo>
                  <a:pt x="1887" y="1081"/>
                </a:lnTo>
                <a:lnTo>
                  <a:pt x="1892" y="1078"/>
                </a:lnTo>
                <a:lnTo>
                  <a:pt x="1898" y="1074"/>
                </a:lnTo>
                <a:lnTo>
                  <a:pt x="1898" y="1074"/>
                </a:lnTo>
                <a:lnTo>
                  <a:pt x="1908" y="1059"/>
                </a:lnTo>
                <a:lnTo>
                  <a:pt x="1912" y="1052"/>
                </a:lnTo>
                <a:lnTo>
                  <a:pt x="1915" y="1043"/>
                </a:lnTo>
                <a:lnTo>
                  <a:pt x="1915" y="1043"/>
                </a:lnTo>
                <a:lnTo>
                  <a:pt x="1915" y="1042"/>
                </a:lnTo>
                <a:lnTo>
                  <a:pt x="1916" y="1038"/>
                </a:lnTo>
                <a:lnTo>
                  <a:pt x="1923" y="1028"/>
                </a:lnTo>
                <a:lnTo>
                  <a:pt x="1942" y="1007"/>
                </a:lnTo>
                <a:lnTo>
                  <a:pt x="1942" y="1007"/>
                </a:lnTo>
                <a:lnTo>
                  <a:pt x="1943" y="1007"/>
                </a:lnTo>
                <a:lnTo>
                  <a:pt x="2015" y="908"/>
                </a:lnTo>
                <a:lnTo>
                  <a:pt x="2015" y="908"/>
                </a:lnTo>
                <a:lnTo>
                  <a:pt x="1980" y="938"/>
                </a:lnTo>
                <a:lnTo>
                  <a:pt x="1946" y="967"/>
                </a:lnTo>
                <a:lnTo>
                  <a:pt x="1913" y="1000"/>
                </a:lnTo>
                <a:lnTo>
                  <a:pt x="1881" y="1032"/>
                </a:lnTo>
                <a:lnTo>
                  <a:pt x="1880" y="1026"/>
                </a:lnTo>
                <a:lnTo>
                  <a:pt x="1880" y="1026"/>
                </a:lnTo>
                <a:lnTo>
                  <a:pt x="1874" y="1032"/>
                </a:lnTo>
                <a:lnTo>
                  <a:pt x="1869" y="1038"/>
                </a:lnTo>
                <a:lnTo>
                  <a:pt x="1860" y="1052"/>
                </a:lnTo>
                <a:lnTo>
                  <a:pt x="1849" y="1066"/>
                </a:lnTo>
                <a:lnTo>
                  <a:pt x="1843" y="1073"/>
                </a:lnTo>
                <a:lnTo>
                  <a:pt x="1836" y="1078"/>
                </a:lnTo>
                <a:lnTo>
                  <a:pt x="1836" y="1078"/>
                </a:lnTo>
                <a:close/>
                <a:moveTo>
                  <a:pt x="2650" y="918"/>
                </a:moveTo>
                <a:lnTo>
                  <a:pt x="2650" y="918"/>
                </a:lnTo>
                <a:lnTo>
                  <a:pt x="2608" y="952"/>
                </a:lnTo>
                <a:lnTo>
                  <a:pt x="2588" y="970"/>
                </a:lnTo>
                <a:lnTo>
                  <a:pt x="2568" y="988"/>
                </a:lnTo>
                <a:lnTo>
                  <a:pt x="2549" y="1008"/>
                </a:lnTo>
                <a:lnTo>
                  <a:pt x="2530" y="1028"/>
                </a:lnTo>
                <a:lnTo>
                  <a:pt x="2512" y="1049"/>
                </a:lnTo>
                <a:lnTo>
                  <a:pt x="2495" y="1071"/>
                </a:lnTo>
                <a:lnTo>
                  <a:pt x="2495" y="1071"/>
                </a:lnTo>
                <a:lnTo>
                  <a:pt x="2509" y="1071"/>
                </a:lnTo>
                <a:lnTo>
                  <a:pt x="2525" y="1073"/>
                </a:lnTo>
                <a:lnTo>
                  <a:pt x="2533" y="1073"/>
                </a:lnTo>
                <a:lnTo>
                  <a:pt x="2540" y="1071"/>
                </a:lnTo>
                <a:lnTo>
                  <a:pt x="2544" y="1070"/>
                </a:lnTo>
                <a:lnTo>
                  <a:pt x="2549" y="1067"/>
                </a:lnTo>
                <a:lnTo>
                  <a:pt x="2549" y="1067"/>
                </a:lnTo>
                <a:lnTo>
                  <a:pt x="2570" y="1033"/>
                </a:lnTo>
                <a:lnTo>
                  <a:pt x="2592" y="1001"/>
                </a:lnTo>
                <a:lnTo>
                  <a:pt x="2603" y="986"/>
                </a:lnTo>
                <a:lnTo>
                  <a:pt x="2616" y="972"/>
                </a:lnTo>
                <a:lnTo>
                  <a:pt x="2629" y="957"/>
                </a:lnTo>
                <a:lnTo>
                  <a:pt x="2643" y="945"/>
                </a:lnTo>
                <a:lnTo>
                  <a:pt x="2643" y="945"/>
                </a:lnTo>
                <a:lnTo>
                  <a:pt x="2644" y="943"/>
                </a:lnTo>
                <a:lnTo>
                  <a:pt x="2641" y="946"/>
                </a:lnTo>
                <a:lnTo>
                  <a:pt x="2639" y="948"/>
                </a:lnTo>
                <a:lnTo>
                  <a:pt x="2640" y="945"/>
                </a:lnTo>
                <a:lnTo>
                  <a:pt x="2640" y="945"/>
                </a:lnTo>
                <a:lnTo>
                  <a:pt x="2644" y="939"/>
                </a:lnTo>
                <a:lnTo>
                  <a:pt x="2648" y="931"/>
                </a:lnTo>
                <a:lnTo>
                  <a:pt x="2650" y="924"/>
                </a:lnTo>
                <a:lnTo>
                  <a:pt x="2654" y="917"/>
                </a:lnTo>
                <a:lnTo>
                  <a:pt x="2654" y="917"/>
                </a:lnTo>
                <a:lnTo>
                  <a:pt x="2650" y="918"/>
                </a:lnTo>
                <a:lnTo>
                  <a:pt x="2650" y="918"/>
                </a:lnTo>
                <a:close/>
                <a:moveTo>
                  <a:pt x="23" y="461"/>
                </a:moveTo>
                <a:lnTo>
                  <a:pt x="23" y="461"/>
                </a:lnTo>
                <a:lnTo>
                  <a:pt x="35" y="439"/>
                </a:lnTo>
                <a:lnTo>
                  <a:pt x="46" y="415"/>
                </a:lnTo>
                <a:lnTo>
                  <a:pt x="71" y="370"/>
                </a:lnTo>
                <a:lnTo>
                  <a:pt x="71" y="370"/>
                </a:lnTo>
                <a:lnTo>
                  <a:pt x="61" y="380"/>
                </a:lnTo>
                <a:lnTo>
                  <a:pt x="53" y="391"/>
                </a:lnTo>
                <a:lnTo>
                  <a:pt x="45" y="401"/>
                </a:lnTo>
                <a:lnTo>
                  <a:pt x="35" y="409"/>
                </a:lnTo>
                <a:lnTo>
                  <a:pt x="35" y="409"/>
                </a:lnTo>
                <a:lnTo>
                  <a:pt x="39" y="394"/>
                </a:lnTo>
                <a:lnTo>
                  <a:pt x="45" y="378"/>
                </a:lnTo>
                <a:lnTo>
                  <a:pt x="57" y="349"/>
                </a:lnTo>
                <a:lnTo>
                  <a:pt x="73" y="319"/>
                </a:lnTo>
                <a:lnTo>
                  <a:pt x="87" y="293"/>
                </a:lnTo>
                <a:lnTo>
                  <a:pt x="52" y="339"/>
                </a:lnTo>
                <a:lnTo>
                  <a:pt x="52" y="339"/>
                </a:lnTo>
                <a:lnTo>
                  <a:pt x="49" y="342"/>
                </a:lnTo>
                <a:lnTo>
                  <a:pt x="47" y="343"/>
                </a:lnTo>
                <a:lnTo>
                  <a:pt x="46" y="341"/>
                </a:lnTo>
                <a:lnTo>
                  <a:pt x="45" y="339"/>
                </a:lnTo>
                <a:lnTo>
                  <a:pt x="45" y="332"/>
                </a:lnTo>
                <a:lnTo>
                  <a:pt x="46" y="326"/>
                </a:lnTo>
                <a:lnTo>
                  <a:pt x="46" y="326"/>
                </a:lnTo>
                <a:lnTo>
                  <a:pt x="68" y="290"/>
                </a:lnTo>
                <a:lnTo>
                  <a:pt x="89" y="252"/>
                </a:lnTo>
                <a:lnTo>
                  <a:pt x="111" y="214"/>
                </a:lnTo>
                <a:lnTo>
                  <a:pt x="132" y="178"/>
                </a:lnTo>
                <a:lnTo>
                  <a:pt x="122" y="185"/>
                </a:lnTo>
                <a:lnTo>
                  <a:pt x="122" y="185"/>
                </a:lnTo>
                <a:lnTo>
                  <a:pt x="99" y="208"/>
                </a:lnTo>
                <a:lnTo>
                  <a:pt x="78" y="235"/>
                </a:lnTo>
                <a:lnTo>
                  <a:pt x="68" y="251"/>
                </a:lnTo>
                <a:lnTo>
                  <a:pt x="60" y="266"/>
                </a:lnTo>
                <a:lnTo>
                  <a:pt x="52" y="282"/>
                </a:lnTo>
                <a:lnTo>
                  <a:pt x="43" y="298"/>
                </a:lnTo>
                <a:lnTo>
                  <a:pt x="37" y="315"/>
                </a:lnTo>
                <a:lnTo>
                  <a:pt x="32" y="334"/>
                </a:lnTo>
                <a:lnTo>
                  <a:pt x="26" y="353"/>
                </a:lnTo>
                <a:lnTo>
                  <a:pt x="23" y="373"/>
                </a:lnTo>
                <a:lnTo>
                  <a:pt x="21" y="394"/>
                </a:lnTo>
                <a:lnTo>
                  <a:pt x="21" y="415"/>
                </a:lnTo>
                <a:lnTo>
                  <a:pt x="21" y="438"/>
                </a:lnTo>
                <a:lnTo>
                  <a:pt x="23" y="461"/>
                </a:lnTo>
                <a:lnTo>
                  <a:pt x="23" y="461"/>
                </a:lnTo>
                <a:close/>
                <a:moveTo>
                  <a:pt x="926" y="1002"/>
                </a:moveTo>
                <a:lnTo>
                  <a:pt x="926" y="1002"/>
                </a:lnTo>
                <a:lnTo>
                  <a:pt x="919" y="1005"/>
                </a:lnTo>
                <a:lnTo>
                  <a:pt x="913" y="1008"/>
                </a:lnTo>
                <a:lnTo>
                  <a:pt x="906" y="1012"/>
                </a:lnTo>
                <a:lnTo>
                  <a:pt x="900" y="1018"/>
                </a:lnTo>
                <a:lnTo>
                  <a:pt x="895" y="1025"/>
                </a:lnTo>
                <a:lnTo>
                  <a:pt x="890" y="1032"/>
                </a:lnTo>
                <a:lnTo>
                  <a:pt x="888" y="1040"/>
                </a:lnTo>
                <a:lnTo>
                  <a:pt x="886" y="1049"/>
                </a:lnTo>
                <a:lnTo>
                  <a:pt x="886" y="1049"/>
                </a:lnTo>
                <a:lnTo>
                  <a:pt x="909" y="1050"/>
                </a:lnTo>
                <a:lnTo>
                  <a:pt x="923" y="1050"/>
                </a:lnTo>
                <a:lnTo>
                  <a:pt x="928" y="1050"/>
                </a:lnTo>
                <a:lnTo>
                  <a:pt x="931" y="1049"/>
                </a:lnTo>
                <a:lnTo>
                  <a:pt x="931" y="1049"/>
                </a:lnTo>
                <a:lnTo>
                  <a:pt x="935" y="1046"/>
                </a:lnTo>
                <a:lnTo>
                  <a:pt x="940" y="1040"/>
                </a:lnTo>
                <a:lnTo>
                  <a:pt x="949" y="1028"/>
                </a:lnTo>
                <a:lnTo>
                  <a:pt x="965" y="1004"/>
                </a:lnTo>
                <a:lnTo>
                  <a:pt x="965" y="1004"/>
                </a:lnTo>
                <a:lnTo>
                  <a:pt x="985" y="977"/>
                </a:lnTo>
                <a:lnTo>
                  <a:pt x="1006" y="949"/>
                </a:lnTo>
                <a:lnTo>
                  <a:pt x="1024" y="920"/>
                </a:lnTo>
                <a:lnTo>
                  <a:pt x="1041" y="891"/>
                </a:lnTo>
                <a:lnTo>
                  <a:pt x="1041" y="891"/>
                </a:lnTo>
                <a:lnTo>
                  <a:pt x="1010" y="917"/>
                </a:lnTo>
                <a:lnTo>
                  <a:pt x="980" y="942"/>
                </a:lnTo>
                <a:lnTo>
                  <a:pt x="952" y="972"/>
                </a:lnTo>
                <a:lnTo>
                  <a:pt x="926" y="1002"/>
                </a:lnTo>
                <a:lnTo>
                  <a:pt x="926" y="1002"/>
                </a:lnTo>
                <a:close/>
                <a:moveTo>
                  <a:pt x="948" y="901"/>
                </a:moveTo>
                <a:lnTo>
                  <a:pt x="948" y="901"/>
                </a:lnTo>
                <a:lnTo>
                  <a:pt x="930" y="914"/>
                </a:lnTo>
                <a:lnTo>
                  <a:pt x="913" y="929"/>
                </a:lnTo>
                <a:lnTo>
                  <a:pt x="879" y="960"/>
                </a:lnTo>
                <a:lnTo>
                  <a:pt x="845" y="991"/>
                </a:lnTo>
                <a:lnTo>
                  <a:pt x="829" y="1005"/>
                </a:lnTo>
                <a:lnTo>
                  <a:pt x="810" y="1021"/>
                </a:lnTo>
                <a:lnTo>
                  <a:pt x="810" y="1021"/>
                </a:lnTo>
                <a:lnTo>
                  <a:pt x="810" y="1023"/>
                </a:lnTo>
                <a:lnTo>
                  <a:pt x="810" y="1026"/>
                </a:lnTo>
                <a:lnTo>
                  <a:pt x="808" y="1031"/>
                </a:lnTo>
                <a:lnTo>
                  <a:pt x="803" y="1033"/>
                </a:lnTo>
                <a:lnTo>
                  <a:pt x="798" y="1035"/>
                </a:lnTo>
                <a:lnTo>
                  <a:pt x="798" y="1035"/>
                </a:lnTo>
                <a:lnTo>
                  <a:pt x="795" y="1036"/>
                </a:lnTo>
                <a:lnTo>
                  <a:pt x="793" y="1038"/>
                </a:lnTo>
                <a:lnTo>
                  <a:pt x="793" y="1040"/>
                </a:lnTo>
                <a:lnTo>
                  <a:pt x="793" y="1040"/>
                </a:lnTo>
                <a:lnTo>
                  <a:pt x="795" y="1042"/>
                </a:lnTo>
                <a:lnTo>
                  <a:pt x="796" y="1040"/>
                </a:lnTo>
                <a:lnTo>
                  <a:pt x="798" y="1039"/>
                </a:lnTo>
                <a:lnTo>
                  <a:pt x="798" y="1039"/>
                </a:lnTo>
                <a:lnTo>
                  <a:pt x="802" y="1042"/>
                </a:lnTo>
                <a:lnTo>
                  <a:pt x="809" y="1043"/>
                </a:lnTo>
                <a:lnTo>
                  <a:pt x="816" y="1045"/>
                </a:lnTo>
                <a:lnTo>
                  <a:pt x="824" y="1045"/>
                </a:lnTo>
                <a:lnTo>
                  <a:pt x="840" y="1043"/>
                </a:lnTo>
                <a:lnTo>
                  <a:pt x="855" y="1043"/>
                </a:lnTo>
                <a:lnTo>
                  <a:pt x="855" y="1043"/>
                </a:lnTo>
                <a:lnTo>
                  <a:pt x="867" y="1023"/>
                </a:lnTo>
                <a:lnTo>
                  <a:pt x="879" y="1005"/>
                </a:lnTo>
                <a:lnTo>
                  <a:pt x="906" y="967"/>
                </a:lnTo>
                <a:lnTo>
                  <a:pt x="933" y="931"/>
                </a:lnTo>
                <a:lnTo>
                  <a:pt x="959" y="898"/>
                </a:lnTo>
                <a:lnTo>
                  <a:pt x="959" y="898"/>
                </a:lnTo>
                <a:lnTo>
                  <a:pt x="954" y="898"/>
                </a:lnTo>
                <a:lnTo>
                  <a:pt x="948" y="901"/>
                </a:lnTo>
                <a:lnTo>
                  <a:pt x="948" y="901"/>
                </a:lnTo>
                <a:close/>
                <a:moveTo>
                  <a:pt x="2724" y="912"/>
                </a:moveTo>
                <a:lnTo>
                  <a:pt x="2724" y="912"/>
                </a:lnTo>
                <a:lnTo>
                  <a:pt x="2702" y="929"/>
                </a:lnTo>
                <a:lnTo>
                  <a:pt x="2679" y="946"/>
                </a:lnTo>
                <a:lnTo>
                  <a:pt x="2658" y="964"/>
                </a:lnTo>
                <a:lnTo>
                  <a:pt x="2639" y="983"/>
                </a:lnTo>
                <a:lnTo>
                  <a:pt x="2619" y="1002"/>
                </a:lnTo>
                <a:lnTo>
                  <a:pt x="2599" y="1023"/>
                </a:lnTo>
                <a:lnTo>
                  <a:pt x="2581" y="1046"/>
                </a:lnTo>
                <a:lnTo>
                  <a:pt x="2564" y="1068"/>
                </a:lnTo>
                <a:lnTo>
                  <a:pt x="2564" y="1068"/>
                </a:lnTo>
                <a:lnTo>
                  <a:pt x="2578" y="1068"/>
                </a:lnTo>
                <a:lnTo>
                  <a:pt x="2591" y="1070"/>
                </a:lnTo>
                <a:lnTo>
                  <a:pt x="2602" y="1068"/>
                </a:lnTo>
                <a:lnTo>
                  <a:pt x="2606" y="1067"/>
                </a:lnTo>
                <a:lnTo>
                  <a:pt x="2609" y="1064"/>
                </a:lnTo>
                <a:lnTo>
                  <a:pt x="2692" y="962"/>
                </a:lnTo>
                <a:lnTo>
                  <a:pt x="2692" y="962"/>
                </a:lnTo>
                <a:lnTo>
                  <a:pt x="2698" y="959"/>
                </a:lnTo>
                <a:lnTo>
                  <a:pt x="2703" y="953"/>
                </a:lnTo>
                <a:lnTo>
                  <a:pt x="2709" y="948"/>
                </a:lnTo>
                <a:lnTo>
                  <a:pt x="2714" y="941"/>
                </a:lnTo>
                <a:lnTo>
                  <a:pt x="2720" y="932"/>
                </a:lnTo>
                <a:lnTo>
                  <a:pt x="2724" y="924"/>
                </a:lnTo>
                <a:lnTo>
                  <a:pt x="2729" y="915"/>
                </a:lnTo>
                <a:lnTo>
                  <a:pt x="2730" y="907"/>
                </a:lnTo>
                <a:lnTo>
                  <a:pt x="2730" y="907"/>
                </a:lnTo>
                <a:lnTo>
                  <a:pt x="2724" y="912"/>
                </a:lnTo>
                <a:lnTo>
                  <a:pt x="2724" y="912"/>
                </a:lnTo>
                <a:close/>
                <a:moveTo>
                  <a:pt x="81" y="737"/>
                </a:moveTo>
                <a:lnTo>
                  <a:pt x="81" y="737"/>
                </a:lnTo>
                <a:lnTo>
                  <a:pt x="75" y="747"/>
                </a:lnTo>
                <a:lnTo>
                  <a:pt x="71" y="757"/>
                </a:lnTo>
                <a:lnTo>
                  <a:pt x="71" y="757"/>
                </a:lnTo>
                <a:lnTo>
                  <a:pt x="92" y="730"/>
                </a:lnTo>
                <a:lnTo>
                  <a:pt x="113" y="703"/>
                </a:lnTo>
                <a:lnTo>
                  <a:pt x="136" y="679"/>
                </a:lnTo>
                <a:lnTo>
                  <a:pt x="161" y="657"/>
                </a:lnTo>
                <a:lnTo>
                  <a:pt x="161" y="657"/>
                </a:lnTo>
                <a:lnTo>
                  <a:pt x="160" y="601"/>
                </a:lnTo>
                <a:lnTo>
                  <a:pt x="158" y="574"/>
                </a:lnTo>
                <a:lnTo>
                  <a:pt x="156" y="549"/>
                </a:lnTo>
                <a:lnTo>
                  <a:pt x="156" y="549"/>
                </a:lnTo>
                <a:lnTo>
                  <a:pt x="151" y="558"/>
                </a:lnTo>
                <a:lnTo>
                  <a:pt x="144" y="570"/>
                </a:lnTo>
                <a:lnTo>
                  <a:pt x="137" y="577"/>
                </a:lnTo>
                <a:lnTo>
                  <a:pt x="136" y="578"/>
                </a:lnTo>
                <a:lnTo>
                  <a:pt x="134" y="577"/>
                </a:lnTo>
                <a:lnTo>
                  <a:pt x="134" y="577"/>
                </a:lnTo>
                <a:lnTo>
                  <a:pt x="132" y="577"/>
                </a:lnTo>
                <a:lnTo>
                  <a:pt x="130" y="578"/>
                </a:lnTo>
                <a:lnTo>
                  <a:pt x="129" y="581"/>
                </a:lnTo>
                <a:lnTo>
                  <a:pt x="130" y="584"/>
                </a:lnTo>
                <a:lnTo>
                  <a:pt x="130" y="589"/>
                </a:lnTo>
                <a:lnTo>
                  <a:pt x="130" y="589"/>
                </a:lnTo>
                <a:lnTo>
                  <a:pt x="101" y="636"/>
                </a:lnTo>
                <a:lnTo>
                  <a:pt x="87" y="661"/>
                </a:lnTo>
                <a:lnTo>
                  <a:pt x="73" y="686"/>
                </a:lnTo>
                <a:lnTo>
                  <a:pt x="73" y="686"/>
                </a:lnTo>
                <a:lnTo>
                  <a:pt x="87" y="668"/>
                </a:lnTo>
                <a:lnTo>
                  <a:pt x="101" y="653"/>
                </a:lnTo>
                <a:lnTo>
                  <a:pt x="130" y="622"/>
                </a:lnTo>
                <a:lnTo>
                  <a:pt x="130" y="622"/>
                </a:lnTo>
                <a:lnTo>
                  <a:pt x="136" y="616"/>
                </a:lnTo>
                <a:lnTo>
                  <a:pt x="141" y="612"/>
                </a:lnTo>
                <a:lnTo>
                  <a:pt x="146" y="610"/>
                </a:lnTo>
                <a:lnTo>
                  <a:pt x="148" y="610"/>
                </a:lnTo>
                <a:lnTo>
                  <a:pt x="151" y="610"/>
                </a:lnTo>
                <a:lnTo>
                  <a:pt x="156" y="613"/>
                </a:lnTo>
                <a:lnTo>
                  <a:pt x="112" y="683"/>
                </a:lnTo>
                <a:lnTo>
                  <a:pt x="112" y="683"/>
                </a:lnTo>
                <a:lnTo>
                  <a:pt x="111" y="682"/>
                </a:lnTo>
                <a:lnTo>
                  <a:pt x="112" y="679"/>
                </a:lnTo>
                <a:lnTo>
                  <a:pt x="113" y="675"/>
                </a:lnTo>
                <a:lnTo>
                  <a:pt x="113" y="672"/>
                </a:lnTo>
                <a:lnTo>
                  <a:pt x="94" y="706"/>
                </a:lnTo>
                <a:lnTo>
                  <a:pt x="94" y="707"/>
                </a:lnTo>
                <a:lnTo>
                  <a:pt x="92" y="712"/>
                </a:lnTo>
                <a:lnTo>
                  <a:pt x="89" y="713"/>
                </a:lnTo>
                <a:lnTo>
                  <a:pt x="89" y="713"/>
                </a:lnTo>
                <a:lnTo>
                  <a:pt x="84" y="717"/>
                </a:lnTo>
                <a:lnTo>
                  <a:pt x="82" y="720"/>
                </a:lnTo>
                <a:lnTo>
                  <a:pt x="84" y="723"/>
                </a:lnTo>
                <a:lnTo>
                  <a:pt x="85" y="723"/>
                </a:lnTo>
                <a:lnTo>
                  <a:pt x="85" y="723"/>
                </a:lnTo>
                <a:lnTo>
                  <a:pt x="82" y="727"/>
                </a:lnTo>
                <a:lnTo>
                  <a:pt x="81" y="733"/>
                </a:lnTo>
                <a:lnTo>
                  <a:pt x="81" y="733"/>
                </a:lnTo>
                <a:lnTo>
                  <a:pt x="81" y="737"/>
                </a:lnTo>
                <a:lnTo>
                  <a:pt x="81" y="737"/>
                </a:lnTo>
                <a:close/>
                <a:moveTo>
                  <a:pt x="147" y="324"/>
                </a:moveTo>
                <a:lnTo>
                  <a:pt x="60" y="433"/>
                </a:lnTo>
                <a:lnTo>
                  <a:pt x="60" y="433"/>
                </a:lnTo>
                <a:lnTo>
                  <a:pt x="42" y="454"/>
                </a:lnTo>
                <a:lnTo>
                  <a:pt x="35" y="467"/>
                </a:lnTo>
                <a:lnTo>
                  <a:pt x="28" y="478"/>
                </a:lnTo>
                <a:lnTo>
                  <a:pt x="22" y="492"/>
                </a:lnTo>
                <a:lnTo>
                  <a:pt x="19" y="506"/>
                </a:lnTo>
                <a:lnTo>
                  <a:pt x="19" y="515"/>
                </a:lnTo>
                <a:lnTo>
                  <a:pt x="19" y="523"/>
                </a:lnTo>
                <a:lnTo>
                  <a:pt x="21" y="532"/>
                </a:lnTo>
                <a:lnTo>
                  <a:pt x="23" y="540"/>
                </a:lnTo>
                <a:lnTo>
                  <a:pt x="125" y="370"/>
                </a:lnTo>
                <a:lnTo>
                  <a:pt x="125" y="370"/>
                </a:lnTo>
                <a:lnTo>
                  <a:pt x="130" y="360"/>
                </a:lnTo>
                <a:lnTo>
                  <a:pt x="139" y="349"/>
                </a:lnTo>
                <a:lnTo>
                  <a:pt x="143" y="342"/>
                </a:lnTo>
                <a:lnTo>
                  <a:pt x="146" y="336"/>
                </a:lnTo>
                <a:lnTo>
                  <a:pt x="148" y="331"/>
                </a:lnTo>
                <a:lnTo>
                  <a:pt x="147" y="324"/>
                </a:lnTo>
                <a:lnTo>
                  <a:pt x="147" y="324"/>
                </a:lnTo>
                <a:close/>
                <a:moveTo>
                  <a:pt x="883" y="898"/>
                </a:moveTo>
                <a:lnTo>
                  <a:pt x="883" y="898"/>
                </a:lnTo>
                <a:lnTo>
                  <a:pt x="844" y="929"/>
                </a:lnTo>
                <a:lnTo>
                  <a:pt x="824" y="946"/>
                </a:lnTo>
                <a:lnTo>
                  <a:pt x="805" y="963"/>
                </a:lnTo>
                <a:lnTo>
                  <a:pt x="788" y="981"/>
                </a:lnTo>
                <a:lnTo>
                  <a:pt x="771" y="1001"/>
                </a:lnTo>
                <a:lnTo>
                  <a:pt x="756" y="1021"/>
                </a:lnTo>
                <a:lnTo>
                  <a:pt x="742" y="1043"/>
                </a:lnTo>
                <a:lnTo>
                  <a:pt x="775" y="1045"/>
                </a:lnTo>
                <a:lnTo>
                  <a:pt x="775" y="1045"/>
                </a:lnTo>
                <a:lnTo>
                  <a:pt x="782" y="1033"/>
                </a:lnTo>
                <a:lnTo>
                  <a:pt x="789" y="1022"/>
                </a:lnTo>
                <a:lnTo>
                  <a:pt x="799" y="1011"/>
                </a:lnTo>
                <a:lnTo>
                  <a:pt x="809" y="1002"/>
                </a:lnTo>
                <a:lnTo>
                  <a:pt x="809" y="1000"/>
                </a:lnTo>
                <a:lnTo>
                  <a:pt x="809" y="1000"/>
                </a:lnTo>
                <a:lnTo>
                  <a:pt x="829" y="976"/>
                </a:lnTo>
                <a:lnTo>
                  <a:pt x="850" y="952"/>
                </a:lnTo>
                <a:lnTo>
                  <a:pt x="868" y="925"/>
                </a:lnTo>
                <a:lnTo>
                  <a:pt x="883" y="898"/>
                </a:lnTo>
                <a:lnTo>
                  <a:pt x="883" y="898"/>
                </a:lnTo>
                <a:close/>
                <a:moveTo>
                  <a:pt x="25" y="554"/>
                </a:moveTo>
                <a:lnTo>
                  <a:pt x="25" y="554"/>
                </a:lnTo>
                <a:lnTo>
                  <a:pt x="23" y="558"/>
                </a:lnTo>
                <a:lnTo>
                  <a:pt x="22" y="564"/>
                </a:lnTo>
                <a:lnTo>
                  <a:pt x="22" y="577"/>
                </a:lnTo>
                <a:lnTo>
                  <a:pt x="22" y="603"/>
                </a:lnTo>
                <a:lnTo>
                  <a:pt x="22" y="603"/>
                </a:lnTo>
                <a:lnTo>
                  <a:pt x="39" y="579"/>
                </a:lnTo>
                <a:lnTo>
                  <a:pt x="56" y="554"/>
                </a:lnTo>
                <a:lnTo>
                  <a:pt x="88" y="502"/>
                </a:lnTo>
                <a:lnTo>
                  <a:pt x="119" y="449"/>
                </a:lnTo>
                <a:lnTo>
                  <a:pt x="151" y="398"/>
                </a:lnTo>
                <a:lnTo>
                  <a:pt x="151" y="398"/>
                </a:lnTo>
                <a:lnTo>
                  <a:pt x="133" y="415"/>
                </a:lnTo>
                <a:lnTo>
                  <a:pt x="116" y="433"/>
                </a:lnTo>
                <a:lnTo>
                  <a:pt x="99" y="452"/>
                </a:lnTo>
                <a:lnTo>
                  <a:pt x="82" y="471"/>
                </a:lnTo>
                <a:lnTo>
                  <a:pt x="67" y="491"/>
                </a:lnTo>
                <a:lnTo>
                  <a:pt x="53" y="512"/>
                </a:lnTo>
                <a:lnTo>
                  <a:pt x="39" y="533"/>
                </a:lnTo>
                <a:lnTo>
                  <a:pt x="25" y="554"/>
                </a:lnTo>
                <a:lnTo>
                  <a:pt x="25" y="554"/>
                </a:lnTo>
                <a:close/>
                <a:moveTo>
                  <a:pt x="527" y="1033"/>
                </a:moveTo>
                <a:lnTo>
                  <a:pt x="527" y="1033"/>
                </a:lnTo>
                <a:lnTo>
                  <a:pt x="549" y="1038"/>
                </a:lnTo>
                <a:lnTo>
                  <a:pt x="560" y="1038"/>
                </a:lnTo>
                <a:lnTo>
                  <a:pt x="564" y="1038"/>
                </a:lnTo>
                <a:lnTo>
                  <a:pt x="566" y="1035"/>
                </a:lnTo>
                <a:lnTo>
                  <a:pt x="566" y="1035"/>
                </a:lnTo>
                <a:lnTo>
                  <a:pt x="576" y="1022"/>
                </a:lnTo>
                <a:lnTo>
                  <a:pt x="584" y="1009"/>
                </a:lnTo>
                <a:lnTo>
                  <a:pt x="605" y="987"/>
                </a:lnTo>
                <a:lnTo>
                  <a:pt x="626" y="964"/>
                </a:lnTo>
                <a:lnTo>
                  <a:pt x="636" y="952"/>
                </a:lnTo>
                <a:lnTo>
                  <a:pt x="645" y="939"/>
                </a:lnTo>
                <a:lnTo>
                  <a:pt x="645" y="939"/>
                </a:lnTo>
                <a:lnTo>
                  <a:pt x="652" y="929"/>
                </a:lnTo>
                <a:lnTo>
                  <a:pt x="659" y="922"/>
                </a:lnTo>
                <a:lnTo>
                  <a:pt x="666" y="915"/>
                </a:lnTo>
                <a:lnTo>
                  <a:pt x="668" y="911"/>
                </a:lnTo>
                <a:lnTo>
                  <a:pt x="670" y="904"/>
                </a:lnTo>
                <a:lnTo>
                  <a:pt x="670" y="904"/>
                </a:lnTo>
                <a:lnTo>
                  <a:pt x="654" y="914"/>
                </a:lnTo>
                <a:lnTo>
                  <a:pt x="639" y="925"/>
                </a:lnTo>
                <a:lnTo>
                  <a:pt x="609" y="948"/>
                </a:lnTo>
                <a:lnTo>
                  <a:pt x="581" y="973"/>
                </a:lnTo>
                <a:lnTo>
                  <a:pt x="555" y="998"/>
                </a:lnTo>
                <a:lnTo>
                  <a:pt x="555" y="998"/>
                </a:lnTo>
                <a:lnTo>
                  <a:pt x="550" y="998"/>
                </a:lnTo>
                <a:lnTo>
                  <a:pt x="546" y="1001"/>
                </a:lnTo>
                <a:lnTo>
                  <a:pt x="543" y="1005"/>
                </a:lnTo>
                <a:lnTo>
                  <a:pt x="539" y="1011"/>
                </a:lnTo>
                <a:lnTo>
                  <a:pt x="527" y="1033"/>
                </a:lnTo>
                <a:lnTo>
                  <a:pt x="527" y="1033"/>
                </a:lnTo>
                <a:close/>
                <a:moveTo>
                  <a:pt x="1916" y="949"/>
                </a:moveTo>
                <a:lnTo>
                  <a:pt x="1916" y="949"/>
                </a:lnTo>
                <a:lnTo>
                  <a:pt x="1915" y="955"/>
                </a:lnTo>
                <a:lnTo>
                  <a:pt x="1913" y="959"/>
                </a:lnTo>
                <a:lnTo>
                  <a:pt x="1906" y="969"/>
                </a:lnTo>
                <a:lnTo>
                  <a:pt x="1906" y="969"/>
                </a:lnTo>
                <a:lnTo>
                  <a:pt x="1888" y="993"/>
                </a:lnTo>
                <a:lnTo>
                  <a:pt x="1870" y="1016"/>
                </a:lnTo>
                <a:lnTo>
                  <a:pt x="1852" y="1043"/>
                </a:lnTo>
                <a:lnTo>
                  <a:pt x="1835" y="1071"/>
                </a:lnTo>
                <a:lnTo>
                  <a:pt x="1835" y="1071"/>
                </a:lnTo>
                <a:lnTo>
                  <a:pt x="1839" y="1070"/>
                </a:lnTo>
                <a:lnTo>
                  <a:pt x="1842" y="1067"/>
                </a:lnTo>
                <a:lnTo>
                  <a:pt x="1843" y="1063"/>
                </a:lnTo>
                <a:lnTo>
                  <a:pt x="1843" y="1063"/>
                </a:lnTo>
                <a:lnTo>
                  <a:pt x="1861" y="1040"/>
                </a:lnTo>
                <a:lnTo>
                  <a:pt x="1880" y="1019"/>
                </a:lnTo>
                <a:lnTo>
                  <a:pt x="1919" y="979"/>
                </a:lnTo>
                <a:lnTo>
                  <a:pt x="1961" y="941"/>
                </a:lnTo>
                <a:lnTo>
                  <a:pt x="2002" y="903"/>
                </a:lnTo>
                <a:lnTo>
                  <a:pt x="1951" y="903"/>
                </a:lnTo>
                <a:lnTo>
                  <a:pt x="1951" y="903"/>
                </a:lnTo>
                <a:lnTo>
                  <a:pt x="1943" y="915"/>
                </a:lnTo>
                <a:lnTo>
                  <a:pt x="1932" y="927"/>
                </a:lnTo>
                <a:lnTo>
                  <a:pt x="1920" y="938"/>
                </a:lnTo>
                <a:lnTo>
                  <a:pt x="1909" y="949"/>
                </a:lnTo>
                <a:lnTo>
                  <a:pt x="1916" y="949"/>
                </a:lnTo>
                <a:close/>
                <a:moveTo>
                  <a:pt x="144" y="488"/>
                </a:moveTo>
                <a:lnTo>
                  <a:pt x="144" y="488"/>
                </a:lnTo>
                <a:lnTo>
                  <a:pt x="129" y="504"/>
                </a:lnTo>
                <a:lnTo>
                  <a:pt x="113" y="519"/>
                </a:lnTo>
                <a:lnTo>
                  <a:pt x="85" y="550"/>
                </a:lnTo>
                <a:lnTo>
                  <a:pt x="59" y="584"/>
                </a:lnTo>
                <a:lnTo>
                  <a:pt x="33" y="619"/>
                </a:lnTo>
                <a:lnTo>
                  <a:pt x="33" y="619"/>
                </a:lnTo>
                <a:lnTo>
                  <a:pt x="29" y="626"/>
                </a:lnTo>
                <a:lnTo>
                  <a:pt x="26" y="631"/>
                </a:lnTo>
                <a:lnTo>
                  <a:pt x="23" y="645"/>
                </a:lnTo>
                <a:lnTo>
                  <a:pt x="22" y="662"/>
                </a:lnTo>
                <a:lnTo>
                  <a:pt x="18" y="681"/>
                </a:lnTo>
                <a:lnTo>
                  <a:pt x="18" y="681"/>
                </a:lnTo>
                <a:lnTo>
                  <a:pt x="64" y="620"/>
                </a:lnTo>
                <a:lnTo>
                  <a:pt x="85" y="589"/>
                </a:lnTo>
                <a:lnTo>
                  <a:pt x="94" y="574"/>
                </a:lnTo>
                <a:lnTo>
                  <a:pt x="102" y="557"/>
                </a:lnTo>
                <a:lnTo>
                  <a:pt x="102" y="557"/>
                </a:lnTo>
                <a:lnTo>
                  <a:pt x="125" y="523"/>
                </a:lnTo>
                <a:lnTo>
                  <a:pt x="134" y="506"/>
                </a:lnTo>
                <a:lnTo>
                  <a:pt x="144" y="488"/>
                </a:lnTo>
                <a:lnTo>
                  <a:pt x="144" y="488"/>
                </a:lnTo>
                <a:close/>
                <a:moveTo>
                  <a:pt x="871" y="1045"/>
                </a:moveTo>
                <a:lnTo>
                  <a:pt x="871" y="1045"/>
                </a:lnTo>
                <a:lnTo>
                  <a:pt x="909" y="1001"/>
                </a:lnTo>
                <a:lnTo>
                  <a:pt x="948" y="959"/>
                </a:lnTo>
                <a:lnTo>
                  <a:pt x="990" y="918"/>
                </a:lnTo>
                <a:lnTo>
                  <a:pt x="1032" y="880"/>
                </a:lnTo>
                <a:lnTo>
                  <a:pt x="1032" y="880"/>
                </a:lnTo>
                <a:lnTo>
                  <a:pt x="1023" y="877"/>
                </a:lnTo>
                <a:lnTo>
                  <a:pt x="1010" y="876"/>
                </a:lnTo>
                <a:lnTo>
                  <a:pt x="1004" y="876"/>
                </a:lnTo>
                <a:lnTo>
                  <a:pt x="999" y="877"/>
                </a:lnTo>
                <a:lnTo>
                  <a:pt x="994" y="879"/>
                </a:lnTo>
                <a:lnTo>
                  <a:pt x="990" y="882"/>
                </a:lnTo>
                <a:lnTo>
                  <a:pt x="990" y="882"/>
                </a:lnTo>
                <a:lnTo>
                  <a:pt x="958" y="921"/>
                </a:lnTo>
                <a:lnTo>
                  <a:pt x="927" y="960"/>
                </a:lnTo>
                <a:lnTo>
                  <a:pt x="897" y="1002"/>
                </a:lnTo>
                <a:lnTo>
                  <a:pt x="883" y="1023"/>
                </a:lnTo>
                <a:lnTo>
                  <a:pt x="871" y="1045"/>
                </a:lnTo>
                <a:lnTo>
                  <a:pt x="871" y="1045"/>
                </a:lnTo>
                <a:close/>
                <a:moveTo>
                  <a:pt x="638" y="1032"/>
                </a:moveTo>
                <a:lnTo>
                  <a:pt x="638" y="1032"/>
                </a:lnTo>
                <a:lnTo>
                  <a:pt x="643" y="1031"/>
                </a:lnTo>
                <a:lnTo>
                  <a:pt x="647" y="1026"/>
                </a:lnTo>
                <a:lnTo>
                  <a:pt x="654" y="1016"/>
                </a:lnTo>
                <a:lnTo>
                  <a:pt x="661" y="1007"/>
                </a:lnTo>
                <a:lnTo>
                  <a:pt x="670" y="995"/>
                </a:lnTo>
                <a:lnTo>
                  <a:pt x="670" y="993"/>
                </a:lnTo>
                <a:lnTo>
                  <a:pt x="670" y="993"/>
                </a:lnTo>
                <a:lnTo>
                  <a:pt x="675" y="983"/>
                </a:lnTo>
                <a:lnTo>
                  <a:pt x="678" y="979"/>
                </a:lnTo>
                <a:lnTo>
                  <a:pt x="682" y="976"/>
                </a:lnTo>
                <a:lnTo>
                  <a:pt x="685" y="973"/>
                </a:lnTo>
                <a:lnTo>
                  <a:pt x="685" y="973"/>
                </a:lnTo>
                <a:lnTo>
                  <a:pt x="690" y="966"/>
                </a:lnTo>
                <a:lnTo>
                  <a:pt x="695" y="959"/>
                </a:lnTo>
                <a:lnTo>
                  <a:pt x="706" y="946"/>
                </a:lnTo>
                <a:lnTo>
                  <a:pt x="718" y="932"/>
                </a:lnTo>
                <a:lnTo>
                  <a:pt x="722" y="924"/>
                </a:lnTo>
                <a:lnTo>
                  <a:pt x="725" y="915"/>
                </a:lnTo>
                <a:lnTo>
                  <a:pt x="725" y="915"/>
                </a:lnTo>
                <a:lnTo>
                  <a:pt x="698" y="934"/>
                </a:lnTo>
                <a:lnTo>
                  <a:pt x="673" y="953"/>
                </a:lnTo>
                <a:lnTo>
                  <a:pt x="650" y="976"/>
                </a:lnTo>
                <a:lnTo>
                  <a:pt x="629" y="998"/>
                </a:lnTo>
                <a:lnTo>
                  <a:pt x="629" y="998"/>
                </a:lnTo>
                <a:lnTo>
                  <a:pt x="628" y="1000"/>
                </a:lnTo>
                <a:lnTo>
                  <a:pt x="628" y="998"/>
                </a:lnTo>
                <a:lnTo>
                  <a:pt x="629" y="994"/>
                </a:lnTo>
                <a:lnTo>
                  <a:pt x="629" y="993"/>
                </a:lnTo>
                <a:lnTo>
                  <a:pt x="629" y="991"/>
                </a:lnTo>
                <a:lnTo>
                  <a:pt x="626" y="991"/>
                </a:lnTo>
                <a:lnTo>
                  <a:pt x="623" y="995"/>
                </a:lnTo>
                <a:lnTo>
                  <a:pt x="623" y="995"/>
                </a:lnTo>
                <a:lnTo>
                  <a:pt x="616" y="1005"/>
                </a:lnTo>
                <a:lnTo>
                  <a:pt x="611" y="1015"/>
                </a:lnTo>
                <a:lnTo>
                  <a:pt x="604" y="1025"/>
                </a:lnTo>
                <a:lnTo>
                  <a:pt x="597" y="1033"/>
                </a:lnTo>
                <a:lnTo>
                  <a:pt x="597" y="1033"/>
                </a:lnTo>
                <a:lnTo>
                  <a:pt x="602" y="1036"/>
                </a:lnTo>
                <a:lnTo>
                  <a:pt x="607" y="1038"/>
                </a:lnTo>
                <a:lnTo>
                  <a:pt x="616" y="1038"/>
                </a:lnTo>
                <a:lnTo>
                  <a:pt x="628" y="1036"/>
                </a:lnTo>
                <a:lnTo>
                  <a:pt x="638" y="1032"/>
                </a:lnTo>
                <a:lnTo>
                  <a:pt x="638" y="1032"/>
                </a:lnTo>
                <a:close/>
                <a:moveTo>
                  <a:pt x="50" y="891"/>
                </a:moveTo>
                <a:lnTo>
                  <a:pt x="50" y="891"/>
                </a:lnTo>
                <a:lnTo>
                  <a:pt x="53" y="893"/>
                </a:lnTo>
                <a:lnTo>
                  <a:pt x="53" y="894"/>
                </a:lnTo>
                <a:lnTo>
                  <a:pt x="54" y="896"/>
                </a:lnTo>
                <a:lnTo>
                  <a:pt x="53" y="897"/>
                </a:lnTo>
                <a:lnTo>
                  <a:pt x="50" y="898"/>
                </a:lnTo>
                <a:lnTo>
                  <a:pt x="46" y="898"/>
                </a:lnTo>
                <a:lnTo>
                  <a:pt x="54" y="908"/>
                </a:lnTo>
                <a:lnTo>
                  <a:pt x="94" y="849"/>
                </a:lnTo>
                <a:lnTo>
                  <a:pt x="94" y="849"/>
                </a:lnTo>
                <a:lnTo>
                  <a:pt x="123" y="806"/>
                </a:lnTo>
                <a:lnTo>
                  <a:pt x="139" y="782"/>
                </a:lnTo>
                <a:lnTo>
                  <a:pt x="144" y="771"/>
                </a:lnTo>
                <a:lnTo>
                  <a:pt x="150" y="759"/>
                </a:lnTo>
                <a:lnTo>
                  <a:pt x="150" y="759"/>
                </a:lnTo>
                <a:lnTo>
                  <a:pt x="122" y="783"/>
                </a:lnTo>
                <a:lnTo>
                  <a:pt x="95" y="807"/>
                </a:lnTo>
                <a:lnTo>
                  <a:pt x="70" y="834"/>
                </a:lnTo>
                <a:lnTo>
                  <a:pt x="49" y="860"/>
                </a:lnTo>
                <a:lnTo>
                  <a:pt x="49" y="860"/>
                </a:lnTo>
                <a:lnTo>
                  <a:pt x="50" y="860"/>
                </a:lnTo>
                <a:lnTo>
                  <a:pt x="50" y="863"/>
                </a:lnTo>
                <a:lnTo>
                  <a:pt x="47" y="872"/>
                </a:lnTo>
                <a:lnTo>
                  <a:pt x="45" y="880"/>
                </a:lnTo>
                <a:lnTo>
                  <a:pt x="45" y="886"/>
                </a:lnTo>
                <a:lnTo>
                  <a:pt x="46" y="889"/>
                </a:lnTo>
                <a:lnTo>
                  <a:pt x="46" y="889"/>
                </a:lnTo>
                <a:lnTo>
                  <a:pt x="50" y="891"/>
                </a:lnTo>
                <a:lnTo>
                  <a:pt x="50" y="891"/>
                </a:lnTo>
                <a:close/>
                <a:moveTo>
                  <a:pt x="101" y="943"/>
                </a:moveTo>
                <a:lnTo>
                  <a:pt x="101" y="943"/>
                </a:lnTo>
                <a:lnTo>
                  <a:pt x="104" y="952"/>
                </a:lnTo>
                <a:lnTo>
                  <a:pt x="105" y="957"/>
                </a:lnTo>
                <a:lnTo>
                  <a:pt x="109" y="963"/>
                </a:lnTo>
                <a:lnTo>
                  <a:pt x="116" y="969"/>
                </a:lnTo>
                <a:lnTo>
                  <a:pt x="116" y="969"/>
                </a:lnTo>
                <a:lnTo>
                  <a:pt x="119" y="969"/>
                </a:lnTo>
                <a:lnTo>
                  <a:pt x="123" y="969"/>
                </a:lnTo>
                <a:lnTo>
                  <a:pt x="126" y="966"/>
                </a:lnTo>
                <a:lnTo>
                  <a:pt x="129" y="963"/>
                </a:lnTo>
                <a:lnTo>
                  <a:pt x="129" y="963"/>
                </a:lnTo>
                <a:lnTo>
                  <a:pt x="167" y="904"/>
                </a:lnTo>
                <a:lnTo>
                  <a:pt x="185" y="875"/>
                </a:lnTo>
                <a:lnTo>
                  <a:pt x="206" y="846"/>
                </a:lnTo>
                <a:lnTo>
                  <a:pt x="206" y="846"/>
                </a:lnTo>
                <a:lnTo>
                  <a:pt x="209" y="846"/>
                </a:lnTo>
                <a:lnTo>
                  <a:pt x="212" y="846"/>
                </a:lnTo>
                <a:lnTo>
                  <a:pt x="215" y="845"/>
                </a:lnTo>
                <a:lnTo>
                  <a:pt x="216" y="842"/>
                </a:lnTo>
                <a:lnTo>
                  <a:pt x="216" y="842"/>
                </a:lnTo>
                <a:lnTo>
                  <a:pt x="212" y="844"/>
                </a:lnTo>
                <a:lnTo>
                  <a:pt x="209" y="844"/>
                </a:lnTo>
                <a:lnTo>
                  <a:pt x="209" y="842"/>
                </a:lnTo>
                <a:lnTo>
                  <a:pt x="212" y="839"/>
                </a:lnTo>
                <a:lnTo>
                  <a:pt x="212" y="839"/>
                </a:lnTo>
                <a:lnTo>
                  <a:pt x="213" y="838"/>
                </a:lnTo>
                <a:lnTo>
                  <a:pt x="215" y="835"/>
                </a:lnTo>
                <a:lnTo>
                  <a:pt x="215" y="828"/>
                </a:lnTo>
                <a:lnTo>
                  <a:pt x="215" y="828"/>
                </a:lnTo>
                <a:lnTo>
                  <a:pt x="184" y="855"/>
                </a:lnTo>
                <a:lnTo>
                  <a:pt x="154" y="883"/>
                </a:lnTo>
                <a:lnTo>
                  <a:pt x="126" y="912"/>
                </a:lnTo>
                <a:lnTo>
                  <a:pt x="101" y="943"/>
                </a:lnTo>
                <a:lnTo>
                  <a:pt x="101" y="943"/>
                </a:lnTo>
                <a:close/>
                <a:moveTo>
                  <a:pt x="2304" y="1023"/>
                </a:moveTo>
                <a:lnTo>
                  <a:pt x="2446" y="908"/>
                </a:lnTo>
                <a:lnTo>
                  <a:pt x="2446" y="908"/>
                </a:lnTo>
                <a:lnTo>
                  <a:pt x="2410" y="910"/>
                </a:lnTo>
                <a:lnTo>
                  <a:pt x="2393" y="911"/>
                </a:lnTo>
                <a:lnTo>
                  <a:pt x="2377" y="910"/>
                </a:lnTo>
                <a:lnTo>
                  <a:pt x="2377" y="910"/>
                </a:lnTo>
                <a:lnTo>
                  <a:pt x="2360" y="939"/>
                </a:lnTo>
                <a:lnTo>
                  <a:pt x="2342" y="967"/>
                </a:lnTo>
                <a:lnTo>
                  <a:pt x="2304" y="1023"/>
                </a:lnTo>
                <a:lnTo>
                  <a:pt x="2304" y="1023"/>
                </a:lnTo>
                <a:close/>
                <a:moveTo>
                  <a:pt x="583" y="924"/>
                </a:moveTo>
                <a:lnTo>
                  <a:pt x="583" y="924"/>
                </a:lnTo>
                <a:lnTo>
                  <a:pt x="580" y="928"/>
                </a:lnTo>
                <a:lnTo>
                  <a:pt x="576" y="929"/>
                </a:lnTo>
                <a:lnTo>
                  <a:pt x="573" y="928"/>
                </a:lnTo>
                <a:lnTo>
                  <a:pt x="570" y="927"/>
                </a:lnTo>
                <a:lnTo>
                  <a:pt x="570" y="927"/>
                </a:lnTo>
                <a:lnTo>
                  <a:pt x="566" y="934"/>
                </a:lnTo>
                <a:lnTo>
                  <a:pt x="564" y="938"/>
                </a:lnTo>
                <a:lnTo>
                  <a:pt x="566" y="941"/>
                </a:lnTo>
                <a:lnTo>
                  <a:pt x="569" y="939"/>
                </a:lnTo>
                <a:lnTo>
                  <a:pt x="569" y="939"/>
                </a:lnTo>
                <a:lnTo>
                  <a:pt x="536" y="983"/>
                </a:lnTo>
                <a:lnTo>
                  <a:pt x="519" y="1005"/>
                </a:lnTo>
                <a:lnTo>
                  <a:pt x="505" y="1029"/>
                </a:lnTo>
                <a:lnTo>
                  <a:pt x="505" y="1029"/>
                </a:lnTo>
                <a:lnTo>
                  <a:pt x="508" y="1029"/>
                </a:lnTo>
                <a:lnTo>
                  <a:pt x="512" y="1029"/>
                </a:lnTo>
                <a:lnTo>
                  <a:pt x="515" y="1026"/>
                </a:lnTo>
                <a:lnTo>
                  <a:pt x="515" y="1025"/>
                </a:lnTo>
                <a:lnTo>
                  <a:pt x="515" y="1022"/>
                </a:lnTo>
                <a:lnTo>
                  <a:pt x="515" y="1022"/>
                </a:lnTo>
                <a:lnTo>
                  <a:pt x="548" y="990"/>
                </a:lnTo>
                <a:lnTo>
                  <a:pt x="581" y="959"/>
                </a:lnTo>
                <a:lnTo>
                  <a:pt x="616" y="928"/>
                </a:lnTo>
                <a:lnTo>
                  <a:pt x="635" y="914"/>
                </a:lnTo>
                <a:lnTo>
                  <a:pt x="653" y="901"/>
                </a:lnTo>
                <a:lnTo>
                  <a:pt x="600" y="898"/>
                </a:lnTo>
                <a:lnTo>
                  <a:pt x="600" y="898"/>
                </a:lnTo>
                <a:lnTo>
                  <a:pt x="595" y="904"/>
                </a:lnTo>
                <a:lnTo>
                  <a:pt x="591" y="911"/>
                </a:lnTo>
                <a:lnTo>
                  <a:pt x="586" y="917"/>
                </a:lnTo>
                <a:lnTo>
                  <a:pt x="583" y="924"/>
                </a:lnTo>
                <a:lnTo>
                  <a:pt x="583" y="924"/>
                </a:lnTo>
                <a:close/>
                <a:moveTo>
                  <a:pt x="140" y="863"/>
                </a:moveTo>
                <a:lnTo>
                  <a:pt x="144" y="862"/>
                </a:lnTo>
                <a:lnTo>
                  <a:pt x="144" y="862"/>
                </a:lnTo>
                <a:lnTo>
                  <a:pt x="151" y="855"/>
                </a:lnTo>
                <a:lnTo>
                  <a:pt x="153" y="853"/>
                </a:lnTo>
                <a:lnTo>
                  <a:pt x="151" y="853"/>
                </a:lnTo>
                <a:lnTo>
                  <a:pt x="144" y="856"/>
                </a:lnTo>
                <a:lnTo>
                  <a:pt x="144" y="856"/>
                </a:lnTo>
                <a:lnTo>
                  <a:pt x="153" y="841"/>
                </a:lnTo>
                <a:lnTo>
                  <a:pt x="164" y="827"/>
                </a:lnTo>
                <a:lnTo>
                  <a:pt x="175" y="811"/>
                </a:lnTo>
                <a:lnTo>
                  <a:pt x="179" y="804"/>
                </a:lnTo>
                <a:lnTo>
                  <a:pt x="184" y="796"/>
                </a:lnTo>
                <a:lnTo>
                  <a:pt x="184" y="796"/>
                </a:lnTo>
                <a:lnTo>
                  <a:pt x="156" y="824"/>
                </a:lnTo>
                <a:lnTo>
                  <a:pt x="129" y="852"/>
                </a:lnTo>
                <a:lnTo>
                  <a:pt x="80" y="908"/>
                </a:lnTo>
                <a:lnTo>
                  <a:pt x="80" y="908"/>
                </a:lnTo>
                <a:lnTo>
                  <a:pt x="71" y="915"/>
                </a:lnTo>
                <a:lnTo>
                  <a:pt x="70" y="915"/>
                </a:lnTo>
                <a:lnTo>
                  <a:pt x="71" y="914"/>
                </a:lnTo>
                <a:lnTo>
                  <a:pt x="71" y="914"/>
                </a:lnTo>
                <a:lnTo>
                  <a:pt x="66" y="918"/>
                </a:lnTo>
                <a:lnTo>
                  <a:pt x="64" y="922"/>
                </a:lnTo>
                <a:lnTo>
                  <a:pt x="64" y="927"/>
                </a:lnTo>
                <a:lnTo>
                  <a:pt x="66" y="931"/>
                </a:lnTo>
                <a:lnTo>
                  <a:pt x="68" y="935"/>
                </a:lnTo>
                <a:lnTo>
                  <a:pt x="73" y="939"/>
                </a:lnTo>
                <a:lnTo>
                  <a:pt x="84" y="948"/>
                </a:lnTo>
                <a:lnTo>
                  <a:pt x="137" y="865"/>
                </a:lnTo>
                <a:lnTo>
                  <a:pt x="140" y="863"/>
                </a:lnTo>
                <a:close/>
                <a:moveTo>
                  <a:pt x="1419" y="903"/>
                </a:moveTo>
                <a:lnTo>
                  <a:pt x="1354" y="997"/>
                </a:lnTo>
                <a:lnTo>
                  <a:pt x="1354" y="997"/>
                </a:lnTo>
                <a:lnTo>
                  <a:pt x="1387" y="967"/>
                </a:lnTo>
                <a:lnTo>
                  <a:pt x="1420" y="938"/>
                </a:lnTo>
                <a:lnTo>
                  <a:pt x="1438" y="922"/>
                </a:lnTo>
                <a:lnTo>
                  <a:pt x="1455" y="910"/>
                </a:lnTo>
                <a:lnTo>
                  <a:pt x="1475" y="897"/>
                </a:lnTo>
                <a:lnTo>
                  <a:pt x="1495" y="884"/>
                </a:lnTo>
                <a:lnTo>
                  <a:pt x="1495" y="884"/>
                </a:lnTo>
                <a:lnTo>
                  <a:pt x="1479" y="887"/>
                </a:lnTo>
                <a:lnTo>
                  <a:pt x="1461" y="886"/>
                </a:lnTo>
                <a:lnTo>
                  <a:pt x="1444" y="886"/>
                </a:lnTo>
                <a:lnTo>
                  <a:pt x="1429" y="883"/>
                </a:lnTo>
                <a:lnTo>
                  <a:pt x="1429" y="883"/>
                </a:lnTo>
                <a:lnTo>
                  <a:pt x="1424" y="894"/>
                </a:lnTo>
                <a:lnTo>
                  <a:pt x="1419" y="903"/>
                </a:lnTo>
                <a:lnTo>
                  <a:pt x="1419" y="903"/>
                </a:lnTo>
                <a:close/>
                <a:moveTo>
                  <a:pt x="1075" y="1008"/>
                </a:moveTo>
                <a:lnTo>
                  <a:pt x="1075" y="1008"/>
                </a:lnTo>
                <a:lnTo>
                  <a:pt x="1075" y="1007"/>
                </a:lnTo>
                <a:lnTo>
                  <a:pt x="1076" y="1005"/>
                </a:lnTo>
                <a:lnTo>
                  <a:pt x="1079" y="1001"/>
                </a:lnTo>
                <a:lnTo>
                  <a:pt x="1080" y="1000"/>
                </a:lnTo>
                <a:lnTo>
                  <a:pt x="1079" y="998"/>
                </a:lnTo>
                <a:lnTo>
                  <a:pt x="1077" y="998"/>
                </a:lnTo>
                <a:lnTo>
                  <a:pt x="1077" y="998"/>
                </a:lnTo>
                <a:lnTo>
                  <a:pt x="1068" y="1008"/>
                </a:lnTo>
                <a:lnTo>
                  <a:pt x="1058" y="1021"/>
                </a:lnTo>
                <a:lnTo>
                  <a:pt x="1049" y="1033"/>
                </a:lnTo>
                <a:lnTo>
                  <a:pt x="1046" y="1040"/>
                </a:lnTo>
                <a:lnTo>
                  <a:pt x="1044" y="1047"/>
                </a:lnTo>
                <a:lnTo>
                  <a:pt x="1044" y="1047"/>
                </a:lnTo>
                <a:lnTo>
                  <a:pt x="1053" y="1050"/>
                </a:lnTo>
                <a:lnTo>
                  <a:pt x="1063" y="1050"/>
                </a:lnTo>
                <a:lnTo>
                  <a:pt x="1069" y="1050"/>
                </a:lnTo>
                <a:lnTo>
                  <a:pt x="1075" y="1047"/>
                </a:lnTo>
                <a:lnTo>
                  <a:pt x="1079" y="1045"/>
                </a:lnTo>
                <a:lnTo>
                  <a:pt x="1083" y="1039"/>
                </a:lnTo>
                <a:lnTo>
                  <a:pt x="1083" y="1039"/>
                </a:lnTo>
                <a:lnTo>
                  <a:pt x="1103" y="1008"/>
                </a:lnTo>
                <a:lnTo>
                  <a:pt x="1125" y="979"/>
                </a:lnTo>
                <a:lnTo>
                  <a:pt x="1169" y="920"/>
                </a:lnTo>
                <a:lnTo>
                  <a:pt x="1169" y="920"/>
                </a:lnTo>
                <a:lnTo>
                  <a:pt x="1148" y="936"/>
                </a:lnTo>
                <a:lnTo>
                  <a:pt x="1128" y="955"/>
                </a:lnTo>
                <a:lnTo>
                  <a:pt x="1110" y="974"/>
                </a:lnTo>
                <a:lnTo>
                  <a:pt x="1091" y="994"/>
                </a:lnTo>
                <a:lnTo>
                  <a:pt x="1091" y="994"/>
                </a:lnTo>
                <a:lnTo>
                  <a:pt x="1089" y="995"/>
                </a:lnTo>
                <a:lnTo>
                  <a:pt x="1086" y="995"/>
                </a:lnTo>
                <a:lnTo>
                  <a:pt x="1086" y="995"/>
                </a:lnTo>
                <a:lnTo>
                  <a:pt x="1084" y="1000"/>
                </a:lnTo>
                <a:lnTo>
                  <a:pt x="1082" y="1004"/>
                </a:lnTo>
                <a:lnTo>
                  <a:pt x="1075" y="1008"/>
                </a:lnTo>
                <a:lnTo>
                  <a:pt x="1073" y="1011"/>
                </a:lnTo>
                <a:lnTo>
                  <a:pt x="1075" y="1008"/>
                </a:lnTo>
                <a:close/>
                <a:moveTo>
                  <a:pt x="25" y="699"/>
                </a:moveTo>
                <a:lnTo>
                  <a:pt x="25" y="699"/>
                </a:lnTo>
                <a:lnTo>
                  <a:pt x="23" y="705"/>
                </a:lnTo>
                <a:lnTo>
                  <a:pt x="22" y="709"/>
                </a:lnTo>
                <a:lnTo>
                  <a:pt x="23" y="720"/>
                </a:lnTo>
                <a:lnTo>
                  <a:pt x="25" y="731"/>
                </a:lnTo>
                <a:lnTo>
                  <a:pt x="26" y="742"/>
                </a:lnTo>
                <a:lnTo>
                  <a:pt x="26" y="742"/>
                </a:lnTo>
                <a:lnTo>
                  <a:pt x="75" y="655"/>
                </a:lnTo>
                <a:lnTo>
                  <a:pt x="101" y="613"/>
                </a:lnTo>
                <a:lnTo>
                  <a:pt x="129" y="571"/>
                </a:lnTo>
                <a:lnTo>
                  <a:pt x="129" y="571"/>
                </a:lnTo>
                <a:lnTo>
                  <a:pt x="101" y="601"/>
                </a:lnTo>
                <a:lnTo>
                  <a:pt x="74" y="631"/>
                </a:lnTo>
                <a:lnTo>
                  <a:pt x="49" y="664"/>
                </a:lnTo>
                <a:lnTo>
                  <a:pt x="25" y="699"/>
                </a:lnTo>
                <a:lnTo>
                  <a:pt x="25" y="699"/>
                </a:lnTo>
                <a:close/>
                <a:moveTo>
                  <a:pt x="67" y="821"/>
                </a:moveTo>
                <a:lnTo>
                  <a:pt x="119" y="769"/>
                </a:lnTo>
                <a:lnTo>
                  <a:pt x="119" y="769"/>
                </a:lnTo>
                <a:lnTo>
                  <a:pt x="129" y="761"/>
                </a:lnTo>
                <a:lnTo>
                  <a:pt x="141" y="752"/>
                </a:lnTo>
                <a:lnTo>
                  <a:pt x="153" y="745"/>
                </a:lnTo>
                <a:lnTo>
                  <a:pt x="165" y="741"/>
                </a:lnTo>
                <a:lnTo>
                  <a:pt x="161" y="683"/>
                </a:lnTo>
                <a:lnTo>
                  <a:pt x="148" y="697"/>
                </a:lnTo>
                <a:lnTo>
                  <a:pt x="148" y="697"/>
                </a:lnTo>
                <a:lnTo>
                  <a:pt x="146" y="697"/>
                </a:lnTo>
                <a:lnTo>
                  <a:pt x="141" y="699"/>
                </a:lnTo>
                <a:lnTo>
                  <a:pt x="139" y="703"/>
                </a:lnTo>
                <a:lnTo>
                  <a:pt x="136" y="707"/>
                </a:lnTo>
                <a:lnTo>
                  <a:pt x="134" y="710"/>
                </a:lnTo>
                <a:lnTo>
                  <a:pt x="134" y="713"/>
                </a:lnTo>
                <a:lnTo>
                  <a:pt x="136" y="714"/>
                </a:lnTo>
                <a:lnTo>
                  <a:pt x="139" y="713"/>
                </a:lnTo>
                <a:lnTo>
                  <a:pt x="139" y="713"/>
                </a:lnTo>
                <a:lnTo>
                  <a:pt x="120" y="740"/>
                </a:lnTo>
                <a:lnTo>
                  <a:pt x="102" y="768"/>
                </a:lnTo>
                <a:lnTo>
                  <a:pt x="84" y="794"/>
                </a:lnTo>
                <a:lnTo>
                  <a:pt x="67" y="821"/>
                </a:lnTo>
                <a:lnTo>
                  <a:pt x="67" y="821"/>
                </a:lnTo>
                <a:close/>
                <a:moveTo>
                  <a:pt x="801" y="896"/>
                </a:moveTo>
                <a:lnTo>
                  <a:pt x="801" y="896"/>
                </a:lnTo>
                <a:lnTo>
                  <a:pt x="785" y="897"/>
                </a:lnTo>
                <a:lnTo>
                  <a:pt x="772" y="898"/>
                </a:lnTo>
                <a:lnTo>
                  <a:pt x="758" y="898"/>
                </a:lnTo>
                <a:lnTo>
                  <a:pt x="747" y="900"/>
                </a:lnTo>
                <a:lnTo>
                  <a:pt x="747" y="900"/>
                </a:lnTo>
                <a:lnTo>
                  <a:pt x="742" y="911"/>
                </a:lnTo>
                <a:lnTo>
                  <a:pt x="736" y="922"/>
                </a:lnTo>
                <a:lnTo>
                  <a:pt x="729" y="932"/>
                </a:lnTo>
                <a:lnTo>
                  <a:pt x="720" y="942"/>
                </a:lnTo>
                <a:lnTo>
                  <a:pt x="712" y="950"/>
                </a:lnTo>
                <a:lnTo>
                  <a:pt x="704" y="959"/>
                </a:lnTo>
                <a:lnTo>
                  <a:pt x="685" y="973"/>
                </a:lnTo>
                <a:lnTo>
                  <a:pt x="682" y="976"/>
                </a:lnTo>
                <a:lnTo>
                  <a:pt x="677" y="988"/>
                </a:lnTo>
                <a:lnTo>
                  <a:pt x="677" y="988"/>
                </a:lnTo>
                <a:lnTo>
                  <a:pt x="684" y="984"/>
                </a:lnTo>
                <a:lnTo>
                  <a:pt x="687" y="983"/>
                </a:lnTo>
                <a:lnTo>
                  <a:pt x="685" y="986"/>
                </a:lnTo>
                <a:lnTo>
                  <a:pt x="685" y="986"/>
                </a:lnTo>
                <a:lnTo>
                  <a:pt x="674" y="1001"/>
                </a:lnTo>
                <a:lnTo>
                  <a:pt x="668" y="1009"/>
                </a:lnTo>
                <a:lnTo>
                  <a:pt x="664" y="1019"/>
                </a:lnTo>
                <a:lnTo>
                  <a:pt x="664" y="1019"/>
                </a:lnTo>
                <a:lnTo>
                  <a:pt x="697" y="987"/>
                </a:lnTo>
                <a:lnTo>
                  <a:pt x="729" y="955"/>
                </a:lnTo>
                <a:lnTo>
                  <a:pt x="764" y="924"/>
                </a:lnTo>
                <a:lnTo>
                  <a:pt x="801" y="896"/>
                </a:lnTo>
                <a:lnTo>
                  <a:pt x="801" y="896"/>
                </a:lnTo>
                <a:close/>
                <a:moveTo>
                  <a:pt x="40" y="959"/>
                </a:moveTo>
                <a:lnTo>
                  <a:pt x="40" y="959"/>
                </a:lnTo>
                <a:lnTo>
                  <a:pt x="81" y="980"/>
                </a:lnTo>
                <a:lnTo>
                  <a:pt x="101" y="990"/>
                </a:lnTo>
                <a:lnTo>
                  <a:pt x="122" y="1000"/>
                </a:lnTo>
                <a:lnTo>
                  <a:pt x="146" y="1007"/>
                </a:lnTo>
                <a:lnTo>
                  <a:pt x="170" y="1012"/>
                </a:lnTo>
                <a:lnTo>
                  <a:pt x="196" y="1016"/>
                </a:lnTo>
                <a:lnTo>
                  <a:pt x="224" y="1016"/>
                </a:lnTo>
                <a:lnTo>
                  <a:pt x="224" y="1016"/>
                </a:lnTo>
                <a:lnTo>
                  <a:pt x="199" y="1014"/>
                </a:lnTo>
                <a:lnTo>
                  <a:pt x="174" y="1008"/>
                </a:lnTo>
                <a:lnTo>
                  <a:pt x="151" y="1001"/>
                </a:lnTo>
                <a:lnTo>
                  <a:pt x="129" y="993"/>
                </a:lnTo>
                <a:lnTo>
                  <a:pt x="108" y="983"/>
                </a:lnTo>
                <a:lnTo>
                  <a:pt x="88" y="973"/>
                </a:lnTo>
                <a:lnTo>
                  <a:pt x="50" y="949"/>
                </a:lnTo>
                <a:lnTo>
                  <a:pt x="50" y="949"/>
                </a:lnTo>
                <a:lnTo>
                  <a:pt x="37" y="920"/>
                </a:lnTo>
                <a:lnTo>
                  <a:pt x="29" y="903"/>
                </a:lnTo>
                <a:lnTo>
                  <a:pt x="25" y="897"/>
                </a:lnTo>
                <a:lnTo>
                  <a:pt x="21" y="893"/>
                </a:lnTo>
                <a:lnTo>
                  <a:pt x="21" y="893"/>
                </a:lnTo>
                <a:lnTo>
                  <a:pt x="25" y="911"/>
                </a:lnTo>
                <a:lnTo>
                  <a:pt x="29" y="928"/>
                </a:lnTo>
                <a:lnTo>
                  <a:pt x="35" y="945"/>
                </a:lnTo>
                <a:lnTo>
                  <a:pt x="40" y="959"/>
                </a:lnTo>
                <a:lnTo>
                  <a:pt x="40" y="959"/>
                </a:lnTo>
                <a:close/>
                <a:moveTo>
                  <a:pt x="26" y="783"/>
                </a:moveTo>
                <a:lnTo>
                  <a:pt x="26" y="783"/>
                </a:lnTo>
                <a:lnTo>
                  <a:pt x="25" y="789"/>
                </a:lnTo>
                <a:lnTo>
                  <a:pt x="25" y="796"/>
                </a:lnTo>
                <a:lnTo>
                  <a:pt x="26" y="801"/>
                </a:lnTo>
                <a:lnTo>
                  <a:pt x="28" y="804"/>
                </a:lnTo>
                <a:lnTo>
                  <a:pt x="32" y="807"/>
                </a:lnTo>
                <a:lnTo>
                  <a:pt x="32" y="807"/>
                </a:lnTo>
                <a:lnTo>
                  <a:pt x="52" y="766"/>
                </a:lnTo>
                <a:lnTo>
                  <a:pt x="73" y="726"/>
                </a:lnTo>
                <a:lnTo>
                  <a:pt x="95" y="688"/>
                </a:lnTo>
                <a:lnTo>
                  <a:pt x="119" y="651"/>
                </a:lnTo>
                <a:lnTo>
                  <a:pt x="119" y="651"/>
                </a:lnTo>
                <a:lnTo>
                  <a:pt x="92" y="681"/>
                </a:lnTo>
                <a:lnTo>
                  <a:pt x="78" y="695"/>
                </a:lnTo>
                <a:lnTo>
                  <a:pt x="66" y="710"/>
                </a:lnTo>
                <a:lnTo>
                  <a:pt x="54" y="727"/>
                </a:lnTo>
                <a:lnTo>
                  <a:pt x="43" y="744"/>
                </a:lnTo>
                <a:lnTo>
                  <a:pt x="33" y="764"/>
                </a:lnTo>
                <a:lnTo>
                  <a:pt x="26" y="783"/>
                </a:lnTo>
                <a:lnTo>
                  <a:pt x="26" y="783"/>
                </a:lnTo>
                <a:close/>
                <a:moveTo>
                  <a:pt x="59" y="418"/>
                </a:moveTo>
                <a:lnTo>
                  <a:pt x="59" y="418"/>
                </a:lnTo>
                <a:lnTo>
                  <a:pt x="81" y="390"/>
                </a:lnTo>
                <a:lnTo>
                  <a:pt x="94" y="376"/>
                </a:lnTo>
                <a:lnTo>
                  <a:pt x="105" y="362"/>
                </a:lnTo>
                <a:lnTo>
                  <a:pt x="105" y="362"/>
                </a:lnTo>
                <a:lnTo>
                  <a:pt x="112" y="352"/>
                </a:lnTo>
                <a:lnTo>
                  <a:pt x="120" y="342"/>
                </a:lnTo>
                <a:lnTo>
                  <a:pt x="137" y="324"/>
                </a:lnTo>
                <a:lnTo>
                  <a:pt x="144" y="312"/>
                </a:lnTo>
                <a:lnTo>
                  <a:pt x="150" y="300"/>
                </a:lnTo>
                <a:lnTo>
                  <a:pt x="151" y="293"/>
                </a:lnTo>
                <a:lnTo>
                  <a:pt x="153" y="286"/>
                </a:lnTo>
                <a:lnTo>
                  <a:pt x="153" y="276"/>
                </a:lnTo>
                <a:lnTo>
                  <a:pt x="153" y="266"/>
                </a:lnTo>
                <a:lnTo>
                  <a:pt x="153" y="266"/>
                </a:lnTo>
                <a:lnTo>
                  <a:pt x="148" y="275"/>
                </a:lnTo>
                <a:lnTo>
                  <a:pt x="143" y="282"/>
                </a:lnTo>
                <a:lnTo>
                  <a:pt x="132" y="293"/>
                </a:lnTo>
                <a:lnTo>
                  <a:pt x="122" y="305"/>
                </a:lnTo>
                <a:lnTo>
                  <a:pt x="118" y="312"/>
                </a:lnTo>
                <a:lnTo>
                  <a:pt x="113" y="319"/>
                </a:lnTo>
                <a:lnTo>
                  <a:pt x="113" y="319"/>
                </a:lnTo>
                <a:lnTo>
                  <a:pt x="101" y="345"/>
                </a:lnTo>
                <a:lnTo>
                  <a:pt x="85" y="369"/>
                </a:lnTo>
                <a:lnTo>
                  <a:pt x="71" y="393"/>
                </a:lnTo>
                <a:lnTo>
                  <a:pt x="59" y="418"/>
                </a:lnTo>
                <a:lnTo>
                  <a:pt x="59" y="418"/>
                </a:lnTo>
                <a:close/>
                <a:moveTo>
                  <a:pt x="129" y="439"/>
                </a:moveTo>
                <a:lnTo>
                  <a:pt x="137" y="442"/>
                </a:lnTo>
                <a:lnTo>
                  <a:pt x="70" y="553"/>
                </a:lnTo>
                <a:lnTo>
                  <a:pt x="70" y="553"/>
                </a:lnTo>
                <a:lnTo>
                  <a:pt x="82" y="536"/>
                </a:lnTo>
                <a:lnTo>
                  <a:pt x="97" y="520"/>
                </a:lnTo>
                <a:lnTo>
                  <a:pt x="129" y="488"/>
                </a:lnTo>
                <a:lnTo>
                  <a:pt x="129" y="488"/>
                </a:lnTo>
                <a:lnTo>
                  <a:pt x="136" y="484"/>
                </a:lnTo>
                <a:lnTo>
                  <a:pt x="143" y="478"/>
                </a:lnTo>
                <a:lnTo>
                  <a:pt x="150" y="471"/>
                </a:lnTo>
                <a:lnTo>
                  <a:pt x="154" y="461"/>
                </a:lnTo>
                <a:lnTo>
                  <a:pt x="157" y="452"/>
                </a:lnTo>
                <a:lnTo>
                  <a:pt x="158" y="440"/>
                </a:lnTo>
                <a:lnTo>
                  <a:pt x="157" y="429"/>
                </a:lnTo>
                <a:lnTo>
                  <a:pt x="154" y="418"/>
                </a:lnTo>
                <a:lnTo>
                  <a:pt x="154" y="418"/>
                </a:lnTo>
                <a:lnTo>
                  <a:pt x="151" y="422"/>
                </a:lnTo>
                <a:lnTo>
                  <a:pt x="148" y="425"/>
                </a:lnTo>
                <a:lnTo>
                  <a:pt x="146" y="428"/>
                </a:lnTo>
                <a:lnTo>
                  <a:pt x="143" y="429"/>
                </a:lnTo>
                <a:lnTo>
                  <a:pt x="136" y="432"/>
                </a:lnTo>
                <a:lnTo>
                  <a:pt x="132" y="435"/>
                </a:lnTo>
                <a:lnTo>
                  <a:pt x="129" y="439"/>
                </a:lnTo>
                <a:lnTo>
                  <a:pt x="129" y="439"/>
                </a:lnTo>
                <a:close/>
                <a:moveTo>
                  <a:pt x="146" y="215"/>
                </a:moveTo>
                <a:lnTo>
                  <a:pt x="146" y="215"/>
                </a:lnTo>
                <a:lnTo>
                  <a:pt x="134" y="231"/>
                </a:lnTo>
                <a:lnTo>
                  <a:pt x="125" y="248"/>
                </a:lnTo>
                <a:lnTo>
                  <a:pt x="105" y="282"/>
                </a:lnTo>
                <a:lnTo>
                  <a:pt x="88" y="317"/>
                </a:lnTo>
                <a:lnTo>
                  <a:pt x="71" y="352"/>
                </a:lnTo>
                <a:lnTo>
                  <a:pt x="71" y="352"/>
                </a:lnTo>
                <a:lnTo>
                  <a:pt x="89" y="326"/>
                </a:lnTo>
                <a:lnTo>
                  <a:pt x="108" y="301"/>
                </a:lnTo>
                <a:lnTo>
                  <a:pt x="129" y="276"/>
                </a:lnTo>
                <a:lnTo>
                  <a:pt x="140" y="263"/>
                </a:lnTo>
                <a:lnTo>
                  <a:pt x="151" y="252"/>
                </a:lnTo>
                <a:lnTo>
                  <a:pt x="151" y="252"/>
                </a:lnTo>
                <a:lnTo>
                  <a:pt x="153" y="249"/>
                </a:lnTo>
                <a:lnTo>
                  <a:pt x="154" y="246"/>
                </a:lnTo>
                <a:lnTo>
                  <a:pt x="153" y="235"/>
                </a:lnTo>
                <a:lnTo>
                  <a:pt x="151" y="211"/>
                </a:lnTo>
                <a:lnTo>
                  <a:pt x="151" y="211"/>
                </a:lnTo>
                <a:lnTo>
                  <a:pt x="146" y="215"/>
                </a:lnTo>
                <a:lnTo>
                  <a:pt x="146" y="215"/>
                </a:lnTo>
                <a:close/>
                <a:moveTo>
                  <a:pt x="75" y="900"/>
                </a:moveTo>
                <a:lnTo>
                  <a:pt x="75" y="900"/>
                </a:lnTo>
                <a:lnTo>
                  <a:pt x="97" y="872"/>
                </a:lnTo>
                <a:lnTo>
                  <a:pt x="120" y="845"/>
                </a:lnTo>
                <a:lnTo>
                  <a:pt x="146" y="818"/>
                </a:lnTo>
                <a:lnTo>
                  <a:pt x="171" y="794"/>
                </a:lnTo>
                <a:lnTo>
                  <a:pt x="171" y="794"/>
                </a:lnTo>
                <a:lnTo>
                  <a:pt x="175" y="790"/>
                </a:lnTo>
                <a:lnTo>
                  <a:pt x="177" y="785"/>
                </a:lnTo>
                <a:lnTo>
                  <a:pt x="177" y="780"/>
                </a:lnTo>
                <a:lnTo>
                  <a:pt x="175" y="775"/>
                </a:lnTo>
                <a:lnTo>
                  <a:pt x="171" y="766"/>
                </a:lnTo>
                <a:lnTo>
                  <a:pt x="167" y="758"/>
                </a:lnTo>
                <a:lnTo>
                  <a:pt x="167" y="758"/>
                </a:lnTo>
                <a:lnTo>
                  <a:pt x="161" y="769"/>
                </a:lnTo>
                <a:lnTo>
                  <a:pt x="154" y="779"/>
                </a:lnTo>
                <a:lnTo>
                  <a:pt x="139" y="800"/>
                </a:lnTo>
                <a:lnTo>
                  <a:pt x="136" y="803"/>
                </a:lnTo>
                <a:lnTo>
                  <a:pt x="134" y="808"/>
                </a:lnTo>
                <a:lnTo>
                  <a:pt x="134" y="808"/>
                </a:lnTo>
                <a:lnTo>
                  <a:pt x="104" y="853"/>
                </a:lnTo>
                <a:lnTo>
                  <a:pt x="88" y="876"/>
                </a:lnTo>
                <a:lnTo>
                  <a:pt x="75" y="900"/>
                </a:lnTo>
                <a:lnTo>
                  <a:pt x="75" y="900"/>
                </a:lnTo>
                <a:close/>
                <a:moveTo>
                  <a:pt x="40" y="824"/>
                </a:moveTo>
                <a:lnTo>
                  <a:pt x="40" y="824"/>
                </a:lnTo>
                <a:lnTo>
                  <a:pt x="32" y="821"/>
                </a:lnTo>
                <a:lnTo>
                  <a:pt x="29" y="820"/>
                </a:lnTo>
                <a:lnTo>
                  <a:pt x="28" y="821"/>
                </a:lnTo>
                <a:lnTo>
                  <a:pt x="28" y="823"/>
                </a:lnTo>
                <a:lnTo>
                  <a:pt x="28" y="827"/>
                </a:lnTo>
                <a:lnTo>
                  <a:pt x="28" y="827"/>
                </a:lnTo>
                <a:lnTo>
                  <a:pt x="29" y="832"/>
                </a:lnTo>
                <a:lnTo>
                  <a:pt x="30" y="841"/>
                </a:lnTo>
                <a:lnTo>
                  <a:pt x="30" y="855"/>
                </a:lnTo>
                <a:lnTo>
                  <a:pt x="30" y="855"/>
                </a:lnTo>
                <a:lnTo>
                  <a:pt x="57" y="814"/>
                </a:lnTo>
                <a:lnTo>
                  <a:pt x="85" y="773"/>
                </a:lnTo>
                <a:lnTo>
                  <a:pt x="112" y="733"/>
                </a:lnTo>
                <a:lnTo>
                  <a:pt x="139" y="693"/>
                </a:lnTo>
                <a:lnTo>
                  <a:pt x="139" y="693"/>
                </a:lnTo>
                <a:lnTo>
                  <a:pt x="112" y="723"/>
                </a:lnTo>
                <a:lnTo>
                  <a:pt x="85" y="754"/>
                </a:lnTo>
                <a:lnTo>
                  <a:pt x="73" y="771"/>
                </a:lnTo>
                <a:lnTo>
                  <a:pt x="61" y="787"/>
                </a:lnTo>
                <a:lnTo>
                  <a:pt x="50" y="804"/>
                </a:lnTo>
                <a:lnTo>
                  <a:pt x="40" y="824"/>
                </a:lnTo>
                <a:lnTo>
                  <a:pt x="40" y="824"/>
                </a:lnTo>
                <a:close/>
                <a:moveTo>
                  <a:pt x="2481" y="1001"/>
                </a:moveTo>
                <a:lnTo>
                  <a:pt x="2481" y="1001"/>
                </a:lnTo>
                <a:lnTo>
                  <a:pt x="2532" y="955"/>
                </a:lnTo>
                <a:lnTo>
                  <a:pt x="2560" y="931"/>
                </a:lnTo>
                <a:lnTo>
                  <a:pt x="2587" y="908"/>
                </a:lnTo>
                <a:lnTo>
                  <a:pt x="2587" y="908"/>
                </a:lnTo>
                <a:lnTo>
                  <a:pt x="2580" y="910"/>
                </a:lnTo>
                <a:lnTo>
                  <a:pt x="2574" y="910"/>
                </a:lnTo>
                <a:lnTo>
                  <a:pt x="2560" y="908"/>
                </a:lnTo>
                <a:lnTo>
                  <a:pt x="2550" y="908"/>
                </a:lnTo>
                <a:lnTo>
                  <a:pt x="2546" y="910"/>
                </a:lnTo>
                <a:lnTo>
                  <a:pt x="2543" y="911"/>
                </a:lnTo>
                <a:lnTo>
                  <a:pt x="2481" y="1001"/>
                </a:lnTo>
                <a:close/>
                <a:moveTo>
                  <a:pt x="333" y="936"/>
                </a:moveTo>
                <a:lnTo>
                  <a:pt x="333" y="929"/>
                </a:lnTo>
                <a:lnTo>
                  <a:pt x="333" y="929"/>
                </a:lnTo>
                <a:lnTo>
                  <a:pt x="344" y="920"/>
                </a:lnTo>
                <a:lnTo>
                  <a:pt x="354" y="907"/>
                </a:lnTo>
                <a:lnTo>
                  <a:pt x="363" y="893"/>
                </a:lnTo>
                <a:lnTo>
                  <a:pt x="371" y="877"/>
                </a:lnTo>
                <a:lnTo>
                  <a:pt x="371" y="877"/>
                </a:lnTo>
                <a:lnTo>
                  <a:pt x="371" y="872"/>
                </a:lnTo>
                <a:lnTo>
                  <a:pt x="369" y="870"/>
                </a:lnTo>
                <a:lnTo>
                  <a:pt x="365" y="869"/>
                </a:lnTo>
                <a:lnTo>
                  <a:pt x="362" y="870"/>
                </a:lnTo>
                <a:lnTo>
                  <a:pt x="362" y="870"/>
                </a:lnTo>
                <a:lnTo>
                  <a:pt x="335" y="889"/>
                </a:lnTo>
                <a:lnTo>
                  <a:pt x="323" y="900"/>
                </a:lnTo>
                <a:lnTo>
                  <a:pt x="312" y="910"/>
                </a:lnTo>
                <a:lnTo>
                  <a:pt x="300" y="922"/>
                </a:lnTo>
                <a:lnTo>
                  <a:pt x="289" y="935"/>
                </a:lnTo>
                <a:lnTo>
                  <a:pt x="279" y="948"/>
                </a:lnTo>
                <a:lnTo>
                  <a:pt x="271" y="962"/>
                </a:lnTo>
                <a:lnTo>
                  <a:pt x="351" y="889"/>
                </a:lnTo>
                <a:lnTo>
                  <a:pt x="351" y="889"/>
                </a:lnTo>
                <a:lnTo>
                  <a:pt x="348" y="896"/>
                </a:lnTo>
                <a:lnTo>
                  <a:pt x="344" y="903"/>
                </a:lnTo>
                <a:lnTo>
                  <a:pt x="335" y="915"/>
                </a:lnTo>
                <a:lnTo>
                  <a:pt x="327" y="927"/>
                </a:lnTo>
                <a:lnTo>
                  <a:pt x="323" y="934"/>
                </a:lnTo>
                <a:lnTo>
                  <a:pt x="320" y="941"/>
                </a:lnTo>
                <a:lnTo>
                  <a:pt x="333" y="936"/>
                </a:lnTo>
                <a:close/>
                <a:moveTo>
                  <a:pt x="1122" y="1014"/>
                </a:moveTo>
                <a:lnTo>
                  <a:pt x="1122" y="1014"/>
                </a:lnTo>
                <a:lnTo>
                  <a:pt x="1136" y="1002"/>
                </a:lnTo>
                <a:lnTo>
                  <a:pt x="1152" y="990"/>
                </a:lnTo>
                <a:lnTo>
                  <a:pt x="1180" y="962"/>
                </a:lnTo>
                <a:lnTo>
                  <a:pt x="1208" y="934"/>
                </a:lnTo>
                <a:lnTo>
                  <a:pt x="1222" y="921"/>
                </a:lnTo>
                <a:lnTo>
                  <a:pt x="1238" y="908"/>
                </a:lnTo>
                <a:lnTo>
                  <a:pt x="1233" y="908"/>
                </a:lnTo>
                <a:lnTo>
                  <a:pt x="1256" y="894"/>
                </a:lnTo>
                <a:lnTo>
                  <a:pt x="1256" y="894"/>
                </a:lnTo>
                <a:lnTo>
                  <a:pt x="1260" y="889"/>
                </a:lnTo>
                <a:lnTo>
                  <a:pt x="1263" y="887"/>
                </a:lnTo>
                <a:lnTo>
                  <a:pt x="1266" y="887"/>
                </a:lnTo>
                <a:lnTo>
                  <a:pt x="1266" y="887"/>
                </a:lnTo>
                <a:lnTo>
                  <a:pt x="1266" y="884"/>
                </a:lnTo>
                <a:lnTo>
                  <a:pt x="1267" y="883"/>
                </a:lnTo>
                <a:lnTo>
                  <a:pt x="1270" y="880"/>
                </a:lnTo>
                <a:lnTo>
                  <a:pt x="1270" y="880"/>
                </a:lnTo>
                <a:lnTo>
                  <a:pt x="1259" y="886"/>
                </a:lnTo>
                <a:lnTo>
                  <a:pt x="1247" y="891"/>
                </a:lnTo>
                <a:lnTo>
                  <a:pt x="1225" y="907"/>
                </a:lnTo>
                <a:lnTo>
                  <a:pt x="1204" y="925"/>
                </a:lnTo>
                <a:lnTo>
                  <a:pt x="1186" y="942"/>
                </a:lnTo>
                <a:lnTo>
                  <a:pt x="1120" y="1007"/>
                </a:lnTo>
                <a:lnTo>
                  <a:pt x="1117" y="1009"/>
                </a:lnTo>
                <a:lnTo>
                  <a:pt x="1114" y="1015"/>
                </a:lnTo>
                <a:lnTo>
                  <a:pt x="1114" y="1015"/>
                </a:lnTo>
                <a:lnTo>
                  <a:pt x="1118" y="1015"/>
                </a:lnTo>
                <a:lnTo>
                  <a:pt x="1122" y="1014"/>
                </a:lnTo>
                <a:lnTo>
                  <a:pt x="1122" y="1014"/>
                </a:lnTo>
                <a:close/>
                <a:moveTo>
                  <a:pt x="200" y="776"/>
                </a:moveTo>
                <a:lnTo>
                  <a:pt x="200" y="776"/>
                </a:lnTo>
                <a:lnTo>
                  <a:pt x="200" y="783"/>
                </a:lnTo>
                <a:lnTo>
                  <a:pt x="203" y="789"/>
                </a:lnTo>
                <a:lnTo>
                  <a:pt x="208" y="793"/>
                </a:lnTo>
                <a:lnTo>
                  <a:pt x="212" y="797"/>
                </a:lnTo>
                <a:lnTo>
                  <a:pt x="223" y="803"/>
                </a:lnTo>
                <a:lnTo>
                  <a:pt x="234" y="807"/>
                </a:lnTo>
                <a:lnTo>
                  <a:pt x="234" y="807"/>
                </a:lnTo>
                <a:lnTo>
                  <a:pt x="224" y="794"/>
                </a:lnTo>
                <a:lnTo>
                  <a:pt x="216" y="780"/>
                </a:lnTo>
                <a:lnTo>
                  <a:pt x="209" y="765"/>
                </a:lnTo>
                <a:lnTo>
                  <a:pt x="202" y="748"/>
                </a:lnTo>
                <a:lnTo>
                  <a:pt x="189" y="716"/>
                </a:lnTo>
                <a:lnTo>
                  <a:pt x="178" y="681"/>
                </a:lnTo>
                <a:lnTo>
                  <a:pt x="178" y="681"/>
                </a:lnTo>
                <a:lnTo>
                  <a:pt x="178" y="706"/>
                </a:lnTo>
                <a:lnTo>
                  <a:pt x="181" y="730"/>
                </a:lnTo>
                <a:lnTo>
                  <a:pt x="184" y="752"/>
                </a:lnTo>
                <a:lnTo>
                  <a:pt x="191" y="772"/>
                </a:lnTo>
                <a:lnTo>
                  <a:pt x="191" y="772"/>
                </a:lnTo>
                <a:lnTo>
                  <a:pt x="192" y="775"/>
                </a:lnTo>
                <a:lnTo>
                  <a:pt x="196" y="775"/>
                </a:lnTo>
                <a:lnTo>
                  <a:pt x="199" y="775"/>
                </a:lnTo>
                <a:lnTo>
                  <a:pt x="200" y="776"/>
                </a:lnTo>
                <a:lnTo>
                  <a:pt x="200" y="776"/>
                </a:lnTo>
                <a:close/>
                <a:moveTo>
                  <a:pt x="907" y="887"/>
                </a:moveTo>
                <a:lnTo>
                  <a:pt x="861" y="960"/>
                </a:lnTo>
                <a:lnTo>
                  <a:pt x="861" y="960"/>
                </a:lnTo>
                <a:lnTo>
                  <a:pt x="883" y="939"/>
                </a:lnTo>
                <a:lnTo>
                  <a:pt x="907" y="920"/>
                </a:lnTo>
                <a:lnTo>
                  <a:pt x="931" y="900"/>
                </a:lnTo>
                <a:lnTo>
                  <a:pt x="958" y="882"/>
                </a:lnTo>
                <a:lnTo>
                  <a:pt x="958" y="882"/>
                </a:lnTo>
                <a:lnTo>
                  <a:pt x="935" y="884"/>
                </a:lnTo>
                <a:lnTo>
                  <a:pt x="926" y="884"/>
                </a:lnTo>
                <a:lnTo>
                  <a:pt x="916" y="884"/>
                </a:lnTo>
                <a:lnTo>
                  <a:pt x="916" y="884"/>
                </a:lnTo>
                <a:lnTo>
                  <a:pt x="907" y="887"/>
                </a:lnTo>
                <a:lnTo>
                  <a:pt x="907" y="887"/>
                </a:lnTo>
                <a:close/>
                <a:moveTo>
                  <a:pt x="2720" y="903"/>
                </a:moveTo>
                <a:lnTo>
                  <a:pt x="2720" y="903"/>
                </a:lnTo>
                <a:lnTo>
                  <a:pt x="2709" y="901"/>
                </a:lnTo>
                <a:lnTo>
                  <a:pt x="2699" y="901"/>
                </a:lnTo>
                <a:lnTo>
                  <a:pt x="2675" y="903"/>
                </a:lnTo>
                <a:lnTo>
                  <a:pt x="2675" y="903"/>
                </a:lnTo>
                <a:lnTo>
                  <a:pt x="2664" y="922"/>
                </a:lnTo>
                <a:lnTo>
                  <a:pt x="2653" y="942"/>
                </a:lnTo>
                <a:lnTo>
                  <a:pt x="2627" y="980"/>
                </a:lnTo>
                <a:lnTo>
                  <a:pt x="2627" y="980"/>
                </a:lnTo>
                <a:lnTo>
                  <a:pt x="2671" y="941"/>
                </a:lnTo>
                <a:lnTo>
                  <a:pt x="2695" y="921"/>
                </a:lnTo>
                <a:lnTo>
                  <a:pt x="2720" y="903"/>
                </a:lnTo>
                <a:lnTo>
                  <a:pt x="2720" y="903"/>
                </a:lnTo>
                <a:close/>
                <a:moveTo>
                  <a:pt x="2737" y="51"/>
                </a:moveTo>
                <a:lnTo>
                  <a:pt x="2744" y="47"/>
                </a:lnTo>
                <a:lnTo>
                  <a:pt x="2744" y="47"/>
                </a:lnTo>
                <a:lnTo>
                  <a:pt x="2712" y="44"/>
                </a:lnTo>
                <a:lnTo>
                  <a:pt x="2675" y="41"/>
                </a:lnTo>
                <a:lnTo>
                  <a:pt x="2591" y="36"/>
                </a:lnTo>
                <a:lnTo>
                  <a:pt x="2516" y="34"/>
                </a:lnTo>
                <a:lnTo>
                  <a:pt x="2491" y="34"/>
                </a:lnTo>
                <a:lnTo>
                  <a:pt x="2477" y="36"/>
                </a:lnTo>
                <a:lnTo>
                  <a:pt x="2737" y="51"/>
                </a:lnTo>
                <a:close/>
                <a:moveTo>
                  <a:pt x="725" y="898"/>
                </a:moveTo>
                <a:lnTo>
                  <a:pt x="725" y="898"/>
                </a:lnTo>
                <a:lnTo>
                  <a:pt x="711" y="898"/>
                </a:lnTo>
                <a:lnTo>
                  <a:pt x="705" y="898"/>
                </a:lnTo>
                <a:lnTo>
                  <a:pt x="698" y="900"/>
                </a:lnTo>
                <a:lnTo>
                  <a:pt x="698" y="900"/>
                </a:lnTo>
                <a:lnTo>
                  <a:pt x="697" y="904"/>
                </a:lnTo>
                <a:lnTo>
                  <a:pt x="697" y="905"/>
                </a:lnTo>
                <a:lnTo>
                  <a:pt x="695" y="905"/>
                </a:lnTo>
                <a:lnTo>
                  <a:pt x="694" y="903"/>
                </a:lnTo>
                <a:lnTo>
                  <a:pt x="694" y="900"/>
                </a:lnTo>
                <a:lnTo>
                  <a:pt x="694" y="900"/>
                </a:lnTo>
                <a:lnTo>
                  <a:pt x="684" y="907"/>
                </a:lnTo>
                <a:lnTo>
                  <a:pt x="678" y="914"/>
                </a:lnTo>
                <a:lnTo>
                  <a:pt x="666" y="932"/>
                </a:lnTo>
                <a:lnTo>
                  <a:pt x="666" y="932"/>
                </a:lnTo>
                <a:lnTo>
                  <a:pt x="660" y="938"/>
                </a:lnTo>
                <a:lnTo>
                  <a:pt x="654" y="942"/>
                </a:lnTo>
                <a:lnTo>
                  <a:pt x="649" y="942"/>
                </a:lnTo>
                <a:lnTo>
                  <a:pt x="647" y="941"/>
                </a:lnTo>
                <a:lnTo>
                  <a:pt x="645" y="939"/>
                </a:lnTo>
                <a:lnTo>
                  <a:pt x="645" y="939"/>
                </a:lnTo>
                <a:lnTo>
                  <a:pt x="646" y="945"/>
                </a:lnTo>
                <a:lnTo>
                  <a:pt x="646" y="948"/>
                </a:lnTo>
                <a:lnTo>
                  <a:pt x="646" y="950"/>
                </a:lnTo>
                <a:lnTo>
                  <a:pt x="646" y="950"/>
                </a:lnTo>
                <a:lnTo>
                  <a:pt x="642" y="957"/>
                </a:lnTo>
                <a:lnTo>
                  <a:pt x="638" y="964"/>
                </a:lnTo>
                <a:lnTo>
                  <a:pt x="628" y="977"/>
                </a:lnTo>
                <a:lnTo>
                  <a:pt x="616" y="991"/>
                </a:lnTo>
                <a:lnTo>
                  <a:pt x="608" y="1004"/>
                </a:lnTo>
                <a:lnTo>
                  <a:pt x="608" y="1004"/>
                </a:lnTo>
                <a:lnTo>
                  <a:pt x="635" y="976"/>
                </a:lnTo>
                <a:lnTo>
                  <a:pt x="663" y="949"/>
                </a:lnTo>
                <a:lnTo>
                  <a:pt x="694" y="922"/>
                </a:lnTo>
                <a:lnTo>
                  <a:pt x="725" y="898"/>
                </a:lnTo>
                <a:lnTo>
                  <a:pt x="725" y="898"/>
                </a:lnTo>
                <a:close/>
                <a:moveTo>
                  <a:pt x="2397" y="1012"/>
                </a:moveTo>
                <a:lnTo>
                  <a:pt x="2397" y="1012"/>
                </a:lnTo>
                <a:lnTo>
                  <a:pt x="2449" y="962"/>
                </a:lnTo>
                <a:lnTo>
                  <a:pt x="2476" y="936"/>
                </a:lnTo>
                <a:lnTo>
                  <a:pt x="2502" y="912"/>
                </a:lnTo>
                <a:lnTo>
                  <a:pt x="2502" y="912"/>
                </a:lnTo>
                <a:lnTo>
                  <a:pt x="2494" y="910"/>
                </a:lnTo>
                <a:lnTo>
                  <a:pt x="2485" y="908"/>
                </a:lnTo>
                <a:lnTo>
                  <a:pt x="2477" y="908"/>
                </a:lnTo>
                <a:lnTo>
                  <a:pt x="2474" y="908"/>
                </a:lnTo>
                <a:lnTo>
                  <a:pt x="2471" y="911"/>
                </a:lnTo>
                <a:lnTo>
                  <a:pt x="2397" y="1012"/>
                </a:lnTo>
                <a:close/>
                <a:moveTo>
                  <a:pt x="2128" y="981"/>
                </a:moveTo>
                <a:lnTo>
                  <a:pt x="2128" y="981"/>
                </a:lnTo>
                <a:lnTo>
                  <a:pt x="2133" y="983"/>
                </a:lnTo>
                <a:lnTo>
                  <a:pt x="2133" y="983"/>
                </a:lnTo>
                <a:lnTo>
                  <a:pt x="2173" y="948"/>
                </a:lnTo>
                <a:lnTo>
                  <a:pt x="2195" y="929"/>
                </a:lnTo>
                <a:lnTo>
                  <a:pt x="2218" y="914"/>
                </a:lnTo>
                <a:lnTo>
                  <a:pt x="2179" y="911"/>
                </a:lnTo>
                <a:lnTo>
                  <a:pt x="2140" y="969"/>
                </a:lnTo>
                <a:lnTo>
                  <a:pt x="2137" y="972"/>
                </a:lnTo>
                <a:lnTo>
                  <a:pt x="2140" y="969"/>
                </a:lnTo>
                <a:lnTo>
                  <a:pt x="2140" y="969"/>
                </a:lnTo>
                <a:lnTo>
                  <a:pt x="2141" y="963"/>
                </a:lnTo>
                <a:lnTo>
                  <a:pt x="2144" y="959"/>
                </a:lnTo>
                <a:lnTo>
                  <a:pt x="2147" y="955"/>
                </a:lnTo>
                <a:lnTo>
                  <a:pt x="2148" y="949"/>
                </a:lnTo>
                <a:lnTo>
                  <a:pt x="2148" y="949"/>
                </a:lnTo>
                <a:lnTo>
                  <a:pt x="2141" y="955"/>
                </a:lnTo>
                <a:lnTo>
                  <a:pt x="2137" y="963"/>
                </a:lnTo>
                <a:lnTo>
                  <a:pt x="2128" y="979"/>
                </a:lnTo>
                <a:lnTo>
                  <a:pt x="2128" y="979"/>
                </a:lnTo>
                <a:lnTo>
                  <a:pt x="2131" y="979"/>
                </a:lnTo>
                <a:lnTo>
                  <a:pt x="2131" y="980"/>
                </a:lnTo>
                <a:lnTo>
                  <a:pt x="2131" y="981"/>
                </a:lnTo>
                <a:lnTo>
                  <a:pt x="2128" y="981"/>
                </a:lnTo>
                <a:lnTo>
                  <a:pt x="2128" y="981"/>
                </a:lnTo>
                <a:close/>
                <a:moveTo>
                  <a:pt x="2352" y="912"/>
                </a:moveTo>
                <a:lnTo>
                  <a:pt x="2313" y="911"/>
                </a:lnTo>
                <a:lnTo>
                  <a:pt x="2313" y="911"/>
                </a:lnTo>
                <a:lnTo>
                  <a:pt x="2306" y="931"/>
                </a:lnTo>
                <a:lnTo>
                  <a:pt x="2294" y="949"/>
                </a:lnTo>
                <a:lnTo>
                  <a:pt x="2284" y="967"/>
                </a:lnTo>
                <a:lnTo>
                  <a:pt x="2275" y="984"/>
                </a:lnTo>
                <a:lnTo>
                  <a:pt x="2352" y="912"/>
                </a:lnTo>
                <a:close/>
                <a:moveTo>
                  <a:pt x="2279" y="914"/>
                </a:moveTo>
                <a:lnTo>
                  <a:pt x="2279" y="914"/>
                </a:lnTo>
                <a:lnTo>
                  <a:pt x="2269" y="911"/>
                </a:lnTo>
                <a:lnTo>
                  <a:pt x="2258" y="911"/>
                </a:lnTo>
                <a:lnTo>
                  <a:pt x="2249" y="912"/>
                </a:lnTo>
                <a:lnTo>
                  <a:pt x="2247" y="914"/>
                </a:lnTo>
                <a:lnTo>
                  <a:pt x="2244" y="915"/>
                </a:lnTo>
                <a:lnTo>
                  <a:pt x="2244" y="915"/>
                </a:lnTo>
                <a:lnTo>
                  <a:pt x="2237" y="928"/>
                </a:lnTo>
                <a:lnTo>
                  <a:pt x="2228" y="941"/>
                </a:lnTo>
                <a:lnTo>
                  <a:pt x="2218" y="952"/>
                </a:lnTo>
                <a:lnTo>
                  <a:pt x="2209" y="962"/>
                </a:lnTo>
                <a:lnTo>
                  <a:pt x="2195" y="987"/>
                </a:lnTo>
                <a:lnTo>
                  <a:pt x="2279" y="914"/>
                </a:lnTo>
                <a:close/>
                <a:moveTo>
                  <a:pt x="2051" y="993"/>
                </a:moveTo>
                <a:lnTo>
                  <a:pt x="2141" y="912"/>
                </a:lnTo>
                <a:lnTo>
                  <a:pt x="2110" y="911"/>
                </a:lnTo>
                <a:lnTo>
                  <a:pt x="2110" y="911"/>
                </a:lnTo>
                <a:lnTo>
                  <a:pt x="2096" y="932"/>
                </a:lnTo>
                <a:lnTo>
                  <a:pt x="2081" y="952"/>
                </a:lnTo>
                <a:lnTo>
                  <a:pt x="2065" y="972"/>
                </a:lnTo>
                <a:lnTo>
                  <a:pt x="2051" y="993"/>
                </a:lnTo>
                <a:lnTo>
                  <a:pt x="2051" y="993"/>
                </a:lnTo>
                <a:close/>
                <a:moveTo>
                  <a:pt x="1571" y="891"/>
                </a:moveTo>
                <a:lnTo>
                  <a:pt x="1571" y="891"/>
                </a:lnTo>
                <a:lnTo>
                  <a:pt x="1568" y="901"/>
                </a:lnTo>
                <a:lnTo>
                  <a:pt x="1564" y="910"/>
                </a:lnTo>
                <a:lnTo>
                  <a:pt x="1559" y="918"/>
                </a:lnTo>
                <a:lnTo>
                  <a:pt x="1554" y="927"/>
                </a:lnTo>
                <a:lnTo>
                  <a:pt x="1548" y="934"/>
                </a:lnTo>
                <a:lnTo>
                  <a:pt x="1542" y="939"/>
                </a:lnTo>
                <a:lnTo>
                  <a:pt x="1535" y="945"/>
                </a:lnTo>
                <a:lnTo>
                  <a:pt x="1528" y="948"/>
                </a:lnTo>
                <a:lnTo>
                  <a:pt x="1528" y="948"/>
                </a:lnTo>
                <a:lnTo>
                  <a:pt x="1527" y="949"/>
                </a:lnTo>
                <a:lnTo>
                  <a:pt x="1527" y="948"/>
                </a:lnTo>
                <a:lnTo>
                  <a:pt x="1530" y="946"/>
                </a:lnTo>
                <a:lnTo>
                  <a:pt x="1533" y="945"/>
                </a:lnTo>
                <a:lnTo>
                  <a:pt x="1534" y="945"/>
                </a:lnTo>
                <a:lnTo>
                  <a:pt x="1535" y="946"/>
                </a:lnTo>
                <a:lnTo>
                  <a:pt x="1537" y="949"/>
                </a:lnTo>
                <a:lnTo>
                  <a:pt x="1537" y="949"/>
                </a:lnTo>
                <a:lnTo>
                  <a:pt x="1554" y="935"/>
                </a:lnTo>
                <a:lnTo>
                  <a:pt x="1573" y="918"/>
                </a:lnTo>
                <a:lnTo>
                  <a:pt x="1596" y="901"/>
                </a:lnTo>
                <a:lnTo>
                  <a:pt x="1607" y="893"/>
                </a:lnTo>
                <a:lnTo>
                  <a:pt x="1618" y="887"/>
                </a:lnTo>
                <a:lnTo>
                  <a:pt x="1568" y="890"/>
                </a:lnTo>
                <a:lnTo>
                  <a:pt x="1571" y="891"/>
                </a:lnTo>
                <a:close/>
                <a:moveTo>
                  <a:pt x="98" y="438"/>
                </a:moveTo>
                <a:lnTo>
                  <a:pt x="98" y="438"/>
                </a:lnTo>
                <a:lnTo>
                  <a:pt x="125" y="408"/>
                </a:lnTo>
                <a:lnTo>
                  <a:pt x="139" y="393"/>
                </a:lnTo>
                <a:lnTo>
                  <a:pt x="154" y="378"/>
                </a:lnTo>
                <a:lnTo>
                  <a:pt x="154" y="378"/>
                </a:lnTo>
                <a:lnTo>
                  <a:pt x="156" y="376"/>
                </a:lnTo>
                <a:lnTo>
                  <a:pt x="157" y="371"/>
                </a:lnTo>
                <a:lnTo>
                  <a:pt x="157" y="362"/>
                </a:lnTo>
                <a:lnTo>
                  <a:pt x="153" y="338"/>
                </a:lnTo>
                <a:lnTo>
                  <a:pt x="153" y="338"/>
                </a:lnTo>
                <a:lnTo>
                  <a:pt x="150" y="346"/>
                </a:lnTo>
                <a:lnTo>
                  <a:pt x="146" y="353"/>
                </a:lnTo>
                <a:lnTo>
                  <a:pt x="139" y="366"/>
                </a:lnTo>
                <a:lnTo>
                  <a:pt x="139" y="366"/>
                </a:lnTo>
                <a:lnTo>
                  <a:pt x="136" y="367"/>
                </a:lnTo>
                <a:lnTo>
                  <a:pt x="98" y="438"/>
                </a:lnTo>
                <a:close/>
                <a:moveTo>
                  <a:pt x="146" y="876"/>
                </a:moveTo>
                <a:lnTo>
                  <a:pt x="146" y="876"/>
                </a:lnTo>
                <a:lnTo>
                  <a:pt x="163" y="860"/>
                </a:lnTo>
                <a:lnTo>
                  <a:pt x="179" y="845"/>
                </a:lnTo>
                <a:lnTo>
                  <a:pt x="213" y="817"/>
                </a:lnTo>
                <a:lnTo>
                  <a:pt x="213" y="817"/>
                </a:lnTo>
                <a:lnTo>
                  <a:pt x="209" y="813"/>
                </a:lnTo>
                <a:lnTo>
                  <a:pt x="203" y="810"/>
                </a:lnTo>
                <a:lnTo>
                  <a:pt x="199" y="807"/>
                </a:lnTo>
                <a:lnTo>
                  <a:pt x="195" y="804"/>
                </a:lnTo>
                <a:lnTo>
                  <a:pt x="195" y="804"/>
                </a:lnTo>
                <a:lnTo>
                  <a:pt x="179" y="820"/>
                </a:lnTo>
                <a:lnTo>
                  <a:pt x="168" y="837"/>
                </a:lnTo>
                <a:lnTo>
                  <a:pt x="157" y="855"/>
                </a:lnTo>
                <a:lnTo>
                  <a:pt x="146" y="876"/>
                </a:lnTo>
                <a:lnTo>
                  <a:pt x="146" y="876"/>
                </a:lnTo>
                <a:close/>
                <a:moveTo>
                  <a:pt x="874" y="889"/>
                </a:moveTo>
                <a:lnTo>
                  <a:pt x="874" y="889"/>
                </a:lnTo>
                <a:lnTo>
                  <a:pt x="864" y="890"/>
                </a:lnTo>
                <a:lnTo>
                  <a:pt x="855" y="891"/>
                </a:lnTo>
                <a:lnTo>
                  <a:pt x="845" y="894"/>
                </a:lnTo>
                <a:lnTo>
                  <a:pt x="837" y="897"/>
                </a:lnTo>
                <a:lnTo>
                  <a:pt x="837" y="897"/>
                </a:lnTo>
                <a:lnTo>
                  <a:pt x="833" y="901"/>
                </a:lnTo>
                <a:lnTo>
                  <a:pt x="829" y="905"/>
                </a:lnTo>
                <a:lnTo>
                  <a:pt x="820" y="917"/>
                </a:lnTo>
                <a:lnTo>
                  <a:pt x="812" y="928"/>
                </a:lnTo>
                <a:lnTo>
                  <a:pt x="808" y="932"/>
                </a:lnTo>
                <a:lnTo>
                  <a:pt x="803" y="936"/>
                </a:lnTo>
                <a:lnTo>
                  <a:pt x="808" y="936"/>
                </a:lnTo>
                <a:lnTo>
                  <a:pt x="808" y="936"/>
                </a:lnTo>
                <a:lnTo>
                  <a:pt x="798" y="950"/>
                </a:lnTo>
                <a:lnTo>
                  <a:pt x="793" y="957"/>
                </a:lnTo>
                <a:lnTo>
                  <a:pt x="789" y="964"/>
                </a:lnTo>
                <a:lnTo>
                  <a:pt x="789" y="964"/>
                </a:lnTo>
                <a:lnTo>
                  <a:pt x="830" y="925"/>
                </a:lnTo>
                <a:lnTo>
                  <a:pt x="851" y="905"/>
                </a:lnTo>
                <a:lnTo>
                  <a:pt x="862" y="897"/>
                </a:lnTo>
                <a:lnTo>
                  <a:pt x="874" y="889"/>
                </a:lnTo>
                <a:lnTo>
                  <a:pt x="874" y="889"/>
                </a:lnTo>
                <a:close/>
                <a:moveTo>
                  <a:pt x="1683" y="943"/>
                </a:moveTo>
                <a:lnTo>
                  <a:pt x="1749" y="891"/>
                </a:lnTo>
                <a:lnTo>
                  <a:pt x="1749" y="891"/>
                </a:lnTo>
                <a:lnTo>
                  <a:pt x="1741" y="891"/>
                </a:lnTo>
                <a:lnTo>
                  <a:pt x="1735" y="893"/>
                </a:lnTo>
                <a:lnTo>
                  <a:pt x="1729" y="894"/>
                </a:lnTo>
                <a:lnTo>
                  <a:pt x="1725" y="894"/>
                </a:lnTo>
                <a:lnTo>
                  <a:pt x="1725" y="894"/>
                </a:lnTo>
                <a:lnTo>
                  <a:pt x="1717" y="891"/>
                </a:lnTo>
                <a:lnTo>
                  <a:pt x="1708" y="890"/>
                </a:lnTo>
                <a:lnTo>
                  <a:pt x="1704" y="891"/>
                </a:lnTo>
                <a:lnTo>
                  <a:pt x="1701" y="893"/>
                </a:lnTo>
                <a:lnTo>
                  <a:pt x="1700" y="896"/>
                </a:lnTo>
                <a:lnTo>
                  <a:pt x="1700" y="900"/>
                </a:lnTo>
                <a:lnTo>
                  <a:pt x="1700" y="900"/>
                </a:lnTo>
                <a:lnTo>
                  <a:pt x="1700" y="907"/>
                </a:lnTo>
                <a:lnTo>
                  <a:pt x="1698" y="914"/>
                </a:lnTo>
                <a:lnTo>
                  <a:pt x="1694" y="920"/>
                </a:lnTo>
                <a:lnTo>
                  <a:pt x="1691" y="925"/>
                </a:lnTo>
                <a:lnTo>
                  <a:pt x="1684" y="935"/>
                </a:lnTo>
                <a:lnTo>
                  <a:pt x="1683" y="939"/>
                </a:lnTo>
                <a:lnTo>
                  <a:pt x="1683" y="943"/>
                </a:lnTo>
                <a:lnTo>
                  <a:pt x="1683" y="943"/>
                </a:lnTo>
                <a:close/>
                <a:moveTo>
                  <a:pt x="115" y="550"/>
                </a:moveTo>
                <a:lnTo>
                  <a:pt x="115" y="550"/>
                </a:lnTo>
                <a:lnTo>
                  <a:pt x="122" y="540"/>
                </a:lnTo>
                <a:lnTo>
                  <a:pt x="125" y="537"/>
                </a:lnTo>
                <a:lnTo>
                  <a:pt x="127" y="534"/>
                </a:lnTo>
                <a:lnTo>
                  <a:pt x="127" y="534"/>
                </a:lnTo>
                <a:lnTo>
                  <a:pt x="122" y="546"/>
                </a:lnTo>
                <a:lnTo>
                  <a:pt x="115" y="558"/>
                </a:lnTo>
                <a:lnTo>
                  <a:pt x="106" y="571"/>
                </a:lnTo>
                <a:lnTo>
                  <a:pt x="99" y="584"/>
                </a:lnTo>
                <a:lnTo>
                  <a:pt x="99" y="584"/>
                </a:lnTo>
                <a:lnTo>
                  <a:pt x="125" y="557"/>
                </a:lnTo>
                <a:lnTo>
                  <a:pt x="137" y="546"/>
                </a:lnTo>
                <a:lnTo>
                  <a:pt x="150" y="534"/>
                </a:lnTo>
                <a:lnTo>
                  <a:pt x="150" y="534"/>
                </a:lnTo>
                <a:lnTo>
                  <a:pt x="153" y="530"/>
                </a:lnTo>
                <a:lnTo>
                  <a:pt x="156" y="526"/>
                </a:lnTo>
                <a:lnTo>
                  <a:pt x="156" y="522"/>
                </a:lnTo>
                <a:lnTo>
                  <a:pt x="156" y="518"/>
                </a:lnTo>
                <a:lnTo>
                  <a:pt x="154" y="509"/>
                </a:lnTo>
                <a:lnTo>
                  <a:pt x="153" y="502"/>
                </a:lnTo>
                <a:lnTo>
                  <a:pt x="153" y="502"/>
                </a:lnTo>
                <a:lnTo>
                  <a:pt x="148" y="508"/>
                </a:lnTo>
                <a:lnTo>
                  <a:pt x="144" y="513"/>
                </a:lnTo>
                <a:lnTo>
                  <a:pt x="133" y="523"/>
                </a:lnTo>
                <a:lnTo>
                  <a:pt x="127" y="527"/>
                </a:lnTo>
                <a:lnTo>
                  <a:pt x="123" y="534"/>
                </a:lnTo>
                <a:lnTo>
                  <a:pt x="119" y="542"/>
                </a:lnTo>
                <a:lnTo>
                  <a:pt x="115" y="550"/>
                </a:lnTo>
                <a:lnTo>
                  <a:pt x="115" y="550"/>
                </a:lnTo>
                <a:close/>
                <a:moveTo>
                  <a:pt x="1607" y="946"/>
                </a:moveTo>
                <a:lnTo>
                  <a:pt x="1607" y="946"/>
                </a:lnTo>
                <a:lnTo>
                  <a:pt x="1645" y="917"/>
                </a:lnTo>
                <a:lnTo>
                  <a:pt x="1663" y="903"/>
                </a:lnTo>
                <a:lnTo>
                  <a:pt x="1683" y="891"/>
                </a:lnTo>
                <a:lnTo>
                  <a:pt x="1683" y="891"/>
                </a:lnTo>
                <a:lnTo>
                  <a:pt x="1673" y="889"/>
                </a:lnTo>
                <a:lnTo>
                  <a:pt x="1662" y="887"/>
                </a:lnTo>
                <a:lnTo>
                  <a:pt x="1651" y="887"/>
                </a:lnTo>
                <a:lnTo>
                  <a:pt x="1646" y="889"/>
                </a:lnTo>
                <a:lnTo>
                  <a:pt x="1644" y="891"/>
                </a:lnTo>
                <a:lnTo>
                  <a:pt x="1644" y="891"/>
                </a:lnTo>
                <a:lnTo>
                  <a:pt x="1634" y="903"/>
                </a:lnTo>
                <a:lnTo>
                  <a:pt x="1625" y="915"/>
                </a:lnTo>
                <a:lnTo>
                  <a:pt x="1617" y="931"/>
                </a:lnTo>
                <a:lnTo>
                  <a:pt x="1607" y="946"/>
                </a:lnTo>
                <a:lnTo>
                  <a:pt x="1607" y="946"/>
                </a:lnTo>
                <a:close/>
                <a:moveTo>
                  <a:pt x="2613" y="912"/>
                </a:moveTo>
                <a:lnTo>
                  <a:pt x="2613" y="912"/>
                </a:lnTo>
                <a:lnTo>
                  <a:pt x="2603" y="928"/>
                </a:lnTo>
                <a:lnTo>
                  <a:pt x="2591" y="943"/>
                </a:lnTo>
                <a:lnTo>
                  <a:pt x="2580" y="957"/>
                </a:lnTo>
                <a:lnTo>
                  <a:pt x="2570" y="973"/>
                </a:lnTo>
                <a:lnTo>
                  <a:pt x="2570" y="973"/>
                </a:lnTo>
                <a:lnTo>
                  <a:pt x="2606" y="939"/>
                </a:lnTo>
                <a:lnTo>
                  <a:pt x="2626" y="924"/>
                </a:lnTo>
                <a:lnTo>
                  <a:pt x="2647" y="908"/>
                </a:lnTo>
                <a:lnTo>
                  <a:pt x="2647" y="908"/>
                </a:lnTo>
                <a:lnTo>
                  <a:pt x="2637" y="908"/>
                </a:lnTo>
                <a:lnTo>
                  <a:pt x="2627" y="910"/>
                </a:lnTo>
                <a:lnTo>
                  <a:pt x="2627" y="910"/>
                </a:lnTo>
                <a:lnTo>
                  <a:pt x="2623" y="910"/>
                </a:lnTo>
                <a:lnTo>
                  <a:pt x="2620" y="910"/>
                </a:lnTo>
                <a:lnTo>
                  <a:pt x="2616" y="910"/>
                </a:lnTo>
                <a:lnTo>
                  <a:pt x="2613" y="912"/>
                </a:lnTo>
                <a:lnTo>
                  <a:pt x="2613" y="912"/>
                </a:lnTo>
                <a:close/>
                <a:moveTo>
                  <a:pt x="1510" y="894"/>
                </a:moveTo>
                <a:lnTo>
                  <a:pt x="1510" y="894"/>
                </a:lnTo>
                <a:lnTo>
                  <a:pt x="1505" y="904"/>
                </a:lnTo>
                <a:lnTo>
                  <a:pt x="1499" y="914"/>
                </a:lnTo>
                <a:lnTo>
                  <a:pt x="1490" y="924"/>
                </a:lnTo>
                <a:lnTo>
                  <a:pt x="1483" y="935"/>
                </a:lnTo>
                <a:lnTo>
                  <a:pt x="1483" y="935"/>
                </a:lnTo>
                <a:lnTo>
                  <a:pt x="1499" y="922"/>
                </a:lnTo>
                <a:lnTo>
                  <a:pt x="1516" y="910"/>
                </a:lnTo>
                <a:lnTo>
                  <a:pt x="1533" y="897"/>
                </a:lnTo>
                <a:lnTo>
                  <a:pt x="1548" y="887"/>
                </a:lnTo>
                <a:lnTo>
                  <a:pt x="1548" y="887"/>
                </a:lnTo>
                <a:lnTo>
                  <a:pt x="1526" y="887"/>
                </a:lnTo>
                <a:lnTo>
                  <a:pt x="1517" y="887"/>
                </a:lnTo>
                <a:lnTo>
                  <a:pt x="1510" y="889"/>
                </a:lnTo>
                <a:lnTo>
                  <a:pt x="1510" y="889"/>
                </a:lnTo>
                <a:lnTo>
                  <a:pt x="1510" y="894"/>
                </a:lnTo>
                <a:lnTo>
                  <a:pt x="1510" y="894"/>
                </a:lnTo>
                <a:close/>
                <a:moveTo>
                  <a:pt x="2731" y="1011"/>
                </a:moveTo>
                <a:lnTo>
                  <a:pt x="2731" y="1011"/>
                </a:lnTo>
                <a:lnTo>
                  <a:pt x="2751" y="993"/>
                </a:lnTo>
                <a:lnTo>
                  <a:pt x="2769" y="973"/>
                </a:lnTo>
                <a:lnTo>
                  <a:pt x="2788" y="950"/>
                </a:lnTo>
                <a:lnTo>
                  <a:pt x="2803" y="929"/>
                </a:lnTo>
                <a:lnTo>
                  <a:pt x="2803" y="929"/>
                </a:lnTo>
                <a:lnTo>
                  <a:pt x="2803" y="924"/>
                </a:lnTo>
                <a:lnTo>
                  <a:pt x="2771" y="960"/>
                </a:lnTo>
                <a:lnTo>
                  <a:pt x="2771" y="960"/>
                </a:lnTo>
                <a:lnTo>
                  <a:pt x="2759" y="973"/>
                </a:lnTo>
                <a:lnTo>
                  <a:pt x="2751" y="986"/>
                </a:lnTo>
                <a:lnTo>
                  <a:pt x="2731" y="1011"/>
                </a:lnTo>
                <a:lnTo>
                  <a:pt x="2731" y="1011"/>
                </a:lnTo>
                <a:close/>
                <a:moveTo>
                  <a:pt x="2751" y="896"/>
                </a:moveTo>
                <a:lnTo>
                  <a:pt x="2751" y="896"/>
                </a:lnTo>
                <a:lnTo>
                  <a:pt x="2738" y="918"/>
                </a:lnTo>
                <a:lnTo>
                  <a:pt x="2724" y="939"/>
                </a:lnTo>
                <a:lnTo>
                  <a:pt x="2783" y="891"/>
                </a:lnTo>
                <a:lnTo>
                  <a:pt x="2783" y="891"/>
                </a:lnTo>
                <a:lnTo>
                  <a:pt x="2776" y="891"/>
                </a:lnTo>
                <a:lnTo>
                  <a:pt x="2769" y="891"/>
                </a:lnTo>
                <a:lnTo>
                  <a:pt x="2754" y="894"/>
                </a:lnTo>
                <a:lnTo>
                  <a:pt x="2754" y="894"/>
                </a:lnTo>
                <a:lnTo>
                  <a:pt x="2751" y="896"/>
                </a:lnTo>
                <a:lnTo>
                  <a:pt x="2751" y="896"/>
                </a:lnTo>
                <a:close/>
                <a:moveTo>
                  <a:pt x="151" y="151"/>
                </a:moveTo>
                <a:lnTo>
                  <a:pt x="151" y="151"/>
                </a:lnTo>
                <a:lnTo>
                  <a:pt x="156" y="155"/>
                </a:lnTo>
                <a:lnTo>
                  <a:pt x="157" y="155"/>
                </a:lnTo>
                <a:lnTo>
                  <a:pt x="157" y="155"/>
                </a:lnTo>
                <a:lnTo>
                  <a:pt x="158" y="148"/>
                </a:lnTo>
                <a:lnTo>
                  <a:pt x="158" y="148"/>
                </a:lnTo>
                <a:lnTo>
                  <a:pt x="160" y="142"/>
                </a:lnTo>
                <a:lnTo>
                  <a:pt x="158" y="138"/>
                </a:lnTo>
                <a:lnTo>
                  <a:pt x="158" y="134"/>
                </a:lnTo>
                <a:lnTo>
                  <a:pt x="160" y="130"/>
                </a:lnTo>
                <a:lnTo>
                  <a:pt x="160" y="130"/>
                </a:lnTo>
                <a:lnTo>
                  <a:pt x="150" y="140"/>
                </a:lnTo>
                <a:lnTo>
                  <a:pt x="140" y="149"/>
                </a:lnTo>
                <a:lnTo>
                  <a:pt x="122" y="172"/>
                </a:lnTo>
                <a:lnTo>
                  <a:pt x="122" y="172"/>
                </a:lnTo>
                <a:lnTo>
                  <a:pt x="120" y="173"/>
                </a:lnTo>
                <a:lnTo>
                  <a:pt x="120" y="175"/>
                </a:lnTo>
                <a:lnTo>
                  <a:pt x="120" y="175"/>
                </a:lnTo>
                <a:lnTo>
                  <a:pt x="129" y="172"/>
                </a:lnTo>
                <a:lnTo>
                  <a:pt x="137" y="166"/>
                </a:lnTo>
                <a:lnTo>
                  <a:pt x="146" y="161"/>
                </a:lnTo>
                <a:lnTo>
                  <a:pt x="148" y="156"/>
                </a:lnTo>
                <a:lnTo>
                  <a:pt x="151" y="151"/>
                </a:lnTo>
                <a:lnTo>
                  <a:pt x="151" y="151"/>
                </a:lnTo>
                <a:close/>
                <a:moveTo>
                  <a:pt x="1625" y="1074"/>
                </a:moveTo>
                <a:lnTo>
                  <a:pt x="1625" y="1074"/>
                </a:lnTo>
                <a:lnTo>
                  <a:pt x="1631" y="1075"/>
                </a:lnTo>
                <a:lnTo>
                  <a:pt x="1637" y="1075"/>
                </a:lnTo>
                <a:lnTo>
                  <a:pt x="1642" y="1074"/>
                </a:lnTo>
                <a:lnTo>
                  <a:pt x="1645" y="1073"/>
                </a:lnTo>
                <a:lnTo>
                  <a:pt x="1646" y="1071"/>
                </a:lnTo>
                <a:lnTo>
                  <a:pt x="1646" y="1071"/>
                </a:lnTo>
                <a:lnTo>
                  <a:pt x="1659" y="1050"/>
                </a:lnTo>
                <a:lnTo>
                  <a:pt x="1665" y="1039"/>
                </a:lnTo>
                <a:lnTo>
                  <a:pt x="1668" y="1032"/>
                </a:lnTo>
                <a:lnTo>
                  <a:pt x="1668" y="1032"/>
                </a:lnTo>
                <a:lnTo>
                  <a:pt x="1656" y="1043"/>
                </a:lnTo>
                <a:lnTo>
                  <a:pt x="1645" y="1053"/>
                </a:lnTo>
                <a:lnTo>
                  <a:pt x="1635" y="1063"/>
                </a:lnTo>
                <a:lnTo>
                  <a:pt x="1625" y="1074"/>
                </a:lnTo>
                <a:lnTo>
                  <a:pt x="1625" y="1074"/>
                </a:lnTo>
                <a:close/>
                <a:moveTo>
                  <a:pt x="132" y="210"/>
                </a:moveTo>
                <a:lnTo>
                  <a:pt x="132" y="210"/>
                </a:lnTo>
                <a:lnTo>
                  <a:pt x="137" y="207"/>
                </a:lnTo>
                <a:lnTo>
                  <a:pt x="141" y="201"/>
                </a:lnTo>
                <a:lnTo>
                  <a:pt x="150" y="187"/>
                </a:lnTo>
                <a:lnTo>
                  <a:pt x="150" y="187"/>
                </a:lnTo>
                <a:lnTo>
                  <a:pt x="153" y="182"/>
                </a:lnTo>
                <a:lnTo>
                  <a:pt x="154" y="173"/>
                </a:lnTo>
                <a:lnTo>
                  <a:pt x="153" y="168"/>
                </a:lnTo>
                <a:lnTo>
                  <a:pt x="151" y="165"/>
                </a:lnTo>
                <a:lnTo>
                  <a:pt x="150" y="165"/>
                </a:lnTo>
                <a:lnTo>
                  <a:pt x="150" y="165"/>
                </a:lnTo>
                <a:lnTo>
                  <a:pt x="150" y="166"/>
                </a:lnTo>
                <a:lnTo>
                  <a:pt x="150" y="169"/>
                </a:lnTo>
                <a:lnTo>
                  <a:pt x="147" y="175"/>
                </a:lnTo>
                <a:lnTo>
                  <a:pt x="139" y="192"/>
                </a:lnTo>
                <a:lnTo>
                  <a:pt x="130" y="207"/>
                </a:lnTo>
                <a:lnTo>
                  <a:pt x="130" y="211"/>
                </a:lnTo>
                <a:lnTo>
                  <a:pt x="130" y="211"/>
                </a:lnTo>
                <a:lnTo>
                  <a:pt x="132" y="210"/>
                </a:lnTo>
                <a:lnTo>
                  <a:pt x="132" y="210"/>
                </a:lnTo>
                <a:close/>
                <a:moveTo>
                  <a:pt x="140" y="977"/>
                </a:moveTo>
                <a:lnTo>
                  <a:pt x="140" y="977"/>
                </a:lnTo>
                <a:lnTo>
                  <a:pt x="144" y="980"/>
                </a:lnTo>
                <a:lnTo>
                  <a:pt x="150" y="980"/>
                </a:lnTo>
                <a:lnTo>
                  <a:pt x="156" y="977"/>
                </a:lnTo>
                <a:lnTo>
                  <a:pt x="157" y="974"/>
                </a:lnTo>
                <a:lnTo>
                  <a:pt x="158" y="973"/>
                </a:lnTo>
                <a:lnTo>
                  <a:pt x="158" y="973"/>
                </a:lnTo>
                <a:lnTo>
                  <a:pt x="161" y="967"/>
                </a:lnTo>
                <a:lnTo>
                  <a:pt x="165" y="962"/>
                </a:lnTo>
                <a:lnTo>
                  <a:pt x="172" y="952"/>
                </a:lnTo>
                <a:lnTo>
                  <a:pt x="172" y="952"/>
                </a:lnTo>
                <a:lnTo>
                  <a:pt x="163" y="957"/>
                </a:lnTo>
                <a:lnTo>
                  <a:pt x="153" y="962"/>
                </a:lnTo>
                <a:lnTo>
                  <a:pt x="148" y="964"/>
                </a:lnTo>
                <a:lnTo>
                  <a:pt x="144" y="969"/>
                </a:lnTo>
                <a:lnTo>
                  <a:pt x="141" y="973"/>
                </a:lnTo>
                <a:lnTo>
                  <a:pt x="140" y="977"/>
                </a:lnTo>
                <a:lnTo>
                  <a:pt x="140" y="977"/>
                </a:lnTo>
                <a:close/>
                <a:moveTo>
                  <a:pt x="473" y="981"/>
                </a:moveTo>
                <a:lnTo>
                  <a:pt x="473" y="981"/>
                </a:lnTo>
                <a:lnTo>
                  <a:pt x="467" y="984"/>
                </a:lnTo>
                <a:lnTo>
                  <a:pt x="462" y="991"/>
                </a:lnTo>
                <a:lnTo>
                  <a:pt x="458" y="998"/>
                </a:lnTo>
                <a:lnTo>
                  <a:pt x="456" y="1002"/>
                </a:lnTo>
                <a:lnTo>
                  <a:pt x="458" y="1007"/>
                </a:lnTo>
                <a:lnTo>
                  <a:pt x="458" y="1007"/>
                </a:lnTo>
                <a:lnTo>
                  <a:pt x="462" y="1005"/>
                </a:lnTo>
                <a:lnTo>
                  <a:pt x="465" y="1002"/>
                </a:lnTo>
                <a:lnTo>
                  <a:pt x="466" y="1000"/>
                </a:lnTo>
                <a:lnTo>
                  <a:pt x="467" y="995"/>
                </a:lnTo>
                <a:lnTo>
                  <a:pt x="470" y="988"/>
                </a:lnTo>
                <a:lnTo>
                  <a:pt x="472" y="984"/>
                </a:lnTo>
                <a:lnTo>
                  <a:pt x="473" y="981"/>
                </a:lnTo>
                <a:lnTo>
                  <a:pt x="473" y="981"/>
                </a:lnTo>
                <a:close/>
                <a:moveTo>
                  <a:pt x="313" y="983"/>
                </a:moveTo>
                <a:lnTo>
                  <a:pt x="313" y="983"/>
                </a:lnTo>
                <a:lnTo>
                  <a:pt x="312" y="988"/>
                </a:lnTo>
                <a:lnTo>
                  <a:pt x="309" y="991"/>
                </a:lnTo>
                <a:lnTo>
                  <a:pt x="307" y="994"/>
                </a:lnTo>
                <a:lnTo>
                  <a:pt x="307" y="998"/>
                </a:lnTo>
                <a:lnTo>
                  <a:pt x="324" y="983"/>
                </a:lnTo>
                <a:lnTo>
                  <a:pt x="324" y="983"/>
                </a:lnTo>
                <a:lnTo>
                  <a:pt x="327" y="976"/>
                </a:lnTo>
                <a:lnTo>
                  <a:pt x="328" y="972"/>
                </a:lnTo>
                <a:lnTo>
                  <a:pt x="327" y="972"/>
                </a:lnTo>
                <a:lnTo>
                  <a:pt x="324" y="974"/>
                </a:lnTo>
                <a:lnTo>
                  <a:pt x="317" y="980"/>
                </a:lnTo>
                <a:lnTo>
                  <a:pt x="314" y="983"/>
                </a:lnTo>
                <a:lnTo>
                  <a:pt x="313" y="983"/>
                </a:lnTo>
                <a:lnTo>
                  <a:pt x="313" y="983"/>
                </a:lnTo>
                <a:close/>
                <a:moveTo>
                  <a:pt x="2824" y="898"/>
                </a:moveTo>
                <a:lnTo>
                  <a:pt x="2824" y="898"/>
                </a:lnTo>
                <a:lnTo>
                  <a:pt x="2830" y="891"/>
                </a:lnTo>
                <a:lnTo>
                  <a:pt x="2834" y="886"/>
                </a:lnTo>
                <a:lnTo>
                  <a:pt x="2838" y="879"/>
                </a:lnTo>
                <a:lnTo>
                  <a:pt x="2841" y="870"/>
                </a:lnTo>
                <a:lnTo>
                  <a:pt x="2841" y="870"/>
                </a:lnTo>
                <a:lnTo>
                  <a:pt x="2835" y="877"/>
                </a:lnTo>
                <a:lnTo>
                  <a:pt x="2830" y="883"/>
                </a:lnTo>
                <a:lnTo>
                  <a:pt x="2827" y="891"/>
                </a:lnTo>
                <a:lnTo>
                  <a:pt x="2824" y="898"/>
                </a:lnTo>
                <a:lnTo>
                  <a:pt x="2824" y="898"/>
                </a:lnTo>
                <a:close/>
                <a:moveTo>
                  <a:pt x="2332" y="969"/>
                </a:moveTo>
                <a:lnTo>
                  <a:pt x="2332" y="969"/>
                </a:lnTo>
                <a:lnTo>
                  <a:pt x="2342" y="960"/>
                </a:lnTo>
                <a:lnTo>
                  <a:pt x="2346" y="955"/>
                </a:lnTo>
                <a:lnTo>
                  <a:pt x="2349" y="949"/>
                </a:lnTo>
                <a:lnTo>
                  <a:pt x="2349" y="949"/>
                </a:lnTo>
                <a:lnTo>
                  <a:pt x="2348" y="948"/>
                </a:lnTo>
                <a:lnTo>
                  <a:pt x="2346" y="948"/>
                </a:lnTo>
                <a:lnTo>
                  <a:pt x="2343" y="949"/>
                </a:lnTo>
                <a:lnTo>
                  <a:pt x="2341" y="950"/>
                </a:lnTo>
                <a:lnTo>
                  <a:pt x="2341" y="950"/>
                </a:lnTo>
                <a:lnTo>
                  <a:pt x="2339" y="955"/>
                </a:lnTo>
                <a:lnTo>
                  <a:pt x="2338" y="957"/>
                </a:lnTo>
                <a:lnTo>
                  <a:pt x="2336" y="957"/>
                </a:lnTo>
                <a:lnTo>
                  <a:pt x="2334" y="962"/>
                </a:lnTo>
                <a:lnTo>
                  <a:pt x="2332" y="964"/>
                </a:lnTo>
                <a:lnTo>
                  <a:pt x="2332" y="969"/>
                </a:lnTo>
                <a:close/>
                <a:moveTo>
                  <a:pt x="136" y="803"/>
                </a:moveTo>
                <a:lnTo>
                  <a:pt x="139" y="800"/>
                </a:lnTo>
                <a:lnTo>
                  <a:pt x="139" y="800"/>
                </a:lnTo>
                <a:lnTo>
                  <a:pt x="139" y="796"/>
                </a:lnTo>
                <a:lnTo>
                  <a:pt x="137" y="793"/>
                </a:lnTo>
                <a:lnTo>
                  <a:pt x="136" y="793"/>
                </a:lnTo>
                <a:lnTo>
                  <a:pt x="133" y="796"/>
                </a:lnTo>
                <a:lnTo>
                  <a:pt x="133" y="796"/>
                </a:lnTo>
                <a:lnTo>
                  <a:pt x="129" y="806"/>
                </a:lnTo>
                <a:lnTo>
                  <a:pt x="126" y="810"/>
                </a:lnTo>
                <a:lnTo>
                  <a:pt x="126" y="814"/>
                </a:lnTo>
                <a:lnTo>
                  <a:pt x="134" y="808"/>
                </a:lnTo>
                <a:lnTo>
                  <a:pt x="136" y="803"/>
                </a:lnTo>
                <a:close/>
                <a:moveTo>
                  <a:pt x="71" y="364"/>
                </a:moveTo>
                <a:lnTo>
                  <a:pt x="71" y="364"/>
                </a:lnTo>
                <a:lnTo>
                  <a:pt x="78" y="360"/>
                </a:lnTo>
                <a:lnTo>
                  <a:pt x="84" y="353"/>
                </a:lnTo>
                <a:lnTo>
                  <a:pt x="88" y="346"/>
                </a:lnTo>
                <a:lnTo>
                  <a:pt x="88" y="343"/>
                </a:lnTo>
                <a:lnTo>
                  <a:pt x="87" y="342"/>
                </a:lnTo>
                <a:lnTo>
                  <a:pt x="87" y="342"/>
                </a:lnTo>
                <a:lnTo>
                  <a:pt x="78" y="353"/>
                </a:lnTo>
                <a:lnTo>
                  <a:pt x="75" y="359"/>
                </a:lnTo>
                <a:lnTo>
                  <a:pt x="71" y="364"/>
                </a:lnTo>
                <a:lnTo>
                  <a:pt x="71" y="364"/>
                </a:lnTo>
                <a:close/>
                <a:moveTo>
                  <a:pt x="538" y="964"/>
                </a:moveTo>
                <a:lnTo>
                  <a:pt x="538" y="964"/>
                </a:lnTo>
                <a:lnTo>
                  <a:pt x="541" y="964"/>
                </a:lnTo>
                <a:lnTo>
                  <a:pt x="545" y="963"/>
                </a:lnTo>
                <a:lnTo>
                  <a:pt x="550" y="956"/>
                </a:lnTo>
                <a:lnTo>
                  <a:pt x="553" y="953"/>
                </a:lnTo>
                <a:lnTo>
                  <a:pt x="553" y="950"/>
                </a:lnTo>
                <a:lnTo>
                  <a:pt x="550" y="950"/>
                </a:lnTo>
                <a:lnTo>
                  <a:pt x="546" y="950"/>
                </a:lnTo>
                <a:lnTo>
                  <a:pt x="538" y="964"/>
                </a:lnTo>
                <a:close/>
                <a:moveTo>
                  <a:pt x="2571" y="957"/>
                </a:moveTo>
                <a:lnTo>
                  <a:pt x="2571" y="957"/>
                </a:lnTo>
                <a:lnTo>
                  <a:pt x="2581" y="949"/>
                </a:lnTo>
                <a:lnTo>
                  <a:pt x="2584" y="945"/>
                </a:lnTo>
                <a:lnTo>
                  <a:pt x="2585" y="942"/>
                </a:lnTo>
                <a:lnTo>
                  <a:pt x="2585" y="939"/>
                </a:lnTo>
                <a:lnTo>
                  <a:pt x="2571" y="952"/>
                </a:lnTo>
                <a:lnTo>
                  <a:pt x="2571" y="957"/>
                </a:lnTo>
                <a:close/>
                <a:moveTo>
                  <a:pt x="2421" y="967"/>
                </a:moveTo>
                <a:lnTo>
                  <a:pt x="2428" y="960"/>
                </a:lnTo>
                <a:lnTo>
                  <a:pt x="2429" y="957"/>
                </a:lnTo>
                <a:lnTo>
                  <a:pt x="2429" y="957"/>
                </a:lnTo>
                <a:lnTo>
                  <a:pt x="2431" y="955"/>
                </a:lnTo>
                <a:lnTo>
                  <a:pt x="2432" y="952"/>
                </a:lnTo>
                <a:lnTo>
                  <a:pt x="2433" y="950"/>
                </a:lnTo>
                <a:lnTo>
                  <a:pt x="2433" y="946"/>
                </a:lnTo>
                <a:lnTo>
                  <a:pt x="2433" y="946"/>
                </a:lnTo>
                <a:lnTo>
                  <a:pt x="2429" y="950"/>
                </a:lnTo>
                <a:lnTo>
                  <a:pt x="2425" y="956"/>
                </a:lnTo>
                <a:lnTo>
                  <a:pt x="2418" y="964"/>
                </a:lnTo>
                <a:lnTo>
                  <a:pt x="2418" y="964"/>
                </a:lnTo>
                <a:lnTo>
                  <a:pt x="2418" y="969"/>
                </a:lnTo>
                <a:lnTo>
                  <a:pt x="2421" y="967"/>
                </a:lnTo>
                <a:close/>
                <a:moveTo>
                  <a:pt x="198" y="685"/>
                </a:moveTo>
                <a:lnTo>
                  <a:pt x="198" y="685"/>
                </a:lnTo>
                <a:lnTo>
                  <a:pt x="198" y="676"/>
                </a:lnTo>
                <a:lnTo>
                  <a:pt x="195" y="669"/>
                </a:lnTo>
                <a:lnTo>
                  <a:pt x="191" y="657"/>
                </a:lnTo>
                <a:lnTo>
                  <a:pt x="191" y="657"/>
                </a:lnTo>
                <a:lnTo>
                  <a:pt x="189" y="657"/>
                </a:lnTo>
                <a:lnTo>
                  <a:pt x="189" y="660"/>
                </a:lnTo>
                <a:lnTo>
                  <a:pt x="191" y="665"/>
                </a:lnTo>
                <a:lnTo>
                  <a:pt x="191" y="665"/>
                </a:lnTo>
                <a:lnTo>
                  <a:pt x="193" y="675"/>
                </a:lnTo>
                <a:lnTo>
                  <a:pt x="195" y="679"/>
                </a:lnTo>
                <a:lnTo>
                  <a:pt x="198" y="685"/>
                </a:lnTo>
                <a:lnTo>
                  <a:pt x="198" y="685"/>
                </a:lnTo>
                <a:close/>
                <a:moveTo>
                  <a:pt x="861" y="948"/>
                </a:moveTo>
                <a:lnTo>
                  <a:pt x="861" y="948"/>
                </a:lnTo>
                <a:lnTo>
                  <a:pt x="872" y="936"/>
                </a:lnTo>
                <a:lnTo>
                  <a:pt x="876" y="931"/>
                </a:lnTo>
                <a:lnTo>
                  <a:pt x="875" y="931"/>
                </a:lnTo>
                <a:lnTo>
                  <a:pt x="874" y="932"/>
                </a:lnTo>
                <a:lnTo>
                  <a:pt x="874" y="932"/>
                </a:lnTo>
                <a:lnTo>
                  <a:pt x="864" y="941"/>
                </a:lnTo>
                <a:lnTo>
                  <a:pt x="862" y="943"/>
                </a:lnTo>
                <a:lnTo>
                  <a:pt x="861" y="948"/>
                </a:lnTo>
                <a:lnTo>
                  <a:pt x="861" y="948"/>
                </a:lnTo>
                <a:close/>
                <a:moveTo>
                  <a:pt x="2209" y="962"/>
                </a:moveTo>
                <a:lnTo>
                  <a:pt x="2209" y="962"/>
                </a:lnTo>
                <a:lnTo>
                  <a:pt x="2209" y="959"/>
                </a:lnTo>
                <a:lnTo>
                  <a:pt x="2209" y="956"/>
                </a:lnTo>
                <a:lnTo>
                  <a:pt x="2207" y="956"/>
                </a:lnTo>
                <a:lnTo>
                  <a:pt x="2206" y="957"/>
                </a:lnTo>
                <a:lnTo>
                  <a:pt x="2203" y="960"/>
                </a:lnTo>
                <a:lnTo>
                  <a:pt x="2200" y="963"/>
                </a:lnTo>
                <a:lnTo>
                  <a:pt x="2196" y="964"/>
                </a:lnTo>
                <a:lnTo>
                  <a:pt x="2193" y="969"/>
                </a:lnTo>
                <a:lnTo>
                  <a:pt x="2193" y="969"/>
                </a:lnTo>
                <a:lnTo>
                  <a:pt x="2196" y="969"/>
                </a:lnTo>
                <a:lnTo>
                  <a:pt x="2199" y="969"/>
                </a:lnTo>
                <a:lnTo>
                  <a:pt x="2202" y="967"/>
                </a:lnTo>
                <a:lnTo>
                  <a:pt x="2204" y="964"/>
                </a:lnTo>
                <a:lnTo>
                  <a:pt x="2209" y="962"/>
                </a:lnTo>
                <a:lnTo>
                  <a:pt x="2209" y="962"/>
                </a:lnTo>
                <a:close/>
                <a:moveTo>
                  <a:pt x="1086" y="995"/>
                </a:moveTo>
                <a:lnTo>
                  <a:pt x="1082" y="994"/>
                </a:lnTo>
                <a:lnTo>
                  <a:pt x="1077" y="998"/>
                </a:lnTo>
                <a:lnTo>
                  <a:pt x="1077" y="998"/>
                </a:lnTo>
                <a:lnTo>
                  <a:pt x="1079" y="998"/>
                </a:lnTo>
                <a:lnTo>
                  <a:pt x="1080" y="1000"/>
                </a:lnTo>
                <a:lnTo>
                  <a:pt x="1079" y="1001"/>
                </a:lnTo>
                <a:lnTo>
                  <a:pt x="1076" y="1005"/>
                </a:lnTo>
                <a:lnTo>
                  <a:pt x="1075" y="1007"/>
                </a:lnTo>
                <a:lnTo>
                  <a:pt x="1075" y="1008"/>
                </a:lnTo>
                <a:lnTo>
                  <a:pt x="1075" y="1008"/>
                </a:lnTo>
                <a:lnTo>
                  <a:pt x="1082" y="1004"/>
                </a:lnTo>
                <a:lnTo>
                  <a:pt x="1084" y="1000"/>
                </a:lnTo>
                <a:lnTo>
                  <a:pt x="1086" y="995"/>
                </a:lnTo>
                <a:lnTo>
                  <a:pt x="1086" y="995"/>
                </a:lnTo>
                <a:close/>
                <a:moveTo>
                  <a:pt x="671" y="994"/>
                </a:moveTo>
                <a:lnTo>
                  <a:pt x="674" y="991"/>
                </a:lnTo>
                <a:lnTo>
                  <a:pt x="677" y="988"/>
                </a:lnTo>
                <a:lnTo>
                  <a:pt x="682" y="976"/>
                </a:lnTo>
                <a:lnTo>
                  <a:pt x="682" y="976"/>
                </a:lnTo>
                <a:lnTo>
                  <a:pt x="678" y="979"/>
                </a:lnTo>
                <a:lnTo>
                  <a:pt x="675" y="983"/>
                </a:lnTo>
                <a:lnTo>
                  <a:pt x="670" y="993"/>
                </a:lnTo>
                <a:lnTo>
                  <a:pt x="671" y="994"/>
                </a:lnTo>
                <a:close/>
                <a:moveTo>
                  <a:pt x="46" y="898"/>
                </a:moveTo>
                <a:lnTo>
                  <a:pt x="46" y="898"/>
                </a:lnTo>
                <a:lnTo>
                  <a:pt x="50" y="898"/>
                </a:lnTo>
                <a:lnTo>
                  <a:pt x="53" y="897"/>
                </a:lnTo>
                <a:lnTo>
                  <a:pt x="54" y="896"/>
                </a:lnTo>
                <a:lnTo>
                  <a:pt x="53" y="894"/>
                </a:lnTo>
                <a:lnTo>
                  <a:pt x="53" y="893"/>
                </a:lnTo>
                <a:lnTo>
                  <a:pt x="50" y="891"/>
                </a:lnTo>
                <a:lnTo>
                  <a:pt x="50" y="891"/>
                </a:lnTo>
                <a:lnTo>
                  <a:pt x="46" y="889"/>
                </a:lnTo>
                <a:lnTo>
                  <a:pt x="46" y="898"/>
                </a:lnTo>
                <a:close/>
                <a:moveTo>
                  <a:pt x="42" y="894"/>
                </a:moveTo>
                <a:lnTo>
                  <a:pt x="46" y="898"/>
                </a:lnTo>
                <a:lnTo>
                  <a:pt x="46" y="889"/>
                </a:lnTo>
                <a:lnTo>
                  <a:pt x="42" y="894"/>
                </a:lnTo>
                <a:close/>
                <a:moveTo>
                  <a:pt x="269" y="915"/>
                </a:moveTo>
                <a:lnTo>
                  <a:pt x="269" y="915"/>
                </a:lnTo>
                <a:lnTo>
                  <a:pt x="269" y="920"/>
                </a:lnTo>
                <a:lnTo>
                  <a:pt x="269" y="920"/>
                </a:lnTo>
                <a:lnTo>
                  <a:pt x="272" y="920"/>
                </a:lnTo>
                <a:lnTo>
                  <a:pt x="275" y="915"/>
                </a:lnTo>
                <a:lnTo>
                  <a:pt x="278" y="914"/>
                </a:lnTo>
                <a:lnTo>
                  <a:pt x="278" y="914"/>
                </a:lnTo>
                <a:lnTo>
                  <a:pt x="278" y="911"/>
                </a:lnTo>
                <a:lnTo>
                  <a:pt x="276" y="908"/>
                </a:lnTo>
                <a:lnTo>
                  <a:pt x="275" y="908"/>
                </a:lnTo>
                <a:lnTo>
                  <a:pt x="274" y="908"/>
                </a:lnTo>
                <a:lnTo>
                  <a:pt x="272" y="912"/>
                </a:lnTo>
                <a:lnTo>
                  <a:pt x="269" y="915"/>
                </a:lnTo>
                <a:lnTo>
                  <a:pt x="269" y="915"/>
                </a:lnTo>
                <a:close/>
                <a:moveTo>
                  <a:pt x="2776" y="941"/>
                </a:moveTo>
                <a:lnTo>
                  <a:pt x="2776" y="941"/>
                </a:lnTo>
                <a:lnTo>
                  <a:pt x="2771" y="950"/>
                </a:lnTo>
                <a:lnTo>
                  <a:pt x="2769" y="955"/>
                </a:lnTo>
                <a:lnTo>
                  <a:pt x="2769" y="957"/>
                </a:lnTo>
                <a:lnTo>
                  <a:pt x="2771" y="960"/>
                </a:lnTo>
                <a:lnTo>
                  <a:pt x="2771" y="960"/>
                </a:lnTo>
                <a:lnTo>
                  <a:pt x="2772" y="955"/>
                </a:lnTo>
                <a:lnTo>
                  <a:pt x="2773" y="950"/>
                </a:lnTo>
                <a:lnTo>
                  <a:pt x="2776" y="946"/>
                </a:lnTo>
                <a:lnTo>
                  <a:pt x="2776" y="941"/>
                </a:lnTo>
                <a:lnTo>
                  <a:pt x="2776" y="941"/>
                </a:lnTo>
                <a:close/>
                <a:moveTo>
                  <a:pt x="2283" y="955"/>
                </a:moveTo>
                <a:lnTo>
                  <a:pt x="2276" y="960"/>
                </a:lnTo>
                <a:lnTo>
                  <a:pt x="2275" y="962"/>
                </a:lnTo>
                <a:lnTo>
                  <a:pt x="2272" y="972"/>
                </a:lnTo>
                <a:lnTo>
                  <a:pt x="2272" y="972"/>
                </a:lnTo>
                <a:lnTo>
                  <a:pt x="2276" y="969"/>
                </a:lnTo>
                <a:lnTo>
                  <a:pt x="2279" y="964"/>
                </a:lnTo>
                <a:lnTo>
                  <a:pt x="2283" y="955"/>
                </a:lnTo>
                <a:lnTo>
                  <a:pt x="2283" y="955"/>
                </a:lnTo>
                <a:close/>
                <a:moveTo>
                  <a:pt x="584" y="1026"/>
                </a:moveTo>
                <a:lnTo>
                  <a:pt x="584" y="1026"/>
                </a:lnTo>
                <a:lnTo>
                  <a:pt x="586" y="1029"/>
                </a:lnTo>
                <a:lnTo>
                  <a:pt x="587" y="1032"/>
                </a:lnTo>
                <a:lnTo>
                  <a:pt x="590" y="1032"/>
                </a:lnTo>
                <a:lnTo>
                  <a:pt x="594" y="1032"/>
                </a:lnTo>
                <a:lnTo>
                  <a:pt x="597" y="1033"/>
                </a:lnTo>
                <a:lnTo>
                  <a:pt x="597" y="1033"/>
                </a:lnTo>
                <a:lnTo>
                  <a:pt x="597" y="1026"/>
                </a:lnTo>
                <a:lnTo>
                  <a:pt x="597" y="1026"/>
                </a:lnTo>
                <a:lnTo>
                  <a:pt x="595" y="1026"/>
                </a:lnTo>
                <a:lnTo>
                  <a:pt x="591" y="1028"/>
                </a:lnTo>
                <a:lnTo>
                  <a:pt x="588" y="1028"/>
                </a:lnTo>
                <a:lnTo>
                  <a:pt x="584" y="1026"/>
                </a:lnTo>
                <a:lnTo>
                  <a:pt x="584" y="1026"/>
                </a:lnTo>
                <a:close/>
                <a:moveTo>
                  <a:pt x="2521" y="931"/>
                </a:moveTo>
                <a:lnTo>
                  <a:pt x="2521" y="931"/>
                </a:lnTo>
                <a:lnTo>
                  <a:pt x="2518" y="934"/>
                </a:lnTo>
                <a:lnTo>
                  <a:pt x="2516" y="936"/>
                </a:lnTo>
                <a:lnTo>
                  <a:pt x="2514" y="942"/>
                </a:lnTo>
                <a:lnTo>
                  <a:pt x="2514" y="942"/>
                </a:lnTo>
                <a:lnTo>
                  <a:pt x="2518" y="941"/>
                </a:lnTo>
                <a:lnTo>
                  <a:pt x="2521" y="938"/>
                </a:lnTo>
                <a:lnTo>
                  <a:pt x="2522" y="934"/>
                </a:lnTo>
                <a:lnTo>
                  <a:pt x="2521" y="931"/>
                </a:lnTo>
                <a:lnTo>
                  <a:pt x="2521" y="931"/>
                </a:lnTo>
                <a:close/>
                <a:moveTo>
                  <a:pt x="2270" y="973"/>
                </a:moveTo>
                <a:lnTo>
                  <a:pt x="2272" y="972"/>
                </a:lnTo>
                <a:lnTo>
                  <a:pt x="2275" y="962"/>
                </a:lnTo>
                <a:lnTo>
                  <a:pt x="2263" y="977"/>
                </a:lnTo>
                <a:lnTo>
                  <a:pt x="2270" y="973"/>
                </a:lnTo>
                <a:close/>
                <a:moveTo>
                  <a:pt x="81" y="733"/>
                </a:moveTo>
                <a:lnTo>
                  <a:pt x="82" y="727"/>
                </a:lnTo>
                <a:lnTo>
                  <a:pt x="84" y="723"/>
                </a:lnTo>
                <a:lnTo>
                  <a:pt x="84" y="723"/>
                </a:lnTo>
                <a:lnTo>
                  <a:pt x="78" y="730"/>
                </a:lnTo>
                <a:lnTo>
                  <a:pt x="75" y="733"/>
                </a:lnTo>
                <a:lnTo>
                  <a:pt x="74" y="737"/>
                </a:lnTo>
                <a:lnTo>
                  <a:pt x="81" y="733"/>
                </a:lnTo>
                <a:close/>
                <a:moveTo>
                  <a:pt x="1646" y="973"/>
                </a:moveTo>
                <a:lnTo>
                  <a:pt x="1646" y="973"/>
                </a:lnTo>
                <a:lnTo>
                  <a:pt x="1654" y="967"/>
                </a:lnTo>
                <a:lnTo>
                  <a:pt x="1656" y="964"/>
                </a:lnTo>
                <a:lnTo>
                  <a:pt x="1658" y="960"/>
                </a:lnTo>
                <a:lnTo>
                  <a:pt x="1658" y="960"/>
                </a:lnTo>
                <a:lnTo>
                  <a:pt x="1649" y="966"/>
                </a:lnTo>
                <a:lnTo>
                  <a:pt x="1648" y="969"/>
                </a:lnTo>
                <a:lnTo>
                  <a:pt x="1646" y="973"/>
                </a:lnTo>
                <a:lnTo>
                  <a:pt x="1646" y="973"/>
                </a:lnTo>
                <a:close/>
                <a:moveTo>
                  <a:pt x="1235" y="942"/>
                </a:moveTo>
                <a:lnTo>
                  <a:pt x="1235" y="942"/>
                </a:lnTo>
                <a:lnTo>
                  <a:pt x="1239" y="938"/>
                </a:lnTo>
                <a:lnTo>
                  <a:pt x="1243" y="934"/>
                </a:lnTo>
                <a:lnTo>
                  <a:pt x="1243" y="932"/>
                </a:lnTo>
                <a:lnTo>
                  <a:pt x="1242" y="932"/>
                </a:lnTo>
                <a:lnTo>
                  <a:pt x="1235" y="936"/>
                </a:lnTo>
                <a:lnTo>
                  <a:pt x="1235" y="936"/>
                </a:lnTo>
                <a:lnTo>
                  <a:pt x="1235" y="942"/>
                </a:lnTo>
                <a:lnTo>
                  <a:pt x="1235" y="942"/>
                </a:lnTo>
                <a:close/>
                <a:moveTo>
                  <a:pt x="1035" y="922"/>
                </a:moveTo>
                <a:lnTo>
                  <a:pt x="1035" y="922"/>
                </a:lnTo>
                <a:lnTo>
                  <a:pt x="1037" y="918"/>
                </a:lnTo>
                <a:lnTo>
                  <a:pt x="1035" y="917"/>
                </a:lnTo>
                <a:lnTo>
                  <a:pt x="1035" y="917"/>
                </a:lnTo>
                <a:lnTo>
                  <a:pt x="1032" y="917"/>
                </a:lnTo>
                <a:lnTo>
                  <a:pt x="1030" y="921"/>
                </a:lnTo>
                <a:lnTo>
                  <a:pt x="1028" y="924"/>
                </a:lnTo>
                <a:lnTo>
                  <a:pt x="1028" y="924"/>
                </a:lnTo>
                <a:lnTo>
                  <a:pt x="1028" y="925"/>
                </a:lnTo>
                <a:lnTo>
                  <a:pt x="1030" y="927"/>
                </a:lnTo>
                <a:lnTo>
                  <a:pt x="1032" y="925"/>
                </a:lnTo>
                <a:lnTo>
                  <a:pt x="1035" y="922"/>
                </a:lnTo>
                <a:close/>
                <a:moveTo>
                  <a:pt x="1935" y="920"/>
                </a:moveTo>
                <a:lnTo>
                  <a:pt x="1935" y="920"/>
                </a:lnTo>
                <a:lnTo>
                  <a:pt x="1933" y="918"/>
                </a:lnTo>
                <a:lnTo>
                  <a:pt x="1933" y="917"/>
                </a:lnTo>
                <a:lnTo>
                  <a:pt x="1932" y="915"/>
                </a:lnTo>
                <a:lnTo>
                  <a:pt x="1930" y="915"/>
                </a:lnTo>
                <a:lnTo>
                  <a:pt x="1926" y="918"/>
                </a:lnTo>
                <a:lnTo>
                  <a:pt x="1926" y="918"/>
                </a:lnTo>
                <a:lnTo>
                  <a:pt x="1926" y="920"/>
                </a:lnTo>
                <a:lnTo>
                  <a:pt x="1928" y="922"/>
                </a:lnTo>
                <a:lnTo>
                  <a:pt x="1928" y="924"/>
                </a:lnTo>
                <a:lnTo>
                  <a:pt x="1929" y="924"/>
                </a:lnTo>
                <a:lnTo>
                  <a:pt x="1930" y="922"/>
                </a:lnTo>
                <a:lnTo>
                  <a:pt x="1935" y="920"/>
                </a:lnTo>
                <a:lnTo>
                  <a:pt x="1935" y="920"/>
                </a:lnTo>
                <a:close/>
                <a:moveTo>
                  <a:pt x="659" y="1038"/>
                </a:moveTo>
                <a:lnTo>
                  <a:pt x="659" y="1038"/>
                </a:lnTo>
                <a:lnTo>
                  <a:pt x="659" y="1032"/>
                </a:lnTo>
                <a:lnTo>
                  <a:pt x="659" y="1029"/>
                </a:lnTo>
                <a:lnTo>
                  <a:pt x="657" y="1028"/>
                </a:lnTo>
                <a:lnTo>
                  <a:pt x="657" y="1028"/>
                </a:lnTo>
                <a:lnTo>
                  <a:pt x="657" y="1029"/>
                </a:lnTo>
                <a:lnTo>
                  <a:pt x="656" y="1031"/>
                </a:lnTo>
                <a:lnTo>
                  <a:pt x="653" y="1035"/>
                </a:lnTo>
                <a:lnTo>
                  <a:pt x="652" y="1038"/>
                </a:lnTo>
                <a:lnTo>
                  <a:pt x="653" y="1038"/>
                </a:lnTo>
                <a:lnTo>
                  <a:pt x="654" y="1039"/>
                </a:lnTo>
                <a:lnTo>
                  <a:pt x="659" y="1038"/>
                </a:lnTo>
                <a:lnTo>
                  <a:pt x="659" y="1038"/>
                </a:lnTo>
                <a:close/>
                <a:moveTo>
                  <a:pt x="2811" y="914"/>
                </a:moveTo>
                <a:lnTo>
                  <a:pt x="2811" y="914"/>
                </a:lnTo>
                <a:lnTo>
                  <a:pt x="2806" y="918"/>
                </a:lnTo>
                <a:lnTo>
                  <a:pt x="2804" y="921"/>
                </a:lnTo>
                <a:lnTo>
                  <a:pt x="2803" y="924"/>
                </a:lnTo>
                <a:lnTo>
                  <a:pt x="2803" y="924"/>
                </a:lnTo>
                <a:lnTo>
                  <a:pt x="2807" y="922"/>
                </a:lnTo>
                <a:lnTo>
                  <a:pt x="2810" y="921"/>
                </a:lnTo>
                <a:lnTo>
                  <a:pt x="2811" y="917"/>
                </a:lnTo>
                <a:lnTo>
                  <a:pt x="2811" y="914"/>
                </a:lnTo>
                <a:lnTo>
                  <a:pt x="2811" y="914"/>
                </a:lnTo>
                <a:close/>
                <a:moveTo>
                  <a:pt x="213" y="735"/>
                </a:moveTo>
                <a:lnTo>
                  <a:pt x="213" y="735"/>
                </a:lnTo>
                <a:lnTo>
                  <a:pt x="215" y="734"/>
                </a:lnTo>
                <a:lnTo>
                  <a:pt x="215" y="731"/>
                </a:lnTo>
                <a:lnTo>
                  <a:pt x="213" y="726"/>
                </a:lnTo>
                <a:lnTo>
                  <a:pt x="210" y="723"/>
                </a:lnTo>
                <a:lnTo>
                  <a:pt x="210" y="723"/>
                </a:lnTo>
                <a:lnTo>
                  <a:pt x="210" y="727"/>
                </a:lnTo>
                <a:lnTo>
                  <a:pt x="210" y="727"/>
                </a:lnTo>
                <a:lnTo>
                  <a:pt x="212" y="733"/>
                </a:lnTo>
                <a:lnTo>
                  <a:pt x="213" y="735"/>
                </a:lnTo>
                <a:lnTo>
                  <a:pt x="213" y="735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56" name="Freeform 128"/>
          <p:cNvSpPr>
            <a:spLocks noEditPoints="1"/>
          </p:cNvSpPr>
          <p:nvPr/>
        </p:nvSpPr>
        <p:spPr bwMode="auto">
          <a:xfrm rot="16872957">
            <a:off x="4413126" y="3425342"/>
            <a:ext cx="1533853" cy="916908"/>
          </a:xfrm>
          <a:custGeom>
            <a:avLst/>
            <a:gdLst/>
            <a:ahLst/>
            <a:cxnLst>
              <a:cxn ang="0">
                <a:pos x="7" y="475"/>
              </a:cxn>
              <a:cxn ang="0">
                <a:pos x="2824" y="83"/>
              </a:cxn>
              <a:cxn ang="0">
                <a:pos x="649" y="1056"/>
              </a:cxn>
              <a:cxn ang="0">
                <a:pos x="2076" y="27"/>
              </a:cxn>
              <a:cxn ang="0">
                <a:pos x="172" y="526"/>
              </a:cxn>
              <a:cxn ang="0">
                <a:pos x="1718" y="1039"/>
              </a:cxn>
              <a:cxn ang="0">
                <a:pos x="1774" y="1068"/>
              </a:cxn>
              <a:cxn ang="0">
                <a:pos x="1781" y="1032"/>
              </a:cxn>
              <a:cxn ang="0">
                <a:pos x="333" y="936"/>
              </a:cxn>
              <a:cxn ang="0">
                <a:pos x="392" y="925"/>
              </a:cxn>
              <a:cxn ang="0">
                <a:pos x="363" y="1000"/>
              </a:cxn>
              <a:cxn ang="0">
                <a:pos x="503" y="880"/>
              </a:cxn>
              <a:cxn ang="0">
                <a:pos x="1070" y="1002"/>
              </a:cxn>
              <a:cxn ang="0">
                <a:pos x="1231" y="969"/>
              </a:cxn>
              <a:cxn ang="0">
                <a:pos x="1562" y="1066"/>
              </a:cxn>
              <a:cxn ang="0">
                <a:pos x="2570" y="952"/>
              </a:cxn>
              <a:cxn ang="0">
                <a:pos x="2350" y="939"/>
              </a:cxn>
              <a:cxn ang="0">
                <a:pos x="2269" y="1060"/>
              </a:cxn>
              <a:cxn ang="0">
                <a:pos x="2003" y="943"/>
              </a:cxn>
              <a:cxn ang="0">
                <a:pos x="290" y="863"/>
              </a:cxn>
              <a:cxn ang="0">
                <a:pos x="2193" y="1080"/>
              </a:cxn>
              <a:cxn ang="0">
                <a:pos x="444" y="1031"/>
              </a:cxn>
              <a:cxn ang="0">
                <a:pos x="1999" y="1059"/>
              </a:cxn>
              <a:cxn ang="0">
                <a:pos x="2788" y="924"/>
              </a:cxn>
              <a:cxn ang="0">
                <a:pos x="1208" y="1000"/>
              </a:cxn>
              <a:cxn ang="0">
                <a:pos x="1020" y="1032"/>
              </a:cxn>
              <a:cxn ang="0">
                <a:pos x="1107" y="1032"/>
              </a:cxn>
              <a:cxn ang="0">
                <a:pos x="2071" y="1081"/>
              </a:cxn>
              <a:cxn ang="0">
                <a:pos x="1980" y="938"/>
              </a:cxn>
              <a:cxn ang="0">
                <a:pos x="46" y="415"/>
              </a:cxn>
              <a:cxn ang="0">
                <a:pos x="886" y="1049"/>
              </a:cxn>
              <a:cxn ang="0">
                <a:pos x="867" y="1023"/>
              </a:cxn>
              <a:cxn ang="0">
                <a:pos x="151" y="558"/>
              </a:cxn>
              <a:cxn ang="0">
                <a:pos x="28" y="478"/>
              </a:cxn>
              <a:cxn ang="0">
                <a:pos x="116" y="433"/>
              </a:cxn>
              <a:cxn ang="0">
                <a:pos x="1842" y="1067"/>
              </a:cxn>
              <a:cxn ang="0">
                <a:pos x="958" y="921"/>
              </a:cxn>
              <a:cxn ang="0">
                <a:pos x="50" y="891"/>
              </a:cxn>
              <a:cxn ang="0">
                <a:pos x="209" y="842"/>
              </a:cxn>
              <a:cxn ang="0">
                <a:pos x="595" y="904"/>
              </a:cxn>
              <a:cxn ang="0">
                <a:pos x="1419" y="903"/>
              </a:cxn>
              <a:cxn ang="0">
                <a:pos x="129" y="571"/>
              </a:cxn>
              <a:cxn ang="0">
                <a:pos x="668" y="1009"/>
              </a:cxn>
              <a:cxn ang="0">
                <a:pos x="54" y="727"/>
              </a:cxn>
              <a:cxn ang="0">
                <a:pos x="146" y="428"/>
              </a:cxn>
              <a:cxn ang="0">
                <a:pos x="40" y="824"/>
              </a:cxn>
              <a:cxn ang="0">
                <a:pos x="300" y="922"/>
              </a:cxn>
              <a:cxn ang="0">
                <a:pos x="234" y="807"/>
              </a:cxn>
              <a:cxn ang="0">
                <a:pos x="2516" y="34"/>
              </a:cxn>
              <a:cxn ang="0">
                <a:pos x="2397" y="1012"/>
              </a:cxn>
              <a:cxn ang="0">
                <a:pos x="2110" y="911"/>
              </a:cxn>
              <a:cxn ang="0">
                <a:pos x="179" y="845"/>
              </a:cxn>
              <a:cxn ang="0">
                <a:pos x="1700" y="907"/>
              </a:cxn>
              <a:cxn ang="0">
                <a:pos x="1617" y="931"/>
              </a:cxn>
              <a:cxn ang="0">
                <a:pos x="2731" y="1011"/>
              </a:cxn>
              <a:cxn ang="0">
                <a:pos x="1645" y="1053"/>
              </a:cxn>
              <a:cxn ang="0">
                <a:pos x="462" y="1005"/>
              </a:cxn>
              <a:cxn ang="0">
                <a:pos x="2332" y="969"/>
              </a:cxn>
              <a:cxn ang="0">
                <a:pos x="2433" y="946"/>
              </a:cxn>
              <a:cxn ang="0">
                <a:pos x="1077" y="998"/>
              </a:cxn>
              <a:cxn ang="0">
                <a:pos x="2776" y="941"/>
              </a:cxn>
              <a:cxn ang="0">
                <a:pos x="82" y="727"/>
              </a:cxn>
              <a:cxn ang="0">
                <a:pos x="1930" y="922"/>
              </a:cxn>
            </a:cxnLst>
            <a:rect l="0" t="0" r="r" b="b"/>
            <a:pathLst>
              <a:path w="2921" h="1098">
                <a:moveTo>
                  <a:pt x="633" y="1063"/>
                </a:moveTo>
                <a:lnTo>
                  <a:pt x="633" y="1063"/>
                </a:lnTo>
                <a:lnTo>
                  <a:pt x="629" y="1063"/>
                </a:lnTo>
                <a:lnTo>
                  <a:pt x="626" y="1063"/>
                </a:lnTo>
                <a:lnTo>
                  <a:pt x="625" y="1060"/>
                </a:lnTo>
                <a:lnTo>
                  <a:pt x="626" y="1054"/>
                </a:lnTo>
                <a:lnTo>
                  <a:pt x="626" y="1054"/>
                </a:lnTo>
                <a:lnTo>
                  <a:pt x="586" y="1053"/>
                </a:lnTo>
                <a:lnTo>
                  <a:pt x="542" y="1053"/>
                </a:lnTo>
                <a:lnTo>
                  <a:pt x="452" y="1052"/>
                </a:lnTo>
                <a:lnTo>
                  <a:pt x="406" y="1050"/>
                </a:lnTo>
                <a:lnTo>
                  <a:pt x="362" y="1046"/>
                </a:lnTo>
                <a:lnTo>
                  <a:pt x="320" y="1042"/>
                </a:lnTo>
                <a:lnTo>
                  <a:pt x="279" y="1035"/>
                </a:lnTo>
                <a:lnTo>
                  <a:pt x="279" y="1035"/>
                </a:lnTo>
                <a:lnTo>
                  <a:pt x="278" y="1035"/>
                </a:lnTo>
                <a:lnTo>
                  <a:pt x="275" y="1036"/>
                </a:lnTo>
                <a:lnTo>
                  <a:pt x="268" y="1042"/>
                </a:lnTo>
                <a:lnTo>
                  <a:pt x="265" y="1043"/>
                </a:lnTo>
                <a:lnTo>
                  <a:pt x="262" y="1043"/>
                </a:lnTo>
                <a:lnTo>
                  <a:pt x="260" y="1043"/>
                </a:lnTo>
                <a:lnTo>
                  <a:pt x="257" y="1039"/>
                </a:lnTo>
                <a:lnTo>
                  <a:pt x="257" y="1039"/>
                </a:lnTo>
                <a:lnTo>
                  <a:pt x="254" y="1036"/>
                </a:lnTo>
                <a:lnTo>
                  <a:pt x="250" y="1033"/>
                </a:lnTo>
                <a:lnTo>
                  <a:pt x="243" y="1032"/>
                </a:lnTo>
                <a:lnTo>
                  <a:pt x="237" y="1032"/>
                </a:lnTo>
                <a:lnTo>
                  <a:pt x="223" y="1033"/>
                </a:lnTo>
                <a:lnTo>
                  <a:pt x="210" y="1033"/>
                </a:lnTo>
                <a:lnTo>
                  <a:pt x="210" y="1033"/>
                </a:lnTo>
                <a:lnTo>
                  <a:pt x="181" y="1031"/>
                </a:lnTo>
                <a:lnTo>
                  <a:pt x="154" y="1025"/>
                </a:lnTo>
                <a:lnTo>
                  <a:pt x="130" y="1018"/>
                </a:lnTo>
                <a:lnTo>
                  <a:pt x="106" y="1008"/>
                </a:lnTo>
                <a:lnTo>
                  <a:pt x="85" y="998"/>
                </a:lnTo>
                <a:lnTo>
                  <a:pt x="64" y="987"/>
                </a:lnTo>
                <a:lnTo>
                  <a:pt x="45" y="974"/>
                </a:lnTo>
                <a:lnTo>
                  <a:pt x="26" y="962"/>
                </a:lnTo>
                <a:lnTo>
                  <a:pt x="26" y="962"/>
                </a:lnTo>
                <a:lnTo>
                  <a:pt x="18" y="934"/>
                </a:lnTo>
                <a:lnTo>
                  <a:pt x="11" y="904"/>
                </a:lnTo>
                <a:lnTo>
                  <a:pt x="7" y="875"/>
                </a:lnTo>
                <a:lnTo>
                  <a:pt x="4" y="845"/>
                </a:lnTo>
                <a:lnTo>
                  <a:pt x="2" y="814"/>
                </a:lnTo>
                <a:lnTo>
                  <a:pt x="4" y="785"/>
                </a:lnTo>
                <a:lnTo>
                  <a:pt x="7" y="755"/>
                </a:lnTo>
                <a:lnTo>
                  <a:pt x="11" y="727"/>
                </a:lnTo>
                <a:lnTo>
                  <a:pt x="11" y="727"/>
                </a:lnTo>
                <a:lnTo>
                  <a:pt x="7" y="629"/>
                </a:lnTo>
                <a:lnTo>
                  <a:pt x="5" y="578"/>
                </a:lnTo>
                <a:lnTo>
                  <a:pt x="5" y="526"/>
                </a:lnTo>
                <a:lnTo>
                  <a:pt x="7" y="475"/>
                </a:lnTo>
                <a:lnTo>
                  <a:pt x="8" y="423"/>
                </a:lnTo>
                <a:lnTo>
                  <a:pt x="11" y="374"/>
                </a:lnTo>
                <a:lnTo>
                  <a:pt x="16" y="326"/>
                </a:lnTo>
                <a:lnTo>
                  <a:pt x="16" y="326"/>
                </a:lnTo>
                <a:lnTo>
                  <a:pt x="14" y="331"/>
                </a:lnTo>
                <a:lnTo>
                  <a:pt x="11" y="335"/>
                </a:lnTo>
                <a:lnTo>
                  <a:pt x="7" y="339"/>
                </a:lnTo>
                <a:lnTo>
                  <a:pt x="4" y="341"/>
                </a:lnTo>
                <a:lnTo>
                  <a:pt x="0" y="341"/>
                </a:lnTo>
                <a:lnTo>
                  <a:pt x="0" y="341"/>
                </a:lnTo>
                <a:lnTo>
                  <a:pt x="40" y="273"/>
                </a:lnTo>
                <a:lnTo>
                  <a:pt x="82" y="208"/>
                </a:lnTo>
                <a:lnTo>
                  <a:pt x="104" y="178"/>
                </a:lnTo>
                <a:lnTo>
                  <a:pt x="126" y="147"/>
                </a:lnTo>
                <a:lnTo>
                  <a:pt x="148" y="117"/>
                </a:lnTo>
                <a:lnTo>
                  <a:pt x="172" y="89"/>
                </a:lnTo>
                <a:lnTo>
                  <a:pt x="172" y="89"/>
                </a:lnTo>
                <a:lnTo>
                  <a:pt x="178" y="74"/>
                </a:lnTo>
                <a:lnTo>
                  <a:pt x="185" y="61"/>
                </a:lnTo>
                <a:lnTo>
                  <a:pt x="195" y="51"/>
                </a:lnTo>
                <a:lnTo>
                  <a:pt x="205" y="41"/>
                </a:lnTo>
                <a:lnTo>
                  <a:pt x="217" y="34"/>
                </a:lnTo>
                <a:lnTo>
                  <a:pt x="231" y="29"/>
                </a:lnTo>
                <a:lnTo>
                  <a:pt x="245" y="23"/>
                </a:lnTo>
                <a:lnTo>
                  <a:pt x="262" y="19"/>
                </a:lnTo>
                <a:lnTo>
                  <a:pt x="262" y="19"/>
                </a:lnTo>
                <a:lnTo>
                  <a:pt x="281" y="13"/>
                </a:lnTo>
                <a:lnTo>
                  <a:pt x="299" y="10"/>
                </a:lnTo>
                <a:lnTo>
                  <a:pt x="340" y="5"/>
                </a:lnTo>
                <a:lnTo>
                  <a:pt x="383" y="2"/>
                </a:lnTo>
                <a:lnTo>
                  <a:pt x="428" y="0"/>
                </a:lnTo>
                <a:lnTo>
                  <a:pt x="475" y="0"/>
                </a:lnTo>
                <a:lnTo>
                  <a:pt x="519" y="3"/>
                </a:lnTo>
                <a:lnTo>
                  <a:pt x="608" y="9"/>
                </a:lnTo>
                <a:lnTo>
                  <a:pt x="608" y="9"/>
                </a:lnTo>
                <a:lnTo>
                  <a:pt x="715" y="6"/>
                </a:lnTo>
                <a:lnTo>
                  <a:pt x="819" y="6"/>
                </a:lnTo>
                <a:lnTo>
                  <a:pt x="1030" y="8"/>
                </a:lnTo>
                <a:lnTo>
                  <a:pt x="1134" y="8"/>
                </a:lnTo>
                <a:lnTo>
                  <a:pt x="1239" y="8"/>
                </a:lnTo>
                <a:lnTo>
                  <a:pt x="1346" y="5"/>
                </a:lnTo>
                <a:lnTo>
                  <a:pt x="1451" y="0"/>
                </a:lnTo>
                <a:lnTo>
                  <a:pt x="2653" y="23"/>
                </a:lnTo>
                <a:lnTo>
                  <a:pt x="2653" y="23"/>
                </a:lnTo>
                <a:lnTo>
                  <a:pt x="2681" y="24"/>
                </a:lnTo>
                <a:lnTo>
                  <a:pt x="2706" y="27"/>
                </a:lnTo>
                <a:lnTo>
                  <a:pt x="2730" y="33"/>
                </a:lnTo>
                <a:lnTo>
                  <a:pt x="2752" y="40"/>
                </a:lnTo>
                <a:lnTo>
                  <a:pt x="2772" y="48"/>
                </a:lnTo>
                <a:lnTo>
                  <a:pt x="2790" y="58"/>
                </a:lnTo>
                <a:lnTo>
                  <a:pt x="2809" y="69"/>
                </a:lnTo>
                <a:lnTo>
                  <a:pt x="2824" y="83"/>
                </a:lnTo>
                <a:lnTo>
                  <a:pt x="2838" y="97"/>
                </a:lnTo>
                <a:lnTo>
                  <a:pt x="2849" y="114"/>
                </a:lnTo>
                <a:lnTo>
                  <a:pt x="2861" y="131"/>
                </a:lnTo>
                <a:lnTo>
                  <a:pt x="2870" y="151"/>
                </a:lnTo>
                <a:lnTo>
                  <a:pt x="2879" y="171"/>
                </a:lnTo>
                <a:lnTo>
                  <a:pt x="2884" y="193"/>
                </a:lnTo>
                <a:lnTo>
                  <a:pt x="2890" y="215"/>
                </a:lnTo>
                <a:lnTo>
                  <a:pt x="2894" y="239"/>
                </a:lnTo>
                <a:lnTo>
                  <a:pt x="2894" y="239"/>
                </a:lnTo>
                <a:lnTo>
                  <a:pt x="2893" y="270"/>
                </a:lnTo>
                <a:lnTo>
                  <a:pt x="2893" y="301"/>
                </a:lnTo>
                <a:lnTo>
                  <a:pt x="2896" y="363"/>
                </a:lnTo>
                <a:lnTo>
                  <a:pt x="2901" y="423"/>
                </a:lnTo>
                <a:lnTo>
                  <a:pt x="2907" y="482"/>
                </a:lnTo>
                <a:lnTo>
                  <a:pt x="2907" y="482"/>
                </a:lnTo>
                <a:lnTo>
                  <a:pt x="2910" y="516"/>
                </a:lnTo>
                <a:lnTo>
                  <a:pt x="2911" y="551"/>
                </a:lnTo>
                <a:lnTo>
                  <a:pt x="2913" y="619"/>
                </a:lnTo>
                <a:lnTo>
                  <a:pt x="2914" y="688"/>
                </a:lnTo>
                <a:lnTo>
                  <a:pt x="2917" y="723"/>
                </a:lnTo>
                <a:lnTo>
                  <a:pt x="2921" y="758"/>
                </a:lnTo>
                <a:lnTo>
                  <a:pt x="2921" y="758"/>
                </a:lnTo>
                <a:lnTo>
                  <a:pt x="2900" y="800"/>
                </a:lnTo>
                <a:lnTo>
                  <a:pt x="2879" y="841"/>
                </a:lnTo>
                <a:lnTo>
                  <a:pt x="2855" y="882"/>
                </a:lnTo>
                <a:lnTo>
                  <a:pt x="2831" y="920"/>
                </a:lnTo>
                <a:lnTo>
                  <a:pt x="2804" y="956"/>
                </a:lnTo>
                <a:lnTo>
                  <a:pt x="2790" y="973"/>
                </a:lnTo>
                <a:lnTo>
                  <a:pt x="2775" y="990"/>
                </a:lnTo>
                <a:lnTo>
                  <a:pt x="2759" y="1005"/>
                </a:lnTo>
                <a:lnTo>
                  <a:pt x="2743" y="1021"/>
                </a:lnTo>
                <a:lnTo>
                  <a:pt x="2726" y="1036"/>
                </a:lnTo>
                <a:lnTo>
                  <a:pt x="2709" y="1050"/>
                </a:lnTo>
                <a:lnTo>
                  <a:pt x="2709" y="1050"/>
                </a:lnTo>
                <a:lnTo>
                  <a:pt x="2699" y="1056"/>
                </a:lnTo>
                <a:lnTo>
                  <a:pt x="2689" y="1061"/>
                </a:lnTo>
                <a:lnTo>
                  <a:pt x="2668" y="1070"/>
                </a:lnTo>
                <a:lnTo>
                  <a:pt x="2644" y="1077"/>
                </a:lnTo>
                <a:lnTo>
                  <a:pt x="2619" y="1081"/>
                </a:lnTo>
                <a:lnTo>
                  <a:pt x="2594" y="1085"/>
                </a:lnTo>
                <a:lnTo>
                  <a:pt x="2565" y="1087"/>
                </a:lnTo>
                <a:lnTo>
                  <a:pt x="2508" y="1090"/>
                </a:lnTo>
                <a:lnTo>
                  <a:pt x="2508" y="1090"/>
                </a:lnTo>
                <a:lnTo>
                  <a:pt x="2363" y="1092"/>
                </a:lnTo>
                <a:lnTo>
                  <a:pt x="2224" y="1095"/>
                </a:lnTo>
                <a:lnTo>
                  <a:pt x="1942" y="1098"/>
                </a:lnTo>
                <a:lnTo>
                  <a:pt x="1942" y="1098"/>
                </a:lnTo>
                <a:lnTo>
                  <a:pt x="1909" y="1098"/>
                </a:lnTo>
                <a:lnTo>
                  <a:pt x="1880" y="1098"/>
                </a:lnTo>
                <a:lnTo>
                  <a:pt x="1818" y="1095"/>
                </a:lnTo>
                <a:lnTo>
                  <a:pt x="649" y="1056"/>
                </a:lnTo>
                <a:lnTo>
                  <a:pt x="649" y="1056"/>
                </a:lnTo>
                <a:lnTo>
                  <a:pt x="645" y="1057"/>
                </a:lnTo>
                <a:lnTo>
                  <a:pt x="640" y="1059"/>
                </a:lnTo>
                <a:lnTo>
                  <a:pt x="633" y="1063"/>
                </a:lnTo>
                <a:lnTo>
                  <a:pt x="633" y="1063"/>
                </a:lnTo>
                <a:close/>
                <a:moveTo>
                  <a:pt x="2785" y="862"/>
                </a:moveTo>
                <a:lnTo>
                  <a:pt x="2785" y="862"/>
                </a:lnTo>
                <a:lnTo>
                  <a:pt x="2797" y="860"/>
                </a:lnTo>
                <a:lnTo>
                  <a:pt x="2809" y="858"/>
                </a:lnTo>
                <a:lnTo>
                  <a:pt x="2820" y="853"/>
                </a:lnTo>
                <a:lnTo>
                  <a:pt x="2830" y="849"/>
                </a:lnTo>
                <a:lnTo>
                  <a:pt x="2838" y="844"/>
                </a:lnTo>
                <a:lnTo>
                  <a:pt x="2848" y="838"/>
                </a:lnTo>
                <a:lnTo>
                  <a:pt x="2855" y="832"/>
                </a:lnTo>
                <a:lnTo>
                  <a:pt x="2862" y="824"/>
                </a:lnTo>
                <a:lnTo>
                  <a:pt x="2869" y="817"/>
                </a:lnTo>
                <a:lnTo>
                  <a:pt x="2875" y="808"/>
                </a:lnTo>
                <a:lnTo>
                  <a:pt x="2886" y="790"/>
                </a:lnTo>
                <a:lnTo>
                  <a:pt x="2893" y="769"/>
                </a:lnTo>
                <a:lnTo>
                  <a:pt x="2900" y="748"/>
                </a:lnTo>
                <a:lnTo>
                  <a:pt x="2900" y="748"/>
                </a:lnTo>
                <a:lnTo>
                  <a:pt x="2899" y="688"/>
                </a:lnTo>
                <a:lnTo>
                  <a:pt x="2897" y="629"/>
                </a:lnTo>
                <a:lnTo>
                  <a:pt x="2893" y="512"/>
                </a:lnTo>
                <a:lnTo>
                  <a:pt x="2884" y="395"/>
                </a:lnTo>
                <a:lnTo>
                  <a:pt x="2877" y="279"/>
                </a:lnTo>
                <a:lnTo>
                  <a:pt x="2877" y="279"/>
                </a:lnTo>
                <a:lnTo>
                  <a:pt x="2877" y="260"/>
                </a:lnTo>
                <a:lnTo>
                  <a:pt x="2877" y="244"/>
                </a:lnTo>
                <a:lnTo>
                  <a:pt x="2876" y="227"/>
                </a:lnTo>
                <a:lnTo>
                  <a:pt x="2873" y="211"/>
                </a:lnTo>
                <a:lnTo>
                  <a:pt x="2869" y="196"/>
                </a:lnTo>
                <a:lnTo>
                  <a:pt x="2865" y="182"/>
                </a:lnTo>
                <a:lnTo>
                  <a:pt x="2861" y="169"/>
                </a:lnTo>
                <a:lnTo>
                  <a:pt x="2854" y="155"/>
                </a:lnTo>
                <a:lnTo>
                  <a:pt x="2848" y="144"/>
                </a:lnTo>
                <a:lnTo>
                  <a:pt x="2840" y="133"/>
                </a:lnTo>
                <a:lnTo>
                  <a:pt x="2824" y="111"/>
                </a:lnTo>
                <a:lnTo>
                  <a:pt x="2806" y="92"/>
                </a:lnTo>
                <a:lnTo>
                  <a:pt x="2786" y="75"/>
                </a:lnTo>
                <a:lnTo>
                  <a:pt x="2786" y="75"/>
                </a:lnTo>
                <a:lnTo>
                  <a:pt x="2734" y="68"/>
                </a:lnTo>
                <a:lnTo>
                  <a:pt x="2682" y="62"/>
                </a:lnTo>
                <a:lnTo>
                  <a:pt x="2629" y="60"/>
                </a:lnTo>
                <a:lnTo>
                  <a:pt x="2574" y="55"/>
                </a:lnTo>
                <a:lnTo>
                  <a:pt x="2466" y="50"/>
                </a:lnTo>
                <a:lnTo>
                  <a:pt x="2412" y="45"/>
                </a:lnTo>
                <a:lnTo>
                  <a:pt x="2360" y="41"/>
                </a:lnTo>
                <a:lnTo>
                  <a:pt x="2360" y="41"/>
                </a:lnTo>
                <a:lnTo>
                  <a:pt x="2314" y="37"/>
                </a:lnTo>
                <a:lnTo>
                  <a:pt x="2268" y="34"/>
                </a:lnTo>
                <a:lnTo>
                  <a:pt x="2172" y="30"/>
                </a:lnTo>
                <a:lnTo>
                  <a:pt x="2076" y="27"/>
                </a:lnTo>
                <a:lnTo>
                  <a:pt x="1980" y="27"/>
                </a:lnTo>
                <a:lnTo>
                  <a:pt x="1786" y="27"/>
                </a:lnTo>
                <a:lnTo>
                  <a:pt x="1689" y="26"/>
                </a:lnTo>
                <a:lnTo>
                  <a:pt x="1593" y="22"/>
                </a:lnTo>
                <a:lnTo>
                  <a:pt x="1593" y="22"/>
                </a:lnTo>
                <a:lnTo>
                  <a:pt x="1550" y="20"/>
                </a:lnTo>
                <a:lnTo>
                  <a:pt x="1505" y="19"/>
                </a:lnTo>
                <a:lnTo>
                  <a:pt x="1416" y="19"/>
                </a:lnTo>
                <a:lnTo>
                  <a:pt x="1329" y="22"/>
                </a:lnTo>
                <a:lnTo>
                  <a:pt x="1243" y="24"/>
                </a:lnTo>
                <a:lnTo>
                  <a:pt x="1157" y="27"/>
                </a:lnTo>
                <a:lnTo>
                  <a:pt x="1070" y="30"/>
                </a:lnTo>
                <a:lnTo>
                  <a:pt x="986" y="30"/>
                </a:lnTo>
                <a:lnTo>
                  <a:pt x="942" y="29"/>
                </a:lnTo>
                <a:lnTo>
                  <a:pt x="900" y="27"/>
                </a:lnTo>
                <a:lnTo>
                  <a:pt x="900" y="27"/>
                </a:lnTo>
                <a:lnTo>
                  <a:pt x="848" y="26"/>
                </a:lnTo>
                <a:lnTo>
                  <a:pt x="796" y="24"/>
                </a:lnTo>
                <a:lnTo>
                  <a:pt x="694" y="26"/>
                </a:lnTo>
                <a:lnTo>
                  <a:pt x="642" y="27"/>
                </a:lnTo>
                <a:lnTo>
                  <a:pt x="590" y="27"/>
                </a:lnTo>
                <a:lnTo>
                  <a:pt x="536" y="26"/>
                </a:lnTo>
                <a:lnTo>
                  <a:pt x="483" y="22"/>
                </a:lnTo>
                <a:lnTo>
                  <a:pt x="483" y="22"/>
                </a:lnTo>
                <a:lnTo>
                  <a:pt x="487" y="24"/>
                </a:lnTo>
                <a:lnTo>
                  <a:pt x="493" y="27"/>
                </a:lnTo>
                <a:lnTo>
                  <a:pt x="493" y="27"/>
                </a:lnTo>
                <a:lnTo>
                  <a:pt x="489" y="29"/>
                </a:lnTo>
                <a:lnTo>
                  <a:pt x="484" y="27"/>
                </a:lnTo>
                <a:lnTo>
                  <a:pt x="477" y="26"/>
                </a:lnTo>
                <a:lnTo>
                  <a:pt x="477" y="26"/>
                </a:lnTo>
                <a:lnTo>
                  <a:pt x="448" y="24"/>
                </a:lnTo>
                <a:lnTo>
                  <a:pt x="418" y="26"/>
                </a:lnTo>
                <a:lnTo>
                  <a:pt x="359" y="29"/>
                </a:lnTo>
                <a:lnTo>
                  <a:pt x="302" y="33"/>
                </a:lnTo>
                <a:lnTo>
                  <a:pt x="248" y="38"/>
                </a:lnTo>
                <a:lnTo>
                  <a:pt x="248" y="38"/>
                </a:lnTo>
                <a:lnTo>
                  <a:pt x="240" y="44"/>
                </a:lnTo>
                <a:lnTo>
                  <a:pt x="231" y="50"/>
                </a:lnTo>
                <a:lnTo>
                  <a:pt x="217" y="64"/>
                </a:lnTo>
                <a:lnTo>
                  <a:pt x="193" y="90"/>
                </a:lnTo>
                <a:lnTo>
                  <a:pt x="193" y="90"/>
                </a:lnTo>
                <a:lnTo>
                  <a:pt x="188" y="106"/>
                </a:lnTo>
                <a:lnTo>
                  <a:pt x="185" y="123"/>
                </a:lnTo>
                <a:lnTo>
                  <a:pt x="181" y="138"/>
                </a:lnTo>
                <a:lnTo>
                  <a:pt x="175" y="155"/>
                </a:lnTo>
                <a:lnTo>
                  <a:pt x="175" y="155"/>
                </a:lnTo>
                <a:lnTo>
                  <a:pt x="171" y="275"/>
                </a:lnTo>
                <a:lnTo>
                  <a:pt x="170" y="336"/>
                </a:lnTo>
                <a:lnTo>
                  <a:pt x="170" y="400"/>
                </a:lnTo>
                <a:lnTo>
                  <a:pt x="171" y="463"/>
                </a:lnTo>
                <a:lnTo>
                  <a:pt x="172" y="526"/>
                </a:lnTo>
                <a:lnTo>
                  <a:pt x="177" y="588"/>
                </a:lnTo>
                <a:lnTo>
                  <a:pt x="182" y="648"/>
                </a:lnTo>
                <a:lnTo>
                  <a:pt x="182" y="648"/>
                </a:lnTo>
                <a:lnTo>
                  <a:pt x="189" y="676"/>
                </a:lnTo>
                <a:lnTo>
                  <a:pt x="198" y="705"/>
                </a:lnTo>
                <a:lnTo>
                  <a:pt x="208" y="731"/>
                </a:lnTo>
                <a:lnTo>
                  <a:pt x="219" y="755"/>
                </a:lnTo>
                <a:lnTo>
                  <a:pt x="231" y="779"/>
                </a:lnTo>
                <a:lnTo>
                  <a:pt x="245" y="799"/>
                </a:lnTo>
                <a:lnTo>
                  <a:pt x="254" y="808"/>
                </a:lnTo>
                <a:lnTo>
                  <a:pt x="262" y="817"/>
                </a:lnTo>
                <a:lnTo>
                  <a:pt x="271" y="824"/>
                </a:lnTo>
                <a:lnTo>
                  <a:pt x="281" y="831"/>
                </a:lnTo>
                <a:lnTo>
                  <a:pt x="281" y="831"/>
                </a:lnTo>
                <a:lnTo>
                  <a:pt x="302" y="837"/>
                </a:lnTo>
                <a:lnTo>
                  <a:pt x="321" y="841"/>
                </a:lnTo>
                <a:lnTo>
                  <a:pt x="363" y="846"/>
                </a:lnTo>
                <a:lnTo>
                  <a:pt x="408" y="849"/>
                </a:lnTo>
                <a:lnTo>
                  <a:pt x="453" y="851"/>
                </a:lnTo>
                <a:lnTo>
                  <a:pt x="498" y="851"/>
                </a:lnTo>
                <a:lnTo>
                  <a:pt x="543" y="849"/>
                </a:lnTo>
                <a:lnTo>
                  <a:pt x="632" y="848"/>
                </a:lnTo>
                <a:lnTo>
                  <a:pt x="632" y="848"/>
                </a:lnTo>
                <a:lnTo>
                  <a:pt x="791" y="849"/>
                </a:lnTo>
                <a:lnTo>
                  <a:pt x="948" y="852"/>
                </a:lnTo>
                <a:lnTo>
                  <a:pt x="1104" y="855"/>
                </a:lnTo>
                <a:lnTo>
                  <a:pt x="1259" y="859"/>
                </a:lnTo>
                <a:lnTo>
                  <a:pt x="1569" y="870"/>
                </a:lnTo>
                <a:lnTo>
                  <a:pt x="1883" y="883"/>
                </a:lnTo>
                <a:lnTo>
                  <a:pt x="1883" y="883"/>
                </a:lnTo>
                <a:lnTo>
                  <a:pt x="2019" y="889"/>
                </a:lnTo>
                <a:lnTo>
                  <a:pt x="2157" y="893"/>
                </a:lnTo>
                <a:lnTo>
                  <a:pt x="2296" y="896"/>
                </a:lnTo>
                <a:lnTo>
                  <a:pt x="2366" y="896"/>
                </a:lnTo>
                <a:lnTo>
                  <a:pt x="2436" y="894"/>
                </a:lnTo>
                <a:lnTo>
                  <a:pt x="2436" y="894"/>
                </a:lnTo>
                <a:lnTo>
                  <a:pt x="2516" y="893"/>
                </a:lnTo>
                <a:lnTo>
                  <a:pt x="2596" y="891"/>
                </a:lnTo>
                <a:lnTo>
                  <a:pt x="2637" y="890"/>
                </a:lnTo>
                <a:lnTo>
                  <a:pt x="2679" y="887"/>
                </a:lnTo>
                <a:lnTo>
                  <a:pt x="2720" y="883"/>
                </a:lnTo>
                <a:lnTo>
                  <a:pt x="2761" y="877"/>
                </a:lnTo>
                <a:lnTo>
                  <a:pt x="2761" y="877"/>
                </a:lnTo>
                <a:lnTo>
                  <a:pt x="2762" y="872"/>
                </a:lnTo>
                <a:lnTo>
                  <a:pt x="2765" y="868"/>
                </a:lnTo>
                <a:lnTo>
                  <a:pt x="2768" y="866"/>
                </a:lnTo>
                <a:lnTo>
                  <a:pt x="2771" y="863"/>
                </a:lnTo>
                <a:lnTo>
                  <a:pt x="2778" y="862"/>
                </a:lnTo>
                <a:lnTo>
                  <a:pt x="2785" y="862"/>
                </a:lnTo>
                <a:lnTo>
                  <a:pt x="2785" y="862"/>
                </a:lnTo>
                <a:close/>
                <a:moveTo>
                  <a:pt x="1718" y="1039"/>
                </a:moveTo>
                <a:lnTo>
                  <a:pt x="1718" y="1039"/>
                </a:lnTo>
                <a:lnTo>
                  <a:pt x="1727" y="1025"/>
                </a:lnTo>
                <a:lnTo>
                  <a:pt x="1734" y="1012"/>
                </a:lnTo>
                <a:lnTo>
                  <a:pt x="1748" y="983"/>
                </a:lnTo>
                <a:lnTo>
                  <a:pt x="1763" y="955"/>
                </a:lnTo>
                <a:lnTo>
                  <a:pt x="1772" y="942"/>
                </a:lnTo>
                <a:lnTo>
                  <a:pt x="1781" y="929"/>
                </a:lnTo>
                <a:lnTo>
                  <a:pt x="1749" y="998"/>
                </a:lnTo>
                <a:lnTo>
                  <a:pt x="1749" y="998"/>
                </a:lnTo>
                <a:lnTo>
                  <a:pt x="1798" y="945"/>
                </a:lnTo>
                <a:lnTo>
                  <a:pt x="1824" y="921"/>
                </a:lnTo>
                <a:lnTo>
                  <a:pt x="1850" y="897"/>
                </a:lnTo>
                <a:lnTo>
                  <a:pt x="1850" y="897"/>
                </a:lnTo>
                <a:lnTo>
                  <a:pt x="1842" y="896"/>
                </a:lnTo>
                <a:lnTo>
                  <a:pt x="1831" y="896"/>
                </a:lnTo>
                <a:lnTo>
                  <a:pt x="1809" y="896"/>
                </a:lnTo>
                <a:lnTo>
                  <a:pt x="1809" y="896"/>
                </a:lnTo>
                <a:lnTo>
                  <a:pt x="1807" y="896"/>
                </a:lnTo>
                <a:lnTo>
                  <a:pt x="1804" y="897"/>
                </a:lnTo>
                <a:lnTo>
                  <a:pt x="1801" y="901"/>
                </a:lnTo>
                <a:lnTo>
                  <a:pt x="1800" y="907"/>
                </a:lnTo>
                <a:lnTo>
                  <a:pt x="1798" y="910"/>
                </a:lnTo>
                <a:lnTo>
                  <a:pt x="1795" y="912"/>
                </a:lnTo>
                <a:lnTo>
                  <a:pt x="1795" y="912"/>
                </a:lnTo>
                <a:lnTo>
                  <a:pt x="1794" y="910"/>
                </a:lnTo>
                <a:lnTo>
                  <a:pt x="1794" y="907"/>
                </a:lnTo>
                <a:lnTo>
                  <a:pt x="1795" y="901"/>
                </a:lnTo>
                <a:lnTo>
                  <a:pt x="1798" y="897"/>
                </a:lnTo>
                <a:lnTo>
                  <a:pt x="1798" y="896"/>
                </a:lnTo>
                <a:lnTo>
                  <a:pt x="1797" y="894"/>
                </a:lnTo>
                <a:lnTo>
                  <a:pt x="1797" y="894"/>
                </a:lnTo>
                <a:lnTo>
                  <a:pt x="1791" y="893"/>
                </a:lnTo>
                <a:lnTo>
                  <a:pt x="1783" y="893"/>
                </a:lnTo>
                <a:lnTo>
                  <a:pt x="1770" y="894"/>
                </a:lnTo>
                <a:lnTo>
                  <a:pt x="1770" y="894"/>
                </a:lnTo>
                <a:lnTo>
                  <a:pt x="1773" y="898"/>
                </a:lnTo>
                <a:lnTo>
                  <a:pt x="1772" y="903"/>
                </a:lnTo>
                <a:lnTo>
                  <a:pt x="1770" y="907"/>
                </a:lnTo>
                <a:lnTo>
                  <a:pt x="1769" y="911"/>
                </a:lnTo>
                <a:lnTo>
                  <a:pt x="1769" y="911"/>
                </a:lnTo>
                <a:lnTo>
                  <a:pt x="1739" y="952"/>
                </a:lnTo>
                <a:lnTo>
                  <a:pt x="1710" y="991"/>
                </a:lnTo>
                <a:lnTo>
                  <a:pt x="1682" y="1032"/>
                </a:lnTo>
                <a:lnTo>
                  <a:pt x="1668" y="1053"/>
                </a:lnTo>
                <a:lnTo>
                  <a:pt x="1655" y="1074"/>
                </a:lnTo>
                <a:lnTo>
                  <a:pt x="1655" y="1074"/>
                </a:lnTo>
                <a:lnTo>
                  <a:pt x="1673" y="1077"/>
                </a:lnTo>
                <a:lnTo>
                  <a:pt x="1691" y="1078"/>
                </a:lnTo>
                <a:lnTo>
                  <a:pt x="1710" y="1078"/>
                </a:lnTo>
                <a:lnTo>
                  <a:pt x="1728" y="1078"/>
                </a:lnTo>
                <a:lnTo>
                  <a:pt x="1745" y="1077"/>
                </a:lnTo>
                <a:lnTo>
                  <a:pt x="1760" y="1074"/>
                </a:lnTo>
                <a:lnTo>
                  <a:pt x="1774" y="1068"/>
                </a:lnTo>
                <a:lnTo>
                  <a:pt x="1784" y="1063"/>
                </a:lnTo>
                <a:lnTo>
                  <a:pt x="1784" y="1063"/>
                </a:lnTo>
                <a:lnTo>
                  <a:pt x="1783" y="1060"/>
                </a:lnTo>
                <a:lnTo>
                  <a:pt x="1784" y="1057"/>
                </a:lnTo>
                <a:lnTo>
                  <a:pt x="1786" y="1056"/>
                </a:lnTo>
                <a:lnTo>
                  <a:pt x="1788" y="1054"/>
                </a:lnTo>
                <a:lnTo>
                  <a:pt x="1790" y="1053"/>
                </a:lnTo>
                <a:lnTo>
                  <a:pt x="1793" y="1053"/>
                </a:lnTo>
                <a:lnTo>
                  <a:pt x="1794" y="1054"/>
                </a:lnTo>
                <a:lnTo>
                  <a:pt x="1793" y="1057"/>
                </a:lnTo>
                <a:lnTo>
                  <a:pt x="1793" y="1057"/>
                </a:lnTo>
                <a:lnTo>
                  <a:pt x="1788" y="1064"/>
                </a:lnTo>
                <a:lnTo>
                  <a:pt x="1783" y="1070"/>
                </a:lnTo>
                <a:lnTo>
                  <a:pt x="1772" y="1080"/>
                </a:lnTo>
                <a:lnTo>
                  <a:pt x="1822" y="1080"/>
                </a:lnTo>
                <a:lnTo>
                  <a:pt x="1822" y="1080"/>
                </a:lnTo>
                <a:lnTo>
                  <a:pt x="1832" y="1061"/>
                </a:lnTo>
                <a:lnTo>
                  <a:pt x="1843" y="1045"/>
                </a:lnTo>
                <a:lnTo>
                  <a:pt x="1866" y="1011"/>
                </a:lnTo>
                <a:lnTo>
                  <a:pt x="1866" y="1011"/>
                </a:lnTo>
                <a:lnTo>
                  <a:pt x="1866" y="1011"/>
                </a:lnTo>
                <a:lnTo>
                  <a:pt x="1870" y="1008"/>
                </a:lnTo>
                <a:lnTo>
                  <a:pt x="1873" y="1004"/>
                </a:lnTo>
                <a:lnTo>
                  <a:pt x="1878" y="993"/>
                </a:lnTo>
                <a:lnTo>
                  <a:pt x="1874" y="993"/>
                </a:lnTo>
                <a:lnTo>
                  <a:pt x="1874" y="993"/>
                </a:lnTo>
                <a:lnTo>
                  <a:pt x="1888" y="976"/>
                </a:lnTo>
                <a:lnTo>
                  <a:pt x="1901" y="957"/>
                </a:lnTo>
                <a:lnTo>
                  <a:pt x="1912" y="939"/>
                </a:lnTo>
                <a:lnTo>
                  <a:pt x="1923" y="921"/>
                </a:lnTo>
                <a:lnTo>
                  <a:pt x="1791" y="1049"/>
                </a:lnTo>
                <a:lnTo>
                  <a:pt x="1791" y="1049"/>
                </a:lnTo>
                <a:lnTo>
                  <a:pt x="1824" y="1009"/>
                </a:lnTo>
                <a:lnTo>
                  <a:pt x="1857" y="972"/>
                </a:lnTo>
                <a:lnTo>
                  <a:pt x="1892" y="936"/>
                </a:lnTo>
                <a:lnTo>
                  <a:pt x="1929" y="901"/>
                </a:lnTo>
                <a:lnTo>
                  <a:pt x="1929" y="901"/>
                </a:lnTo>
                <a:lnTo>
                  <a:pt x="1918" y="898"/>
                </a:lnTo>
                <a:lnTo>
                  <a:pt x="1905" y="898"/>
                </a:lnTo>
                <a:lnTo>
                  <a:pt x="1878" y="898"/>
                </a:lnTo>
                <a:lnTo>
                  <a:pt x="1878" y="898"/>
                </a:lnTo>
                <a:lnTo>
                  <a:pt x="1866" y="921"/>
                </a:lnTo>
                <a:lnTo>
                  <a:pt x="1853" y="943"/>
                </a:lnTo>
                <a:lnTo>
                  <a:pt x="1825" y="987"/>
                </a:lnTo>
                <a:lnTo>
                  <a:pt x="1825" y="987"/>
                </a:lnTo>
                <a:lnTo>
                  <a:pt x="1821" y="984"/>
                </a:lnTo>
                <a:lnTo>
                  <a:pt x="1818" y="984"/>
                </a:lnTo>
                <a:lnTo>
                  <a:pt x="1818" y="984"/>
                </a:lnTo>
                <a:lnTo>
                  <a:pt x="1818" y="984"/>
                </a:lnTo>
                <a:lnTo>
                  <a:pt x="1800" y="1011"/>
                </a:lnTo>
                <a:lnTo>
                  <a:pt x="1788" y="1023"/>
                </a:lnTo>
                <a:lnTo>
                  <a:pt x="1781" y="1032"/>
                </a:lnTo>
                <a:lnTo>
                  <a:pt x="1781" y="1032"/>
                </a:lnTo>
                <a:lnTo>
                  <a:pt x="1793" y="1014"/>
                </a:lnTo>
                <a:lnTo>
                  <a:pt x="1804" y="997"/>
                </a:lnTo>
                <a:lnTo>
                  <a:pt x="1817" y="980"/>
                </a:lnTo>
                <a:lnTo>
                  <a:pt x="1831" y="966"/>
                </a:lnTo>
                <a:lnTo>
                  <a:pt x="1829" y="962"/>
                </a:lnTo>
                <a:lnTo>
                  <a:pt x="1829" y="962"/>
                </a:lnTo>
                <a:lnTo>
                  <a:pt x="1838" y="949"/>
                </a:lnTo>
                <a:lnTo>
                  <a:pt x="1846" y="936"/>
                </a:lnTo>
                <a:lnTo>
                  <a:pt x="1854" y="922"/>
                </a:lnTo>
                <a:lnTo>
                  <a:pt x="1863" y="908"/>
                </a:lnTo>
                <a:lnTo>
                  <a:pt x="1863" y="908"/>
                </a:lnTo>
                <a:lnTo>
                  <a:pt x="1864" y="904"/>
                </a:lnTo>
                <a:lnTo>
                  <a:pt x="1863" y="903"/>
                </a:lnTo>
                <a:lnTo>
                  <a:pt x="1860" y="903"/>
                </a:lnTo>
                <a:lnTo>
                  <a:pt x="1856" y="905"/>
                </a:lnTo>
                <a:lnTo>
                  <a:pt x="1856" y="905"/>
                </a:lnTo>
                <a:lnTo>
                  <a:pt x="1818" y="941"/>
                </a:lnTo>
                <a:lnTo>
                  <a:pt x="1780" y="977"/>
                </a:lnTo>
                <a:lnTo>
                  <a:pt x="1745" y="1014"/>
                </a:lnTo>
                <a:lnTo>
                  <a:pt x="1711" y="1053"/>
                </a:lnTo>
                <a:lnTo>
                  <a:pt x="1711" y="1053"/>
                </a:lnTo>
                <a:lnTo>
                  <a:pt x="1711" y="1049"/>
                </a:lnTo>
                <a:lnTo>
                  <a:pt x="1711" y="1042"/>
                </a:lnTo>
                <a:lnTo>
                  <a:pt x="1711" y="1040"/>
                </a:lnTo>
                <a:lnTo>
                  <a:pt x="1713" y="1038"/>
                </a:lnTo>
                <a:lnTo>
                  <a:pt x="1714" y="1038"/>
                </a:lnTo>
                <a:lnTo>
                  <a:pt x="1718" y="1039"/>
                </a:lnTo>
                <a:lnTo>
                  <a:pt x="1718" y="1039"/>
                </a:lnTo>
                <a:close/>
                <a:moveTo>
                  <a:pt x="231" y="993"/>
                </a:moveTo>
                <a:lnTo>
                  <a:pt x="231" y="993"/>
                </a:lnTo>
                <a:lnTo>
                  <a:pt x="236" y="990"/>
                </a:lnTo>
                <a:lnTo>
                  <a:pt x="240" y="986"/>
                </a:lnTo>
                <a:lnTo>
                  <a:pt x="248" y="974"/>
                </a:lnTo>
                <a:lnTo>
                  <a:pt x="257" y="964"/>
                </a:lnTo>
                <a:lnTo>
                  <a:pt x="261" y="959"/>
                </a:lnTo>
                <a:lnTo>
                  <a:pt x="267" y="955"/>
                </a:lnTo>
                <a:lnTo>
                  <a:pt x="267" y="955"/>
                </a:lnTo>
                <a:lnTo>
                  <a:pt x="260" y="967"/>
                </a:lnTo>
                <a:lnTo>
                  <a:pt x="254" y="977"/>
                </a:lnTo>
                <a:lnTo>
                  <a:pt x="248" y="988"/>
                </a:lnTo>
                <a:lnTo>
                  <a:pt x="244" y="994"/>
                </a:lnTo>
                <a:lnTo>
                  <a:pt x="237" y="1000"/>
                </a:lnTo>
                <a:lnTo>
                  <a:pt x="237" y="1000"/>
                </a:lnTo>
                <a:lnTo>
                  <a:pt x="245" y="1001"/>
                </a:lnTo>
                <a:lnTo>
                  <a:pt x="255" y="1002"/>
                </a:lnTo>
                <a:lnTo>
                  <a:pt x="275" y="1005"/>
                </a:lnTo>
                <a:lnTo>
                  <a:pt x="275" y="1005"/>
                </a:lnTo>
                <a:lnTo>
                  <a:pt x="286" y="984"/>
                </a:lnTo>
                <a:lnTo>
                  <a:pt x="300" y="966"/>
                </a:lnTo>
                <a:lnTo>
                  <a:pt x="316" y="950"/>
                </a:lnTo>
                <a:lnTo>
                  <a:pt x="333" y="936"/>
                </a:lnTo>
                <a:lnTo>
                  <a:pt x="320" y="941"/>
                </a:lnTo>
                <a:lnTo>
                  <a:pt x="317" y="942"/>
                </a:lnTo>
                <a:lnTo>
                  <a:pt x="316" y="946"/>
                </a:lnTo>
                <a:lnTo>
                  <a:pt x="317" y="942"/>
                </a:lnTo>
                <a:lnTo>
                  <a:pt x="320" y="941"/>
                </a:lnTo>
                <a:lnTo>
                  <a:pt x="320" y="941"/>
                </a:lnTo>
                <a:lnTo>
                  <a:pt x="323" y="934"/>
                </a:lnTo>
                <a:lnTo>
                  <a:pt x="327" y="927"/>
                </a:lnTo>
                <a:lnTo>
                  <a:pt x="335" y="915"/>
                </a:lnTo>
                <a:lnTo>
                  <a:pt x="344" y="903"/>
                </a:lnTo>
                <a:lnTo>
                  <a:pt x="348" y="896"/>
                </a:lnTo>
                <a:lnTo>
                  <a:pt x="351" y="889"/>
                </a:lnTo>
                <a:lnTo>
                  <a:pt x="271" y="962"/>
                </a:lnTo>
                <a:lnTo>
                  <a:pt x="271" y="962"/>
                </a:lnTo>
                <a:lnTo>
                  <a:pt x="279" y="948"/>
                </a:lnTo>
                <a:lnTo>
                  <a:pt x="289" y="935"/>
                </a:lnTo>
                <a:lnTo>
                  <a:pt x="300" y="922"/>
                </a:lnTo>
                <a:lnTo>
                  <a:pt x="312" y="910"/>
                </a:lnTo>
                <a:lnTo>
                  <a:pt x="323" y="900"/>
                </a:lnTo>
                <a:lnTo>
                  <a:pt x="335" y="889"/>
                </a:lnTo>
                <a:lnTo>
                  <a:pt x="362" y="870"/>
                </a:lnTo>
                <a:lnTo>
                  <a:pt x="362" y="870"/>
                </a:lnTo>
                <a:lnTo>
                  <a:pt x="365" y="869"/>
                </a:lnTo>
                <a:lnTo>
                  <a:pt x="369" y="870"/>
                </a:lnTo>
                <a:lnTo>
                  <a:pt x="371" y="872"/>
                </a:lnTo>
                <a:lnTo>
                  <a:pt x="371" y="877"/>
                </a:lnTo>
                <a:lnTo>
                  <a:pt x="371" y="877"/>
                </a:lnTo>
                <a:lnTo>
                  <a:pt x="363" y="893"/>
                </a:lnTo>
                <a:lnTo>
                  <a:pt x="354" y="907"/>
                </a:lnTo>
                <a:lnTo>
                  <a:pt x="344" y="920"/>
                </a:lnTo>
                <a:lnTo>
                  <a:pt x="333" y="929"/>
                </a:lnTo>
                <a:lnTo>
                  <a:pt x="337" y="929"/>
                </a:lnTo>
                <a:lnTo>
                  <a:pt x="292" y="1001"/>
                </a:lnTo>
                <a:lnTo>
                  <a:pt x="292" y="1001"/>
                </a:lnTo>
                <a:lnTo>
                  <a:pt x="290" y="1005"/>
                </a:lnTo>
                <a:lnTo>
                  <a:pt x="290" y="1009"/>
                </a:lnTo>
                <a:lnTo>
                  <a:pt x="292" y="1009"/>
                </a:lnTo>
                <a:lnTo>
                  <a:pt x="293" y="1009"/>
                </a:lnTo>
                <a:lnTo>
                  <a:pt x="296" y="1005"/>
                </a:lnTo>
                <a:lnTo>
                  <a:pt x="296" y="1005"/>
                </a:lnTo>
                <a:lnTo>
                  <a:pt x="297" y="1002"/>
                </a:lnTo>
                <a:lnTo>
                  <a:pt x="299" y="1001"/>
                </a:lnTo>
                <a:lnTo>
                  <a:pt x="300" y="1001"/>
                </a:lnTo>
                <a:lnTo>
                  <a:pt x="302" y="1002"/>
                </a:lnTo>
                <a:lnTo>
                  <a:pt x="303" y="1005"/>
                </a:lnTo>
                <a:lnTo>
                  <a:pt x="303" y="1009"/>
                </a:lnTo>
                <a:lnTo>
                  <a:pt x="303" y="1009"/>
                </a:lnTo>
                <a:lnTo>
                  <a:pt x="309" y="1012"/>
                </a:lnTo>
                <a:lnTo>
                  <a:pt x="314" y="1014"/>
                </a:lnTo>
                <a:lnTo>
                  <a:pt x="320" y="1015"/>
                </a:lnTo>
                <a:lnTo>
                  <a:pt x="327" y="1015"/>
                </a:lnTo>
                <a:lnTo>
                  <a:pt x="392" y="925"/>
                </a:lnTo>
                <a:lnTo>
                  <a:pt x="392" y="925"/>
                </a:lnTo>
                <a:lnTo>
                  <a:pt x="375" y="939"/>
                </a:lnTo>
                <a:lnTo>
                  <a:pt x="358" y="956"/>
                </a:lnTo>
                <a:lnTo>
                  <a:pt x="342" y="972"/>
                </a:lnTo>
                <a:lnTo>
                  <a:pt x="326" y="988"/>
                </a:lnTo>
                <a:lnTo>
                  <a:pt x="324" y="983"/>
                </a:lnTo>
                <a:lnTo>
                  <a:pt x="307" y="998"/>
                </a:lnTo>
                <a:lnTo>
                  <a:pt x="307" y="998"/>
                </a:lnTo>
                <a:lnTo>
                  <a:pt x="307" y="994"/>
                </a:lnTo>
                <a:lnTo>
                  <a:pt x="309" y="991"/>
                </a:lnTo>
                <a:lnTo>
                  <a:pt x="312" y="988"/>
                </a:lnTo>
                <a:lnTo>
                  <a:pt x="313" y="983"/>
                </a:lnTo>
                <a:lnTo>
                  <a:pt x="313" y="983"/>
                </a:lnTo>
                <a:lnTo>
                  <a:pt x="314" y="983"/>
                </a:lnTo>
                <a:lnTo>
                  <a:pt x="317" y="980"/>
                </a:lnTo>
                <a:lnTo>
                  <a:pt x="324" y="974"/>
                </a:lnTo>
                <a:lnTo>
                  <a:pt x="327" y="972"/>
                </a:lnTo>
                <a:lnTo>
                  <a:pt x="328" y="972"/>
                </a:lnTo>
                <a:lnTo>
                  <a:pt x="327" y="976"/>
                </a:lnTo>
                <a:lnTo>
                  <a:pt x="324" y="983"/>
                </a:lnTo>
                <a:lnTo>
                  <a:pt x="324" y="983"/>
                </a:lnTo>
                <a:lnTo>
                  <a:pt x="328" y="980"/>
                </a:lnTo>
                <a:lnTo>
                  <a:pt x="333" y="976"/>
                </a:lnTo>
                <a:lnTo>
                  <a:pt x="338" y="967"/>
                </a:lnTo>
                <a:lnTo>
                  <a:pt x="338" y="964"/>
                </a:lnTo>
                <a:lnTo>
                  <a:pt x="338" y="964"/>
                </a:lnTo>
                <a:lnTo>
                  <a:pt x="340" y="960"/>
                </a:lnTo>
                <a:lnTo>
                  <a:pt x="340" y="960"/>
                </a:lnTo>
                <a:lnTo>
                  <a:pt x="362" y="936"/>
                </a:lnTo>
                <a:lnTo>
                  <a:pt x="386" y="914"/>
                </a:lnTo>
                <a:lnTo>
                  <a:pt x="411" y="893"/>
                </a:lnTo>
                <a:lnTo>
                  <a:pt x="439" y="875"/>
                </a:lnTo>
                <a:lnTo>
                  <a:pt x="439" y="875"/>
                </a:lnTo>
                <a:lnTo>
                  <a:pt x="437" y="882"/>
                </a:lnTo>
                <a:lnTo>
                  <a:pt x="432" y="890"/>
                </a:lnTo>
                <a:lnTo>
                  <a:pt x="421" y="907"/>
                </a:lnTo>
                <a:lnTo>
                  <a:pt x="407" y="922"/>
                </a:lnTo>
                <a:lnTo>
                  <a:pt x="394" y="935"/>
                </a:lnTo>
                <a:lnTo>
                  <a:pt x="394" y="935"/>
                </a:lnTo>
                <a:lnTo>
                  <a:pt x="396" y="939"/>
                </a:lnTo>
                <a:lnTo>
                  <a:pt x="396" y="942"/>
                </a:lnTo>
                <a:lnTo>
                  <a:pt x="392" y="949"/>
                </a:lnTo>
                <a:lnTo>
                  <a:pt x="392" y="949"/>
                </a:lnTo>
                <a:lnTo>
                  <a:pt x="379" y="964"/>
                </a:lnTo>
                <a:lnTo>
                  <a:pt x="366" y="981"/>
                </a:lnTo>
                <a:lnTo>
                  <a:pt x="354" y="1000"/>
                </a:lnTo>
                <a:lnTo>
                  <a:pt x="342" y="1019"/>
                </a:lnTo>
                <a:lnTo>
                  <a:pt x="342" y="1019"/>
                </a:lnTo>
                <a:lnTo>
                  <a:pt x="349" y="1015"/>
                </a:lnTo>
                <a:lnTo>
                  <a:pt x="355" y="1011"/>
                </a:lnTo>
                <a:lnTo>
                  <a:pt x="359" y="1005"/>
                </a:lnTo>
                <a:lnTo>
                  <a:pt x="363" y="1000"/>
                </a:lnTo>
                <a:lnTo>
                  <a:pt x="372" y="988"/>
                </a:lnTo>
                <a:lnTo>
                  <a:pt x="376" y="984"/>
                </a:lnTo>
                <a:lnTo>
                  <a:pt x="383" y="979"/>
                </a:lnTo>
                <a:lnTo>
                  <a:pt x="383" y="979"/>
                </a:lnTo>
                <a:lnTo>
                  <a:pt x="383" y="981"/>
                </a:lnTo>
                <a:lnTo>
                  <a:pt x="382" y="986"/>
                </a:lnTo>
                <a:lnTo>
                  <a:pt x="378" y="991"/>
                </a:lnTo>
                <a:lnTo>
                  <a:pt x="373" y="997"/>
                </a:lnTo>
                <a:lnTo>
                  <a:pt x="372" y="1001"/>
                </a:lnTo>
                <a:lnTo>
                  <a:pt x="372" y="1005"/>
                </a:lnTo>
                <a:lnTo>
                  <a:pt x="372" y="1005"/>
                </a:lnTo>
                <a:lnTo>
                  <a:pt x="371" y="1007"/>
                </a:lnTo>
                <a:lnTo>
                  <a:pt x="368" y="1008"/>
                </a:lnTo>
                <a:lnTo>
                  <a:pt x="362" y="1014"/>
                </a:lnTo>
                <a:lnTo>
                  <a:pt x="361" y="1015"/>
                </a:lnTo>
                <a:lnTo>
                  <a:pt x="361" y="1018"/>
                </a:lnTo>
                <a:lnTo>
                  <a:pt x="362" y="1019"/>
                </a:lnTo>
                <a:lnTo>
                  <a:pt x="366" y="1022"/>
                </a:lnTo>
                <a:lnTo>
                  <a:pt x="366" y="1022"/>
                </a:lnTo>
                <a:lnTo>
                  <a:pt x="380" y="1025"/>
                </a:lnTo>
                <a:lnTo>
                  <a:pt x="394" y="1026"/>
                </a:lnTo>
                <a:lnTo>
                  <a:pt x="421" y="1029"/>
                </a:lnTo>
                <a:lnTo>
                  <a:pt x="421" y="1029"/>
                </a:lnTo>
                <a:lnTo>
                  <a:pt x="424" y="1018"/>
                </a:lnTo>
                <a:lnTo>
                  <a:pt x="430" y="1007"/>
                </a:lnTo>
                <a:lnTo>
                  <a:pt x="437" y="997"/>
                </a:lnTo>
                <a:lnTo>
                  <a:pt x="444" y="987"/>
                </a:lnTo>
                <a:lnTo>
                  <a:pt x="459" y="970"/>
                </a:lnTo>
                <a:lnTo>
                  <a:pt x="465" y="963"/>
                </a:lnTo>
                <a:lnTo>
                  <a:pt x="466" y="957"/>
                </a:lnTo>
                <a:lnTo>
                  <a:pt x="466" y="957"/>
                </a:lnTo>
                <a:lnTo>
                  <a:pt x="479" y="939"/>
                </a:lnTo>
                <a:lnTo>
                  <a:pt x="493" y="921"/>
                </a:lnTo>
                <a:lnTo>
                  <a:pt x="507" y="903"/>
                </a:lnTo>
                <a:lnTo>
                  <a:pt x="514" y="893"/>
                </a:lnTo>
                <a:lnTo>
                  <a:pt x="519" y="880"/>
                </a:lnTo>
                <a:lnTo>
                  <a:pt x="519" y="880"/>
                </a:lnTo>
                <a:lnTo>
                  <a:pt x="500" y="893"/>
                </a:lnTo>
                <a:lnTo>
                  <a:pt x="482" y="905"/>
                </a:lnTo>
                <a:lnTo>
                  <a:pt x="463" y="918"/>
                </a:lnTo>
                <a:lnTo>
                  <a:pt x="446" y="932"/>
                </a:lnTo>
                <a:lnTo>
                  <a:pt x="414" y="960"/>
                </a:lnTo>
                <a:lnTo>
                  <a:pt x="385" y="988"/>
                </a:lnTo>
                <a:lnTo>
                  <a:pt x="385" y="988"/>
                </a:lnTo>
                <a:lnTo>
                  <a:pt x="396" y="972"/>
                </a:lnTo>
                <a:lnTo>
                  <a:pt x="407" y="956"/>
                </a:lnTo>
                <a:lnTo>
                  <a:pt x="420" y="942"/>
                </a:lnTo>
                <a:lnTo>
                  <a:pt x="435" y="928"/>
                </a:lnTo>
                <a:lnTo>
                  <a:pt x="451" y="915"/>
                </a:lnTo>
                <a:lnTo>
                  <a:pt x="467" y="903"/>
                </a:lnTo>
                <a:lnTo>
                  <a:pt x="503" y="880"/>
                </a:lnTo>
                <a:lnTo>
                  <a:pt x="503" y="880"/>
                </a:lnTo>
                <a:lnTo>
                  <a:pt x="480" y="875"/>
                </a:lnTo>
                <a:lnTo>
                  <a:pt x="458" y="870"/>
                </a:lnTo>
                <a:lnTo>
                  <a:pt x="434" y="868"/>
                </a:lnTo>
                <a:lnTo>
                  <a:pt x="408" y="868"/>
                </a:lnTo>
                <a:lnTo>
                  <a:pt x="359" y="865"/>
                </a:lnTo>
                <a:lnTo>
                  <a:pt x="335" y="862"/>
                </a:lnTo>
                <a:lnTo>
                  <a:pt x="313" y="859"/>
                </a:lnTo>
                <a:lnTo>
                  <a:pt x="313" y="859"/>
                </a:lnTo>
                <a:lnTo>
                  <a:pt x="307" y="872"/>
                </a:lnTo>
                <a:lnTo>
                  <a:pt x="297" y="887"/>
                </a:lnTo>
                <a:lnTo>
                  <a:pt x="278" y="914"/>
                </a:lnTo>
                <a:lnTo>
                  <a:pt x="278" y="914"/>
                </a:lnTo>
                <a:lnTo>
                  <a:pt x="252" y="952"/>
                </a:lnTo>
                <a:lnTo>
                  <a:pt x="240" y="973"/>
                </a:lnTo>
                <a:lnTo>
                  <a:pt x="234" y="983"/>
                </a:lnTo>
                <a:lnTo>
                  <a:pt x="231" y="993"/>
                </a:lnTo>
                <a:lnTo>
                  <a:pt x="231" y="993"/>
                </a:lnTo>
                <a:close/>
                <a:moveTo>
                  <a:pt x="992" y="986"/>
                </a:moveTo>
                <a:lnTo>
                  <a:pt x="992" y="986"/>
                </a:lnTo>
                <a:lnTo>
                  <a:pt x="1021" y="956"/>
                </a:lnTo>
                <a:lnTo>
                  <a:pt x="1037" y="942"/>
                </a:lnTo>
                <a:lnTo>
                  <a:pt x="1053" y="928"/>
                </a:lnTo>
                <a:lnTo>
                  <a:pt x="1070" y="914"/>
                </a:lnTo>
                <a:lnTo>
                  <a:pt x="1089" y="901"/>
                </a:lnTo>
                <a:lnTo>
                  <a:pt x="1110" y="890"/>
                </a:lnTo>
                <a:lnTo>
                  <a:pt x="1131" y="879"/>
                </a:lnTo>
                <a:lnTo>
                  <a:pt x="1131" y="879"/>
                </a:lnTo>
                <a:lnTo>
                  <a:pt x="1129" y="890"/>
                </a:lnTo>
                <a:lnTo>
                  <a:pt x="1127" y="901"/>
                </a:lnTo>
                <a:lnTo>
                  <a:pt x="1122" y="911"/>
                </a:lnTo>
                <a:lnTo>
                  <a:pt x="1115" y="921"/>
                </a:lnTo>
                <a:lnTo>
                  <a:pt x="1108" y="931"/>
                </a:lnTo>
                <a:lnTo>
                  <a:pt x="1101" y="938"/>
                </a:lnTo>
                <a:lnTo>
                  <a:pt x="1090" y="950"/>
                </a:lnTo>
                <a:lnTo>
                  <a:pt x="1093" y="949"/>
                </a:lnTo>
                <a:lnTo>
                  <a:pt x="1090" y="950"/>
                </a:lnTo>
                <a:lnTo>
                  <a:pt x="1090" y="950"/>
                </a:lnTo>
                <a:lnTo>
                  <a:pt x="1075" y="973"/>
                </a:lnTo>
                <a:lnTo>
                  <a:pt x="1056" y="998"/>
                </a:lnTo>
                <a:lnTo>
                  <a:pt x="1039" y="1022"/>
                </a:lnTo>
                <a:lnTo>
                  <a:pt x="1024" y="1046"/>
                </a:lnTo>
                <a:lnTo>
                  <a:pt x="1024" y="1046"/>
                </a:lnTo>
                <a:lnTo>
                  <a:pt x="1032" y="1045"/>
                </a:lnTo>
                <a:lnTo>
                  <a:pt x="1037" y="1043"/>
                </a:lnTo>
                <a:lnTo>
                  <a:pt x="1037" y="1042"/>
                </a:lnTo>
                <a:lnTo>
                  <a:pt x="1035" y="1042"/>
                </a:lnTo>
                <a:lnTo>
                  <a:pt x="1030" y="1043"/>
                </a:lnTo>
                <a:lnTo>
                  <a:pt x="1030" y="1043"/>
                </a:lnTo>
                <a:lnTo>
                  <a:pt x="1042" y="1032"/>
                </a:lnTo>
                <a:lnTo>
                  <a:pt x="1053" y="1019"/>
                </a:lnTo>
                <a:lnTo>
                  <a:pt x="1065" y="1007"/>
                </a:lnTo>
                <a:lnTo>
                  <a:pt x="1070" y="1002"/>
                </a:lnTo>
                <a:lnTo>
                  <a:pt x="1077" y="998"/>
                </a:lnTo>
                <a:lnTo>
                  <a:pt x="1082" y="994"/>
                </a:lnTo>
                <a:lnTo>
                  <a:pt x="1083" y="991"/>
                </a:lnTo>
                <a:lnTo>
                  <a:pt x="1083" y="991"/>
                </a:lnTo>
                <a:lnTo>
                  <a:pt x="1084" y="988"/>
                </a:lnTo>
                <a:lnTo>
                  <a:pt x="1084" y="986"/>
                </a:lnTo>
                <a:lnTo>
                  <a:pt x="1084" y="986"/>
                </a:lnTo>
                <a:lnTo>
                  <a:pt x="1094" y="974"/>
                </a:lnTo>
                <a:lnTo>
                  <a:pt x="1104" y="964"/>
                </a:lnTo>
                <a:lnTo>
                  <a:pt x="1125" y="943"/>
                </a:lnTo>
                <a:lnTo>
                  <a:pt x="1125" y="943"/>
                </a:lnTo>
                <a:lnTo>
                  <a:pt x="1143" y="927"/>
                </a:lnTo>
                <a:lnTo>
                  <a:pt x="1164" y="908"/>
                </a:lnTo>
                <a:lnTo>
                  <a:pt x="1176" y="900"/>
                </a:lnTo>
                <a:lnTo>
                  <a:pt x="1187" y="891"/>
                </a:lnTo>
                <a:lnTo>
                  <a:pt x="1200" y="886"/>
                </a:lnTo>
                <a:lnTo>
                  <a:pt x="1212" y="879"/>
                </a:lnTo>
                <a:lnTo>
                  <a:pt x="1212" y="879"/>
                </a:lnTo>
                <a:lnTo>
                  <a:pt x="1209" y="887"/>
                </a:lnTo>
                <a:lnTo>
                  <a:pt x="1205" y="896"/>
                </a:lnTo>
                <a:lnTo>
                  <a:pt x="1193" y="911"/>
                </a:lnTo>
                <a:lnTo>
                  <a:pt x="1181" y="924"/>
                </a:lnTo>
                <a:lnTo>
                  <a:pt x="1177" y="927"/>
                </a:lnTo>
                <a:lnTo>
                  <a:pt x="1174" y="927"/>
                </a:lnTo>
                <a:lnTo>
                  <a:pt x="1174" y="927"/>
                </a:lnTo>
                <a:lnTo>
                  <a:pt x="1173" y="927"/>
                </a:lnTo>
                <a:lnTo>
                  <a:pt x="1170" y="927"/>
                </a:lnTo>
                <a:lnTo>
                  <a:pt x="1167" y="929"/>
                </a:lnTo>
                <a:lnTo>
                  <a:pt x="1166" y="934"/>
                </a:lnTo>
                <a:lnTo>
                  <a:pt x="1166" y="938"/>
                </a:lnTo>
                <a:lnTo>
                  <a:pt x="1172" y="939"/>
                </a:lnTo>
                <a:lnTo>
                  <a:pt x="1172" y="939"/>
                </a:lnTo>
                <a:lnTo>
                  <a:pt x="1143" y="972"/>
                </a:lnTo>
                <a:lnTo>
                  <a:pt x="1131" y="988"/>
                </a:lnTo>
                <a:lnTo>
                  <a:pt x="1120" y="1007"/>
                </a:lnTo>
                <a:lnTo>
                  <a:pt x="1186" y="942"/>
                </a:lnTo>
                <a:lnTo>
                  <a:pt x="1186" y="942"/>
                </a:lnTo>
                <a:lnTo>
                  <a:pt x="1204" y="925"/>
                </a:lnTo>
                <a:lnTo>
                  <a:pt x="1225" y="907"/>
                </a:lnTo>
                <a:lnTo>
                  <a:pt x="1247" y="891"/>
                </a:lnTo>
                <a:lnTo>
                  <a:pt x="1259" y="886"/>
                </a:lnTo>
                <a:lnTo>
                  <a:pt x="1270" y="880"/>
                </a:lnTo>
                <a:lnTo>
                  <a:pt x="1270" y="880"/>
                </a:lnTo>
                <a:lnTo>
                  <a:pt x="1274" y="882"/>
                </a:lnTo>
                <a:lnTo>
                  <a:pt x="1278" y="883"/>
                </a:lnTo>
                <a:lnTo>
                  <a:pt x="1281" y="886"/>
                </a:lnTo>
                <a:lnTo>
                  <a:pt x="1281" y="887"/>
                </a:lnTo>
                <a:lnTo>
                  <a:pt x="1281" y="889"/>
                </a:lnTo>
                <a:lnTo>
                  <a:pt x="1198" y="1004"/>
                </a:lnTo>
                <a:lnTo>
                  <a:pt x="1198" y="1004"/>
                </a:lnTo>
                <a:lnTo>
                  <a:pt x="1214" y="986"/>
                </a:lnTo>
                <a:lnTo>
                  <a:pt x="1231" y="969"/>
                </a:lnTo>
                <a:lnTo>
                  <a:pt x="1247" y="953"/>
                </a:lnTo>
                <a:lnTo>
                  <a:pt x="1264" y="938"/>
                </a:lnTo>
                <a:lnTo>
                  <a:pt x="1283" y="922"/>
                </a:lnTo>
                <a:lnTo>
                  <a:pt x="1301" y="908"/>
                </a:lnTo>
                <a:lnTo>
                  <a:pt x="1319" y="896"/>
                </a:lnTo>
                <a:lnTo>
                  <a:pt x="1339" y="883"/>
                </a:lnTo>
                <a:lnTo>
                  <a:pt x="1339" y="883"/>
                </a:lnTo>
                <a:lnTo>
                  <a:pt x="1342" y="883"/>
                </a:lnTo>
                <a:lnTo>
                  <a:pt x="1343" y="883"/>
                </a:lnTo>
                <a:lnTo>
                  <a:pt x="1344" y="884"/>
                </a:lnTo>
                <a:lnTo>
                  <a:pt x="1346" y="887"/>
                </a:lnTo>
                <a:lnTo>
                  <a:pt x="1347" y="893"/>
                </a:lnTo>
                <a:lnTo>
                  <a:pt x="1347" y="896"/>
                </a:lnTo>
                <a:lnTo>
                  <a:pt x="1285" y="991"/>
                </a:lnTo>
                <a:lnTo>
                  <a:pt x="1285" y="991"/>
                </a:lnTo>
                <a:lnTo>
                  <a:pt x="1315" y="963"/>
                </a:lnTo>
                <a:lnTo>
                  <a:pt x="1344" y="935"/>
                </a:lnTo>
                <a:lnTo>
                  <a:pt x="1377" y="907"/>
                </a:lnTo>
                <a:lnTo>
                  <a:pt x="1394" y="894"/>
                </a:lnTo>
                <a:lnTo>
                  <a:pt x="1410" y="882"/>
                </a:lnTo>
                <a:lnTo>
                  <a:pt x="1410" y="882"/>
                </a:lnTo>
                <a:lnTo>
                  <a:pt x="1367" y="879"/>
                </a:lnTo>
                <a:lnTo>
                  <a:pt x="1323" y="877"/>
                </a:lnTo>
                <a:lnTo>
                  <a:pt x="1235" y="877"/>
                </a:lnTo>
                <a:lnTo>
                  <a:pt x="1149" y="877"/>
                </a:lnTo>
                <a:lnTo>
                  <a:pt x="1107" y="877"/>
                </a:lnTo>
                <a:lnTo>
                  <a:pt x="1065" y="877"/>
                </a:lnTo>
                <a:lnTo>
                  <a:pt x="1065" y="877"/>
                </a:lnTo>
                <a:lnTo>
                  <a:pt x="1059" y="889"/>
                </a:lnTo>
                <a:lnTo>
                  <a:pt x="1052" y="900"/>
                </a:lnTo>
                <a:lnTo>
                  <a:pt x="1035" y="922"/>
                </a:lnTo>
                <a:lnTo>
                  <a:pt x="1032" y="925"/>
                </a:lnTo>
                <a:lnTo>
                  <a:pt x="1032" y="925"/>
                </a:lnTo>
                <a:lnTo>
                  <a:pt x="1024" y="941"/>
                </a:lnTo>
                <a:lnTo>
                  <a:pt x="1013" y="956"/>
                </a:lnTo>
                <a:lnTo>
                  <a:pt x="992" y="986"/>
                </a:lnTo>
                <a:lnTo>
                  <a:pt x="992" y="986"/>
                </a:lnTo>
                <a:close/>
                <a:moveTo>
                  <a:pt x="1617" y="898"/>
                </a:moveTo>
                <a:lnTo>
                  <a:pt x="1617" y="898"/>
                </a:lnTo>
                <a:lnTo>
                  <a:pt x="1593" y="917"/>
                </a:lnTo>
                <a:lnTo>
                  <a:pt x="1571" y="935"/>
                </a:lnTo>
                <a:lnTo>
                  <a:pt x="1548" y="953"/>
                </a:lnTo>
                <a:lnTo>
                  <a:pt x="1527" y="974"/>
                </a:lnTo>
                <a:lnTo>
                  <a:pt x="1507" y="994"/>
                </a:lnTo>
                <a:lnTo>
                  <a:pt x="1488" y="1016"/>
                </a:lnTo>
                <a:lnTo>
                  <a:pt x="1469" y="1039"/>
                </a:lnTo>
                <a:lnTo>
                  <a:pt x="1451" y="1063"/>
                </a:lnTo>
                <a:lnTo>
                  <a:pt x="1451" y="1063"/>
                </a:lnTo>
                <a:lnTo>
                  <a:pt x="1509" y="1066"/>
                </a:lnTo>
                <a:lnTo>
                  <a:pt x="1535" y="1067"/>
                </a:lnTo>
                <a:lnTo>
                  <a:pt x="1562" y="1066"/>
                </a:lnTo>
                <a:lnTo>
                  <a:pt x="1562" y="1066"/>
                </a:lnTo>
                <a:lnTo>
                  <a:pt x="1594" y="1026"/>
                </a:lnTo>
                <a:lnTo>
                  <a:pt x="1628" y="987"/>
                </a:lnTo>
                <a:lnTo>
                  <a:pt x="1645" y="967"/>
                </a:lnTo>
                <a:lnTo>
                  <a:pt x="1661" y="946"/>
                </a:lnTo>
                <a:lnTo>
                  <a:pt x="1675" y="925"/>
                </a:lnTo>
                <a:lnTo>
                  <a:pt x="1687" y="904"/>
                </a:lnTo>
                <a:lnTo>
                  <a:pt x="1687" y="904"/>
                </a:lnTo>
                <a:lnTo>
                  <a:pt x="1663" y="920"/>
                </a:lnTo>
                <a:lnTo>
                  <a:pt x="1639" y="936"/>
                </a:lnTo>
                <a:lnTo>
                  <a:pt x="1616" y="953"/>
                </a:lnTo>
                <a:lnTo>
                  <a:pt x="1594" y="973"/>
                </a:lnTo>
                <a:lnTo>
                  <a:pt x="1572" y="993"/>
                </a:lnTo>
                <a:lnTo>
                  <a:pt x="1552" y="1012"/>
                </a:lnTo>
                <a:lnTo>
                  <a:pt x="1533" y="1033"/>
                </a:lnTo>
                <a:lnTo>
                  <a:pt x="1513" y="1054"/>
                </a:lnTo>
                <a:lnTo>
                  <a:pt x="1513" y="1054"/>
                </a:lnTo>
                <a:lnTo>
                  <a:pt x="1541" y="1015"/>
                </a:lnTo>
                <a:lnTo>
                  <a:pt x="1571" y="974"/>
                </a:lnTo>
                <a:lnTo>
                  <a:pt x="1602" y="934"/>
                </a:lnTo>
                <a:lnTo>
                  <a:pt x="1632" y="891"/>
                </a:lnTo>
                <a:lnTo>
                  <a:pt x="1632" y="891"/>
                </a:lnTo>
                <a:lnTo>
                  <a:pt x="1617" y="898"/>
                </a:lnTo>
                <a:lnTo>
                  <a:pt x="1617" y="898"/>
                </a:lnTo>
                <a:close/>
                <a:moveTo>
                  <a:pt x="2529" y="905"/>
                </a:moveTo>
                <a:lnTo>
                  <a:pt x="2529" y="905"/>
                </a:lnTo>
                <a:lnTo>
                  <a:pt x="2512" y="918"/>
                </a:lnTo>
                <a:lnTo>
                  <a:pt x="2495" y="931"/>
                </a:lnTo>
                <a:lnTo>
                  <a:pt x="2480" y="945"/>
                </a:lnTo>
                <a:lnTo>
                  <a:pt x="2464" y="959"/>
                </a:lnTo>
                <a:lnTo>
                  <a:pt x="2436" y="988"/>
                </a:lnTo>
                <a:lnTo>
                  <a:pt x="2422" y="1001"/>
                </a:lnTo>
                <a:lnTo>
                  <a:pt x="2407" y="1014"/>
                </a:lnTo>
                <a:lnTo>
                  <a:pt x="2407" y="1014"/>
                </a:lnTo>
                <a:lnTo>
                  <a:pt x="2393" y="1028"/>
                </a:lnTo>
                <a:lnTo>
                  <a:pt x="2380" y="1045"/>
                </a:lnTo>
                <a:lnTo>
                  <a:pt x="2369" y="1061"/>
                </a:lnTo>
                <a:lnTo>
                  <a:pt x="2356" y="1077"/>
                </a:lnTo>
                <a:lnTo>
                  <a:pt x="2356" y="1077"/>
                </a:lnTo>
                <a:lnTo>
                  <a:pt x="2388" y="1077"/>
                </a:lnTo>
                <a:lnTo>
                  <a:pt x="2419" y="1077"/>
                </a:lnTo>
                <a:lnTo>
                  <a:pt x="2480" y="1074"/>
                </a:lnTo>
                <a:lnTo>
                  <a:pt x="2480" y="1074"/>
                </a:lnTo>
                <a:lnTo>
                  <a:pt x="2498" y="1046"/>
                </a:lnTo>
                <a:lnTo>
                  <a:pt x="2518" y="1019"/>
                </a:lnTo>
                <a:lnTo>
                  <a:pt x="2557" y="966"/>
                </a:lnTo>
                <a:lnTo>
                  <a:pt x="2560" y="964"/>
                </a:lnTo>
                <a:lnTo>
                  <a:pt x="2563" y="962"/>
                </a:lnTo>
                <a:lnTo>
                  <a:pt x="2564" y="960"/>
                </a:lnTo>
                <a:lnTo>
                  <a:pt x="2567" y="957"/>
                </a:lnTo>
                <a:lnTo>
                  <a:pt x="2567" y="957"/>
                </a:lnTo>
                <a:lnTo>
                  <a:pt x="2568" y="953"/>
                </a:lnTo>
                <a:lnTo>
                  <a:pt x="2570" y="952"/>
                </a:lnTo>
                <a:lnTo>
                  <a:pt x="2571" y="952"/>
                </a:lnTo>
                <a:lnTo>
                  <a:pt x="2571" y="952"/>
                </a:lnTo>
                <a:lnTo>
                  <a:pt x="2573" y="948"/>
                </a:lnTo>
                <a:lnTo>
                  <a:pt x="2573" y="948"/>
                </a:lnTo>
                <a:lnTo>
                  <a:pt x="2575" y="942"/>
                </a:lnTo>
                <a:lnTo>
                  <a:pt x="2581" y="938"/>
                </a:lnTo>
                <a:lnTo>
                  <a:pt x="2585" y="935"/>
                </a:lnTo>
                <a:lnTo>
                  <a:pt x="2591" y="932"/>
                </a:lnTo>
                <a:lnTo>
                  <a:pt x="2591" y="932"/>
                </a:lnTo>
                <a:lnTo>
                  <a:pt x="2591" y="931"/>
                </a:lnTo>
                <a:lnTo>
                  <a:pt x="2591" y="928"/>
                </a:lnTo>
                <a:lnTo>
                  <a:pt x="2592" y="924"/>
                </a:lnTo>
                <a:lnTo>
                  <a:pt x="2592" y="920"/>
                </a:lnTo>
                <a:lnTo>
                  <a:pt x="2591" y="920"/>
                </a:lnTo>
                <a:lnTo>
                  <a:pt x="2589" y="921"/>
                </a:lnTo>
                <a:lnTo>
                  <a:pt x="2589" y="921"/>
                </a:lnTo>
                <a:lnTo>
                  <a:pt x="2554" y="949"/>
                </a:lnTo>
                <a:lnTo>
                  <a:pt x="2519" y="979"/>
                </a:lnTo>
                <a:lnTo>
                  <a:pt x="2487" y="1011"/>
                </a:lnTo>
                <a:lnTo>
                  <a:pt x="2456" y="1043"/>
                </a:lnTo>
                <a:lnTo>
                  <a:pt x="2456" y="1043"/>
                </a:lnTo>
                <a:lnTo>
                  <a:pt x="2450" y="1052"/>
                </a:lnTo>
                <a:lnTo>
                  <a:pt x="2445" y="1060"/>
                </a:lnTo>
                <a:lnTo>
                  <a:pt x="2440" y="1064"/>
                </a:lnTo>
                <a:lnTo>
                  <a:pt x="2436" y="1067"/>
                </a:lnTo>
                <a:lnTo>
                  <a:pt x="2431" y="1068"/>
                </a:lnTo>
                <a:lnTo>
                  <a:pt x="2424" y="1068"/>
                </a:lnTo>
                <a:lnTo>
                  <a:pt x="2424" y="1068"/>
                </a:lnTo>
                <a:lnTo>
                  <a:pt x="2443" y="1035"/>
                </a:lnTo>
                <a:lnTo>
                  <a:pt x="2464" y="1002"/>
                </a:lnTo>
                <a:lnTo>
                  <a:pt x="2487" y="972"/>
                </a:lnTo>
                <a:lnTo>
                  <a:pt x="2508" y="942"/>
                </a:lnTo>
                <a:lnTo>
                  <a:pt x="2508" y="942"/>
                </a:lnTo>
                <a:lnTo>
                  <a:pt x="2509" y="938"/>
                </a:lnTo>
                <a:lnTo>
                  <a:pt x="2512" y="934"/>
                </a:lnTo>
                <a:lnTo>
                  <a:pt x="2519" y="927"/>
                </a:lnTo>
                <a:lnTo>
                  <a:pt x="2522" y="924"/>
                </a:lnTo>
                <a:lnTo>
                  <a:pt x="2526" y="920"/>
                </a:lnTo>
                <a:lnTo>
                  <a:pt x="2528" y="912"/>
                </a:lnTo>
                <a:lnTo>
                  <a:pt x="2529" y="905"/>
                </a:lnTo>
                <a:lnTo>
                  <a:pt x="2529" y="905"/>
                </a:lnTo>
                <a:close/>
                <a:moveTo>
                  <a:pt x="2329" y="969"/>
                </a:moveTo>
                <a:lnTo>
                  <a:pt x="2332" y="964"/>
                </a:lnTo>
                <a:lnTo>
                  <a:pt x="2334" y="962"/>
                </a:lnTo>
                <a:lnTo>
                  <a:pt x="2336" y="957"/>
                </a:lnTo>
                <a:lnTo>
                  <a:pt x="2336" y="957"/>
                </a:lnTo>
                <a:lnTo>
                  <a:pt x="2338" y="953"/>
                </a:lnTo>
                <a:lnTo>
                  <a:pt x="2339" y="952"/>
                </a:lnTo>
                <a:lnTo>
                  <a:pt x="2341" y="950"/>
                </a:lnTo>
                <a:lnTo>
                  <a:pt x="2341" y="950"/>
                </a:lnTo>
                <a:lnTo>
                  <a:pt x="2345" y="945"/>
                </a:lnTo>
                <a:lnTo>
                  <a:pt x="2350" y="939"/>
                </a:lnTo>
                <a:lnTo>
                  <a:pt x="2352" y="936"/>
                </a:lnTo>
                <a:lnTo>
                  <a:pt x="2353" y="932"/>
                </a:lnTo>
                <a:lnTo>
                  <a:pt x="2355" y="929"/>
                </a:lnTo>
                <a:lnTo>
                  <a:pt x="2353" y="927"/>
                </a:lnTo>
                <a:lnTo>
                  <a:pt x="2353" y="927"/>
                </a:lnTo>
                <a:lnTo>
                  <a:pt x="2314" y="962"/>
                </a:lnTo>
                <a:lnTo>
                  <a:pt x="2277" y="1000"/>
                </a:lnTo>
                <a:lnTo>
                  <a:pt x="2242" y="1039"/>
                </a:lnTo>
                <a:lnTo>
                  <a:pt x="2209" y="1081"/>
                </a:lnTo>
                <a:lnTo>
                  <a:pt x="2343" y="1077"/>
                </a:lnTo>
                <a:lnTo>
                  <a:pt x="2343" y="1077"/>
                </a:lnTo>
                <a:lnTo>
                  <a:pt x="2358" y="1050"/>
                </a:lnTo>
                <a:lnTo>
                  <a:pt x="2372" y="1026"/>
                </a:lnTo>
                <a:lnTo>
                  <a:pt x="2387" y="1004"/>
                </a:lnTo>
                <a:lnTo>
                  <a:pt x="2402" y="984"/>
                </a:lnTo>
                <a:lnTo>
                  <a:pt x="2405" y="984"/>
                </a:lnTo>
                <a:lnTo>
                  <a:pt x="2418" y="969"/>
                </a:lnTo>
                <a:lnTo>
                  <a:pt x="2418" y="969"/>
                </a:lnTo>
                <a:lnTo>
                  <a:pt x="2418" y="964"/>
                </a:lnTo>
                <a:lnTo>
                  <a:pt x="2418" y="964"/>
                </a:lnTo>
                <a:lnTo>
                  <a:pt x="2425" y="956"/>
                </a:lnTo>
                <a:lnTo>
                  <a:pt x="2429" y="950"/>
                </a:lnTo>
                <a:lnTo>
                  <a:pt x="2433" y="946"/>
                </a:lnTo>
                <a:lnTo>
                  <a:pt x="2433" y="946"/>
                </a:lnTo>
                <a:lnTo>
                  <a:pt x="2433" y="950"/>
                </a:lnTo>
                <a:lnTo>
                  <a:pt x="2432" y="952"/>
                </a:lnTo>
                <a:lnTo>
                  <a:pt x="2431" y="955"/>
                </a:lnTo>
                <a:lnTo>
                  <a:pt x="2429" y="957"/>
                </a:lnTo>
                <a:lnTo>
                  <a:pt x="2429" y="957"/>
                </a:lnTo>
                <a:lnTo>
                  <a:pt x="2432" y="957"/>
                </a:lnTo>
                <a:lnTo>
                  <a:pt x="2435" y="956"/>
                </a:lnTo>
                <a:lnTo>
                  <a:pt x="2436" y="953"/>
                </a:lnTo>
                <a:lnTo>
                  <a:pt x="2438" y="950"/>
                </a:lnTo>
                <a:lnTo>
                  <a:pt x="2438" y="950"/>
                </a:lnTo>
                <a:lnTo>
                  <a:pt x="2439" y="943"/>
                </a:lnTo>
                <a:lnTo>
                  <a:pt x="2442" y="936"/>
                </a:lnTo>
                <a:lnTo>
                  <a:pt x="2446" y="929"/>
                </a:lnTo>
                <a:lnTo>
                  <a:pt x="2449" y="921"/>
                </a:lnTo>
                <a:lnTo>
                  <a:pt x="2449" y="921"/>
                </a:lnTo>
                <a:lnTo>
                  <a:pt x="2402" y="956"/>
                </a:lnTo>
                <a:lnTo>
                  <a:pt x="2356" y="993"/>
                </a:lnTo>
                <a:lnTo>
                  <a:pt x="2334" y="1011"/>
                </a:lnTo>
                <a:lnTo>
                  <a:pt x="2311" y="1031"/>
                </a:lnTo>
                <a:lnTo>
                  <a:pt x="2291" y="1052"/>
                </a:lnTo>
                <a:lnTo>
                  <a:pt x="2272" y="1073"/>
                </a:lnTo>
                <a:lnTo>
                  <a:pt x="2272" y="1073"/>
                </a:lnTo>
                <a:lnTo>
                  <a:pt x="2270" y="1074"/>
                </a:lnTo>
                <a:lnTo>
                  <a:pt x="2270" y="1073"/>
                </a:lnTo>
                <a:lnTo>
                  <a:pt x="2269" y="1068"/>
                </a:lnTo>
                <a:lnTo>
                  <a:pt x="2268" y="1064"/>
                </a:lnTo>
                <a:lnTo>
                  <a:pt x="2269" y="1060"/>
                </a:lnTo>
                <a:lnTo>
                  <a:pt x="2269" y="1060"/>
                </a:lnTo>
                <a:lnTo>
                  <a:pt x="2282" y="1036"/>
                </a:lnTo>
                <a:lnTo>
                  <a:pt x="2296" y="1014"/>
                </a:lnTo>
                <a:lnTo>
                  <a:pt x="2327" y="970"/>
                </a:lnTo>
                <a:lnTo>
                  <a:pt x="2329" y="969"/>
                </a:lnTo>
                <a:close/>
                <a:moveTo>
                  <a:pt x="1899" y="1078"/>
                </a:moveTo>
                <a:lnTo>
                  <a:pt x="1899" y="1078"/>
                </a:lnTo>
                <a:lnTo>
                  <a:pt x="1904" y="1078"/>
                </a:lnTo>
                <a:lnTo>
                  <a:pt x="1908" y="1075"/>
                </a:lnTo>
                <a:lnTo>
                  <a:pt x="1911" y="1074"/>
                </a:lnTo>
                <a:lnTo>
                  <a:pt x="1912" y="1071"/>
                </a:lnTo>
                <a:lnTo>
                  <a:pt x="1916" y="1066"/>
                </a:lnTo>
                <a:lnTo>
                  <a:pt x="1918" y="1064"/>
                </a:lnTo>
                <a:lnTo>
                  <a:pt x="1919" y="1064"/>
                </a:lnTo>
                <a:lnTo>
                  <a:pt x="1919" y="1064"/>
                </a:lnTo>
                <a:lnTo>
                  <a:pt x="1922" y="1066"/>
                </a:lnTo>
                <a:lnTo>
                  <a:pt x="1923" y="1067"/>
                </a:lnTo>
                <a:lnTo>
                  <a:pt x="1923" y="1068"/>
                </a:lnTo>
                <a:lnTo>
                  <a:pt x="1922" y="1071"/>
                </a:lnTo>
                <a:lnTo>
                  <a:pt x="1912" y="1080"/>
                </a:lnTo>
                <a:lnTo>
                  <a:pt x="1912" y="1080"/>
                </a:lnTo>
                <a:lnTo>
                  <a:pt x="1919" y="1078"/>
                </a:lnTo>
                <a:lnTo>
                  <a:pt x="1926" y="1080"/>
                </a:lnTo>
                <a:lnTo>
                  <a:pt x="1942" y="1081"/>
                </a:lnTo>
                <a:lnTo>
                  <a:pt x="1954" y="1081"/>
                </a:lnTo>
                <a:lnTo>
                  <a:pt x="1960" y="1080"/>
                </a:lnTo>
                <a:lnTo>
                  <a:pt x="1963" y="1078"/>
                </a:lnTo>
                <a:lnTo>
                  <a:pt x="1963" y="1078"/>
                </a:lnTo>
                <a:lnTo>
                  <a:pt x="2032" y="994"/>
                </a:lnTo>
                <a:lnTo>
                  <a:pt x="2067" y="953"/>
                </a:lnTo>
                <a:lnTo>
                  <a:pt x="2099" y="910"/>
                </a:lnTo>
                <a:lnTo>
                  <a:pt x="2099" y="910"/>
                </a:lnTo>
                <a:lnTo>
                  <a:pt x="2084" y="915"/>
                </a:lnTo>
                <a:lnTo>
                  <a:pt x="2076" y="918"/>
                </a:lnTo>
                <a:lnTo>
                  <a:pt x="2071" y="922"/>
                </a:lnTo>
                <a:lnTo>
                  <a:pt x="1923" y="1057"/>
                </a:lnTo>
                <a:lnTo>
                  <a:pt x="1923" y="1057"/>
                </a:lnTo>
                <a:lnTo>
                  <a:pt x="1958" y="1018"/>
                </a:lnTo>
                <a:lnTo>
                  <a:pt x="1995" y="979"/>
                </a:lnTo>
                <a:lnTo>
                  <a:pt x="2034" y="942"/>
                </a:lnTo>
                <a:lnTo>
                  <a:pt x="2055" y="925"/>
                </a:lnTo>
                <a:lnTo>
                  <a:pt x="2075" y="908"/>
                </a:lnTo>
                <a:lnTo>
                  <a:pt x="2075" y="908"/>
                </a:lnTo>
                <a:lnTo>
                  <a:pt x="2064" y="905"/>
                </a:lnTo>
                <a:lnTo>
                  <a:pt x="2053" y="904"/>
                </a:lnTo>
                <a:lnTo>
                  <a:pt x="2029" y="905"/>
                </a:lnTo>
                <a:lnTo>
                  <a:pt x="2029" y="905"/>
                </a:lnTo>
                <a:lnTo>
                  <a:pt x="2023" y="915"/>
                </a:lnTo>
                <a:lnTo>
                  <a:pt x="2016" y="924"/>
                </a:lnTo>
                <a:lnTo>
                  <a:pt x="2010" y="932"/>
                </a:lnTo>
                <a:lnTo>
                  <a:pt x="2005" y="941"/>
                </a:lnTo>
                <a:lnTo>
                  <a:pt x="2003" y="943"/>
                </a:lnTo>
                <a:lnTo>
                  <a:pt x="2003" y="943"/>
                </a:lnTo>
                <a:lnTo>
                  <a:pt x="1978" y="977"/>
                </a:lnTo>
                <a:lnTo>
                  <a:pt x="1951" y="1009"/>
                </a:lnTo>
                <a:lnTo>
                  <a:pt x="1925" y="1043"/>
                </a:lnTo>
                <a:lnTo>
                  <a:pt x="1899" y="1078"/>
                </a:lnTo>
                <a:lnTo>
                  <a:pt x="1899" y="1078"/>
                </a:lnTo>
                <a:close/>
                <a:moveTo>
                  <a:pt x="248" y="839"/>
                </a:moveTo>
                <a:lnTo>
                  <a:pt x="248" y="839"/>
                </a:lnTo>
                <a:lnTo>
                  <a:pt x="243" y="858"/>
                </a:lnTo>
                <a:lnTo>
                  <a:pt x="234" y="877"/>
                </a:lnTo>
                <a:lnTo>
                  <a:pt x="224" y="894"/>
                </a:lnTo>
                <a:lnTo>
                  <a:pt x="213" y="912"/>
                </a:lnTo>
                <a:lnTo>
                  <a:pt x="191" y="945"/>
                </a:lnTo>
                <a:lnTo>
                  <a:pt x="168" y="977"/>
                </a:lnTo>
                <a:lnTo>
                  <a:pt x="168" y="977"/>
                </a:lnTo>
                <a:lnTo>
                  <a:pt x="177" y="970"/>
                </a:lnTo>
                <a:lnTo>
                  <a:pt x="184" y="963"/>
                </a:lnTo>
                <a:lnTo>
                  <a:pt x="189" y="956"/>
                </a:lnTo>
                <a:lnTo>
                  <a:pt x="198" y="949"/>
                </a:lnTo>
                <a:lnTo>
                  <a:pt x="203" y="943"/>
                </a:lnTo>
                <a:lnTo>
                  <a:pt x="203" y="943"/>
                </a:lnTo>
                <a:lnTo>
                  <a:pt x="203" y="945"/>
                </a:lnTo>
                <a:lnTo>
                  <a:pt x="203" y="948"/>
                </a:lnTo>
                <a:lnTo>
                  <a:pt x="200" y="949"/>
                </a:lnTo>
                <a:lnTo>
                  <a:pt x="198" y="949"/>
                </a:lnTo>
                <a:lnTo>
                  <a:pt x="198" y="949"/>
                </a:lnTo>
                <a:lnTo>
                  <a:pt x="196" y="955"/>
                </a:lnTo>
                <a:lnTo>
                  <a:pt x="193" y="960"/>
                </a:lnTo>
                <a:lnTo>
                  <a:pt x="188" y="970"/>
                </a:lnTo>
                <a:lnTo>
                  <a:pt x="170" y="987"/>
                </a:lnTo>
                <a:lnTo>
                  <a:pt x="170" y="987"/>
                </a:lnTo>
                <a:lnTo>
                  <a:pt x="181" y="991"/>
                </a:lnTo>
                <a:lnTo>
                  <a:pt x="193" y="995"/>
                </a:lnTo>
                <a:lnTo>
                  <a:pt x="202" y="995"/>
                </a:lnTo>
                <a:lnTo>
                  <a:pt x="206" y="995"/>
                </a:lnTo>
                <a:lnTo>
                  <a:pt x="208" y="994"/>
                </a:lnTo>
                <a:lnTo>
                  <a:pt x="208" y="994"/>
                </a:lnTo>
                <a:lnTo>
                  <a:pt x="229" y="963"/>
                </a:lnTo>
                <a:lnTo>
                  <a:pt x="250" y="932"/>
                </a:lnTo>
                <a:lnTo>
                  <a:pt x="293" y="875"/>
                </a:lnTo>
                <a:lnTo>
                  <a:pt x="293" y="875"/>
                </a:lnTo>
                <a:lnTo>
                  <a:pt x="271" y="891"/>
                </a:lnTo>
                <a:lnTo>
                  <a:pt x="250" y="910"/>
                </a:lnTo>
                <a:lnTo>
                  <a:pt x="229" y="929"/>
                </a:lnTo>
                <a:lnTo>
                  <a:pt x="209" y="948"/>
                </a:lnTo>
                <a:lnTo>
                  <a:pt x="209" y="948"/>
                </a:lnTo>
                <a:lnTo>
                  <a:pt x="219" y="935"/>
                </a:lnTo>
                <a:lnTo>
                  <a:pt x="229" y="921"/>
                </a:lnTo>
                <a:lnTo>
                  <a:pt x="238" y="908"/>
                </a:lnTo>
                <a:lnTo>
                  <a:pt x="251" y="896"/>
                </a:lnTo>
                <a:lnTo>
                  <a:pt x="262" y="884"/>
                </a:lnTo>
                <a:lnTo>
                  <a:pt x="276" y="873"/>
                </a:lnTo>
                <a:lnTo>
                  <a:pt x="290" y="863"/>
                </a:lnTo>
                <a:lnTo>
                  <a:pt x="304" y="853"/>
                </a:lnTo>
                <a:lnTo>
                  <a:pt x="304" y="853"/>
                </a:lnTo>
                <a:lnTo>
                  <a:pt x="267" y="842"/>
                </a:lnTo>
                <a:lnTo>
                  <a:pt x="248" y="837"/>
                </a:lnTo>
                <a:lnTo>
                  <a:pt x="240" y="832"/>
                </a:lnTo>
                <a:lnTo>
                  <a:pt x="233" y="827"/>
                </a:lnTo>
                <a:lnTo>
                  <a:pt x="233" y="827"/>
                </a:lnTo>
                <a:lnTo>
                  <a:pt x="230" y="832"/>
                </a:lnTo>
                <a:lnTo>
                  <a:pt x="226" y="838"/>
                </a:lnTo>
                <a:lnTo>
                  <a:pt x="216" y="848"/>
                </a:lnTo>
                <a:lnTo>
                  <a:pt x="205" y="858"/>
                </a:lnTo>
                <a:lnTo>
                  <a:pt x="200" y="862"/>
                </a:lnTo>
                <a:lnTo>
                  <a:pt x="196" y="868"/>
                </a:lnTo>
                <a:lnTo>
                  <a:pt x="200" y="869"/>
                </a:lnTo>
                <a:lnTo>
                  <a:pt x="200" y="869"/>
                </a:lnTo>
                <a:lnTo>
                  <a:pt x="200" y="872"/>
                </a:lnTo>
                <a:lnTo>
                  <a:pt x="199" y="875"/>
                </a:lnTo>
                <a:lnTo>
                  <a:pt x="140" y="960"/>
                </a:lnTo>
                <a:lnTo>
                  <a:pt x="140" y="960"/>
                </a:lnTo>
                <a:lnTo>
                  <a:pt x="146" y="959"/>
                </a:lnTo>
                <a:lnTo>
                  <a:pt x="150" y="956"/>
                </a:lnTo>
                <a:lnTo>
                  <a:pt x="160" y="949"/>
                </a:lnTo>
                <a:lnTo>
                  <a:pt x="164" y="946"/>
                </a:lnTo>
                <a:lnTo>
                  <a:pt x="168" y="945"/>
                </a:lnTo>
                <a:lnTo>
                  <a:pt x="172" y="945"/>
                </a:lnTo>
                <a:lnTo>
                  <a:pt x="175" y="946"/>
                </a:lnTo>
                <a:lnTo>
                  <a:pt x="175" y="946"/>
                </a:lnTo>
                <a:lnTo>
                  <a:pt x="195" y="922"/>
                </a:lnTo>
                <a:lnTo>
                  <a:pt x="215" y="896"/>
                </a:lnTo>
                <a:lnTo>
                  <a:pt x="231" y="868"/>
                </a:lnTo>
                <a:lnTo>
                  <a:pt x="248" y="839"/>
                </a:lnTo>
                <a:lnTo>
                  <a:pt x="248" y="839"/>
                </a:lnTo>
                <a:close/>
                <a:moveTo>
                  <a:pt x="2275" y="962"/>
                </a:moveTo>
                <a:lnTo>
                  <a:pt x="2276" y="960"/>
                </a:lnTo>
                <a:lnTo>
                  <a:pt x="2276" y="960"/>
                </a:lnTo>
                <a:lnTo>
                  <a:pt x="2283" y="950"/>
                </a:lnTo>
                <a:lnTo>
                  <a:pt x="2289" y="939"/>
                </a:lnTo>
                <a:lnTo>
                  <a:pt x="2293" y="929"/>
                </a:lnTo>
                <a:lnTo>
                  <a:pt x="2297" y="917"/>
                </a:lnTo>
                <a:lnTo>
                  <a:pt x="2297" y="917"/>
                </a:lnTo>
                <a:lnTo>
                  <a:pt x="2289" y="921"/>
                </a:lnTo>
                <a:lnTo>
                  <a:pt x="2282" y="925"/>
                </a:lnTo>
                <a:lnTo>
                  <a:pt x="2282" y="925"/>
                </a:lnTo>
                <a:lnTo>
                  <a:pt x="2241" y="960"/>
                </a:lnTo>
                <a:lnTo>
                  <a:pt x="2200" y="998"/>
                </a:lnTo>
                <a:lnTo>
                  <a:pt x="2162" y="1038"/>
                </a:lnTo>
                <a:lnTo>
                  <a:pt x="2124" y="1080"/>
                </a:lnTo>
                <a:lnTo>
                  <a:pt x="2124" y="1080"/>
                </a:lnTo>
                <a:lnTo>
                  <a:pt x="2144" y="1081"/>
                </a:lnTo>
                <a:lnTo>
                  <a:pt x="2161" y="1081"/>
                </a:lnTo>
                <a:lnTo>
                  <a:pt x="2178" y="1080"/>
                </a:lnTo>
                <a:lnTo>
                  <a:pt x="2193" y="1080"/>
                </a:lnTo>
                <a:lnTo>
                  <a:pt x="2193" y="1080"/>
                </a:lnTo>
                <a:lnTo>
                  <a:pt x="2210" y="1054"/>
                </a:lnTo>
                <a:lnTo>
                  <a:pt x="2227" y="1029"/>
                </a:lnTo>
                <a:lnTo>
                  <a:pt x="2244" y="1005"/>
                </a:lnTo>
                <a:lnTo>
                  <a:pt x="2263" y="981"/>
                </a:lnTo>
                <a:lnTo>
                  <a:pt x="2263" y="977"/>
                </a:lnTo>
                <a:lnTo>
                  <a:pt x="2275" y="962"/>
                </a:lnTo>
                <a:close/>
                <a:moveTo>
                  <a:pt x="444" y="1031"/>
                </a:moveTo>
                <a:lnTo>
                  <a:pt x="489" y="1033"/>
                </a:lnTo>
                <a:lnTo>
                  <a:pt x="489" y="1033"/>
                </a:lnTo>
                <a:lnTo>
                  <a:pt x="501" y="1011"/>
                </a:lnTo>
                <a:lnTo>
                  <a:pt x="515" y="990"/>
                </a:lnTo>
                <a:lnTo>
                  <a:pt x="546" y="950"/>
                </a:lnTo>
                <a:lnTo>
                  <a:pt x="546" y="950"/>
                </a:lnTo>
                <a:lnTo>
                  <a:pt x="546" y="949"/>
                </a:lnTo>
                <a:lnTo>
                  <a:pt x="590" y="893"/>
                </a:lnTo>
                <a:lnTo>
                  <a:pt x="590" y="893"/>
                </a:lnTo>
                <a:lnTo>
                  <a:pt x="573" y="903"/>
                </a:lnTo>
                <a:lnTo>
                  <a:pt x="556" y="915"/>
                </a:lnTo>
                <a:lnTo>
                  <a:pt x="539" y="931"/>
                </a:lnTo>
                <a:lnTo>
                  <a:pt x="522" y="946"/>
                </a:lnTo>
                <a:lnTo>
                  <a:pt x="522" y="946"/>
                </a:lnTo>
                <a:lnTo>
                  <a:pt x="501" y="966"/>
                </a:lnTo>
                <a:lnTo>
                  <a:pt x="491" y="974"/>
                </a:lnTo>
                <a:lnTo>
                  <a:pt x="490" y="974"/>
                </a:lnTo>
                <a:lnTo>
                  <a:pt x="490" y="974"/>
                </a:lnTo>
                <a:lnTo>
                  <a:pt x="494" y="970"/>
                </a:lnTo>
                <a:lnTo>
                  <a:pt x="487" y="966"/>
                </a:lnTo>
                <a:lnTo>
                  <a:pt x="487" y="966"/>
                </a:lnTo>
                <a:lnTo>
                  <a:pt x="505" y="946"/>
                </a:lnTo>
                <a:lnTo>
                  <a:pt x="525" y="928"/>
                </a:lnTo>
                <a:lnTo>
                  <a:pt x="566" y="891"/>
                </a:lnTo>
                <a:lnTo>
                  <a:pt x="531" y="886"/>
                </a:lnTo>
                <a:lnTo>
                  <a:pt x="531" y="886"/>
                </a:lnTo>
                <a:lnTo>
                  <a:pt x="511" y="918"/>
                </a:lnTo>
                <a:lnTo>
                  <a:pt x="489" y="948"/>
                </a:lnTo>
                <a:lnTo>
                  <a:pt x="466" y="977"/>
                </a:lnTo>
                <a:lnTo>
                  <a:pt x="444" y="1008"/>
                </a:lnTo>
                <a:lnTo>
                  <a:pt x="444" y="1008"/>
                </a:lnTo>
                <a:lnTo>
                  <a:pt x="442" y="1011"/>
                </a:lnTo>
                <a:lnTo>
                  <a:pt x="444" y="1011"/>
                </a:lnTo>
                <a:lnTo>
                  <a:pt x="448" y="1009"/>
                </a:lnTo>
                <a:lnTo>
                  <a:pt x="452" y="1008"/>
                </a:lnTo>
                <a:lnTo>
                  <a:pt x="458" y="1007"/>
                </a:lnTo>
                <a:lnTo>
                  <a:pt x="458" y="1007"/>
                </a:lnTo>
                <a:lnTo>
                  <a:pt x="452" y="1012"/>
                </a:lnTo>
                <a:lnTo>
                  <a:pt x="446" y="1018"/>
                </a:lnTo>
                <a:lnTo>
                  <a:pt x="445" y="1021"/>
                </a:lnTo>
                <a:lnTo>
                  <a:pt x="444" y="1023"/>
                </a:lnTo>
                <a:lnTo>
                  <a:pt x="442" y="1026"/>
                </a:lnTo>
                <a:lnTo>
                  <a:pt x="444" y="1031"/>
                </a:lnTo>
                <a:lnTo>
                  <a:pt x="444" y="1031"/>
                </a:lnTo>
                <a:close/>
                <a:moveTo>
                  <a:pt x="1486" y="903"/>
                </a:moveTo>
                <a:lnTo>
                  <a:pt x="1486" y="903"/>
                </a:lnTo>
                <a:lnTo>
                  <a:pt x="1438" y="936"/>
                </a:lnTo>
                <a:lnTo>
                  <a:pt x="1416" y="953"/>
                </a:lnTo>
                <a:lnTo>
                  <a:pt x="1395" y="972"/>
                </a:lnTo>
                <a:lnTo>
                  <a:pt x="1374" y="991"/>
                </a:lnTo>
                <a:lnTo>
                  <a:pt x="1354" y="1012"/>
                </a:lnTo>
                <a:lnTo>
                  <a:pt x="1335" y="1035"/>
                </a:lnTo>
                <a:lnTo>
                  <a:pt x="1318" y="1059"/>
                </a:lnTo>
                <a:lnTo>
                  <a:pt x="1318" y="1059"/>
                </a:lnTo>
                <a:lnTo>
                  <a:pt x="1335" y="1061"/>
                </a:lnTo>
                <a:lnTo>
                  <a:pt x="1350" y="1063"/>
                </a:lnTo>
                <a:lnTo>
                  <a:pt x="1364" y="1063"/>
                </a:lnTo>
                <a:lnTo>
                  <a:pt x="1368" y="1061"/>
                </a:lnTo>
                <a:lnTo>
                  <a:pt x="1372" y="1059"/>
                </a:lnTo>
                <a:lnTo>
                  <a:pt x="1372" y="1059"/>
                </a:lnTo>
                <a:lnTo>
                  <a:pt x="1387" y="1039"/>
                </a:lnTo>
                <a:lnTo>
                  <a:pt x="1401" y="1019"/>
                </a:lnTo>
                <a:lnTo>
                  <a:pt x="1433" y="980"/>
                </a:lnTo>
                <a:lnTo>
                  <a:pt x="1464" y="942"/>
                </a:lnTo>
                <a:lnTo>
                  <a:pt x="1478" y="922"/>
                </a:lnTo>
                <a:lnTo>
                  <a:pt x="1490" y="903"/>
                </a:lnTo>
                <a:lnTo>
                  <a:pt x="1490" y="903"/>
                </a:lnTo>
                <a:lnTo>
                  <a:pt x="1488" y="903"/>
                </a:lnTo>
                <a:lnTo>
                  <a:pt x="1486" y="903"/>
                </a:lnTo>
                <a:lnTo>
                  <a:pt x="1486" y="903"/>
                </a:lnTo>
                <a:close/>
                <a:moveTo>
                  <a:pt x="505" y="866"/>
                </a:moveTo>
                <a:lnTo>
                  <a:pt x="505" y="866"/>
                </a:lnTo>
                <a:lnTo>
                  <a:pt x="529" y="872"/>
                </a:lnTo>
                <a:lnTo>
                  <a:pt x="556" y="876"/>
                </a:lnTo>
                <a:lnTo>
                  <a:pt x="609" y="882"/>
                </a:lnTo>
                <a:lnTo>
                  <a:pt x="664" y="884"/>
                </a:lnTo>
                <a:lnTo>
                  <a:pt x="722" y="884"/>
                </a:lnTo>
                <a:lnTo>
                  <a:pt x="779" y="883"/>
                </a:lnTo>
                <a:lnTo>
                  <a:pt x="837" y="879"/>
                </a:lnTo>
                <a:lnTo>
                  <a:pt x="893" y="875"/>
                </a:lnTo>
                <a:lnTo>
                  <a:pt x="948" y="869"/>
                </a:lnTo>
                <a:lnTo>
                  <a:pt x="948" y="869"/>
                </a:lnTo>
                <a:lnTo>
                  <a:pt x="869" y="866"/>
                </a:lnTo>
                <a:lnTo>
                  <a:pt x="792" y="863"/>
                </a:lnTo>
                <a:lnTo>
                  <a:pt x="713" y="860"/>
                </a:lnTo>
                <a:lnTo>
                  <a:pt x="674" y="860"/>
                </a:lnTo>
                <a:lnTo>
                  <a:pt x="633" y="862"/>
                </a:lnTo>
                <a:lnTo>
                  <a:pt x="633" y="862"/>
                </a:lnTo>
                <a:lnTo>
                  <a:pt x="570" y="863"/>
                </a:lnTo>
                <a:lnTo>
                  <a:pt x="538" y="865"/>
                </a:lnTo>
                <a:lnTo>
                  <a:pt x="505" y="866"/>
                </a:lnTo>
                <a:lnTo>
                  <a:pt x="505" y="866"/>
                </a:lnTo>
                <a:close/>
                <a:moveTo>
                  <a:pt x="2050" y="1008"/>
                </a:moveTo>
                <a:lnTo>
                  <a:pt x="2050" y="1008"/>
                </a:lnTo>
                <a:lnTo>
                  <a:pt x="2016" y="1042"/>
                </a:lnTo>
                <a:lnTo>
                  <a:pt x="1999" y="1059"/>
                </a:lnTo>
                <a:lnTo>
                  <a:pt x="1984" y="1077"/>
                </a:lnTo>
                <a:lnTo>
                  <a:pt x="1984" y="1077"/>
                </a:lnTo>
                <a:lnTo>
                  <a:pt x="1991" y="1080"/>
                </a:lnTo>
                <a:lnTo>
                  <a:pt x="1998" y="1081"/>
                </a:lnTo>
                <a:lnTo>
                  <a:pt x="2005" y="1081"/>
                </a:lnTo>
                <a:lnTo>
                  <a:pt x="2012" y="1081"/>
                </a:lnTo>
                <a:lnTo>
                  <a:pt x="2027" y="1080"/>
                </a:lnTo>
                <a:lnTo>
                  <a:pt x="2034" y="1080"/>
                </a:lnTo>
                <a:lnTo>
                  <a:pt x="2041" y="1081"/>
                </a:lnTo>
                <a:lnTo>
                  <a:pt x="2041" y="1081"/>
                </a:lnTo>
                <a:lnTo>
                  <a:pt x="2071" y="1040"/>
                </a:lnTo>
                <a:lnTo>
                  <a:pt x="2102" y="1001"/>
                </a:lnTo>
                <a:lnTo>
                  <a:pt x="2166" y="918"/>
                </a:lnTo>
                <a:lnTo>
                  <a:pt x="2166" y="918"/>
                </a:lnTo>
                <a:lnTo>
                  <a:pt x="2166" y="917"/>
                </a:lnTo>
                <a:lnTo>
                  <a:pt x="2165" y="912"/>
                </a:lnTo>
                <a:lnTo>
                  <a:pt x="2162" y="910"/>
                </a:lnTo>
                <a:lnTo>
                  <a:pt x="2161" y="910"/>
                </a:lnTo>
                <a:lnTo>
                  <a:pt x="2159" y="910"/>
                </a:lnTo>
                <a:lnTo>
                  <a:pt x="2159" y="910"/>
                </a:lnTo>
                <a:lnTo>
                  <a:pt x="2130" y="935"/>
                </a:lnTo>
                <a:lnTo>
                  <a:pt x="2102" y="959"/>
                </a:lnTo>
                <a:lnTo>
                  <a:pt x="2075" y="984"/>
                </a:lnTo>
                <a:lnTo>
                  <a:pt x="2050" y="1008"/>
                </a:lnTo>
                <a:lnTo>
                  <a:pt x="2050" y="1008"/>
                </a:lnTo>
                <a:close/>
                <a:moveTo>
                  <a:pt x="1558" y="893"/>
                </a:moveTo>
                <a:lnTo>
                  <a:pt x="1558" y="893"/>
                </a:lnTo>
                <a:lnTo>
                  <a:pt x="1533" y="911"/>
                </a:lnTo>
                <a:lnTo>
                  <a:pt x="1507" y="929"/>
                </a:lnTo>
                <a:lnTo>
                  <a:pt x="1485" y="949"/>
                </a:lnTo>
                <a:lnTo>
                  <a:pt x="1462" y="970"/>
                </a:lnTo>
                <a:lnTo>
                  <a:pt x="1443" y="991"/>
                </a:lnTo>
                <a:lnTo>
                  <a:pt x="1423" y="1014"/>
                </a:lnTo>
                <a:lnTo>
                  <a:pt x="1405" y="1038"/>
                </a:lnTo>
                <a:lnTo>
                  <a:pt x="1388" y="1061"/>
                </a:lnTo>
                <a:lnTo>
                  <a:pt x="1388" y="1061"/>
                </a:lnTo>
                <a:lnTo>
                  <a:pt x="1416" y="1063"/>
                </a:lnTo>
                <a:lnTo>
                  <a:pt x="1430" y="1064"/>
                </a:lnTo>
                <a:lnTo>
                  <a:pt x="1436" y="1063"/>
                </a:lnTo>
                <a:lnTo>
                  <a:pt x="1438" y="1061"/>
                </a:lnTo>
                <a:lnTo>
                  <a:pt x="1513" y="962"/>
                </a:lnTo>
                <a:lnTo>
                  <a:pt x="1513" y="962"/>
                </a:lnTo>
                <a:lnTo>
                  <a:pt x="1535" y="931"/>
                </a:lnTo>
                <a:lnTo>
                  <a:pt x="1548" y="914"/>
                </a:lnTo>
                <a:lnTo>
                  <a:pt x="1552" y="904"/>
                </a:lnTo>
                <a:lnTo>
                  <a:pt x="1558" y="893"/>
                </a:lnTo>
                <a:lnTo>
                  <a:pt x="1558" y="893"/>
                </a:lnTo>
                <a:close/>
                <a:moveTo>
                  <a:pt x="2788" y="931"/>
                </a:moveTo>
                <a:lnTo>
                  <a:pt x="2788" y="931"/>
                </a:lnTo>
                <a:lnTo>
                  <a:pt x="2786" y="929"/>
                </a:lnTo>
                <a:lnTo>
                  <a:pt x="2786" y="927"/>
                </a:lnTo>
                <a:lnTo>
                  <a:pt x="2788" y="924"/>
                </a:lnTo>
                <a:lnTo>
                  <a:pt x="2790" y="922"/>
                </a:lnTo>
                <a:lnTo>
                  <a:pt x="2796" y="921"/>
                </a:lnTo>
                <a:lnTo>
                  <a:pt x="2796" y="921"/>
                </a:lnTo>
                <a:lnTo>
                  <a:pt x="2796" y="915"/>
                </a:lnTo>
                <a:lnTo>
                  <a:pt x="2799" y="911"/>
                </a:lnTo>
                <a:lnTo>
                  <a:pt x="2806" y="903"/>
                </a:lnTo>
                <a:lnTo>
                  <a:pt x="2814" y="893"/>
                </a:lnTo>
                <a:lnTo>
                  <a:pt x="2818" y="886"/>
                </a:lnTo>
                <a:lnTo>
                  <a:pt x="2821" y="879"/>
                </a:lnTo>
                <a:lnTo>
                  <a:pt x="2821" y="879"/>
                </a:lnTo>
                <a:lnTo>
                  <a:pt x="2793" y="898"/>
                </a:lnTo>
                <a:lnTo>
                  <a:pt x="2765" y="918"/>
                </a:lnTo>
                <a:lnTo>
                  <a:pt x="2740" y="939"/>
                </a:lnTo>
                <a:lnTo>
                  <a:pt x="2714" y="962"/>
                </a:lnTo>
                <a:lnTo>
                  <a:pt x="2692" y="984"/>
                </a:lnTo>
                <a:lnTo>
                  <a:pt x="2669" y="1009"/>
                </a:lnTo>
                <a:lnTo>
                  <a:pt x="2648" y="1035"/>
                </a:lnTo>
                <a:lnTo>
                  <a:pt x="2629" y="1060"/>
                </a:lnTo>
                <a:lnTo>
                  <a:pt x="2629" y="1060"/>
                </a:lnTo>
                <a:lnTo>
                  <a:pt x="2647" y="1057"/>
                </a:lnTo>
                <a:lnTo>
                  <a:pt x="2662" y="1053"/>
                </a:lnTo>
                <a:lnTo>
                  <a:pt x="2677" y="1047"/>
                </a:lnTo>
                <a:lnTo>
                  <a:pt x="2689" y="1043"/>
                </a:lnTo>
                <a:lnTo>
                  <a:pt x="2776" y="941"/>
                </a:lnTo>
                <a:lnTo>
                  <a:pt x="2776" y="941"/>
                </a:lnTo>
                <a:lnTo>
                  <a:pt x="2780" y="939"/>
                </a:lnTo>
                <a:lnTo>
                  <a:pt x="2785" y="938"/>
                </a:lnTo>
                <a:lnTo>
                  <a:pt x="2788" y="935"/>
                </a:lnTo>
                <a:lnTo>
                  <a:pt x="2788" y="931"/>
                </a:lnTo>
                <a:lnTo>
                  <a:pt x="2788" y="931"/>
                </a:lnTo>
                <a:close/>
                <a:moveTo>
                  <a:pt x="1167" y="1049"/>
                </a:moveTo>
                <a:lnTo>
                  <a:pt x="1167" y="1049"/>
                </a:lnTo>
                <a:lnTo>
                  <a:pt x="1181" y="1053"/>
                </a:lnTo>
                <a:lnTo>
                  <a:pt x="1197" y="1056"/>
                </a:lnTo>
                <a:lnTo>
                  <a:pt x="1211" y="1057"/>
                </a:lnTo>
                <a:lnTo>
                  <a:pt x="1223" y="1057"/>
                </a:lnTo>
                <a:lnTo>
                  <a:pt x="1223" y="1057"/>
                </a:lnTo>
                <a:lnTo>
                  <a:pt x="1249" y="1021"/>
                </a:lnTo>
                <a:lnTo>
                  <a:pt x="1274" y="986"/>
                </a:lnTo>
                <a:lnTo>
                  <a:pt x="1323" y="915"/>
                </a:lnTo>
                <a:lnTo>
                  <a:pt x="1323" y="915"/>
                </a:lnTo>
                <a:lnTo>
                  <a:pt x="1329" y="907"/>
                </a:lnTo>
                <a:lnTo>
                  <a:pt x="1330" y="903"/>
                </a:lnTo>
                <a:lnTo>
                  <a:pt x="1332" y="897"/>
                </a:lnTo>
                <a:lnTo>
                  <a:pt x="1332" y="897"/>
                </a:lnTo>
                <a:lnTo>
                  <a:pt x="1315" y="908"/>
                </a:lnTo>
                <a:lnTo>
                  <a:pt x="1298" y="921"/>
                </a:lnTo>
                <a:lnTo>
                  <a:pt x="1283" y="934"/>
                </a:lnTo>
                <a:lnTo>
                  <a:pt x="1267" y="948"/>
                </a:lnTo>
                <a:lnTo>
                  <a:pt x="1239" y="976"/>
                </a:lnTo>
                <a:lnTo>
                  <a:pt x="1211" y="1007"/>
                </a:lnTo>
                <a:lnTo>
                  <a:pt x="1208" y="1000"/>
                </a:lnTo>
                <a:lnTo>
                  <a:pt x="1208" y="1000"/>
                </a:lnTo>
                <a:lnTo>
                  <a:pt x="1198" y="1011"/>
                </a:lnTo>
                <a:lnTo>
                  <a:pt x="1188" y="1023"/>
                </a:lnTo>
                <a:lnTo>
                  <a:pt x="1179" y="1036"/>
                </a:lnTo>
                <a:lnTo>
                  <a:pt x="1167" y="1049"/>
                </a:lnTo>
                <a:lnTo>
                  <a:pt x="1167" y="1049"/>
                </a:lnTo>
                <a:close/>
                <a:moveTo>
                  <a:pt x="1263" y="1026"/>
                </a:moveTo>
                <a:lnTo>
                  <a:pt x="1263" y="1026"/>
                </a:lnTo>
                <a:lnTo>
                  <a:pt x="1259" y="1032"/>
                </a:lnTo>
                <a:lnTo>
                  <a:pt x="1253" y="1040"/>
                </a:lnTo>
                <a:lnTo>
                  <a:pt x="1250" y="1050"/>
                </a:lnTo>
                <a:lnTo>
                  <a:pt x="1250" y="1054"/>
                </a:lnTo>
                <a:lnTo>
                  <a:pt x="1250" y="1060"/>
                </a:lnTo>
                <a:lnTo>
                  <a:pt x="1250" y="1060"/>
                </a:lnTo>
                <a:lnTo>
                  <a:pt x="1266" y="1059"/>
                </a:lnTo>
                <a:lnTo>
                  <a:pt x="1281" y="1060"/>
                </a:lnTo>
                <a:lnTo>
                  <a:pt x="1304" y="1061"/>
                </a:lnTo>
                <a:lnTo>
                  <a:pt x="1304" y="1061"/>
                </a:lnTo>
                <a:lnTo>
                  <a:pt x="1313" y="1040"/>
                </a:lnTo>
                <a:lnTo>
                  <a:pt x="1326" y="1021"/>
                </a:lnTo>
                <a:lnTo>
                  <a:pt x="1351" y="980"/>
                </a:lnTo>
                <a:lnTo>
                  <a:pt x="1377" y="943"/>
                </a:lnTo>
                <a:lnTo>
                  <a:pt x="1403" y="910"/>
                </a:lnTo>
                <a:lnTo>
                  <a:pt x="1403" y="910"/>
                </a:lnTo>
                <a:lnTo>
                  <a:pt x="1405" y="907"/>
                </a:lnTo>
                <a:lnTo>
                  <a:pt x="1405" y="904"/>
                </a:lnTo>
                <a:lnTo>
                  <a:pt x="1403" y="898"/>
                </a:lnTo>
                <a:lnTo>
                  <a:pt x="1403" y="898"/>
                </a:lnTo>
                <a:lnTo>
                  <a:pt x="1367" y="929"/>
                </a:lnTo>
                <a:lnTo>
                  <a:pt x="1330" y="962"/>
                </a:lnTo>
                <a:lnTo>
                  <a:pt x="1294" y="994"/>
                </a:lnTo>
                <a:lnTo>
                  <a:pt x="1263" y="1026"/>
                </a:lnTo>
                <a:lnTo>
                  <a:pt x="1263" y="1026"/>
                </a:lnTo>
                <a:close/>
                <a:moveTo>
                  <a:pt x="1104" y="904"/>
                </a:moveTo>
                <a:lnTo>
                  <a:pt x="1104" y="904"/>
                </a:lnTo>
                <a:lnTo>
                  <a:pt x="1082" y="920"/>
                </a:lnTo>
                <a:lnTo>
                  <a:pt x="1062" y="936"/>
                </a:lnTo>
                <a:lnTo>
                  <a:pt x="1041" y="953"/>
                </a:lnTo>
                <a:lnTo>
                  <a:pt x="1021" y="970"/>
                </a:lnTo>
                <a:lnTo>
                  <a:pt x="1003" y="988"/>
                </a:lnTo>
                <a:lnTo>
                  <a:pt x="985" y="1007"/>
                </a:lnTo>
                <a:lnTo>
                  <a:pt x="966" y="1026"/>
                </a:lnTo>
                <a:lnTo>
                  <a:pt x="949" y="1046"/>
                </a:lnTo>
                <a:lnTo>
                  <a:pt x="949" y="1046"/>
                </a:lnTo>
                <a:lnTo>
                  <a:pt x="964" y="1047"/>
                </a:lnTo>
                <a:lnTo>
                  <a:pt x="978" y="1047"/>
                </a:lnTo>
                <a:lnTo>
                  <a:pt x="1010" y="1047"/>
                </a:lnTo>
                <a:lnTo>
                  <a:pt x="1010" y="1047"/>
                </a:lnTo>
                <a:lnTo>
                  <a:pt x="1011" y="1046"/>
                </a:lnTo>
                <a:lnTo>
                  <a:pt x="1014" y="1045"/>
                </a:lnTo>
                <a:lnTo>
                  <a:pt x="1017" y="1039"/>
                </a:lnTo>
                <a:lnTo>
                  <a:pt x="1020" y="1032"/>
                </a:lnTo>
                <a:lnTo>
                  <a:pt x="1024" y="1026"/>
                </a:lnTo>
                <a:lnTo>
                  <a:pt x="1024" y="1026"/>
                </a:lnTo>
                <a:lnTo>
                  <a:pt x="1069" y="964"/>
                </a:lnTo>
                <a:lnTo>
                  <a:pt x="1091" y="934"/>
                </a:lnTo>
                <a:lnTo>
                  <a:pt x="1110" y="903"/>
                </a:lnTo>
                <a:lnTo>
                  <a:pt x="1110" y="903"/>
                </a:lnTo>
                <a:lnTo>
                  <a:pt x="1105" y="903"/>
                </a:lnTo>
                <a:lnTo>
                  <a:pt x="1104" y="904"/>
                </a:lnTo>
                <a:lnTo>
                  <a:pt x="1104" y="904"/>
                </a:lnTo>
                <a:close/>
                <a:moveTo>
                  <a:pt x="1107" y="1032"/>
                </a:moveTo>
                <a:lnTo>
                  <a:pt x="1107" y="1032"/>
                </a:lnTo>
                <a:lnTo>
                  <a:pt x="1103" y="1033"/>
                </a:lnTo>
                <a:lnTo>
                  <a:pt x="1101" y="1035"/>
                </a:lnTo>
                <a:lnTo>
                  <a:pt x="1100" y="1038"/>
                </a:lnTo>
                <a:lnTo>
                  <a:pt x="1098" y="1042"/>
                </a:lnTo>
                <a:lnTo>
                  <a:pt x="1098" y="1042"/>
                </a:lnTo>
                <a:lnTo>
                  <a:pt x="1098" y="1046"/>
                </a:lnTo>
                <a:lnTo>
                  <a:pt x="1098" y="1049"/>
                </a:lnTo>
                <a:lnTo>
                  <a:pt x="1101" y="1052"/>
                </a:lnTo>
                <a:lnTo>
                  <a:pt x="1104" y="1053"/>
                </a:lnTo>
                <a:lnTo>
                  <a:pt x="1111" y="1056"/>
                </a:lnTo>
                <a:lnTo>
                  <a:pt x="1121" y="1057"/>
                </a:lnTo>
                <a:lnTo>
                  <a:pt x="1129" y="1057"/>
                </a:lnTo>
                <a:lnTo>
                  <a:pt x="1138" y="1056"/>
                </a:lnTo>
                <a:lnTo>
                  <a:pt x="1145" y="1053"/>
                </a:lnTo>
                <a:lnTo>
                  <a:pt x="1149" y="1052"/>
                </a:lnTo>
                <a:lnTo>
                  <a:pt x="1261" y="898"/>
                </a:lnTo>
                <a:lnTo>
                  <a:pt x="1261" y="898"/>
                </a:lnTo>
                <a:lnTo>
                  <a:pt x="1257" y="898"/>
                </a:lnTo>
                <a:lnTo>
                  <a:pt x="1256" y="897"/>
                </a:lnTo>
                <a:lnTo>
                  <a:pt x="1254" y="896"/>
                </a:lnTo>
                <a:lnTo>
                  <a:pt x="1256" y="894"/>
                </a:lnTo>
                <a:lnTo>
                  <a:pt x="1233" y="908"/>
                </a:lnTo>
                <a:lnTo>
                  <a:pt x="1238" y="908"/>
                </a:lnTo>
                <a:lnTo>
                  <a:pt x="1240" y="905"/>
                </a:lnTo>
                <a:lnTo>
                  <a:pt x="1238" y="908"/>
                </a:lnTo>
                <a:lnTo>
                  <a:pt x="1238" y="908"/>
                </a:lnTo>
                <a:lnTo>
                  <a:pt x="1222" y="921"/>
                </a:lnTo>
                <a:lnTo>
                  <a:pt x="1208" y="934"/>
                </a:lnTo>
                <a:lnTo>
                  <a:pt x="1180" y="962"/>
                </a:lnTo>
                <a:lnTo>
                  <a:pt x="1152" y="990"/>
                </a:lnTo>
                <a:lnTo>
                  <a:pt x="1136" y="1002"/>
                </a:lnTo>
                <a:lnTo>
                  <a:pt x="1122" y="1014"/>
                </a:lnTo>
                <a:lnTo>
                  <a:pt x="1122" y="1014"/>
                </a:lnTo>
                <a:lnTo>
                  <a:pt x="1118" y="1015"/>
                </a:lnTo>
                <a:lnTo>
                  <a:pt x="1114" y="1015"/>
                </a:lnTo>
                <a:lnTo>
                  <a:pt x="1114" y="1015"/>
                </a:lnTo>
                <a:lnTo>
                  <a:pt x="1115" y="1021"/>
                </a:lnTo>
                <a:lnTo>
                  <a:pt x="1115" y="1026"/>
                </a:lnTo>
                <a:lnTo>
                  <a:pt x="1112" y="1031"/>
                </a:lnTo>
                <a:lnTo>
                  <a:pt x="1107" y="1032"/>
                </a:lnTo>
                <a:lnTo>
                  <a:pt x="1107" y="1032"/>
                </a:lnTo>
                <a:close/>
                <a:moveTo>
                  <a:pt x="663" y="1039"/>
                </a:moveTo>
                <a:lnTo>
                  <a:pt x="663" y="1039"/>
                </a:lnTo>
                <a:lnTo>
                  <a:pt x="695" y="1042"/>
                </a:lnTo>
                <a:lnTo>
                  <a:pt x="711" y="1042"/>
                </a:lnTo>
                <a:lnTo>
                  <a:pt x="725" y="1042"/>
                </a:lnTo>
                <a:lnTo>
                  <a:pt x="725" y="1042"/>
                </a:lnTo>
                <a:lnTo>
                  <a:pt x="747" y="1005"/>
                </a:lnTo>
                <a:lnTo>
                  <a:pt x="770" y="970"/>
                </a:lnTo>
                <a:lnTo>
                  <a:pt x="792" y="938"/>
                </a:lnTo>
                <a:lnTo>
                  <a:pt x="816" y="910"/>
                </a:lnTo>
                <a:lnTo>
                  <a:pt x="816" y="910"/>
                </a:lnTo>
                <a:lnTo>
                  <a:pt x="817" y="907"/>
                </a:lnTo>
                <a:lnTo>
                  <a:pt x="817" y="904"/>
                </a:lnTo>
                <a:lnTo>
                  <a:pt x="817" y="898"/>
                </a:lnTo>
                <a:lnTo>
                  <a:pt x="817" y="898"/>
                </a:lnTo>
                <a:lnTo>
                  <a:pt x="799" y="910"/>
                </a:lnTo>
                <a:lnTo>
                  <a:pt x="782" y="922"/>
                </a:lnTo>
                <a:lnTo>
                  <a:pt x="765" y="935"/>
                </a:lnTo>
                <a:lnTo>
                  <a:pt x="750" y="949"/>
                </a:lnTo>
                <a:lnTo>
                  <a:pt x="720" y="979"/>
                </a:lnTo>
                <a:lnTo>
                  <a:pt x="691" y="1008"/>
                </a:lnTo>
                <a:lnTo>
                  <a:pt x="688" y="1007"/>
                </a:lnTo>
                <a:lnTo>
                  <a:pt x="688" y="1007"/>
                </a:lnTo>
                <a:lnTo>
                  <a:pt x="682" y="1009"/>
                </a:lnTo>
                <a:lnTo>
                  <a:pt x="678" y="1012"/>
                </a:lnTo>
                <a:lnTo>
                  <a:pt x="674" y="1016"/>
                </a:lnTo>
                <a:lnTo>
                  <a:pt x="671" y="1021"/>
                </a:lnTo>
                <a:lnTo>
                  <a:pt x="667" y="1031"/>
                </a:lnTo>
                <a:lnTo>
                  <a:pt x="663" y="1039"/>
                </a:lnTo>
                <a:lnTo>
                  <a:pt x="663" y="1039"/>
                </a:lnTo>
                <a:close/>
                <a:moveTo>
                  <a:pt x="2196" y="964"/>
                </a:moveTo>
                <a:lnTo>
                  <a:pt x="2196" y="964"/>
                </a:lnTo>
                <a:lnTo>
                  <a:pt x="2200" y="957"/>
                </a:lnTo>
                <a:lnTo>
                  <a:pt x="2203" y="953"/>
                </a:lnTo>
                <a:lnTo>
                  <a:pt x="2210" y="945"/>
                </a:lnTo>
                <a:lnTo>
                  <a:pt x="2217" y="936"/>
                </a:lnTo>
                <a:lnTo>
                  <a:pt x="2220" y="931"/>
                </a:lnTo>
                <a:lnTo>
                  <a:pt x="2221" y="922"/>
                </a:lnTo>
                <a:lnTo>
                  <a:pt x="2221" y="922"/>
                </a:lnTo>
                <a:lnTo>
                  <a:pt x="2200" y="939"/>
                </a:lnTo>
                <a:lnTo>
                  <a:pt x="2179" y="956"/>
                </a:lnTo>
                <a:lnTo>
                  <a:pt x="2159" y="973"/>
                </a:lnTo>
                <a:lnTo>
                  <a:pt x="2140" y="991"/>
                </a:lnTo>
                <a:lnTo>
                  <a:pt x="2102" y="1028"/>
                </a:lnTo>
                <a:lnTo>
                  <a:pt x="2068" y="1067"/>
                </a:lnTo>
                <a:lnTo>
                  <a:pt x="2068" y="1067"/>
                </a:lnTo>
                <a:lnTo>
                  <a:pt x="2065" y="1073"/>
                </a:lnTo>
                <a:lnTo>
                  <a:pt x="2064" y="1077"/>
                </a:lnTo>
                <a:lnTo>
                  <a:pt x="2064" y="1078"/>
                </a:lnTo>
                <a:lnTo>
                  <a:pt x="2065" y="1080"/>
                </a:lnTo>
                <a:lnTo>
                  <a:pt x="2068" y="1081"/>
                </a:lnTo>
                <a:lnTo>
                  <a:pt x="2071" y="1081"/>
                </a:lnTo>
                <a:lnTo>
                  <a:pt x="2071" y="1081"/>
                </a:lnTo>
                <a:lnTo>
                  <a:pt x="2093" y="1080"/>
                </a:lnTo>
                <a:lnTo>
                  <a:pt x="2103" y="1080"/>
                </a:lnTo>
                <a:lnTo>
                  <a:pt x="2113" y="1080"/>
                </a:lnTo>
                <a:lnTo>
                  <a:pt x="2193" y="969"/>
                </a:lnTo>
                <a:lnTo>
                  <a:pt x="2196" y="964"/>
                </a:lnTo>
                <a:close/>
                <a:moveTo>
                  <a:pt x="1741" y="910"/>
                </a:moveTo>
                <a:lnTo>
                  <a:pt x="1741" y="910"/>
                </a:lnTo>
                <a:lnTo>
                  <a:pt x="1720" y="927"/>
                </a:lnTo>
                <a:lnTo>
                  <a:pt x="1698" y="945"/>
                </a:lnTo>
                <a:lnTo>
                  <a:pt x="1679" y="964"/>
                </a:lnTo>
                <a:lnTo>
                  <a:pt x="1661" y="984"/>
                </a:lnTo>
                <a:lnTo>
                  <a:pt x="1624" y="1026"/>
                </a:lnTo>
                <a:lnTo>
                  <a:pt x="1589" y="1068"/>
                </a:lnTo>
                <a:lnTo>
                  <a:pt x="1589" y="1068"/>
                </a:lnTo>
                <a:lnTo>
                  <a:pt x="1596" y="1073"/>
                </a:lnTo>
                <a:lnTo>
                  <a:pt x="1604" y="1074"/>
                </a:lnTo>
                <a:lnTo>
                  <a:pt x="1611" y="1074"/>
                </a:lnTo>
                <a:lnTo>
                  <a:pt x="1616" y="1071"/>
                </a:lnTo>
                <a:lnTo>
                  <a:pt x="1616" y="1071"/>
                </a:lnTo>
                <a:lnTo>
                  <a:pt x="1655" y="1032"/>
                </a:lnTo>
                <a:lnTo>
                  <a:pt x="1693" y="991"/>
                </a:lnTo>
                <a:lnTo>
                  <a:pt x="1711" y="970"/>
                </a:lnTo>
                <a:lnTo>
                  <a:pt x="1728" y="949"/>
                </a:lnTo>
                <a:lnTo>
                  <a:pt x="1743" y="927"/>
                </a:lnTo>
                <a:lnTo>
                  <a:pt x="1759" y="904"/>
                </a:lnTo>
                <a:lnTo>
                  <a:pt x="1759" y="904"/>
                </a:lnTo>
                <a:lnTo>
                  <a:pt x="1749" y="905"/>
                </a:lnTo>
                <a:lnTo>
                  <a:pt x="1741" y="910"/>
                </a:lnTo>
                <a:lnTo>
                  <a:pt x="1741" y="910"/>
                </a:lnTo>
                <a:close/>
                <a:moveTo>
                  <a:pt x="1836" y="1078"/>
                </a:moveTo>
                <a:lnTo>
                  <a:pt x="1836" y="1078"/>
                </a:lnTo>
                <a:lnTo>
                  <a:pt x="1852" y="1081"/>
                </a:lnTo>
                <a:lnTo>
                  <a:pt x="1870" y="1084"/>
                </a:lnTo>
                <a:lnTo>
                  <a:pt x="1878" y="1083"/>
                </a:lnTo>
                <a:lnTo>
                  <a:pt x="1887" y="1081"/>
                </a:lnTo>
                <a:lnTo>
                  <a:pt x="1892" y="1078"/>
                </a:lnTo>
                <a:lnTo>
                  <a:pt x="1898" y="1074"/>
                </a:lnTo>
                <a:lnTo>
                  <a:pt x="1898" y="1074"/>
                </a:lnTo>
                <a:lnTo>
                  <a:pt x="1908" y="1059"/>
                </a:lnTo>
                <a:lnTo>
                  <a:pt x="1912" y="1052"/>
                </a:lnTo>
                <a:lnTo>
                  <a:pt x="1915" y="1043"/>
                </a:lnTo>
                <a:lnTo>
                  <a:pt x="1915" y="1043"/>
                </a:lnTo>
                <a:lnTo>
                  <a:pt x="1915" y="1042"/>
                </a:lnTo>
                <a:lnTo>
                  <a:pt x="1916" y="1038"/>
                </a:lnTo>
                <a:lnTo>
                  <a:pt x="1923" y="1028"/>
                </a:lnTo>
                <a:lnTo>
                  <a:pt x="1942" y="1007"/>
                </a:lnTo>
                <a:lnTo>
                  <a:pt x="1942" y="1007"/>
                </a:lnTo>
                <a:lnTo>
                  <a:pt x="1943" y="1007"/>
                </a:lnTo>
                <a:lnTo>
                  <a:pt x="2015" y="908"/>
                </a:lnTo>
                <a:lnTo>
                  <a:pt x="2015" y="908"/>
                </a:lnTo>
                <a:lnTo>
                  <a:pt x="1980" y="938"/>
                </a:lnTo>
                <a:lnTo>
                  <a:pt x="1946" y="967"/>
                </a:lnTo>
                <a:lnTo>
                  <a:pt x="1913" y="1000"/>
                </a:lnTo>
                <a:lnTo>
                  <a:pt x="1881" y="1032"/>
                </a:lnTo>
                <a:lnTo>
                  <a:pt x="1880" y="1026"/>
                </a:lnTo>
                <a:lnTo>
                  <a:pt x="1880" y="1026"/>
                </a:lnTo>
                <a:lnTo>
                  <a:pt x="1874" y="1032"/>
                </a:lnTo>
                <a:lnTo>
                  <a:pt x="1869" y="1038"/>
                </a:lnTo>
                <a:lnTo>
                  <a:pt x="1860" y="1052"/>
                </a:lnTo>
                <a:lnTo>
                  <a:pt x="1849" y="1066"/>
                </a:lnTo>
                <a:lnTo>
                  <a:pt x="1843" y="1073"/>
                </a:lnTo>
                <a:lnTo>
                  <a:pt x="1836" y="1078"/>
                </a:lnTo>
                <a:lnTo>
                  <a:pt x="1836" y="1078"/>
                </a:lnTo>
                <a:close/>
                <a:moveTo>
                  <a:pt x="2650" y="918"/>
                </a:moveTo>
                <a:lnTo>
                  <a:pt x="2650" y="918"/>
                </a:lnTo>
                <a:lnTo>
                  <a:pt x="2608" y="952"/>
                </a:lnTo>
                <a:lnTo>
                  <a:pt x="2588" y="970"/>
                </a:lnTo>
                <a:lnTo>
                  <a:pt x="2568" y="988"/>
                </a:lnTo>
                <a:lnTo>
                  <a:pt x="2549" y="1008"/>
                </a:lnTo>
                <a:lnTo>
                  <a:pt x="2530" y="1028"/>
                </a:lnTo>
                <a:lnTo>
                  <a:pt x="2512" y="1049"/>
                </a:lnTo>
                <a:lnTo>
                  <a:pt x="2495" y="1071"/>
                </a:lnTo>
                <a:lnTo>
                  <a:pt x="2495" y="1071"/>
                </a:lnTo>
                <a:lnTo>
                  <a:pt x="2509" y="1071"/>
                </a:lnTo>
                <a:lnTo>
                  <a:pt x="2525" y="1073"/>
                </a:lnTo>
                <a:lnTo>
                  <a:pt x="2533" y="1073"/>
                </a:lnTo>
                <a:lnTo>
                  <a:pt x="2540" y="1071"/>
                </a:lnTo>
                <a:lnTo>
                  <a:pt x="2544" y="1070"/>
                </a:lnTo>
                <a:lnTo>
                  <a:pt x="2549" y="1067"/>
                </a:lnTo>
                <a:lnTo>
                  <a:pt x="2549" y="1067"/>
                </a:lnTo>
                <a:lnTo>
                  <a:pt x="2570" y="1033"/>
                </a:lnTo>
                <a:lnTo>
                  <a:pt x="2592" y="1001"/>
                </a:lnTo>
                <a:lnTo>
                  <a:pt x="2603" y="986"/>
                </a:lnTo>
                <a:lnTo>
                  <a:pt x="2616" y="972"/>
                </a:lnTo>
                <a:lnTo>
                  <a:pt x="2629" y="957"/>
                </a:lnTo>
                <a:lnTo>
                  <a:pt x="2643" y="945"/>
                </a:lnTo>
                <a:lnTo>
                  <a:pt x="2643" y="945"/>
                </a:lnTo>
                <a:lnTo>
                  <a:pt x="2644" y="943"/>
                </a:lnTo>
                <a:lnTo>
                  <a:pt x="2641" y="946"/>
                </a:lnTo>
                <a:lnTo>
                  <a:pt x="2639" y="948"/>
                </a:lnTo>
                <a:lnTo>
                  <a:pt x="2640" y="945"/>
                </a:lnTo>
                <a:lnTo>
                  <a:pt x="2640" y="945"/>
                </a:lnTo>
                <a:lnTo>
                  <a:pt x="2644" y="939"/>
                </a:lnTo>
                <a:lnTo>
                  <a:pt x="2648" y="931"/>
                </a:lnTo>
                <a:lnTo>
                  <a:pt x="2650" y="924"/>
                </a:lnTo>
                <a:lnTo>
                  <a:pt x="2654" y="917"/>
                </a:lnTo>
                <a:lnTo>
                  <a:pt x="2654" y="917"/>
                </a:lnTo>
                <a:lnTo>
                  <a:pt x="2650" y="918"/>
                </a:lnTo>
                <a:lnTo>
                  <a:pt x="2650" y="918"/>
                </a:lnTo>
                <a:close/>
                <a:moveTo>
                  <a:pt x="23" y="461"/>
                </a:moveTo>
                <a:lnTo>
                  <a:pt x="23" y="461"/>
                </a:lnTo>
                <a:lnTo>
                  <a:pt x="35" y="439"/>
                </a:lnTo>
                <a:lnTo>
                  <a:pt x="46" y="415"/>
                </a:lnTo>
                <a:lnTo>
                  <a:pt x="71" y="370"/>
                </a:lnTo>
                <a:lnTo>
                  <a:pt x="71" y="370"/>
                </a:lnTo>
                <a:lnTo>
                  <a:pt x="61" y="380"/>
                </a:lnTo>
                <a:lnTo>
                  <a:pt x="53" y="391"/>
                </a:lnTo>
                <a:lnTo>
                  <a:pt x="45" y="401"/>
                </a:lnTo>
                <a:lnTo>
                  <a:pt x="35" y="409"/>
                </a:lnTo>
                <a:lnTo>
                  <a:pt x="35" y="409"/>
                </a:lnTo>
                <a:lnTo>
                  <a:pt x="39" y="394"/>
                </a:lnTo>
                <a:lnTo>
                  <a:pt x="45" y="378"/>
                </a:lnTo>
                <a:lnTo>
                  <a:pt x="57" y="349"/>
                </a:lnTo>
                <a:lnTo>
                  <a:pt x="73" y="319"/>
                </a:lnTo>
                <a:lnTo>
                  <a:pt x="87" y="293"/>
                </a:lnTo>
                <a:lnTo>
                  <a:pt x="52" y="339"/>
                </a:lnTo>
                <a:lnTo>
                  <a:pt x="52" y="339"/>
                </a:lnTo>
                <a:lnTo>
                  <a:pt x="49" y="342"/>
                </a:lnTo>
                <a:lnTo>
                  <a:pt x="47" y="343"/>
                </a:lnTo>
                <a:lnTo>
                  <a:pt x="46" y="341"/>
                </a:lnTo>
                <a:lnTo>
                  <a:pt x="45" y="339"/>
                </a:lnTo>
                <a:lnTo>
                  <a:pt x="45" y="332"/>
                </a:lnTo>
                <a:lnTo>
                  <a:pt x="46" y="326"/>
                </a:lnTo>
                <a:lnTo>
                  <a:pt x="46" y="326"/>
                </a:lnTo>
                <a:lnTo>
                  <a:pt x="68" y="290"/>
                </a:lnTo>
                <a:lnTo>
                  <a:pt x="89" y="252"/>
                </a:lnTo>
                <a:lnTo>
                  <a:pt x="111" y="214"/>
                </a:lnTo>
                <a:lnTo>
                  <a:pt x="132" y="178"/>
                </a:lnTo>
                <a:lnTo>
                  <a:pt x="122" y="185"/>
                </a:lnTo>
                <a:lnTo>
                  <a:pt x="122" y="185"/>
                </a:lnTo>
                <a:lnTo>
                  <a:pt x="99" y="208"/>
                </a:lnTo>
                <a:lnTo>
                  <a:pt x="78" y="235"/>
                </a:lnTo>
                <a:lnTo>
                  <a:pt x="68" y="251"/>
                </a:lnTo>
                <a:lnTo>
                  <a:pt x="60" y="266"/>
                </a:lnTo>
                <a:lnTo>
                  <a:pt x="52" y="282"/>
                </a:lnTo>
                <a:lnTo>
                  <a:pt x="43" y="298"/>
                </a:lnTo>
                <a:lnTo>
                  <a:pt x="37" y="315"/>
                </a:lnTo>
                <a:lnTo>
                  <a:pt x="32" y="334"/>
                </a:lnTo>
                <a:lnTo>
                  <a:pt x="26" y="353"/>
                </a:lnTo>
                <a:lnTo>
                  <a:pt x="23" y="373"/>
                </a:lnTo>
                <a:lnTo>
                  <a:pt x="21" y="394"/>
                </a:lnTo>
                <a:lnTo>
                  <a:pt x="21" y="415"/>
                </a:lnTo>
                <a:lnTo>
                  <a:pt x="21" y="438"/>
                </a:lnTo>
                <a:lnTo>
                  <a:pt x="23" y="461"/>
                </a:lnTo>
                <a:lnTo>
                  <a:pt x="23" y="461"/>
                </a:lnTo>
                <a:close/>
                <a:moveTo>
                  <a:pt x="926" y="1002"/>
                </a:moveTo>
                <a:lnTo>
                  <a:pt x="926" y="1002"/>
                </a:lnTo>
                <a:lnTo>
                  <a:pt x="919" y="1005"/>
                </a:lnTo>
                <a:lnTo>
                  <a:pt x="913" y="1008"/>
                </a:lnTo>
                <a:lnTo>
                  <a:pt x="906" y="1012"/>
                </a:lnTo>
                <a:lnTo>
                  <a:pt x="900" y="1018"/>
                </a:lnTo>
                <a:lnTo>
                  <a:pt x="895" y="1025"/>
                </a:lnTo>
                <a:lnTo>
                  <a:pt x="890" y="1032"/>
                </a:lnTo>
                <a:lnTo>
                  <a:pt x="888" y="1040"/>
                </a:lnTo>
                <a:lnTo>
                  <a:pt x="886" y="1049"/>
                </a:lnTo>
                <a:lnTo>
                  <a:pt x="886" y="1049"/>
                </a:lnTo>
                <a:lnTo>
                  <a:pt x="909" y="1050"/>
                </a:lnTo>
                <a:lnTo>
                  <a:pt x="923" y="1050"/>
                </a:lnTo>
                <a:lnTo>
                  <a:pt x="928" y="1050"/>
                </a:lnTo>
                <a:lnTo>
                  <a:pt x="931" y="1049"/>
                </a:lnTo>
                <a:lnTo>
                  <a:pt x="931" y="1049"/>
                </a:lnTo>
                <a:lnTo>
                  <a:pt x="935" y="1046"/>
                </a:lnTo>
                <a:lnTo>
                  <a:pt x="940" y="1040"/>
                </a:lnTo>
                <a:lnTo>
                  <a:pt x="949" y="1028"/>
                </a:lnTo>
                <a:lnTo>
                  <a:pt x="965" y="1004"/>
                </a:lnTo>
                <a:lnTo>
                  <a:pt x="965" y="1004"/>
                </a:lnTo>
                <a:lnTo>
                  <a:pt x="985" y="977"/>
                </a:lnTo>
                <a:lnTo>
                  <a:pt x="1006" y="949"/>
                </a:lnTo>
                <a:lnTo>
                  <a:pt x="1024" y="920"/>
                </a:lnTo>
                <a:lnTo>
                  <a:pt x="1041" y="891"/>
                </a:lnTo>
                <a:lnTo>
                  <a:pt x="1041" y="891"/>
                </a:lnTo>
                <a:lnTo>
                  <a:pt x="1010" y="917"/>
                </a:lnTo>
                <a:lnTo>
                  <a:pt x="980" y="942"/>
                </a:lnTo>
                <a:lnTo>
                  <a:pt x="952" y="972"/>
                </a:lnTo>
                <a:lnTo>
                  <a:pt x="926" y="1002"/>
                </a:lnTo>
                <a:lnTo>
                  <a:pt x="926" y="1002"/>
                </a:lnTo>
                <a:close/>
                <a:moveTo>
                  <a:pt x="948" y="901"/>
                </a:moveTo>
                <a:lnTo>
                  <a:pt x="948" y="901"/>
                </a:lnTo>
                <a:lnTo>
                  <a:pt x="930" y="914"/>
                </a:lnTo>
                <a:lnTo>
                  <a:pt x="913" y="929"/>
                </a:lnTo>
                <a:lnTo>
                  <a:pt x="879" y="960"/>
                </a:lnTo>
                <a:lnTo>
                  <a:pt x="845" y="991"/>
                </a:lnTo>
                <a:lnTo>
                  <a:pt x="829" y="1005"/>
                </a:lnTo>
                <a:lnTo>
                  <a:pt x="810" y="1021"/>
                </a:lnTo>
                <a:lnTo>
                  <a:pt x="810" y="1021"/>
                </a:lnTo>
                <a:lnTo>
                  <a:pt x="810" y="1023"/>
                </a:lnTo>
                <a:lnTo>
                  <a:pt x="810" y="1026"/>
                </a:lnTo>
                <a:lnTo>
                  <a:pt x="808" y="1031"/>
                </a:lnTo>
                <a:lnTo>
                  <a:pt x="803" y="1033"/>
                </a:lnTo>
                <a:lnTo>
                  <a:pt x="798" y="1035"/>
                </a:lnTo>
                <a:lnTo>
                  <a:pt x="798" y="1035"/>
                </a:lnTo>
                <a:lnTo>
                  <a:pt x="795" y="1036"/>
                </a:lnTo>
                <a:lnTo>
                  <a:pt x="793" y="1038"/>
                </a:lnTo>
                <a:lnTo>
                  <a:pt x="793" y="1040"/>
                </a:lnTo>
                <a:lnTo>
                  <a:pt x="793" y="1040"/>
                </a:lnTo>
                <a:lnTo>
                  <a:pt x="795" y="1042"/>
                </a:lnTo>
                <a:lnTo>
                  <a:pt x="796" y="1040"/>
                </a:lnTo>
                <a:lnTo>
                  <a:pt x="798" y="1039"/>
                </a:lnTo>
                <a:lnTo>
                  <a:pt x="798" y="1039"/>
                </a:lnTo>
                <a:lnTo>
                  <a:pt x="802" y="1042"/>
                </a:lnTo>
                <a:lnTo>
                  <a:pt x="809" y="1043"/>
                </a:lnTo>
                <a:lnTo>
                  <a:pt x="816" y="1045"/>
                </a:lnTo>
                <a:lnTo>
                  <a:pt x="824" y="1045"/>
                </a:lnTo>
                <a:lnTo>
                  <a:pt x="840" y="1043"/>
                </a:lnTo>
                <a:lnTo>
                  <a:pt x="855" y="1043"/>
                </a:lnTo>
                <a:lnTo>
                  <a:pt x="855" y="1043"/>
                </a:lnTo>
                <a:lnTo>
                  <a:pt x="867" y="1023"/>
                </a:lnTo>
                <a:lnTo>
                  <a:pt x="879" y="1005"/>
                </a:lnTo>
                <a:lnTo>
                  <a:pt x="906" y="967"/>
                </a:lnTo>
                <a:lnTo>
                  <a:pt x="933" y="931"/>
                </a:lnTo>
                <a:lnTo>
                  <a:pt x="959" y="898"/>
                </a:lnTo>
                <a:lnTo>
                  <a:pt x="959" y="898"/>
                </a:lnTo>
                <a:lnTo>
                  <a:pt x="954" y="898"/>
                </a:lnTo>
                <a:lnTo>
                  <a:pt x="948" y="901"/>
                </a:lnTo>
                <a:lnTo>
                  <a:pt x="948" y="901"/>
                </a:lnTo>
                <a:close/>
                <a:moveTo>
                  <a:pt x="2724" y="912"/>
                </a:moveTo>
                <a:lnTo>
                  <a:pt x="2724" y="912"/>
                </a:lnTo>
                <a:lnTo>
                  <a:pt x="2702" y="929"/>
                </a:lnTo>
                <a:lnTo>
                  <a:pt x="2679" y="946"/>
                </a:lnTo>
                <a:lnTo>
                  <a:pt x="2658" y="964"/>
                </a:lnTo>
                <a:lnTo>
                  <a:pt x="2639" y="983"/>
                </a:lnTo>
                <a:lnTo>
                  <a:pt x="2619" y="1002"/>
                </a:lnTo>
                <a:lnTo>
                  <a:pt x="2599" y="1023"/>
                </a:lnTo>
                <a:lnTo>
                  <a:pt x="2581" y="1046"/>
                </a:lnTo>
                <a:lnTo>
                  <a:pt x="2564" y="1068"/>
                </a:lnTo>
                <a:lnTo>
                  <a:pt x="2564" y="1068"/>
                </a:lnTo>
                <a:lnTo>
                  <a:pt x="2578" y="1068"/>
                </a:lnTo>
                <a:lnTo>
                  <a:pt x="2591" y="1070"/>
                </a:lnTo>
                <a:lnTo>
                  <a:pt x="2602" y="1068"/>
                </a:lnTo>
                <a:lnTo>
                  <a:pt x="2606" y="1067"/>
                </a:lnTo>
                <a:lnTo>
                  <a:pt x="2609" y="1064"/>
                </a:lnTo>
                <a:lnTo>
                  <a:pt x="2692" y="962"/>
                </a:lnTo>
                <a:lnTo>
                  <a:pt x="2692" y="962"/>
                </a:lnTo>
                <a:lnTo>
                  <a:pt x="2698" y="959"/>
                </a:lnTo>
                <a:lnTo>
                  <a:pt x="2703" y="953"/>
                </a:lnTo>
                <a:lnTo>
                  <a:pt x="2709" y="948"/>
                </a:lnTo>
                <a:lnTo>
                  <a:pt x="2714" y="941"/>
                </a:lnTo>
                <a:lnTo>
                  <a:pt x="2720" y="932"/>
                </a:lnTo>
                <a:lnTo>
                  <a:pt x="2724" y="924"/>
                </a:lnTo>
                <a:lnTo>
                  <a:pt x="2729" y="915"/>
                </a:lnTo>
                <a:lnTo>
                  <a:pt x="2730" y="907"/>
                </a:lnTo>
                <a:lnTo>
                  <a:pt x="2730" y="907"/>
                </a:lnTo>
                <a:lnTo>
                  <a:pt x="2724" y="912"/>
                </a:lnTo>
                <a:lnTo>
                  <a:pt x="2724" y="912"/>
                </a:lnTo>
                <a:close/>
                <a:moveTo>
                  <a:pt x="81" y="737"/>
                </a:moveTo>
                <a:lnTo>
                  <a:pt x="81" y="737"/>
                </a:lnTo>
                <a:lnTo>
                  <a:pt x="75" y="747"/>
                </a:lnTo>
                <a:lnTo>
                  <a:pt x="71" y="757"/>
                </a:lnTo>
                <a:lnTo>
                  <a:pt x="71" y="757"/>
                </a:lnTo>
                <a:lnTo>
                  <a:pt x="92" y="730"/>
                </a:lnTo>
                <a:lnTo>
                  <a:pt x="113" y="703"/>
                </a:lnTo>
                <a:lnTo>
                  <a:pt x="136" y="679"/>
                </a:lnTo>
                <a:lnTo>
                  <a:pt x="161" y="657"/>
                </a:lnTo>
                <a:lnTo>
                  <a:pt x="161" y="657"/>
                </a:lnTo>
                <a:lnTo>
                  <a:pt x="160" y="601"/>
                </a:lnTo>
                <a:lnTo>
                  <a:pt x="158" y="574"/>
                </a:lnTo>
                <a:lnTo>
                  <a:pt x="156" y="549"/>
                </a:lnTo>
                <a:lnTo>
                  <a:pt x="156" y="549"/>
                </a:lnTo>
                <a:lnTo>
                  <a:pt x="151" y="558"/>
                </a:lnTo>
                <a:lnTo>
                  <a:pt x="144" y="570"/>
                </a:lnTo>
                <a:lnTo>
                  <a:pt x="137" y="577"/>
                </a:lnTo>
                <a:lnTo>
                  <a:pt x="136" y="578"/>
                </a:lnTo>
                <a:lnTo>
                  <a:pt x="134" y="577"/>
                </a:lnTo>
                <a:lnTo>
                  <a:pt x="134" y="577"/>
                </a:lnTo>
                <a:lnTo>
                  <a:pt x="132" y="577"/>
                </a:lnTo>
                <a:lnTo>
                  <a:pt x="130" y="578"/>
                </a:lnTo>
                <a:lnTo>
                  <a:pt x="129" y="581"/>
                </a:lnTo>
                <a:lnTo>
                  <a:pt x="130" y="584"/>
                </a:lnTo>
                <a:lnTo>
                  <a:pt x="130" y="589"/>
                </a:lnTo>
                <a:lnTo>
                  <a:pt x="130" y="589"/>
                </a:lnTo>
                <a:lnTo>
                  <a:pt x="101" y="636"/>
                </a:lnTo>
                <a:lnTo>
                  <a:pt x="87" y="661"/>
                </a:lnTo>
                <a:lnTo>
                  <a:pt x="73" y="686"/>
                </a:lnTo>
                <a:lnTo>
                  <a:pt x="73" y="686"/>
                </a:lnTo>
                <a:lnTo>
                  <a:pt x="87" y="668"/>
                </a:lnTo>
                <a:lnTo>
                  <a:pt x="101" y="653"/>
                </a:lnTo>
                <a:lnTo>
                  <a:pt x="130" y="622"/>
                </a:lnTo>
                <a:lnTo>
                  <a:pt x="130" y="622"/>
                </a:lnTo>
                <a:lnTo>
                  <a:pt x="136" y="616"/>
                </a:lnTo>
                <a:lnTo>
                  <a:pt x="141" y="612"/>
                </a:lnTo>
                <a:lnTo>
                  <a:pt x="146" y="610"/>
                </a:lnTo>
                <a:lnTo>
                  <a:pt x="148" y="610"/>
                </a:lnTo>
                <a:lnTo>
                  <a:pt x="151" y="610"/>
                </a:lnTo>
                <a:lnTo>
                  <a:pt x="156" y="613"/>
                </a:lnTo>
                <a:lnTo>
                  <a:pt x="112" y="683"/>
                </a:lnTo>
                <a:lnTo>
                  <a:pt x="112" y="683"/>
                </a:lnTo>
                <a:lnTo>
                  <a:pt x="111" y="682"/>
                </a:lnTo>
                <a:lnTo>
                  <a:pt x="112" y="679"/>
                </a:lnTo>
                <a:lnTo>
                  <a:pt x="113" y="675"/>
                </a:lnTo>
                <a:lnTo>
                  <a:pt x="113" y="672"/>
                </a:lnTo>
                <a:lnTo>
                  <a:pt x="94" y="706"/>
                </a:lnTo>
                <a:lnTo>
                  <a:pt x="94" y="707"/>
                </a:lnTo>
                <a:lnTo>
                  <a:pt x="92" y="712"/>
                </a:lnTo>
                <a:lnTo>
                  <a:pt x="89" y="713"/>
                </a:lnTo>
                <a:lnTo>
                  <a:pt x="89" y="713"/>
                </a:lnTo>
                <a:lnTo>
                  <a:pt x="84" y="717"/>
                </a:lnTo>
                <a:lnTo>
                  <a:pt x="82" y="720"/>
                </a:lnTo>
                <a:lnTo>
                  <a:pt x="84" y="723"/>
                </a:lnTo>
                <a:lnTo>
                  <a:pt x="85" y="723"/>
                </a:lnTo>
                <a:lnTo>
                  <a:pt x="85" y="723"/>
                </a:lnTo>
                <a:lnTo>
                  <a:pt x="82" y="727"/>
                </a:lnTo>
                <a:lnTo>
                  <a:pt x="81" y="733"/>
                </a:lnTo>
                <a:lnTo>
                  <a:pt x="81" y="733"/>
                </a:lnTo>
                <a:lnTo>
                  <a:pt x="81" y="737"/>
                </a:lnTo>
                <a:lnTo>
                  <a:pt x="81" y="737"/>
                </a:lnTo>
                <a:close/>
                <a:moveTo>
                  <a:pt x="147" y="324"/>
                </a:moveTo>
                <a:lnTo>
                  <a:pt x="60" y="433"/>
                </a:lnTo>
                <a:lnTo>
                  <a:pt x="60" y="433"/>
                </a:lnTo>
                <a:lnTo>
                  <a:pt x="42" y="454"/>
                </a:lnTo>
                <a:lnTo>
                  <a:pt x="35" y="467"/>
                </a:lnTo>
                <a:lnTo>
                  <a:pt x="28" y="478"/>
                </a:lnTo>
                <a:lnTo>
                  <a:pt x="22" y="492"/>
                </a:lnTo>
                <a:lnTo>
                  <a:pt x="19" y="506"/>
                </a:lnTo>
                <a:lnTo>
                  <a:pt x="19" y="515"/>
                </a:lnTo>
                <a:lnTo>
                  <a:pt x="19" y="523"/>
                </a:lnTo>
                <a:lnTo>
                  <a:pt x="21" y="532"/>
                </a:lnTo>
                <a:lnTo>
                  <a:pt x="23" y="540"/>
                </a:lnTo>
                <a:lnTo>
                  <a:pt x="125" y="370"/>
                </a:lnTo>
                <a:lnTo>
                  <a:pt x="125" y="370"/>
                </a:lnTo>
                <a:lnTo>
                  <a:pt x="130" y="360"/>
                </a:lnTo>
                <a:lnTo>
                  <a:pt x="139" y="349"/>
                </a:lnTo>
                <a:lnTo>
                  <a:pt x="143" y="342"/>
                </a:lnTo>
                <a:lnTo>
                  <a:pt x="146" y="336"/>
                </a:lnTo>
                <a:lnTo>
                  <a:pt x="148" y="331"/>
                </a:lnTo>
                <a:lnTo>
                  <a:pt x="147" y="324"/>
                </a:lnTo>
                <a:lnTo>
                  <a:pt x="147" y="324"/>
                </a:lnTo>
                <a:close/>
                <a:moveTo>
                  <a:pt x="883" y="898"/>
                </a:moveTo>
                <a:lnTo>
                  <a:pt x="883" y="898"/>
                </a:lnTo>
                <a:lnTo>
                  <a:pt x="844" y="929"/>
                </a:lnTo>
                <a:lnTo>
                  <a:pt x="824" y="946"/>
                </a:lnTo>
                <a:lnTo>
                  <a:pt x="805" y="963"/>
                </a:lnTo>
                <a:lnTo>
                  <a:pt x="788" y="981"/>
                </a:lnTo>
                <a:lnTo>
                  <a:pt x="771" y="1001"/>
                </a:lnTo>
                <a:lnTo>
                  <a:pt x="756" y="1021"/>
                </a:lnTo>
                <a:lnTo>
                  <a:pt x="742" y="1043"/>
                </a:lnTo>
                <a:lnTo>
                  <a:pt x="775" y="1045"/>
                </a:lnTo>
                <a:lnTo>
                  <a:pt x="775" y="1045"/>
                </a:lnTo>
                <a:lnTo>
                  <a:pt x="782" y="1033"/>
                </a:lnTo>
                <a:lnTo>
                  <a:pt x="789" y="1022"/>
                </a:lnTo>
                <a:lnTo>
                  <a:pt x="799" y="1011"/>
                </a:lnTo>
                <a:lnTo>
                  <a:pt x="809" y="1002"/>
                </a:lnTo>
                <a:lnTo>
                  <a:pt x="809" y="1000"/>
                </a:lnTo>
                <a:lnTo>
                  <a:pt x="809" y="1000"/>
                </a:lnTo>
                <a:lnTo>
                  <a:pt x="829" y="976"/>
                </a:lnTo>
                <a:lnTo>
                  <a:pt x="850" y="952"/>
                </a:lnTo>
                <a:lnTo>
                  <a:pt x="868" y="925"/>
                </a:lnTo>
                <a:lnTo>
                  <a:pt x="883" y="898"/>
                </a:lnTo>
                <a:lnTo>
                  <a:pt x="883" y="898"/>
                </a:lnTo>
                <a:close/>
                <a:moveTo>
                  <a:pt x="25" y="554"/>
                </a:moveTo>
                <a:lnTo>
                  <a:pt x="25" y="554"/>
                </a:lnTo>
                <a:lnTo>
                  <a:pt x="23" y="558"/>
                </a:lnTo>
                <a:lnTo>
                  <a:pt x="22" y="564"/>
                </a:lnTo>
                <a:lnTo>
                  <a:pt x="22" y="577"/>
                </a:lnTo>
                <a:lnTo>
                  <a:pt x="22" y="603"/>
                </a:lnTo>
                <a:lnTo>
                  <a:pt x="22" y="603"/>
                </a:lnTo>
                <a:lnTo>
                  <a:pt x="39" y="579"/>
                </a:lnTo>
                <a:lnTo>
                  <a:pt x="56" y="554"/>
                </a:lnTo>
                <a:lnTo>
                  <a:pt x="88" y="502"/>
                </a:lnTo>
                <a:lnTo>
                  <a:pt x="119" y="449"/>
                </a:lnTo>
                <a:lnTo>
                  <a:pt x="151" y="398"/>
                </a:lnTo>
                <a:lnTo>
                  <a:pt x="151" y="398"/>
                </a:lnTo>
                <a:lnTo>
                  <a:pt x="133" y="415"/>
                </a:lnTo>
                <a:lnTo>
                  <a:pt x="116" y="433"/>
                </a:lnTo>
                <a:lnTo>
                  <a:pt x="99" y="452"/>
                </a:lnTo>
                <a:lnTo>
                  <a:pt x="82" y="471"/>
                </a:lnTo>
                <a:lnTo>
                  <a:pt x="67" y="491"/>
                </a:lnTo>
                <a:lnTo>
                  <a:pt x="53" y="512"/>
                </a:lnTo>
                <a:lnTo>
                  <a:pt x="39" y="533"/>
                </a:lnTo>
                <a:lnTo>
                  <a:pt x="25" y="554"/>
                </a:lnTo>
                <a:lnTo>
                  <a:pt x="25" y="554"/>
                </a:lnTo>
                <a:close/>
                <a:moveTo>
                  <a:pt x="527" y="1033"/>
                </a:moveTo>
                <a:lnTo>
                  <a:pt x="527" y="1033"/>
                </a:lnTo>
                <a:lnTo>
                  <a:pt x="549" y="1038"/>
                </a:lnTo>
                <a:lnTo>
                  <a:pt x="560" y="1038"/>
                </a:lnTo>
                <a:lnTo>
                  <a:pt x="564" y="1038"/>
                </a:lnTo>
                <a:lnTo>
                  <a:pt x="566" y="1035"/>
                </a:lnTo>
                <a:lnTo>
                  <a:pt x="566" y="1035"/>
                </a:lnTo>
                <a:lnTo>
                  <a:pt x="576" y="1022"/>
                </a:lnTo>
                <a:lnTo>
                  <a:pt x="584" y="1009"/>
                </a:lnTo>
                <a:lnTo>
                  <a:pt x="605" y="987"/>
                </a:lnTo>
                <a:lnTo>
                  <a:pt x="626" y="964"/>
                </a:lnTo>
                <a:lnTo>
                  <a:pt x="636" y="952"/>
                </a:lnTo>
                <a:lnTo>
                  <a:pt x="645" y="939"/>
                </a:lnTo>
                <a:lnTo>
                  <a:pt x="645" y="939"/>
                </a:lnTo>
                <a:lnTo>
                  <a:pt x="652" y="929"/>
                </a:lnTo>
                <a:lnTo>
                  <a:pt x="659" y="922"/>
                </a:lnTo>
                <a:lnTo>
                  <a:pt x="666" y="915"/>
                </a:lnTo>
                <a:lnTo>
                  <a:pt x="668" y="911"/>
                </a:lnTo>
                <a:lnTo>
                  <a:pt x="670" y="904"/>
                </a:lnTo>
                <a:lnTo>
                  <a:pt x="670" y="904"/>
                </a:lnTo>
                <a:lnTo>
                  <a:pt x="654" y="914"/>
                </a:lnTo>
                <a:lnTo>
                  <a:pt x="639" y="925"/>
                </a:lnTo>
                <a:lnTo>
                  <a:pt x="609" y="948"/>
                </a:lnTo>
                <a:lnTo>
                  <a:pt x="581" y="973"/>
                </a:lnTo>
                <a:lnTo>
                  <a:pt x="555" y="998"/>
                </a:lnTo>
                <a:lnTo>
                  <a:pt x="555" y="998"/>
                </a:lnTo>
                <a:lnTo>
                  <a:pt x="550" y="998"/>
                </a:lnTo>
                <a:lnTo>
                  <a:pt x="546" y="1001"/>
                </a:lnTo>
                <a:lnTo>
                  <a:pt x="543" y="1005"/>
                </a:lnTo>
                <a:lnTo>
                  <a:pt x="539" y="1011"/>
                </a:lnTo>
                <a:lnTo>
                  <a:pt x="527" y="1033"/>
                </a:lnTo>
                <a:lnTo>
                  <a:pt x="527" y="1033"/>
                </a:lnTo>
                <a:close/>
                <a:moveTo>
                  <a:pt x="1916" y="949"/>
                </a:moveTo>
                <a:lnTo>
                  <a:pt x="1916" y="949"/>
                </a:lnTo>
                <a:lnTo>
                  <a:pt x="1915" y="955"/>
                </a:lnTo>
                <a:lnTo>
                  <a:pt x="1913" y="959"/>
                </a:lnTo>
                <a:lnTo>
                  <a:pt x="1906" y="969"/>
                </a:lnTo>
                <a:lnTo>
                  <a:pt x="1906" y="969"/>
                </a:lnTo>
                <a:lnTo>
                  <a:pt x="1888" y="993"/>
                </a:lnTo>
                <a:lnTo>
                  <a:pt x="1870" y="1016"/>
                </a:lnTo>
                <a:lnTo>
                  <a:pt x="1852" y="1043"/>
                </a:lnTo>
                <a:lnTo>
                  <a:pt x="1835" y="1071"/>
                </a:lnTo>
                <a:lnTo>
                  <a:pt x="1835" y="1071"/>
                </a:lnTo>
                <a:lnTo>
                  <a:pt x="1839" y="1070"/>
                </a:lnTo>
                <a:lnTo>
                  <a:pt x="1842" y="1067"/>
                </a:lnTo>
                <a:lnTo>
                  <a:pt x="1843" y="1063"/>
                </a:lnTo>
                <a:lnTo>
                  <a:pt x="1843" y="1063"/>
                </a:lnTo>
                <a:lnTo>
                  <a:pt x="1861" y="1040"/>
                </a:lnTo>
                <a:lnTo>
                  <a:pt x="1880" y="1019"/>
                </a:lnTo>
                <a:lnTo>
                  <a:pt x="1919" y="979"/>
                </a:lnTo>
                <a:lnTo>
                  <a:pt x="1961" y="941"/>
                </a:lnTo>
                <a:lnTo>
                  <a:pt x="2002" y="903"/>
                </a:lnTo>
                <a:lnTo>
                  <a:pt x="1951" y="903"/>
                </a:lnTo>
                <a:lnTo>
                  <a:pt x="1951" y="903"/>
                </a:lnTo>
                <a:lnTo>
                  <a:pt x="1943" y="915"/>
                </a:lnTo>
                <a:lnTo>
                  <a:pt x="1932" y="927"/>
                </a:lnTo>
                <a:lnTo>
                  <a:pt x="1920" y="938"/>
                </a:lnTo>
                <a:lnTo>
                  <a:pt x="1909" y="949"/>
                </a:lnTo>
                <a:lnTo>
                  <a:pt x="1916" y="949"/>
                </a:lnTo>
                <a:close/>
                <a:moveTo>
                  <a:pt x="144" y="488"/>
                </a:moveTo>
                <a:lnTo>
                  <a:pt x="144" y="488"/>
                </a:lnTo>
                <a:lnTo>
                  <a:pt x="129" y="504"/>
                </a:lnTo>
                <a:lnTo>
                  <a:pt x="113" y="519"/>
                </a:lnTo>
                <a:lnTo>
                  <a:pt x="85" y="550"/>
                </a:lnTo>
                <a:lnTo>
                  <a:pt x="59" y="584"/>
                </a:lnTo>
                <a:lnTo>
                  <a:pt x="33" y="619"/>
                </a:lnTo>
                <a:lnTo>
                  <a:pt x="33" y="619"/>
                </a:lnTo>
                <a:lnTo>
                  <a:pt x="29" y="626"/>
                </a:lnTo>
                <a:lnTo>
                  <a:pt x="26" y="631"/>
                </a:lnTo>
                <a:lnTo>
                  <a:pt x="23" y="645"/>
                </a:lnTo>
                <a:lnTo>
                  <a:pt x="22" y="662"/>
                </a:lnTo>
                <a:lnTo>
                  <a:pt x="18" y="681"/>
                </a:lnTo>
                <a:lnTo>
                  <a:pt x="18" y="681"/>
                </a:lnTo>
                <a:lnTo>
                  <a:pt x="64" y="620"/>
                </a:lnTo>
                <a:lnTo>
                  <a:pt x="85" y="589"/>
                </a:lnTo>
                <a:lnTo>
                  <a:pt x="94" y="574"/>
                </a:lnTo>
                <a:lnTo>
                  <a:pt x="102" y="557"/>
                </a:lnTo>
                <a:lnTo>
                  <a:pt x="102" y="557"/>
                </a:lnTo>
                <a:lnTo>
                  <a:pt x="125" y="523"/>
                </a:lnTo>
                <a:lnTo>
                  <a:pt x="134" y="506"/>
                </a:lnTo>
                <a:lnTo>
                  <a:pt x="144" y="488"/>
                </a:lnTo>
                <a:lnTo>
                  <a:pt x="144" y="488"/>
                </a:lnTo>
                <a:close/>
                <a:moveTo>
                  <a:pt x="871" y="1045"/>
                </a:moveTo>
                <a:lnTo>
                  <a:pt x="871" y="1045"/>
                </a:lnTo>
                <a:lnTo>
                  <a:pt x="909" y="1001"/>
                </a:lnTo>
                <a:lnTo>
                  <a:pt x="948" y="959"/>
                </a:lnTo>
                <a:lnTo>
                  <a:pt x="990" y="918"/>
                </a:lnTo>
                <a:lnTo>
                  <a:pt x="1032" y="880"/>
                </a:lnTo>
                <a:lnTo>
                  <a:pt x="1032" y="880"/>
                </a:lnTo>
                <a:lnTo>
                  <a:pt x="1023" y="877"/>
                </a:lnTo>
                <a:lnTo>
                  <a:pt x="1010" y="876"/>
                </a:lnTo>
                <a:lnTo>
                  <a:pt x="1004" y="876"/>
                </a:lnTo>
                <a:lnTo>
                  <a:pt x="999" y="877"/>
                </a:lnTo>
                <a:lnTo>
                  <a:pt x="994" y="879"/>
                </a:lnTo>
                <a:lnTo>
                  <a:pt x="990" y="882"/>
                </a:lnTo>
                <a:lnTo>
                  <a:pt x="990" y="882"/>
                </a:lnTo>
                <a:lnTo>
                  <a:pt x="958" y="921"/>
                </a:lnTo>
                <a:lnTo>
                  <a:pt x="927" y="960"/>
                </a:lnTo>
                <a:lnTo>
                  <a:pt x="897" y="1002"/>
                </a:lnTo>
                <a:lnTo>
                  <a:pt x="883" y="1023"/>
                </a:lnTo>
                <a:lnTo>
                  <a:pt x="871" y="1045"/>
                </a:lnTo>
                <a:lnTo>
                  <a:pt x="871" y="1045"/>
                </a:lnTo>
                <a:close/>
                <a:moveTo>
                  <a:pt x="638" y="1032"/>
                </a:moveTo>
                <a:lnTo>
                  <a:pt x="638" y="1032"/>
                </a:lnTo>
                <a:lnTo>
                  <a:pt x="643" y="1031"/>
                </a:lnTo>
                <a:lnTo>
                  <a:pt x="647" y="1026"/>
                </a:lnTo>
                <a:lnTo>
                  <a:pt x="654" y="1016"/>
                </a:lnTo>
                <a:lnTo>
                  <a:pt x="661" y="1007"/>
                </a:lnTo>
                <a:lnTo>
                  <a:pt x="670" y="995"/>
                </a:lnTo>
                <a:lnTo>
                  <a:pt x="670" y="993"/>
                </a:lnTo>
                <a:lnTo>
                  <a:pt x="670" y="993"/>
                </a:lnTo>
                <a:lnTo>
                  <a:pt x="675" y="983"/>
                </a:lnTo>
                <a:lnTo>
                  <a:pt x="678" y="979"/>
                </a:lnTo>
                <a:lnTo>
                  <a:pt x="682" y="976"/>
                </a:lnTo>
                <a:lnTo>
                  <a:pt x="685" y="973"/>
                </a:lnTo>
                <a:lnTo>
                  <a:pt x="685" y="973"/>
                </a:lnTo>
                <a:lnTo>
                  <a:pt x="690" y="966"/>
                </a:lnTo>
                <a:lnTo>
                  <a:pt x="695" y="959"/>
                </a:lnTo>
                <a:lnTo>
                  <a:pt x="706" y="946"/>
                </a:lnTo>
                <a:lnTo>
                  <a:pt x="718" y="932"/>
                </a:lnTo>
                <a:lnTo>
                  <a:pt x="722" y="924"/>
                </a:lnTo>
                <a:lnTo>
                  <a:pt x="725" y="915"/>
                </a:lnTo>
                <a:lnTo>
                  <a:pt x="725" y="915"/>
                </a:lnTo>
                <a:lnTo>
                  <a:pt x="698" y="934"/>
                </a:lnTo>
                <a:lnTo>
                  <a:pt x="673" y="953"/>
                </a:lnTo>
                <a:lnTo>
                  <a:pt x="650" y="976"/>
                </a:lnTo>
                <a:lnTo>
                  <a:pt x="629" y="998"/>
                </a:lnTo>
                <a:lnTo>
                  <a:pt x="629" y="998"/>
                </a:lnTo>
                <a:lnTo>
                  <a:pt x="628" y="1000"/>
                </a:lnTo>
                <a:lnTo>
                  <a:pt x="628" y="998"/>
                </a:lnTo>
                <a:lnTo>
                  <a:pt x="629" y="994"/>
                </a:lnTo>
                <a:lnTo>
                  <a:pt x="629" y="993"/>
                </a:lnTo>
                <a:lnTo>
                  <a:pt x="629" y="991"/>
                </a:lnTo>
                <a:lnTo>
                  <a:pt x="626" y="991"/>
                </a:lnTo>
                <a:lnTo>
                  <a:pt x="623" y="995"/>
                </a:lnTo>
                <a:lnTo>
                  <a:pt x="623" y="995"/>
                </a:lnTo>
                <a:lnTo>
                  <a:pt x="616" y="1005"/>
                </a:lnTo>
                <a:lnTo>
                  <a:pt x="611" y="1015"/>
                </a:lnTo>
                <a:lnTo>
                  <a:pt x="604" y="1025"/>
                </a:lnTo>
                <a:lnTo>
                  <a:pt x="597" y="1033"/>
                </a:lnTo>
                <a:lnTo>
                  <a:pt x="597" y="1033"/>
                </a:lnTo>
                <a:lnTo>
                  <a:pt x="602" y="1036"/>
                </a:lnTo>
                <a:lnTo>
                  <a:pt x="607" y="1038"/>
                </a:lnTo>
                <a:lnTo>
                  <a:pt x="616" y="1038"/>
                </a:lnTo>
                <a:lnTo>
                  <a:pt x="628" y="1036"/>
                </a:lnTo>
                <a:lnTo>
                  <a:pt x="638" y="1032"/>
                </a:lnTo>
                <a:lnTo>
                  <a:pt x="638" y="1032"/>
                </a:lnTo>
                <a:close/>
                <a:moveTo>
                  <a:pt x="50" y="891"/>
                </a:moveTo>
                <a:lnTo>
                  <a:pt x="50" y="891"/>
                </a:lnTo>
                <a:lnTo>
                  <a:pt x="53" y="893"/>
                </a:lnTo>
                <a:lnTo>
                  <a:pt x="53" y="894"/>
                </a:lnTo>
                <a:lnTo>
                  <a:pt x="54" y="896"/>
                </a:lnTo>
                <a:lnTo>
                  <a:pt x="53" y="897"/>
                </a:lnTo>
                <a:lnTo>
                  <a:pt x="50" y="898"/>
                </a:lnTo>
                <a:lnTo>
                  <a:pt x="46" y="898"/>
                </a:lnTo>
                <a:lnTo>
                  <a:pt x="54" y="908"/>
                </a:lnTo>
                <a:lnTo>
                  <a:pt x="94" y="849"/>
                </a:lnTo>
                <a:lnTo>
                  <a:pt x="94" y="849"/>
                </a:lnTo>
                <a:lnTo>
                  <a:pt x="123" y="806"/>
                </a:lnTo>
                <a:lnTo>
                  <a:pt x="139" y="782"/>
                </a:lnTo>
                <a:lnTo>
                  <a:pt x="144" y="771"/>
                </a:lnTo>
                <a:lnTo>
                  <a:pt x="150" y="759"/>
                </a:lnTo>
                <a:lnTo>
                  <a:pt x="150" y="759"/>
                </a:lnTo>
                <a:lnTo>
                  <a:pt x="122" y="783"/>
                </a:lnTo>
                <a:lnTo>
                  <a:pt x="95" y="807"/>
                </a:lnTo>
                <a:lnTo>
                  <a:pt x="70" y="834"/>
                </a:lnTo>
                <a:lnTo>
                  <a:pt x="49" y="860"/>
                </a:lnTo>
                <a:lnTo>
                  <a:pt x="49" y="860"/>
                </a:lnTo>
                <a:lnTo>
                  <a:pt x="50" y="860"/>
                </a:lnTo>
                <a:lnTo>
                  <a:pt x="50" y="863"/>
                </a:lnTo>
                <a:lnTo>
                  <a:pt x="47" y="872"/>
                </a:lnTo>
                <a:lnTo>
                  <a:pt x="45" y="880"/>
                </a:lnTo>
                <a:lnTo>
                  <a:pt x="45" y="886"/>
                </a:lnTo>
                <a:lnTo>
                  <a:pt x="46" y="889"/>
                </a:lnTo>
                <a:lnTo>
                  <a:pt x="46" y="889"/>
                </a:lnTo>
                <a:lnTo>
                  <a:pt x="50" y="891"/>
                </a:lnTo>
                <a:lnTo>
                  <a:pt x="50" y="891"/>
                </a:lnTo>
                <a:close/>
                <a:moveTo>
                  <a:pt x="101" y="943"/>
                </a:moveTo>
                <a:lnTo>
                  <a:pt x="101" y="943"/>
                </a:lnTo>
                <a:lnTo>
                  <a:pt x="104" y="952"/>
                </a:lnTo>
                <a:lnTo>
                  <a:pt x="105" y="957"/>
                </a:lnTo>
                <a:lnTo>
                  <a:pt x="109" y="963"/>
                </a:lnTo>
                <a:lnTo>
                  <a:pt x="116" y="969"/>
                </a:lnTo>
                <a:lnTo>
                  <a:pt x="116" y="969"/>
                </a:lnTo>
                <a:lnTo>
                  <a:pt x="119" y="969"/>
                </a:lnTo>
                <a:lnTo>
                  <a:pt x="123" y="969"/>
                </a:lnTo>
                <a:lnTo>
                  <a:pt x="126" y="966"/>
                </a:lnTo>
                <a:lnTo>
                  <a:pt x="129" y="963"/>
                </a:lnTo>
                <a:lnTo>
                  <a:pt x="129" y="963"/>
                </a:lnTo>
                <a:lnTo>
                  <a:pt x="167" y="904"/>
                </a:lnTo>
                <a:lnTo>
                  <a:pt x="185" y="875"/>
                </a:lnTo>
                <a:lnTo>
                  <a:pt x="206" y="846"/>
                </a:lnTo>
                <a:lnTo>
                  <a:pt x="206" y="846"/>
                </a:lnTo>
                <a:lnTo>
                  <a:pt x="209" y="846"/>
                </a:lnTo>
                <a:lnTo>
                  <a:pt x="212" y="846"/>
                </a:lnTo>
                <a:lnTo>
                  <a:pt x="215" y="845"/>
                </a:lnTo>
                <a:lnTo>
                  <a:pt x="216" y="842"/>
                </a:lnTo>
                <a:lnTo>
                  <a:pt x="216" y="842"/>
                </a:lnTo>
                <a:lnTo>
                  <a:pt x="212" y="844"/>
                </a:lnTo>
                <a:lnTo>
                  <a:pt x="209" y="844"/>
                </a:lnTo>
                <a:lnTo>
                  <a:pt x="209" y="842"/>
                </a:lnTo>
                <a:lnTo>
                  <a:pt x="212" y="839"/>
                </a:lnTo>
                <a:lnTo>
                  <a:pt x="212" y="839"/>
                </a:lnTo>
                <a:lnTo>
                  <a:pt x="213" y="838"/>
                </a:lnTo>
                <a:lnTo>
                  <a:pt x="215" y="835"/>
                </a:lnTo>
                <a:lnTo>
                  <a:pt x="215" y="828"/>
                </a:lnTo>
                <a:lnTo>
                  <a:pt x="215" y="828"/>
                </a:lnTo>
                <a:lnTo>
                  <a:pt x="184" y="855"/>
                </a:lnTo>
                <a:lnTo>
                  <a:pt x="154" y="883"/>
                </a:lnTo>
                <a:lnTo>
                  <a:pt x="126" y="912"/>
                </a:lnTo>
                <a:lnTo>
                  <a:pt x="101" y="943"/>
                </a:lnTo>
                <a:lnTo>
                  <a:pt x="101" y="943"/>
                </a:lnTo>
                <a:close/>
                <a:moveTo>
                  <a:pt x="2304" y="1023"/>
                </a:moveTo>
                <a:lnTo>
                  <a:pt x="2446" y="908"/>
                </a:lnTo>
                <a:lnTo>
                  <a:pt x="2446" y="908"/>
                </a:lnTo>
                <a:lnTo>
                  <a:pt x="2410" y="910"/>
                </a:lnTo>
                <a:lnTo>
                  <a:pt x="2393" y="911"/>
                </a:lnTo>
                <a:lnTo>
                  <a:pt x="2377" y="910"/>
                </a:lnTo>
                <a:lnTo>
                  <a:pt x="2377" y="910"/>
                </a:lnTo>
                <a:lnTo>
                  <a:pt x="2360" y="939"/>
                </a:lnTo>
                <a:lnTo>
                  <a:pt x="2342" y="967"/>
                </a:lnTo>
                <a:lnTo>
                  <a:pt x="2304" y="1023"/>
                </a:lnTo>
                <a:lnTo>
                  <a:pt x="2304" y="1023"/>
                </a:lnTo>
                <a:close/>
                <a:moveTo>
                  <a:pt x="583" y="924"/>
                </a:moveTo>
                <a:lnTo>
                  <a:pt x="583" y="924"/>
                </a:lnTo>
                <a:lnTo>
                  <a:pt x="580" y="928"/>
                </a:lnTo>
                <a:lnTo>
                  <a:pt x="576" y="929"/>
                </a:lnTo>
                <a:lnTo>
                  <a:pt x="573" y="928"/>
                </a:lnTo>
                <a:lnTo>
                  <a:pt x="570" y="927"/>
                </a:lnTo>
                <a:lnTo>
                  <a:pt x="570" y="927"/>
                </a:lnTo>
                <a:lnTo>
                  <a:pt x="566" y="934"/>
                </a:lnTo>
                <a:lnTo>
                  <a:pt x="564" y="938"/>
                </a:lnTo>
                <a:lnTo>
                  <a:pt x="566" y="941"/>
                </a:lnTo>
                <a:lnTo>
                  <a:pt x="569" y="939"/>
                </a:lnTo>
                <a:lnTo>
                  <a:pt x="569" y="939"/>
                </a:lnTo>
                <a:lnTo>
                  <a:pt x="536" y="983"/>
                </a:lnTo>
                <a:lnTo>
                  <a:pt x="519" y="1005"/>
                </a:lnTo>
                <a:lnTo>
                  <a:pt x="505" y="1029"/>
                </a:lnTo>
                <a:lnTo>
                  <a:pt x="505" y="1029"/>
                </a:lnTo>
                <a:lnTo>
                  <a:pt x="508" y="1029"/>
                </a:lnTo>
                <a:lnTo>
                  <a:pt x="512" y="1029"/>
                </a:lnTo>
                <a:lnTo>
                  <a:pt x="515" y="1026"/>
                </a:lnTo>
                <a:lnTo>
                  <a:pt x="515" y="1025"/>
                </a:lnTo>
                <a:lnTo>
                  <a:pt x="515" y="1022"/>
                </a:lnTo>
                <a:lnTo>
                  <a:pt x="515" y="1022"/>
                </a:lnTo>
                <a:lnTo>
                  <a:pt x="548" y="990"/>
                </a:lnTo>
                <a:lnTo>
                  <a:pt x="581" y="959"/>
                </a:lnTo>
                <a:lnTo>
                  <a:pt x="616" y="928"/>
                </a:lnTo>
                <a:lnTo>
                  <a:pt x="635" y="914"/>
                </a:lnTo>
                <a:lnTo>
                  <a:pt x="653" y="901"/>
                </a:lnTo>
                <a:lnTo>
                  <a:pt x="600" y="898"/>
                </a:lnTo>
                <a:lnTo>
                  <a:pt x="600" y="898"/>
                </a:lnTo>
                <a:lnTo>
                  <a:pt x="595" y="904"/>
                </a:lnTo>
                <a:lnTo>
                  <a:pt x="591" y="911"/>
                </a:lnTo>
                <a:lnTo>
                  <a:pt x="586" y="917"/>
                </a:lnTo>
                <a:lnTo>
                  <a:pt x="583" y="924"/>
                </a:lnTo>
                <a:lnTo>
                  <a:pt x="583" y="924"/>
                </a:lnTo>
                <a:close/>
                <a:moveTo>
                  <a:pt x="140" y="863"/>
                </a:moveTo>
                <a:lnTo>
                  <a:pt x="144" y="862"/>
                </a:lnTo>
                <a:lnTo>
                  <a:pt x="144" y="862"/>
                </a:lnTo>
                <a:lnTo>
                  <a:pt x="151" y="855"/>
                </a:lnTo>
                <a:lnTo>
                  <a:pt x="153" y="853"/>
                </a:lnTo>
                <a:lnTo>
                  <a:pt x="151" y="853"/>
                </a:lnTo>
                <a:lnTo>
                  <a:pt x="144" y="856"/>
                </a:lnTo>
                <a:lnTo>
                  <a:pt x="144" y="856"/>
                </a:lnTo>
                <a:lnTo>
                  <a:pt x="153" y="841"/>
                </a:lnTo>
                <a:lnTo>
                  <a:pt x="164" y="827"/>
                </a:lnTo>
                <a:lnTo>
                  <a:pt x="175" y="811"/>
                </a:lnTo>
                <a:lnTo>
                  <a:pt x="179" y="804"/>
                </a:lnTo>
                <a:lnTo>
                  <a:pt x="184" y="796"/>
                </a:lnTo>
                <a:lnTo>
                  <a:pt x="184" y="796"/>
                </a:lnTo>
                <a:lnTo>
                  <a:pt x="156" y="824"/>
                </a:lnTo>
                <a:lnTo>
                  <a:pt x="129" y="852"/>
                </a:lnTo>
                <a:lnTo>
                  <a:pt x="80" y="908"/>
                </a:lnTo>
                <a:lnTo>
                  <a:pt x="80" y="908"/>
                </a:lnTo>
                <a:lnTo>
                  <a:pt x="71" y="915"/>
                </a:lnTo>
                <a:lnTo>
                  <a:pt x="70" y="915"/>
                </a:lnTo>
                <a:lnTo>
                  <a:pt x="71" y="914"/>
                </a:lnTo>
                <a:lnTo>
                  <a:pt x="71" y="914"/>
                </a:lnTo>
                <a:lnTo>
                  <a:pt x="66" y="918"/>
                </a:lnTo>
                <a:lnTo>
                  <a:pt x="64" y="922"/>
                </a:lnTo>
                <a:lnTo>
                  <a:pt x="64" y="927"/>
                </a:lnTo>
                <a:lnTo>
                  <a:pt x="66" y="931"/>
                </a:lnTo>
                <a:lnTo>
                  <a:pt x="68" y="935"/>
                </a:lnTo>
                <a:lnTo>
                  <a:pt x="73" y="939"/>
                </a:lnTo>
                <a:lnTo>
                  <a:pt x="84" y="948"/>
                </a:lnTo>
                <a:lnTo>
                  <a:pt x="137" y="865"/>
                </a:lnTo>
                <a:lnTo>
                  <a:pt x="140" y="863"/>
                </a:lnTo>
                <a:close/>
                <a:moveTo>
                  <a:pt x="1419" y="903"/>
                </a:moveTo>
                <a:lnTo>
                  <a:pt x="1354" y="997"/>
                </a:lnTo>
                <a:lnTo>
                  <a:pt x="1354" y="997"/>
                </a:lnTo>
                <a:lnTo>
                  <a:pt x="1387" y="967"/>
                </a:lnTo>
                <a:lnTo>
                  <a:pt x="1420" y="938"/>
                </a:lnTo>
                <a:lnTo>
                  <a:pt x="1438" y="922"/>
                </a:lnTo>
                <a:lnTo>
                  <a:pt x="1455" y="910"/>
                </a:lnTo>
                <a:lnTo>
                  <a:pt x="1475" y="897"/>
                </a:lnTo>
                <a:lnTo>
                  <a:pt x="1495" y="884"/>
                </a:lnTo>
                <a:lnTo>
                  <a:pt x="1495" y="884"/>
                </a:lnTo>
                <a:lnTo>
                  <a:pt x="1479" y="887"/>
                </a:lnTo>
                <a:lnTo>
                  <a:pt x="1461" y="886"/>
                </a:lnTo>
                <a:lnTo>
                  <a:pt x="1444" y="886"/>
                </a:lnTo>
                <a:lnTo>
                  <a:pt x="1429" y="883"/>
                </a:lnTo>
                <a:lnTo>
                  <a:pt x="1429" y="883"/>
                </a:lnTo>
                <a:lnTo>
                  <a:pt x="1424" y="894"/>
                </a:lnTo>
                <a:lnTo>
                  <a:pt x="1419" y="903"/>
                </a:lnTo>
                <a:lnTo>
                  <a:pt x="1419" y="903"/>
                </a:lnTo>
                <a:close/>
                <a:moveTo>
                  <a:pt x="1075" y="1008"/>
                </a:moveTo>
                <a:lnTo>
                  <a:pt x="1075" y="1008"/>
                </a:lnTo>
                <a:lnTo>
                  <a:pt x="1075" y="1007"/>
                </a:lnTo>
                <a:lnTo>
                  <a:pt x="1076" y="1005"/>
                </a:lnTo>
                <a:lnTo>
                  <a:pt x="1079" y="1001"/>
                </a:lnTo>
                <a:lnTo>
                  <a:pt x="1080" y="1000"/>
                </a:lnTo>
                <a:lnTo>
                  <a:pt x="1079" y="998"/>
                </a:lnTo>
                <a:lnTo>
                  <a:pt x="1077" y="998"/>
                </a:lnTo>
                <a:lnTo>
                  <a:pt x="1077" y="998"/>
                </a:lnTo>
                <a:lnTo>
                  <a:pt x="1068" y="1008"/>
                </a:lnTo>
                <a:lnTo>
                  <a:pt x="1058" y="1021"/>
                </a:lnTo>
                <a:lnTo>
                  <a:pt x="1049" y="1033"/>
                </a:lnTo>
                <a:lnTo>
                  <a:pt x="1046" y="1040"/>
                </a:lnTo>
                <a:lnTo>
                  <a:pt x="1044" y="1047"/>
                </a:lnTo>
                <a:lnTo>
                  <a:pt x="1044" y="1047"/>
                </a:lnTo>
                <a:lnTo>
                  <a:pt x="1053" y="1050"/>
                </a:lnTo>
                <a:lnTo>
                  <a:pt x="1063" y="1050"/>
                </a:lnTo>
                <a:lnTo>
                  <a:pt x="1069" y="1050"/>
                </a:lnTo>
                <a:lnTo>
                  <a:pt x="1075" y="1047"/>
                </a:lnTo>
                <a:lnTo>
                  <a:pt x="1079" y="1045"/>
                </a:lnTo>
                <a:lnTo>
                  <a:pt x="1083" y="1039"/>
                </a:lnTo>
                <a:lnTo>
                  <a:pt x="1083" y="1039"/>
                </a:lnTo>
                <a:lnTo>
                  <a:pt x="1103" y="1008"/>
                </a:lnTo>
                <a:lnTo>
                  <a:pt x="1125" y="979"/>
                </a:lnTo>
                <a:lnTo>
                  <a:pt x="1169" y="920"/>
                </a:lnTo>
                <a:lnTo>
                  <a:pt x="1169" y="920"/>
                </a:lnTo>
                <a:lnTo>
                  <a:pt x="1148" y="936"/>
                </a:lnTo>
                <a:lnTo>
                  <a:pt x="1128" y="955"/>
                </a:lnTo>
                <a:lnTo>
                  <a:pt x="1110" y="974"/>
                </a:lnTo>
                <a:lnTo>
                  <a:pt x="1091" y="994"/>
                </a:lnTo>
                <a:lnTo>
                  <a:pt x="1091" y="994"/>
                </a:lnTo>
                <a:lnTo>
                  <a:pt x="1089" y="995"/>
                </a:lnTo>
                <a:lnTo>
                  <a:pt x="1086" y="995"/>
                </a:lnTo>
                <a:lnTo>
                  <a:pt x="1086" y="995"/>
                </a:lnTo>
                <a:lnTo>
                  <a:pt x="1084" y="1000"/>
                </a:lnTo>
                <a:lnTo>
                  <a:pt x="1082" y="1004"/>
                </a:lnTo>
                <a:lnTo>
                  <a:pt x="1075" y="1008"/>
                </a:lnTo>
                <a:lnTo>
                  <a:pt x="1073" y="1011"/>
                </a:lnTo>
                <a:lnTo>
                  <a:pt x="1075" y="1008"/>
                </a:lnTo>
                <a:close/>
                <a:moveTo>
                  <a:pt x="25" y="699"/>
                </a:moveTo>
                <a:lnTo>
                  <a:pt x="25" y="699"/>
                </a:lnTo>
                <a:lnTo>
                  <a:pt x="23" y="705"/>
                </a:lnTo>
                <a:lnTo>
                  <a:pt x="22" y="709"/>
                </a:lnTo>
                <a:lnTo>
                  <a:pt x="23" y="720"/>
                </a:lnTo>
                <a:lnTo>
                  <a:pt x="25" y="731"/>
                </a:lnTo>
                <a:lnTo>
                  <a:pt x="26" y="742"/>
                </a:lnTo>
                <a:lnTo>
                  <a:pt x="26" y="742"/>
                </a:lnTo>
                <a:lnTo>
                  <a:pt x="75" y="655"/>
                </a:lnTo>
                <a:lnTo>
                  <a:pt x="101" y="613"/>
                </a:lnTo>
                <a:lnTo>
                  <a:pt x="129" y="571"/>
                </a:lnTo>
                <a:lnTo>
                  <a:pt x="129" y="571"/>
                </a:lnTo>
                <a:lnTo>
                  <a:pt x="101" y="601"/>
                </a:lnTo>
                <a:lnTo>
                  <a:pt x="74" y="631"/>
                </a:lnTo>
                <a:lnTo>
                  <a:pt x="49" y="664"/>
                </a:lnTo>
                <a:lnTo>
                  <a:pt x="25" y="699"/>
                </a:lnTo>
                <a:lnTo>
                  <a:pt x="25" y="699"/>
                </a:lnTo>
                <a:close/>
                <a:moveTo>
                  <a:pt x="67" y="821"/>
                </a:moveTo>
                <a:lnTo>
                  <a:pt x="119" y="769"/>
                </a:lnTo>
                <a:lnTo>
                  <a:pt x="119" y="769"/>
                </a:lnTo>
                <a:lnTo>
                  <a:pt x="129" y="761"/>
                </a:lnTo>
                <a:lnTo>
                  <a:pt x="141" y="752"/>
                </a:lnTo>
                <a:lnTo>
                  <a:pt x="153" y="745"/>
                </a:lnTo>
                <a:lnTo>
                  <a:pt x="165" y="741"/>
                </a:lnTo>
                <a:lnTo>
                  <a:pt x="161" y="683"/>
                </a:lnTo>
                <a:lnTo>
                  <a:pt x="148" y="697"/>
                </a:lnTo>
                <a:lnTo>
                  <a:pt x="148" y="697"/>
                </a:lnTo>
                <a:lnTo>
                  <a:pt x="146" y="697"/>
                </a:lnTo>
                <a:lnTo>
                  <a:pt x="141" y="699"/>
                </a:lnTo>
                <a:lnTo>
                  <a:pt x="139" y="703"/>
                </a:lnTo>
                <a:lnTo>
                  <a:pt x="136" y="707"/>
                </a:lnTo>
                <a:lnTo>
                  <a:pt x="134" y="710"/>
                </a:lnTo>
                <a:lnTo>
                  <a:pt x="134" y="713"/>
                </a:lnTo>
                <a:lnTo>
                  <a:pt x="136" y="714"/>
                </a:lnTo>
                <a:lnTo>
                  <a:pt x="139" y="713"/>
                </a:lnTo>
                <a:lnTo>
                  <a:pt x="139" y="713"/>
                </a:lnTo>
                <a:lnTo>
                  <a:pt x="120" y="740"/>
                </a:lnTo>
                <a:lnTo>
                  <a:pt x="102" y="768"/>
                </a:lnTo>
                <a:lnTo>
                  <a:pt x="84" y="794"/>
                </a:lnTo>
                <a:lnTo>
                  <a:pt x="67" y="821"/>
                </a:lnTo>
                <a:lnTo>
                  <a:pt x="67" y="821"/>
                </a:lnTo>
                <a:close/>
                <a:moveTo>
                  <a:pt x="801" y="896"/>
                </a:moveTo>
                <a:lnTo>
                  <a:pt x="801" y="896"/>
                </a:lnTo>
                <a:lnTo>
                  <a:pt x="785" y="897"/>
                </a:lnTo>
                <a:lnTo>
                  <a:pt x="772" y="898"/>
                </a:lnTo>
                <a:lnTo>
                  <a:pt x="758" y="898"/>
                </a:lnTo>
                <a:lnTo>
                  <a:pt x="747" y="900"/>
                </a:lnTo>
                <a:lnTo>
                  <a:pt x="747" y="900"/>
                </a:lnTo>
                <a:lnTo>
                  <a:pt x="742" y="911"/>
                </a:lnTo>
                <a:lnTo>
                  <a:pt x="736" y="922"/>
                </a:lnTo>
                <a:lnTo>
                  <a:pt x="729" y="932"/>
                </a:lnTo>
                <a:lnTo>
                  <a:pt x="720" y="942"/>
                </a:lnTo>
                <a:lnTo>
                  <a:pt x="712" y="950"/>
                </a:lnTo>
                <a:lnTo>
                  <a:pt x="704" y="959"/>
                </a:lnTo>
                <a:lnTo>
                  <a:pt x="685" y="973"/>
                </a:lnTo>
                <a:lnTo>
                  <a:pt x="682" y="976"/>
                </a:lnTo>
                <a:lnTo>
                  <a:pt x="677" y="988"/>
                </a:lnTo>
                <a:lnTo>
                  <a:pt x="677" y="988"/>
                </a:lnTo>
                <a:lnTo>
                  <a:pt x="684" y="984"/>
                </a:lnTo>
                <a:lnTo>
                  <a:pt x="687" y="983"/>
                </a:lnTo>
                <a:lnTo>
                  <a:pt x="685" y="986"/>
                </a:lnTo>
                <a:lnTo>
                  <a:pt x="685" y="986"/>
                </a:lnTo>
                <a:lnTo>
                  <a:pt x="674" y="1001"/>
                </a:lnTo>
                <a:lnTo>
                  <a:pt x="668" y="1009"/>
                </a:lnTo>
                <a:lnTo>
                  <a:pt x="664" y="1019"/>
                </a:lnTo>
                <a:lnTo>
                  <a:pt x="664" y="1019"/>
                </a:lnTo>
                <a:lnTo>
                  <a:pt x="697" y="987"/>
                </a:lnTo>
                <a:lnTo>
                  <a:pt x="729" y="955"/>
                </a:lnTo>
                <a:lnTo>
                  <a:pt x="764" y="924"/>
                </a:lnTo>
                <a:lnTo>
                  <a:pt x="801" y="896"/>
                </a:lnTo>
                <a:lnTo>
                  <a:pt x="801" y="896"/>
                </a:lnTo>
                <a:close/>
                <a:moveTo>
                  <a:pt x="40" y="959"/>
                </a:moveTo>
                <a:lnTo>
                  <a:pt x="40" y="959"/>
                </a:lnTo>
                <a:lnTo>
                  <a:pt x="81" y="980"/>
                </a:lnTo>
                <a:lnTo>
                  <a:pt x="101" y="990"/>
                </a:lnTo>
                <a:lnTo>
                  <a:pt x="122" y="1000"/>
                </a:lnTo>
                <a:lnTo>
                  <a:pt x="146" y="1007"/>
                </a:lnTo>
                <a:lnTo>
                  <a:pt x="170" y="1012"/>
                </a:lnTo>
                <a:lnTo>
                  <a:pt x="196" y="1016"/>
                </a:lnTo>
                <a:lnTo>
                  <a:pt x="224" y="1016"/>
                </a:lnTo>
                <a:lnTo>
                  <a:pt x="224" y="1016"/>
                </a:lnTo>
                <a:lnTo>
                  <a:pt x="199" y="1014"/>
                </a:lnTo>
                <a:lnTo>
                  <a:pt x="174" y="1008"/>
                </a:lnTo>
                <a:lnTo>
                  <a:pt x="151" y="1001"/>
                </a:lnTo>
                <a:lnTo>
                  <a:pt x="129" y="993"/>
                </a:lnTo>
                <a:lnTo>
                  <a:pt x="108" y="983"/>
                </a:lnTo>
                <a:lnTo>
                  <a:pt x="88" y="973"/>
                </a:lnTo>
                <a:lnTo>
                  <a:pt x="50" y="949"/>
                </a:lnTo>
                <a:lnTo>
                  <a:pt x="50" y="949"/>
                </a:lnTo>
                <a:lnTo>
                  <a:pt x="37" y="920"/>
                </a:lnTo>
                <a:lnTo>
                  <a:pt x="29" y="903"/>
                </a:lnTo>
                <a:lnTo>
                  <a:pt x="25" y="897"/>
                </a:lnTo>
                <a:lnTo>
                  <a:pt x="21" y="893"/>
                </a:lnTo>
                <a:lnTo>
                  <a:pt x="21" y="893"/>
                </a:lnTo>
                <a:lnTo>
                  <a:pt x="25" y="911"/>
                </a:lnTo>
                <a:lnTo>
                  <a:pt x="29" y="928"/>
                </a:lnTo>
                <a:lnTo>
                  <a:pt x="35" y="945"/>
                </a:lnTo>
                <a:lnTo>
                  <a:pt x="40" y="959"/>
                </a:lnTo>
                <a:lnTo>
                  <a:pt x="40" y="959"/>
                </a:lnTo>
                <a:close/>
                <a:moveTo>
                  <a:pt x="26" y="783"/>
                </a:moveTo>
                <a:lnTo>
                  <a:pt x="26" y="783"/>
                </a:lnTo>
                <a:lnTo>
                  <a:pt x="25" y="789"/>
                </a:lnTo>
                <a:lnTo>
                  <a:pt x="25" y="796"/>
                </a:lnTo>
                <a:lnTo>
                  <a:pt x="26" y="801"/>
                </a:lnTo>
                <a:lnTo>
                  <a:pt x="28" y="804"/>
                </a:lnTo>
                <a:lnTo>
                  <a:pt x="32" y="807"/>
                </a:lnTo>
                <a:lnTo>
                  <a:pt x="32" y="807"/>
                </a:lnTo>
                <a:lnTo>
                  <a:pt x="52" y="766"/>
                </a:lnTo>
                <a:lnTo>
                  <a:pt x="73" y="726"/>
                </a:lnTo>
                <a:lnTo>
                  <a:pt x="95" y="688"/>
                </a:lnTo>
                <a:lnTo>
                  <a:pt x="119" y="651"/>
                </a:lnTo>
                <a:lnTo>
                  <a:pt x="119" y="651"/>
                </a:lnTo>
                <a:lnTo>
                  <a:pt x="92" y="681"/>
                </a:lnTo>
                <a:lnTo>
                  <a:pt x="78" y="695"/>
                </a:lnTo>
                <a:lnTo>
                  <a:pt x="66" y="710"/>
                </a:lnTo>
                <a:lnTo>
                  <a:pt x="54" y="727"/>
                </a:lnTo>
                <a:lnTo>
                  <a:pt x="43" y="744"/>
                </a:lnTo>
                <a:lnTo>
                  <a:pt x="33" y="764"/>
                </a:lnTo>
                <a:lnTo>
                  <a:pt x="26" y="783"/>
                </a:lnTo>
                <a:lnTo>
                  <a:pt x="26" y="783"/>
                </a:lnTo>
                <a:close/>
                <a:moveTo>
                  <a:pt x="59" y="418"/>
                </a:moveTo>
                <a:lnTo>
                  <a:pt x="59" y="418"/>
                </a:lnTo>
                <a:lnTo>
                  <a:pt x="81" y="390"/>
                </a:lnTo>
                <a:lnTo>
                  <a:pt x="94" y="376"/>
                </a:lnTo>
                <a:lnTo>
                  <a:pt x="105" y="362"/>
                </a:lnTo>
                <a:lnTo>
                  <a:pt x="105" y="362"/>
                </a:lnTo>
                <a:lnTo>
                  <a:pt x="112" y="352"/>
                </a:lnTo>
                <a:lnTo>
                  <a:pt x="120" y="342"/>
                </a:lnTo>
                <a:lnTo>
                  <a:pt x="137" y="324"/>
                </a:lnTo>
                <a:lnTo>
                  <a:pt x="144" y="312"/>
                </a:lnTo>
                <a:lnTo>
                  <a:pt x="150" y="300"/>
                </a:lnTo>
                <a:lnTo>
                  <a:pt x="151" y="293"/>
                </a:lnTo>
                <a:lnTo>
                  <a:pt x="153" y="286"/>
                </a:lnTo>
                <a:lnTo>
                  <a:pt x="153" y="276"/>
                </a:lnTo>
                <a:lnTo>
                  <a:pt x="153" y="266"/>
                </a:lnTo>
                <a:lnTo>
                  <a:pt x="153" y="266"/>
                </a:lnTo>
                <a:lnTo>
                  <a:pt x="148" y="275"/>
                </a:lnTo>
                <a:lnTo>
                  <a:pt x="143" y="282"/>
                </a:lnTo>
                <a:lnTo>
                  <a:pt x="132" y="293"/>
                </a:lnTo>
                <a:lnTo>
                  <a:pt x="122" y="305"/>
                </a:lnTo>
                <a:lnTo>
                  <a:pt x="118" y="312"/>
                </a:lnTo>
                <a:lnTo>
                  <a:pt x="113" y="319"/>
                </a:lnTo>
                <a:lnTo>
                  <a:pt x="113" y="319"/>
                </a:lnTo>
                <a:lnTo>
                  <a:pt x="101" y="345"/>
                </a:lnTo>
                <a:lnTo>
                  <a:pt x="85" y="369"/>
                </a:lnTo>
                <a:lnTo>
                  <a:pt x="71" y="393"/>
                </a:lnTo>
                <a:lnTo>
                  <a:pt x="59" y="418"/>
                </a:lnTo>
                <a:lnTo>
                  <a:pt x="59" y="418"/>
                </a:lnTo>
                <a:close/>
                <a:moveTo>
                  <a:pt x="129" y="439"/>
                </a:moveTo>
                <a:lnTo>
                  <a:pt x="137" y="442"/>
                </a:lnTo>
                <a:lnTo>
                  <a:pt x="70" y="553"/>
                </a:lnTo>
                <a:lnTo>
                  <a:pt x="70" y="553"/>
                </a:lnTo>
                <a:lnTo>
                  <a:pt x="82" y="536"/>
                </a:lnTo>
                <a:lnTo>
                  <a:pt x="97" y="520"/>
                </a:lnTo>
                <a:lnTo>
                  <a:pt x="129" y="488"/>
                </a:lnTo>
                <a:lnTo>
                  <a:pt x="129" y="488"/>
                </a:lnTo>
                <a:lnTo>
                  <a:pt x="136" y="484"/>
                </a:lnTo>
                <a:lnTo>
                  <a:pt x="143" y="478"/>
                </a:lnTo>
                <a:lnTo>
                  <a:pt x="150" y="471"/>
                </a:lnTo>
                <a:lnTo>
                  <a:pt x="154" y="461"/>
                </a:lnTo>
                <a:lnTo>
                  <a:pt x="157" y="452"/>
                </a:lnTo>
                <a:lnTo>
                  <a:pt x="158" y="440"/>
                </a:lnTo>
                <a:lnTo>
                  <a:pt x="157" y="429"/>
                </a:lnTo>
                <a:lnTo>
                  <a:pt x="154" y="418"/>
                </a:lnTo>
                <a:lnTo>
                  <a:pt x="154" y="418"/>
                </a:lnTo>
                <a:lnTo>
                  <a:pt x="151" y="422"/>
                </a:lnTo>
                <a:lnTo>
                  <a:pt x="148" y="425"/>
                </a:lnTo>
                <a:lnTo>
                  <a:pt x="146" y="428"/>
                </a:lnTo>
                <a:lnTo>
                  <a:pt x="143" y="429"/>
                </a:lnTo>
                <a:lnTo>
                  <a:pt x="136" y="432"/>
                </a:lnTo>
                <a:lnTo>
                  <a:pt x="132" y="435"/>
                </a:lnTo>
                <a:lnTo>
                  <a:pt x="129" y="439"/>
                </a:lnTo>
                <a:lnTo>
                  <a:pt x="129" y="439"/>
                </a:lnTo>
                <a:close/>
                <a:moveTo>
                  <a:pt x="146" y="215"/>
                </a:moveTo>
                <a:lnTo>
                  <a:pt x="146" y="215"/>
                </a:lnTo>
                <a:lnTo>
                  <a:pt x="134" y="231"/>
                </a:lnTo>
                <a:lnTo>
                  <a:pt x="125" y="248"/>
                </a:lnTo>
                <a:lnTo>
                  <a:pt x="105" y="282"/>
                </a:lnTo>
                <a:lnTo>
                  <a:pt x="88" y="317"/>
                </a:lnTo>
                <a:lnTo>
                  <a:pt x="71" y="352"/>
                </a:lnTo>
                <a:lnTo>
                  <a:pt x="71" y="352"/>
                </a:lnTo>
                <a:lnTo>
                  <a:pt x="89" y="326"/>
                </a:lnTo>
                <a:lnTo>
                  <a:pt x="108" y="301"/>
                </a:lnTo>
                <a:lnTo>
                  <a:pt x="129" y="276"/>
                </a:lnTo>
                <a:lnTo>
                  <a:pt x="140" y="263"/>
                </a:lnTo>
                <a:lnTo>
                  <a:pt x="151" y="252"/>
                </a:lnTo>
                <a:lnTo>
                  <a:pt x="151" y="252"/>
                </a:lnTo>
                <a:lnTo>
                  <a:pt x="153" y="249"/>
                </a:lnTo>
                <a:lnTo>
                  <a:pt x="154" y="246"/>
                </a:lnTo>
                <a:lnTo>
                  <a:pt x="153" y="235"/>
                </a:lnTo>
                <a:lnTo>
                  <a:pt x="151" y="211"/>
                </a:lnTo>
                <a:lnTo>
                  <a:pt x="151" y="211"/>
                </a:lnTo>
                <a:lnTo>
                  <a:pt x="146" y="215"/>
                </a:lnTo>
                <a:lnTo>
                  <a:pt x="146" y="215"/>
                </a:lnTo>
                <a:close/>
                <a:moveTo>
                  <a:pt x="75" y="900"/>
                </a:moveTo>
                <a:lnTo>
                  <a:pt x="75" y="900"/>
                </a:lnTo>
                <a:lnTo>
                  <a:pt x="97" y="872"/>
                </a:lnTo>
                <a:lnTo>
                  <a:pt x="120" y="845"/>
                </a:lnTo>
                <a:lnTo>
                  <a:pt x="146" y="818"/>
                </a:lnTo>
                <a:lnTo>
                  <a:pt x="171" y="794"/>
                </a:lnTo>
                <a:lnTo>
                  <a:pt x="171" y="794"/>
                </a:lnTo>
                <a:lnTo>
                  <a:pt x="175" y="790"/>
                </a:lnTo>
                <a:lnTo>
                  <a:pt x="177" y="785"/>
                </a:lnTo>
                <a:lnTo>
                  <a:pt x="177" y="780"/>
                </a:lnTo>
                <a:lnTo>
                  <a:pt x="175" y="775"/>
                </a:lnTo>
                <a:lnTo>
                  <a:pt x="171" y="766"/>
                </a:lnTo>
                <a:lnTo>
                  <a:pt x="167" y="758"/>
                </a:lnTo>
                <a:lnTo>
                  <a:pt x="167" y="758"/>
                </a:lnTo>
                <a:lnTo>
                  <a:pt x="161" y="769"/>
                </a:lnTo>
                <a:lnTo>
                  <a:pt x="154" y="779"/>
                </a:lnTo>
                <a:lnTo>
                  <a:pt x="139" y="800"/>
                </a:lnTo>
                <a:lnTo>
                  <a:pt x="136" y="803"/>
                </a:lnTo>
                <a:lnTo>
                  <a:pt x="134" y="808"/>
                </a:lnTo>
                <a:lnTo>
                  <a:pt x="134" y="808"/>
                </a:lnTo>
                <a:lnTo>
                  <a:pt x="104" y="853"/>
                </a:lnTo>
                <a:lnTo>
                  <a:pt x="88" y="876"/>
                </a:lnTo>
                <a:lnTo>
                  <a:pt x="75" y="900"/>
                </a:lnTo>
                <a:lnTo>
                  <a:pt x="75" y="900"/>
                </a:lnTo>
                <a:close/>
                <a:moveTo>
                  <a:pt x="40" y="824"/>
                </a:moveTo>
                <a:lnTo>
                  <a:pt x="40" y="824"/>
                </a:lnTo>
                <a:lnTo>
                  <a:pt x="32" y="821"/>
                </a:lnTo>
                <a:lnTo>
                  <a:pt x="29" y="820"/>
                </a:lnTo>
                <a:lnTo>
                  <a:pt x="28" y="821"/>
                </a:lnTo>
                <a:lnTo>
                  <a:pt x="28" y="823"/>
                </a:lnTo>
                <a:lnTo>
                  <a:pt x="28" y="827"/>
                </a:lnTo>
                <a:lnTo>
                  <a:pt x="28" y="827"/>
                </a:lnTo>
                <a:lnTo>
                  <a:pt x="29" y="832"/>
                </a:lnTo>
                <a:lnTo>
                  <a:pt x="30" y="841"/>
                </a:lnTo>
                <a:lnTo>
                  <a:pt x="30" y="855"/>
                </a:lnTo>
                <a:lnTo>
                  <a:pt x="30" y="855"/>
                </a:lnTo>
                <a:lnTo>
                  <a:pt x="57" y="814"/>
                </a:lnTo>
                <a:lnTo>
                  <a:pt x="85" y="773"/>
                </a:lnTo>
                <a:lnTo>
                  <a:pt x="112" y="733"/>
                </a:lnTo>
                <a:lnTo>
                  <a:pt x="139" y="693"/>
                </a:lnTo>
                <a:lnTo>
                  <a:pt x="139" y="693"/>
                </a:lnTo>
                <a:lnTo>
                  <a:pt x="112" y="723"/>
                </a:lnTo>
                <a:lnTo>
                  <a:pt x="85" y="754"/>
                </a:lnTo>
                <a:lnTo>
                  <a:pt x="73" y="771"/>
                </a:lnTo>
                <a:lnTo>
                  <a:pt x="61" y="787"/>
                </a:lnTo>
                <a:lnTo>
                  <a:pt x="50" y="804"/>
                </a:lnTo>
                <a:lnTo>
                  <a:pt x="40" y="824"/>
                </a:lnTo>
                <a:lnTo>
                  <a:pt x="40" y="824"/>
                </a:lnTo>
                <a:close/>
                <a:moveTo>
                  <a:pt x="2481" y="1001"/>
                </a:moveTo>
                <a:lnTo>
                  <a:pt x="2481" y="1001"/>
                </a:lnTo>
                <a:lnTo>
                  <a:pt x="2532" y="955"/>
                </a:lnTo>
                <a:lnTo>
                  <a:pt x="2560" y="931"/>
                </a:lnTo>
                <a:lnTo>
                  <a:pt x="2587" y="908"/>
                </a:lnTo>
                <a:lnTo>
                  <a:pt x="2587" y="908"/>
                </a:lnTo>
                <a:lnTo>
                  <a:pt x="2580" y="910"/>
                </a:lnTo>
                <a:lnTo>
                  <a:pt x="2574" y="910"/>
                </a:lnTo>
                <a:lnTo>
                  <a:pt x="2560" y="908"/>
                </a:lnTo>
                <a:lnTo>
                  <a:pt x="2550" y="908"/>
                </a:lnTo>
                <a:lnTo>
                  <a:pt x="2546" y="910"/>
                </a:lnTo>
                <a:lnTo>
                  <a:pt x="2543" y="911"/>
                </a:lnTo>
                <a:lnTo>
                  <a:pt x="2481" y="1001"/>
                </a:lnTo>
                <a:close/>
                <a:moveTo>
                  <a:pt x="333" y="936"/>
                </a:moveTo>
                <a:lnTo>
                  <a:pt x="333" y="929"/>
                </a:lnTo>
                <a:lnTo>
                  <a:pt x="333" y="929"/>
                </a:lnTo>
                <a:lnTo>
                  <a:pt x="344" y="920"/>
                </a:lnTo>
                <a:lnTo>
                  <a:pt x="354" y="907"/>
                </a:lnTo>
                <a:lnTo>
                  <a:pt x="363" y="893"/>
                </a:lnTo>
                <a:lnTo>
                  <a:pt x="371" y="877"/>
                </a:lnTo>
                <a:lnTo>
                  <a:pt x="371" y="877"/>
                </a:lnTo>
                <a:lnTo>
                  <a:pt x="371" y="872"/>
                </a:lnTo>
                <a:lnTo>
                  <a:pt x="369" y="870"/>
                </a:lnTo>
                <a:lnTo>
                  <a:pt x="365" y="869"/>
                </a:lnTo>
                <a:lnTo>
                  <a:pt x="362" y="870"/>
                </a:lnTo>
                <a:lnTo>
                  <a:pt x="362" y="870"/>
                </a:lnTo>
                <a:lnTo>
                  <a:pt x="335" y="889"/>
                </a:lnTo>
                <a:lnTo>
                  <a:pt x="323" y="900"/>
                </a:lnTo>
                <a:lnTo>
                  <a:pt x="312" y="910"/>
                </a:lnTo>
                <a:lnTo>
                  <a:pt x="300" y="922"/>
                </a:lnTo>
                <a:lnTo>
                  <a:pt x="289" y="935"/>
                </a:lnTo>
                <a:lnTo>
                  <a:pt x="279" y="948"/>
                </a:lnTo>
                <a:lnTo>
                  <a:pt x="271" y="962"/>
                </a:lnTo>
                <a:lnTo>
                  <a:pt x="351" y="889"/>
                </a:lnTo>
                <a:lnTo>
                  <a:pt x="351" y="889"/>
                </a:lnTo>
                <a:lnTo>
                  <a:pt x="348" y="896"/>
                </a:lnTo>
                <a:lnTo>
                  <a:pt x="344" y="903"/>
                </a:lnTo>
                <a:lnTo>
                  <a:pt x="335" y="915"/>
                </a:lnTo>
                <a:lnTo>
                  <a:pt x="327" y="927"/>
                </a:lnTo>
                <a:lnTo>
                  <a:pt x="323" y="934"/>
                </a:lnTo>
                <a:lnTo>
                  <a:pt x="320" y="941"/>
                </a:lnTo>
                <a:lnTo>
                  <a:pt x="333" y="936"/>
                </a:lnTo>
                <a:close/>
                <a:moveTo>
                  <a:pt x="1122" y="1014"/>
                </a:moveTo>
                <a:lnTo>
                  <a:pt x="1122" y="1014"/>
                </a:lnTo>
                <a:lnTo>
                  <a:pt x="1136" y="1002"/>
                </a:lnTo>
                <a:lnTo>
                  <a:pt x="1152" y="990"/>
                </a:lnTo>
                <a:lnTo>
                  <a:pt x="1180" y="962"/>
                </a:lnTo>
                <a:lnTo>
                  <a:pt x="1208" y="934"/>
                </a:lnTo>
                <a:lnTo>
                  <a:pt x="1222" y="921"/>
                </a:lnTo>
                <a:lnTo>
                  <a:pt x="1238" y="908"/>
                </a:lnTo>
                <a:lnTo>
                  <a:pt x="1233" y="908"/>
                </a:lnTo>
                <a:lnTo>
                  <a:pt x="1256" y="894"/>
                </a:lnTo>
                <a:lnTo>
                  <a:pt x="1256" y="894"/>
                </a:lnTo>
                <a:lnTo>
                  <a:pt x="1260" y="889"/>
                </a:lnTo>
                <a:lnTo>
                  <a:pt x="1263" y="887"/>
                </a:lnTo>
                <a:lnTo>
                  <a:pt x="1266" y="887"/>
                </a:lnTo>
                <a:lnTo>
                  <a:pt x="1266" y="887"/>
                </a:lnTo>
                <a:lnTo>
                  <a:pt x="1266" y="884"/>
                </a:lnTo>
                <a:lnTo>
                  <a:pt x="1267" y="883"/>
                </a:lnTo>
                <a:lnTo>
                  <a:pt x="1270" y="880"/>
                </a:lnTo>
                <a:lnTo>
                  <a:pt x="1270" y="880"/>
                </a:lnTo>
                <a:lnTo>
                  <a:pt x="1259" y="886"/>
                </a:lnTo>
                <a:lnTo>
                  <a:pt x="1247" y="891"/>
                </a:lnTo>
                <a:lnTo>
                  <a:pt x="1225" y="907"/>
                </a:lnTo>
                <a:lnTo>
                  <a:pt x="1204" y="925"/>
                </a:lnTo>
                <a:lnTo>
                  <a:pt x="1186" y="942"/>
                </a:lnTo>
                <a:lnTo>
                  <a:pt x="1120" y="1007"/>
                </a:lnTo>
                <a:lnTo>
                  <a:pt x="1117" y="1009"/>
                </a:lnTo>
                <a:lnTo>
                  <a:pt x="1114" y="1015"/>
                </a:lnTo>
                <a:lnTo>
                  <a:pt x="1114" y="1015"/>
                </a:lnTo>
                <a:lnTo>
                  <a:pt x="1118" y="1015"/>
                </a:lnTo>
                <a:lnTo>
                  <a:pt x="1122" y="1014"/>
                </a:lnTo>
                <a:lnTo>
                  <a:pt x="1122" y="1014"/>
                </a:lnTo>
                <a:close/>
                <a:moveTo>
                  <a:pt x="200" y="776"/>
                </a:moveTo>
                <a:lnTo>
                  <a:pt x="200" y="776"/>
                </a:lnTo>
                <a:lnTo>
                  <a:pt x="200" y="783"/>
                </a:lnTo>
                <a:lnTo>
                  <a:pt x="203" y="789"/>
                </a:lnTo>
                <a:lnTo>
                  <a:pt x="208" y="793"/>
                </a:lnTo>
                <a:lnTo>
                  <a:pt x="212" y="797"/>
                </a:lnTo>
                <a:lnTo>
                  <a:pt x="223" y="803"/>
                </a:lnTo>
                <a:lnTo>
                  <a:pt x="234" y="807"/>
                </a:lnTo>
                <a:lnTo>
                  <a:pt x="234" y="807"/>
                </a:lnTo>
                <a:lnTo>
                  <a:pt x="224" y="794"/>
                </a:lnTo>
                <a:lnTo>
                  <a:pt x="216" y="780"/>
                </a:lnTo>
                <a:lnTo>
                  <a:pt x="209" y="765"/>
                </a:lnTo>
                <a:lnTo>
                  <a:pt x="202" y="748"/>
                </a:lnTo>
                <a:lnTo>
                  <a:pt x="189" y="716"/>
                </a:lnTo>
                <a:lnTo>
                  <a:pt x="178" y="681"/>
                </a:lnTo>
                <a:lnTo>
                  <a:pt x="178" y="681"/>
                </a:lnTo>
                <a:lnTo>
                  <a:pt x="178" y="706"/>
                </a:lnTo>
                <a:lnTo>
                  <a:pt x="181" y="730"/>
                </a:lnTo>
                <a:lnTo>
                  <a:pt x="184" y="752"/>
                </a:lnTo>
                <a:lnTo>
                  <a:pt x="191" y="772"/>
                </a:lnTo>
                <a:lnTo>
                  <a:pt x="191" y="772"/>
                </a:lnTo>
                <a:lnTo>
                  <a:pt x="192" y="775"/>
                </a:lnTo>
                <a:lnTo>
                  <a:pt x="196" y="775"/>
                </a:lnTo>
                <a:lnTo>
                  <a:pt x="199" y="775"/>
                </a:lnTo>
                <a:lnTo>
                  <a:pt x="200" y="776"/>
                </a:lnTo>
                <a:lnTo>
                  <a:pt x="200" y="776"/>
                </a:lnTo>
                <a:close/>
                <a:moveTo>
                  <a:pt x="907" y="887"/>
                </a:moveTo>
                <a:lnTo>
                  <a:pt x="861" y="960"/>
                </a:lnTo>
                <a:lnTo>
                  <a:pt x="861" y="960"/>
                </a:lnTo>
                <a:lnTo>
                  <a:pt x="883" y="939"/>
                </a:lnTo>
                <a:lnTo>
                  <a:pt x="907" y="920"/>
                </a:lnTo>
                <a:lnTo>
                  <a:pt x="931" y="900"/>
                </a:lnTo>
                <a:lnTo>
                  <a:pt x="958" y="882"/>
                </a:lnTo>
                <a:lnTo>
                  <a:pt x="958" y="882"/>
                </a:lnTo>
                <a:lnTo>
                  <a:pt x="935" y="884"/>
                </a:lnTo>
                <a:lnTo>
                  <a:pt x="926" y="884"/>
                </a:lnTo>
                <a:lnTo>
                  <a:pt x="916" y="884"/>
                </a:lnTo>
                <a:lnTo>
                  <a:pt x="916" y="884"/>
                </a:lnTo>
                <a:lnTo>
                  <a:pt x="907" y="887"/>
                </a:lnTo>
                <a:lnTo>
                  <a:pt x="907" y="887"/>
                </a:lnTo>
                <a:close/>
                <a:moveTo>
                  <a:pt x="2720" y="903"/>
                </a:moveTo>
                <a:lnTo>
                  <a:pt x="2720" y="903"/>
                </a:lnTo>
                <a:lnTo>
                  <a:pt x="2709" y="901"/>
                </a:lnTo>
                <a:lnTo>
                  <a:pt x="2699" y="901"/>
                </a:lnTo>
                <a:lnTo>
                  <a:pt x="2675" y="903"/>
                </a:lnTo>
                <a:lnTo>
                  <a:pt x="2675" y="903"/>
                </a:lnTo>
                <a:lnTo>
                  <a:pt x="2664" y="922"/>
                </a:lnTo>
                <a:lnTo>
                  <a:pt x="2653" y="942"/>
                </a:lnTo>
                <a:lnTo>
                  <a:pt x="2627" y="980"/>
                </a:lnTo>
                <a:lnTo>
                  <a:pt x="2627" y="980"/>
                </a:lnTo>
                <a:lnTo>
                  <a:pt x="2671" y="941"/>
                </a:lnTo>
                <a:lnTo>
                  <a:pt x="2695" y="921"/>
                </a:lnTo>
                <a:lnTo>
                  <a:pt x="2720" y="903"/>
                </a:lnTo>
                <a:lnTo>
                  <a:pt x="2720" y="903"/>
                </a:lnTo>
                <a:close/>
                <a:moveTo>
                  <a:pt x="2737" y="51"/>
                </a:moveTo>
                <a:lnTo>
                  <a:pt x="2744" y="47"/>
                </a:lnTo>
                <a:lnTo>
                  <a:pt x="2744" y="47"/>
                </a:lnTo>
                <a:lnTo>
                  <a:pt x="2712" y="44"/>
                </a:lnTo>
                <a:lnTo>
                  <a:pt x="2675" y="41"/>
                </a:lnTo>
                <a:lnTo>
                  <a:pt x="2591" y="36"/>
                </a:lnTo>
                <a:lnTo>
                  <a:pt x="2516" y="34"/>
                </a:lnTo>
                <a:lnTo>
                  <a:pt x="2491" y="34"/>
                </a:lnTo>
                <a:lnTo>
                  <a:pt x="2477" y="36"/>
                </a:lnTo>
                <a:lnTo>
                  <a:pt x="2737" y="51"/>
                </a:lnTo>
                <a:close/>
                <a:moveTo>
                  <a:pt x="725" y="898"/>
                </a:moveTo>
                <a:lnTo>
                  <a:pt x="725" y="898"/>
                </a:lnTo>
                <a:lnTo>
                  <a:pt x="711" y="898"/>
                </a:lnTo>
                <a:lnTo>
                  <a:pt x="705" y="898"/>
                </a:lnTo>
                <a:lnTo>
                  <a:pt x="698" y="900"/>
                </a:lnTo>
                <a:lnTo>
                  <a:pt x="698" y="900"/>
                </a:lnTo>
                <a:lnTo>
                  <a:pt x="697" y="904"/>
                </a:lnTo>
                <a:lnTo>
                  <a:pt x="697" y="905"/>
                </a:lnTo>
                <a:lnTo>
                  <a:pt x="695" y="905"/>
                </a:lnTo>
                <a:lnTo>
                  <a:pt x="694" y="903"/>
                </a:lnTo>
                <a:lnTo>
                  <a:pt x="694" y="900"/>
                </a:lnTo>
                <a:lnTo>
                  <a:pt x="694" y="900"/>
                </a:lnTo>
                <a:lnTo>
                  <a:pt x="684" y="907"/>
                </a:lnTo>
                <a:lnTo>
                  <a:pt x="678" y="914"/>
                </a:lnTo>
                <a:lnTo>
                  <a:pt x="666" y="932"/>
                </a:lnTo>
                <a:lnTo>
                  <a:pt x="666" y="932"/>
                </a:lnTo>
                <a:lnTo>
                  <a:pt x="660" y="938"/>
                </a:lnTo>
                <a:lnTo>
                  <a:pt x="654" y="942"/>
                </a:lnTo>
                <a:lnTo>
                  <a:pt x="649" y="942"/>
                </a:lnTo>
                <a:lnTo>
                  <a:pt x="647" y="941"/>
                </a:lnTo>
                <a:lnTo>
                  <a:pt x="645" y="939"/>
                </a:lnTo>
                <a:lnTo>
                  <a:pt x="645" y="939"/>
                </a:lnTo>
                <a:lnTo>
                  <a:pt x="646" y="945"/>
                </a:lnTo>
                <a:lnTo>
                  <a:pt x="646" y="948"/>
                </a:lnTo>
                <a:lnTo>
                  <a:pt x="646" y="950"/>
                </a:lnTo>
                <a:lnTo>
                  <a:pt x="646" y="950"/>
                </a:lnTo>
                <a:lnTo>
                  <a:pt x="642" y="957"/>
                </a:lnTo>
                <a:lnTo>
                  <a:pt x="638" y="964"/>
                </a:lnTo>
                <a:lnTo>
                  <a:pt x="628" y="977"/>
                </a:lnTo>
                <a:lnTo>
                  <a:pt x="616" y="991"/>
                </a:lnTo>
                <a:lnTo>
                  <a:pt x="608" y="1004"/>
                </a:lnTo>
                <a:lnTo>
                  <a:pt x="608" y="1004"/>
                </a:lnTo>
                <a:lnTo>
                  <a:pt x="635" y="976"/>
                </a:lnTo>
                <a:lnTo>
                  <a:pt x="663" y="949"/>
                </a:lnTo>
                <a:lnTo>
                  <a:pt x="694" y="922"/>
                </a:lnTo>
                <a:lnTo>
                  <a:pt x="725" y="898"/>
                </a:lnTo>
                <a:lnTo>
                  <a:pt x="725" y="898"/>
                </a:lnTo>
                <a:close/>
                <a:moveTo>
                  <a:pt x="2397" y="1012"/>
                </a:moveTo>
                <a:lnTo>
                  <a:pt x="2397" y="1012"/>
                </a:lnTo>
                <a:lnTo>
                  <a:pt x="2449" y="962"/>
                </a:lnTo>
                <a:lnTo>
                  <a:pt x="2476" y="936"/>
                </a:lnTo>
                <a:lnTo>
                  <a:pt x="2502" y="912"/>
                </a:lnTo>
                <a:lnTo>
                  <a:pt x="2502" y="912"/>
                </a:lnTo>
                <a:lnTo>
                  <a:pt x="2494" y="910"/>
                </a:lnTo>
                <a:lnTo>
                  <a:pt x="2485" y="908"/>
                </a:lnTo>
                <a:lnTo>
                  <a:pt x="2477" y="908"/>
                </a:lnTo>
                <a:lnTo>
                  <a:pt x="2474" y="908"/>
                </a:lnTo>
                <a:lnTo>
                  <a:pt x="2471" y="911"/>
                </a:lnTo>
                <a:lnTo>
                  <a:pt x="2397" y="1012"/>
                </a:lnTo>
                <a:close/>
                <a:moveTo>
                  <a:pt x="2128" y="981"/>
                </a:moveTo>
                <a:lnTo>
                  <a:pt x="2128" y="981"/>
                </a:lnTo>
                <a:lnTo>
                  <a:pt x="2133" y="983"/>
                </a:lnTo>
                <a:lnTo>
                  <a:pt x="2133" y="983"/>
                </a:lnTo>
                <a:lnTo>
                  <a:pt x="2173" y="948"/>
                </a:lnTo>
                <a:lnTo>
                  <a:pt x="2195" y="929"/>
                </a:lnTo>
                <a:lnTo>
                  <a:pt x="2218" y="914"/>
                </a:lnTo>
                <a:lnTo>
                  <a:pt x="2179" y="911"/>
                </a:lnTo>
                <a:lnTo>
                  <a:pt x="2140" y="969"/>
                </a:lnTo>
                <a:lnTo>
                  <a:pt x="2137" y="972"/>
                </a:lnTo>
                <a:lnTo>
                  <a:pt x="2140" y="969"/>
                </a:lnTo>
                <a:lnTo>
                  <a:pt x="2140" y="969"/>
                </a:lnTo>
                <a:lnTo>
                  <a:pt x="2141" y="963"/>
                </a:lnTo>
                <a:lnTo>
                  <a:pt x="2144" y="959"/>
                </a:lnTo>
                <a:lnTo>
                  <a:pt x="2147" y="955"/>
                </a:lnTo>
                <a:lnTo>
                  <a:pt x="2148" y="949"/>
                </a:lnTo>
                <a:lnTo>
                  <a:pt x="2148" y="949"/>
                </a:lnTo>
                <a:lnTo>
                  <a:pt x="2141" y="955"/>
                </a:lnTo>
                <a:lnTo>
                  <a:pt x="2137" y="963"/>
                </a:lnTo>
                <a:lnTo>
                  <a:pt x="2128" y="979"/>
                </a:lnTo>
                <a:lnTo>
                  <a:pt x="2128" y="979"/>
                </a:lnTo>
                <a:lnTo>
                  <a:pt x="2131" y="979"/>
                </a:lnTo>
                <a:lnTo>
                  <a:pt x="2131" y="980"/>
                </a:lnTo>
                <a:lnTo>
                  <a:pt x="2131" y="981"/>
                </a:lnTo>
                <a:lnTo>
                  <a:pt x="2128" y="981"/>
                </a:lnTo>
                <a:lnTo>
                  <a:pt x="2128" y="981"/>
                </a:lnTo>
                <a:close/>
                <a:moveTo>
                  <a:pt x="2352" y="912"/>
                </a:moveTo>
                <a:lnTo>
                  <a:pt x="2313" y="911"/>
                </a:lnTo>
                <a:lnTo>
                  <a:pt x="2313" y="911"/>
                </a:lnTo>
                <a:lnTo>
                  <a:pt x="2306" y="931"/>
                </a:lnTo>
                <a:lnTo>
                  <a:pt x="2294" y="949"/>
                </a:lnTo>
                <a:lnTo>
                  <a:pt x="2284" y="967"/>
                </a:lnTo>
                <a:lnTo>
                  <a:pt x="2275" y="984"/>
                </a:lnTo>
                <a:lnTo>
                  <a:pt x="2352" y="912"/>
                </a:lnTo>
                <a:close/>
                <a:moveTo>
                  <a:pt x="2279" y="914"/>
                </a:moveTo>
                <a:lnTo>
                  <a:pt x="2279" y="914"/>
                </a:lnTo>
                <a:lnTo>
                  <a:pt x="2269" y="911"/>
                </a:lnTo>
                <a:lnTo>
                  <a:pt x="2258" y="911"/>
                </a:lnTo>
                <a:lnTo>
                  <a:pt x="2249" y="912"/>
                </a:lnTo>
                <a:lnTo>
                  <a:pt x="2247" y="914"/>
                </a:lnTo>
                <a:lnTo>
                  <a:pt x="2244" y="915"/>
                </a:lnTo>
                <a:lnTo>
                  <a:pt x="2244" y="915"/>
                </a:lnTo>
                <a:lnTo>
                  <a:pt x="2237" y="928"/>
                </a:lnTo>
                <a:lnTo>
                  <a:pt x="2228" y="941"/>
                </a:lnTo>
                <a:lnTo>
                  <a:pt x="2218" y="952"/>
                </a:lnTo>
                <a:lnTo>
                  <a:pt x="2209" y="962"/>
                </a:lnTo>
                <a:lnTo>
                  <a:pt x="2195" y="987"/>
                </a:lnTo>
                <a:lnTo>
                  <a:pt x="2279" y="914"/>
                </a:lnTo>
                <a:close/>
                <a:moveTo>
                  <a:pt x="2051" y="993"/>
                </a:moveTo>
                <a:lnTo>
                  <a:pt x="2141" y="912"/>
                </a:lnTo>
                <a:lnTo>
                  <a:pt x="2110" y="911"/>
                </a:lnTo>
                <a:lnTo>
                  <a:pt x="2110" y="911"/>
                </a:lnTo>
                <a:lnTo>
                  <a:pt x="2096" y="932"/>
                </a:lnTo>
                <a:lnTo>
                  <a:pt x="2081" y="952"/>
                </a:lnTo>
                <a:lnTo>
                  <a:pt x="2065" y="972"/>
                </a:lnTo>
                <a:lnTo>
                  <a:pt x="2051" y="993"/>
                </a:lnTo>
                <a:lnTo>
                  <a:pt x="2051" y="993"/>
                </a:lnTo>
                <a:close/>
                <a:moveTo>
                  <a:pt x="1571" y="891"/>
                </a:moveTo>
                <a:lnTo>
                  <a:pt x="1571" y="891"/>
                </a:lnTo>
                <a:lnTo>
                  <a:pt x="1568" y="901"/>
                </a:lnTo>
                <a:lnTo>
                  <a:pt x="1564" y="910"/>
                </a:lnTo>
                <a:lnTo>
                  <a:pt x="1559" y="918"/>
                </a:lnTo>
                <a:lnTo>
                  <a:pt x="1554" y="927"/>
                </a:lnTo>
                <a:lnTo>
                  <a:pt x="1548" y="934"/>
                </a:lnTo>
                <a:lnTo>
                  <a:pt x="1542" y="939"/>
                </a:lnTo>
                <a:lnTo>
                  <a:pt x="1535" y="945"/>
                </a:lnTo>
                <a:lnTo>
                  <a:pt x="1528" y="948"/>
                </a:lnTo>
                <a:lnTo>
                  <a:pt x="1528" y="948"/>
                </a:lnTo>
                <a:lnTo>
                  <a:pt x="1527" y="949"/>
                </a:lnTo>
                <a:lnTo>
                  <a:pt x="1527" y="948"/>
                </a:lnTo>
                <a:lnTo>
                  <a:pt x="1530" y="946"/>
                </a:lnTo>
                <a:lnTo>
                  <a:pt x="1533" y="945"/>
                </a:lnTo>
                <a:lnTo>
                  <a:pt x="1534" y="945"/>
                </a:lnTo>
                <a:lnTo>
                  <a:pt x="1535" y="946"/>
                </a:lnTo>
                <a:lnTo>
                  <a:pt x="1537" y="949"/>
                </a:lnTo>
                <a:lnTo>
                  <a:pt x="1537" y="949"/>
                </a:lnTo>
                <a:lnTo>
                  <a:pt x="1554" y="935"/>
                </a:lnTo>
                <a:lnTo>
                  <a:pt x="1573" y="918"/>
                </a:lnTo>
                <a:lnTo>
                  <a:pt x="1596" y="901"/>
                </a:lnTo>
                <a:lnTo>
                  <a:pt x="1607" y="893"/>
                </a:lnTo>
                <a:lnTo>
                  <a:pt x="1618" y="887"/>
                </a:lnTo>
                <a:lnTo>
                  <a:pt x="1568" y="890"/>
                </a:lnTo>
                <a:lnTo>
                  <a:pt x="1571" y="891"/>
                </a:lnTo>
                <a:close/>
                <a:moveTo>
                  <a:pt x="98" y="438"/>
                </a:moveTo>
                <a:lnTo>
                  <a:pt x="98" y="438"/>
                </a:lnTo>
                <a:lnTo>
                  <a:pt x="125" y="408"/>
                </a:lnTo>
                <a:lnTo>
                  <a:pt x="139" y="393"/>
                </a:lnTo>
                <a:lnTo>
                  <a:pt x="154" y="378"/>
                </a:lnTo>
                <a:lnTo>
                  <a:pt x="154" y="378"/>
                </a:lnTo>
                <a:lnTo>
                  <a:pt x="156" y="376"/>
                </a:lnTo>
                <a:lnTo>
                  <a:pt x="157" y="371"/>
                </a:lnTo>
                <a:lnTo>
                  <a:pt x="157" y="362"/>
                </a:lnTo>
                <a:lnTo>
                  <a:pt x="153" y="338"/>
                </a:lnTo>
                <a:lnTo>
                  <a:pt x="153" y="338"/>
                </a:lnTo>
                <a:lnTo>
                  <a:pt x="150" y="346"/>
                </a:lnTo>
                <a:lnTo>
                  <a:pt x="146" y="353"/>
                </a:lnTo>
                <a:lnTo>
                  <a:pt x="139" y="366"/>
                </a:lnTo>
                <a:lnTo>
                  <a:pt x="139" y="366"/>
                </a:lnTo>
                <a:lnTo>
                  <a:pt x="136" y="367"/>
                </a:lnTo>
                <a:lnTo>
                  <a:pt x="98" y="438"/>
                </a:lnTo>
                <a:close/>
                <a:moveTo>
                  <a:pt x="146" y="876"/>
                </a:moveTo>
                <a:lnTo>
                  <a:pt x="146" y="876"/>
                </a:lnTo>
                <a:lnTo>
                  <a:pt x="163" y="860"/>
                </a:lnTo>
                <a:lnTo>
                  <a:pt x="179" y="845"/>
                </a:lnTo>
                <a:lnTo>
                  <a:pt x="213" y="817"/>
                </a:lnTo>
                <a:lnTo>
                  <a:pt x="213" y="817"/>
                </a:lnTo>
                <a:lnTo>
                  <a:pt x="209" y="813"/>
                </a:lnTo>
                <a:lnTo>
                  <a:pt x="203" y="810"/>
                </a:lnTo>
                <a:lnTo>
                  <a:pt x="199" y="807"/>
                </a:lnTo>
                <a:lnTo>
                  <a:pt x="195" y="804"/>
                </a:lnTo>
                <a:lnTo>
                  <a:pt x="195" y="804"/>
                </a:lnTo>
                <a:lnTo>
                  <a:pt x="179" y="820"/>
                </a:lnTo>
                <a:lnTo>
                  <a:pt x="168" y="837"/>
                </a:lnTo>
                <a:lnTo>
                  <a:pt x="157" y="855"/>
                </a:lnTo>
                <a:lnTo>
                  <a:pt x="146" y="876"/>
                </a:lnTo>
                <a:lnTo>
                  <a:pt x="146" y="876"/>
                </a:lnTo>
                <a:close/>
                <a:moveTo>
                  <a:pt x="874" y="889"/>
                </a:moveTo>
                <a:lnTo>
                  <a:pt x="874" y="889"/>
                </a:lnTo>
                <a:lnTo>
                  <a:pt x="864" y="890"/>
                </a:lnTo>
                <a:lnTo>
                  <a:pt x="855" y="891"/>
                </a:lnTo>
                <a:lnTo>
                  <a:pt x="845" y="894"/>
                </a:lnTo>
                <a:lnTo>
                  <a:pt x="837" y="897"/>
                </a:lnTo>
                <a:lnTo>
                  <a:pt x="837" y="897"/>
                </a:lnTo>
                <a:lnTo>
                  <a:pt x="833" y="901"/>
                </a:lnTo>
                <a:lnTo>
                  <a:pt x="829" y="905"/>
                </a:lnTo>
                <a:lnTo>
                  <a:pt x="820" y="917"/>
                </a:lnTo>
                <a:lnTo>
                  <a:pt x="812" y="928"/>
                </a:lnTo>
                <a:lnTo>
                  <a:pt x="808" y="932"/>
                </a:lnTo>
                <a:lnTo>
                  <a:pt x="803" y="936"/>
                </a:lnTo>
                <a:lnTo>
                  <a:pt x="808" y="936"/>
                </a:lnTo>
                <a:lnTo>
                  <a:pt x="808" y="936"/>
                </a:lnTo>
                <a:lnTo>
                  <a:pt x="798" y="950"/>
                </a:lnTo>
                <a:lnTo>
                  <a:pt x="793" y="957"/>
                </a:lnTo>
                <a:lnTo>
                  <a:pt x="789" y="964"/>
                </a:lnTo>
                <a:lnTo>
                  <a:pt x="789" y="964"/>
                </a:lnTo>
                <a:lnTo>
                  <a:pt x="830" y="925"/>
                </a:lnTo>
                <a:lnTo>
                  <a:pt x="851" y="905"/>
                </a:lnTo>
                <a:lnTo>
                  <a:pt x="862" y="897"/>
                </a:lnTo>
                <a:lnTo>
                  <a:pt x="874" y="889"/>
                </a:lnTo>
                <a:lnTo>
                  <a:pt x="874" y="889"/>
                </a:lnTo>
                <a:close/>
                <a:moveTo>
                  <a:pt x="1683" y="943"/>
                </a:moveTo>
                <a:lnTo>
                  <a:pt x="1749" y="891"/>
                </a:lnTo>
                <a:lnTo>
                  <a:pt x="1749" y="891"/>
                </a:lnTo>
                <a:lnTo>
                  <a:pt x="1741" y="891"/>
                </a:lnTo>
                <a:lnTo>
                  <a:pt x="1735" y="893"/>
                </a:lnTo>
                <a:lnTo>
                  <a:pt x="1729" y="894"/>
                </a:lnTo>
                <a:lnTo>
                  <a:pt x="1725" y="894"/>
                </a:lnTo>
                <a:lnTo>
                  <a:pt x="1725" y="894"/>
                </a:lnTo>
                <a:lnTo>
                  <a:pt x="1717" y="891"/>
                </a:lnTo>
                <a:lnTo>
                  <a:pt x="1708" y="890"/>
                </a:lnTo>
                <a:lnTo>
                  <a:pt x="1704" y="891"/>
                </a:lnTo>
                <a:lnTo>
                  <a:pt x="1701" y="893"/>
                </a:lnTo>
                <a:lnTo>
                  <a:pt x="1700" y="896"/>
                </a:lnTo>
                <a:lnTo>
                  <a:pt x="1700" y="900"/>
                </a:lnTo>
                <a:lnTo>
                  <a:pt x="1700" y="900"/>
                </a:lnTo>
                <a:lnTo>
                  <a:pt x="1700" y="907"/>
                </a:lnTo>
                <a:lnTo>
                  <a:pt x="1698" y="914"/>
                </a:lnTo>
                <a:lnTo>
                  <a:pt x="1694" y="920"/>
                </a:lnTo>
                <a:lnTo>
                  <a:pt x="1691" y="925"/>
                </a:lnTo>
                <a:lnTo>
                  <a:pt x="1684" y="935"/>
                </a:lnTo>
                <a:lnTo>
                  <a:pt x="1683" y="939"/>
                </a:lnTo>
                <a:lnTo>
                  <a:pt x="1683" y="943"/>
                </a:lnTo>
                <a:lnTo>
                  <a:pt x="1683" y="943"/>
                </a:lnTo>
                <a:close/>
                <a:moveTo>
                  <a:pt x="115" y="550"/>
                </a:moveTo>
                <a:lnTo>
                  <a:pt x="115" y="550"/>
                </a:lnTo>
                <a:lnTo>
                  <a:pt x="122" y="540"/>
                </a:lnTo>
                <a:lnTo>
                  <a:pt x="125" y="537"/>
                </a:lnTo>
                <a:lnTo>
                  <a:pt x="127" y="534"/>
                </a:lnTo>
                <a:lnTo>
                  <a:pt x="127" y="534"/>
                </a:lnTo>
                <a:lnTo>
                  <a:pt x="122" y="546"/>
                </a:lnTo>
                <a:lnTo>
                  <a:pt x="115" y="558"/>
                </a:lnTo>
                <a:lnTo>
                  <a:pt x="106" y="571"/>
                </a:lnTo>
                <a:lnTo>
                  <a:pt x="99" y="584"/>
                </a:lnTo>
                <a:lnTo>
                  <a:pt x="99" y="584"/>
                </a:lnTo>
                <a:lnTo>
                  <a:pt x="125" y="557"/>
                </a:lnTo>
                <a:lnTo>
                  <a:pt x="137" y="546"/>
                </a:lnTo>
                <a:lnTo>
                  <a:pt x="150" y="534"/>
                </a:lnTo>
                <a:lnTo>
                  <a:pt x="150" y="534"/>
                </a:lnTo>
                <a:lnTo>
                  <a:pt x="153" y="530"/>
                </a:lnTo>
                <a:lnTo>
                  <a:pt x="156" y="526"/>
                </a:lnTo>
                <a:lnTo>
                  <a:pt x="156" y="522"/>
                </a:lnTo>
                <a:lnTo>
                  <a:pt x="156" y="518"/>
                </a:lnTo>
                <a:lnTo>
                  <a:pt x="154" y="509"/>
                </a:lnTo>
                <a:lnTo>
                  <a:pt x="153" y="502"/>
                </a:lnTo>
                <a:lnTo>
                  <a:pt x="153" y="502"/>
                </a:lnTo>
                <a:lnTo>
                  <a:pt x="148" y="508"/>
                </a:lnTo>
                <a:lnTo>
                  <a:pt x="144" y="513"/>
                </a:lnTo>
                <a:lnTo>
                  <a:pt x="133" y="523"/>
                </a:lnTo>
                <a:lnTo>
                  <a:pt x="127" y="527"/>
                </a:lnTo>
                <a:lnTo>
                  <a:pt x="123" y="534"/>
                </a:lnTo>
                <a:lnTo>
                  <a:pt x="119" y="542"/>
                </a:lnTo>
                <a:lnTo>
                  <a:pt x="115" y="550"/>
                </a:lnTo>
                <a:lnTo>
                  <a:pt x="115" y="550"/>
                </a:lnTo>
                <a:close/>
                <a:moveTo>
                  <a:pt x="1607" y="946"/>
                </a:moveTo>
                <a:lnTo>
                  <a:pt x="1607" y="946"/>
                </a:lnTo>
                <a:lnTo>
                  <a:pt x="1645" y="917"/>
                </a:lnTo>
                <a:lnTo>
                  <a:pt x="1663" y="903"/>
                </a:lnTo>
                <a:lnTo>
                  <a:pt x="1683" y="891"/>
                </a:lnTo>
                <a:lnTo>
                  <a:pt x="1683" y="891"/>
                </a:lnTo>
                <a:lnTo>
                  <a:pt x="1673" y="889"/>
                </a:lnTo>
                <a:lnTo>
                  <a:pt x="1662" y="887"/>
                </a:lnTo>
                <a:lnTo>
                  <a:pt x="1651" y="887"/>
                </a:lnTo>
                <a:lnTo>
                  <a:pt x="1646" y="889"/>
                </a:lnTo>
                <a:lnTo>
                  <a:pt x="1644" y="891"/>
                </a:lnTo>
                <a:lnTo>
                  <a:pt x="1644" y="891"/>
                </a:lnTo>
                <a:lnTo>
                  <a:pt x="1634" y="903"/>
                </a:lnTo>
                <a:lnTo>
                  <a:pt x="1625" y="915"/>
                </a:lnTo>
                <a:lnTo>
                  <a:pt x="1617" y="931"/>
                </a:lnTo>
                <a:lnTo>
                  <a:pt x="1607" y="946"/>
                </a:lnTo>
                <a:lnTo>
                  <a:pt x="1607" y="946"/>
                </a:lnTo>
                <a:close/>
                <a:moveTo>
                  <a:pt x="2613" y="912"/>
                </a:moveTo>
                <a:lnTo>
                  <a:pt x="2613" y="912"/>
                </a:lnTo>
                <a:lnTo>
                  <a:pt x="2603" y="928"/>
                </a:lnTo>
                <a:lnTo>
                  <a:pt x="2591" y="943"/>
                </a:lnTo>
                <a:lnTo>
                  <a:pt x="2580" y="957"/>
                </a:lnTo>
                <a:lnTo>
                  <a:pt x="2570" y="973"/>
                </a:lnTo>
                <a:lnTo>
                  <a:pt x="2570" y="973"/>
                </a:lnTo>
                <a:lnTo>
                  <a:pt x="2606" y="939"/>
                </a:lnTo>
                <a:lnTo>
                  <a:pt x="2626" y="924"/>
                </a:lnTo>
                <a:lnTo>
                  <a:pt x="2647" y="908"/>
                </a:lnTo>
                <a:lnTo>
                  <a:pt x="2647" y="908"/>
                </a:lnTo>
                <a:lnTo>
                  <a:pt x="2637" y="908"/>
                </a:lnTo>
                <a:lnTo>
                  <a:pt x="2627" y="910"/>
                </a:lnTo>
                <a:lnTo>
                  <a:pt x="2627" y="910"/>
                </a:lnTo>
                <a:lnTo>
                  <a:pt x="2623" y="910"/>
                </a:lnTo>
                <a:lnTo>
                  <a:pt x="2620" y="910"/>
                </a:lnTo>
                <a:lnTo>
                  <a:pt x="2616" y="910"/>
                </a:lnTo>
                <a:lnTo>
                  <a:pt x="2613" y="912"/>
                </a:lnTo>
                <a:lnTo>
                  <a:pt x="2613" y="912"/>
                </a:lnTo>
                <a:close/>
                <a:moveTo>
                  <a:pt x="1510" y="894"/>
                </a:moveTo>
                <a:lnTo>
                  <a:pt x="1510" y="894"/>
                </a:lnTo>
                <a:lnTo>
                  <a:pt x="1505" y="904"/>
                </a:lnTo>
                <a:lnTo>
                  <a:pt x="1499" y="914"/>
                </a:lnTo>
                <a:lnTo>
                  <a:pt x="1490" y="924"/>
                </a:lnTo>
                <a:lnTo>
                  <a:pt x="1483" y="935"/>
                </a:lnTo>
                <a:lnTo>
                  <a:pt x="1483" y="935"/>
                </a:lnTo>
                <a:lnTo>
                  <a:pt x="1499" y="922"/>
                </a:lnTo>
                <a:lnTo>
                  <a:pt x="1516" y="910"/>
                </a:lnTo>
                <a:lnTo>
                  <a:pt x="1533" y="897"/>
                </a:lnTo>
                <a:lnTo>
                  <a:pt x="1548" y="887"/>
                </a:lnTo>
                <a:lnTo>
                  <a:pt x="1548" y="887"/>
                </a:lnTo>
                <a:lnTo>
                  <a:pt x="1526" y="887"/>
                </a:lnTo>
                <a:lnTo>
                  <a:pt x="1517" y="887"/>
                </a:lnTo>
                <a:lnTo>
                  <a:pt x="1510" y="889"/>
                </a:lnTo>
                <a:lnTo>
                  <a:pt x="1510" y="889"/>
                </a:lnTo>
                <a:lnTo>
                  <a:pt x="1510" y="894"/>
                </a:lnTo>
                <a:lnTo>
                  <a:pt x="1510" y="894"/>
                </a:lnTo>
                <a:close/>
                <a:moveTo>
                  <a:pt x="2731" y="1011"/>
                </a:moveTo>
                <a:lnTo>
                  <a:pt x="2731" y="1011"/>
                </a:lnTo>
                <a:lnTo>
                  <a:pt x="2751" y="993"/>
                </a:lnTo>
                <a:lnTo>
                  <a:pt x="2769" y="973"/>
                </a:lnTo>
                <a:lnTo>
                  <a:pt x="2788" y="950"/>
                </a:lnTo>
                <a:lnTo>
                  <a:pt x="2803" y="929"/>
                </a:lnTo>
                <a:lnTo>
                  <a:pt x="2803" y="929"/>
                </a:lnTo>
                <a:lnTo>
                  <a:pt x="2803" y="924"/>
                </a:lnTo>
                <a:lnTo>
                  <a:pt x="2771" y="960"/>
                </a:lnTo>
                <a:lnTo>
                  <a:pt x="2771" y="960"/>
                </a:lnTo>
                <a:lnTo>
                  <a:pt x="2759" y="973"/>
                </a:lnTo>
                <a:lnTo>
                  <a:pt x="2751" y="986"/>
                </a:lnTo>
                <a:lnTo>
                  <a:pt x="2731" y="1011"/>
                </a:lnTo>
                <a:lnTo>
                  <a:pt x="2731" y="1011"/>
                </a:lnTo>
                <a:close/>
                <a:moveTo>
                  <a:pt x="2751" y="896"/>
                </a:moveTo>
                <a:lnTo>
                  <a:pt x="2751" y="896"/>
                </a:lnTo>
                <a:lnTo>
                  <a:pt x="2738" y="918"/>
                </a:lnTo>
                <a:lnTo>
                  <a:pt x="2724" y="939"/>
                </a:lnTo>
                <a:lnTo>
                  <a:pt x="2783" y="891"/>
                </a:lnTo>
                <a:lnTo>
                  <a:pt x="2783" y="891"/>
                </a:lnTo>
                <a:lnTo>
                  <a:pt x="2776" y="891"/>
                </a:lnTo>
                <a:lnTo>
                  <a:pt x="2769" y="891"/>
                </a:lnTo>
                <a:lnTo>
                  <a:pt x="2754" y="894"/>
                </a:lnTo>
                <a:lnTo>
                  <a:pt x="2754" y="894"/>
                </a:lnTo>
                <a:lnTo>
                  <a:pt x="2751" y="896"/>
                </a:lnTo>
                <a:lnTo>
                  <a:pt x="2751" y="896"/>
                </a:lnTo>
                <a:close/>
                <a:moveTo>
                  <a:pt x="151" y="151"/>
                </a:moveTo>
                <a:lnTo>
                  <a:pt x="151" y="151"/>
                </a:lnTo>
                <a:lnTo>
                  <a:pt x="156" y="155"/>
                </a:lnTo>
                <a:lnTo>
                  <a:pt x="157" y="155"/>
                </a:lnTo>
                <a:lnTo>
                  <a:pt x="157" y="155"/>
                </a:lnTo>
                <a:lnTo>
                  <a:pt x="158" y="148"/>
                </a:lnTo>
                <a:lnTo>
                  <a:pt x="158" y="148"/>
                </a:lnTo>
                <a:lnTo>
                  <a:pt x="160" y="142"/>
                </a:lnTo>
                <a:lnTo>
                  <a:pt x="158" y="138"/>
                </a:lnTo>
                <a:lnTo>
                  <a:pt x="158" y="134"/>
                </a:lnTo>
                <a:lnTo>
                  <a:pt x="160" y="130"/>
                </a:lnTo>
                <a:lnTo>
                  <a:pt x="160" y="130"/>
                </a:lnTo>
                <a:lnTo>
                  <a:pt x="150" y="140"/>
                </a:lnTo>
                <a:lnTo>
                  <a:pt x="140" y="149"/>
                </a:lnTo>
                <a:lnTo>
                  <a:pt x="122" y="172"/>
                </a:lnTo>
                <a:lnTo>
                  <a:pt x="122" y="172"/>
                </a:lnTo>
                <a:lnTo>
                  <a:pt x="120" y="173"/>
                </a:lnTo>
                <a:lnTo>
                  <a:pt x="120" y="175"/>
                </a:lnTo>
                <a:lnTo>
                  <a:pt x="120" y="175"/>
                </a:lnTo>
                <a:lnTo>
                  <a:pt x="129" y="172"/>
                </a:lnTo>
                <a:lnTo>
                  <a:pt x="137" y="166"/>
                </a:lnTo>
                <a:lnTo>
                  <a:pt x="146" y="161"/>
                </a:lnTo>
                <a:lnTo>
                  <a:pt x="148" y="156"/>
                </a:lnTo>
                <a:lnTo>
                  <a:pt x="151" y="151"/>
                </a:lnTo>
                <a:lnTo>
                  <a:pt x="151" y="151"/>
                </a:lnTo>
                <a:close/>
                <a:moveTo>
                  <a:pt x="1625" y="1074"/>
                </a:moveTo>
                <a:lnTo>
                  <a:pt x="1625" y="1074"/>
                </a:lnTo>
                <a:lnTo>
                  <a:pt x="1631" y="1075"/>
                </a:lnTo>
                <a:lnTo>
                  <a:pt x="1637" y="1075"/>
                </a:lnTo>
                <a:lnTo>
                  <a:pt x="1642" y="1074"/>
                </a:lnTo>
                <a:lnTo>
                  <a:pt x="1645" y="1073"/>
                </a:lnTo>
                <a:lnTo>
                  <a:pt x="1646" y="1071"/>
                </a:lnTo>
                <a:lnTo>
                  <a:pt x="1646" y="1071"/>
                </a:lnTo>
                <a:lnTo>
                  <a:pt x="1659" y="1050"/>
                </a:lnTo>
                <a:lnTo>
                  <a:pt x="1665" y="1039"/>
                </a:lnTo>
                <a:lnTo>
                  <a:pt x="1668" y="1032"/>
                </a:lnTo>
                <a:lnTo>
                  <a:pt x="1668" y="1032"/>
                </a:lnTo>
                <a:lnTo>
                  <a:pt x="1656" y="1043"/>
                </a:lnTo>
                <a:lnTo>
                  <a:pt x="1645" y="1053"/>
                </a:lnTo>
                <a:lnTo>
                  <a:pt x="1635" y="1063"/>
                </a:lnTo>
                <a:lnTo>
                  <a:pt x="1625" y="1074"/>
                </a:lnTo>
                <a:lnTo>
                  <a:pt x="1625" y="1074"/>
                </a:lnTo>
                <a:close/>
                <a:moveTo>
                  <a:pt x="132" y="210"/>
                </a:moveTo>
                <a:lnTo>
                  <a:pt x="132" y="210"/>
                </a:lnTo>
                <a:lnTo>
                  <a:pt x="137" y="207"/>
                </a:lnTo>
                <a:lnTo>
                  <a:pt x="141" y="201"/>
                </a:lnTo>
                <a:lnTo>
                  <a:pt x="150" y="187"/>
                </a:lnTo>
                <a:lnTo>
                  <a:pt x="150" y="187"/>
                </a:lnTo>
                <a:lnTo>
                  <a:pt x="153" y="182"/>
                </a:lnTo>
                <a:lnTo>
                  <a:pt x="154" y="173"/>
                </a:lnTo>
                <a:lnTo>
                  <a:pt x="153" y="168"/>
                </a:lnTo>
                <a:lnTo>
                  <a:pt x="151" y="165"/>
                </a:lnTo>
                <a:lnTo>
                  <a:pt x="150" y="165"/>
                </a:lnTo>
                <a:lnTo>
                  <a:pt x="150" y="165"/>
                </a:lnTo>
                <a:lnTo>
                  <a:pt x="150" y="166"/>
                </a:lnTo>
                <a:lnTo>
                  <a:pt x="150" y="169"/>
                </a:lnTo>
                <a:lnTo>
                  <a:pt x="147" y="175"/>
                </a:lnTo>
                <a:lnTo>
                  <a:pt x="139" y="192"/>
                </a:lnTo>
                <a:lnTo>
                  <a:pt x="130" y="207"/>
                </a:lnTo>
                <a:lnTo>
                  <a:pt x="130" y="211"/>
                </a:lnTo>
                <a:lnTo>
                  <a:pt x="130" y="211"/>
                </a:lnTo>
                <a:lnTo>
                  <a:pt x="132" y="210"/>
                </a:lnTo>
                <a:lnTo>
                  <a:pt x="132" y="210"/>
                </a:lnTo>
                <a:close/>
                <a:moveTo>
                  <a:pt x="140" y="977"/>
                </a:moveTo>
                <a:lnTo>
                  <a:pt x="140" y="977"/>
                </a:lnTo>
                <a:lnTo>
                  <a:pt x="144" y="980"/>
                </a:lnTo>
                <a:lnTo>
                  <a:pt x="150" y="980"/>
                </a:lnTo>
                <a:lnTo>
                  <a:pt x="156" y="977"/>
                </a:lnTo>
                <a:lnTo>
                  <a:pt x="157" y="974"/>
                </a:lnTo>
                <a:lnTo>
                  <a:pt x="158" y="973"/>
                </a:lnTo>
                <a:lnTo>
                  <a:pt x="158" y="973"/>
                </a:lnTo>
                <a:lnTo>
                  <a:pt x="161" y="967"/>
                </a:lnTo>
                <a:lnTo>
                  <a:pt x="165" y="962"/>
                </a:lnTo>
                <a:lnTo>
                  <a:pt x="172" y="952"/>
                </a:lnTo>
                <a:lnTo>
                  <a:pt x="172" y="952"/>
                </a:lnTo>
                <a:lnTo>
                  <a:pt x="163" y="957"/>
                </a:lnTo>
                <a:lnTo>
                  <a:pt x="153" y="962"/>
                </a:lnTo>
                <a:lnTo>
                  <a:pt x="148" y="964"/>
                </a:lnTo>
                <a:lnTo>
                  <a:pt x="144" y="969"/>
                </a:lnTo>
                <a:lnTo>
                  <a:pt x="141" y="973"/>
                </a:lnTo>
                <a:lnTo>
                  <a:pt x="140" y="977"/>
                </a:lnTo>
                <a:lnTo>
                  <a:pt x="140" y="977"/>
                </a:lnTo>
                <a:close/>
                <a:moveTo>
                  <a:pt x="473" y="981"/>
                </a:moveTo>
                <a:lnTo>
                  <a:pt x="473" y="981"/>
                </a:lnTo>
                <a:lnTo>
                  <a:pt x="467" y="984"/>
                </a:lnTo>
                <a:lnTo>
                  <a:pt x="462" y="991"/>
                </a:lnTo>
                <a:lnTo>
                  <a:pt x="458" y="998"/>
                </a:lnTo>
                <a:lnTo>
                  <a:pt x="456" y="1002"/>
                </a:lnTo>
                <a:lnTo>
                  <a:pt x="458" y="1007"/>
                </a:lnTo>
                <a:lnTo>
                  <a:pt x="458" y="1007"/>
                </a:lnTo>
                <a:lnTo>
                  <a:pt x="462" y="1005"/>
                </a:lnTo>
                <a:lnTo>
                  <a:pt x="465" y="1002"/>
                </a:lnTo>
                <a:lnTo>
                  <a:pt x="466" y="1000"/>
                </a:lnTo>
                <a:lnTo>
                  <a:pt x="467" y="995"/>
                </a:lnTo>
                <a:lnTo>
                  <a:pt x="470" y="988"/>
                </a:lnTo>
                <a:lnTo>
                  <a:pt x="472" y="984"/>
                </a:lnTo>
                <a:lnTo>
                  <a:pt x="473" y="981"/>
                </a:lnTo>
                <a:lnTo>
                  <a:pt x="473" y="981"/>
                </a:lnTo>
                <a:close/>
                <a:moveTo>
                  <a:pt x="313" y="983"/>
                </a:moveTo>
                <a:lnTo>
                  <a:pt x="313" y="983"/>
                </a:lnTo>
                <a:lnTo>
                  <a:pt x="312" y="988"/>
                </a:lnTo>
                <a:lnTo>
                  <a:pt x="309" y="991"/>
                </a:lnTo>
                <a:lnTo>
                  <a:pt x="307" y="994"/>
                </a:lnTo>
                <a:lnTo>
                  <a:pt x="307" y="998"/>
                </a:lnTo>
                <a:lnTo>
                  <a:pt x="324" y="983"/>
                </a:lnTo>
                <a:lnTo>
                  <a:pt x="324" y="983"/>
                </a:lnTo>
                <a:lnTo>
                  <a:pt x="327" y="976"/>
                </a:lnTo>
                <a:lnTo>
                  <a:pt x="328" y="972"/>
                </a:lnTo>
                <a:lnTo>
                  <a:pt x="327" y="972"/>
                </a:lnTo>
                <a:lnTo>
                  <a:pt x="324" y="974"/>
                </a:lnTo>
                <a:lnTo>
                  <a:pt x="317" y="980"/>
                </a:lnTo>
                <a:lnTo>
                  <a:pt x="314" y="983"/>
                </a:lnTo>
                <a:lnTo>
                  <a:pt x="313" y="983"/>
                </a:lnTo>
                <a:lnTo>
                  <a:pt x="313" y="983"/>
                </a:lnTo>
                <a:close/>
                <a:moveTo>
                  <a:pt x="2824" y="898"/>
                </a:moveTo>
                <a:lnTo>
                  <a:pt x="2824" y="898"/>
                </a:lnTo>
                <a:lnTo>
                  <a:pt x="2830" y="891"/>
                </a:lnTo>
                <a:lnTo>
                  <a:pt x="2834" y="886"/>
                </a:lnTo>
                <a:lnTo>
                  <a:pt x="2838" y="879"/>
                </a:lnTo>
                <a:lnTo>
                  <a:pt x="2841" y="870"/>
                </a:lnTo>
                <a:lnTo>
                  <a:pt x="2841" y="870"/>
                </a:lnTo>
                <a:lnTo>
                  <a:pt x="2835" y="877"/>
                </a:lnTo>
                <a:lnTo>
                  <a:pt x="2830" y="883"/>
                </a:lnTo>
                <a:lnTo>
                  <a:pt x="2827" y="891"/>
                </a:lnTo>
                <a:lnTo>
                  <a:pt x="2824" y="898"/>
                </a:lnTo>
                <a:lnTo>
                  <a:pt x="2824" y="898"/>
                </a:lnTo>
                <a:close/>
                <a:moveTo>
                  <a:pt x="2332" y="969"/>
                </a:moveTo>
                <a:lnTo>
                  <a:pt x="2332" y="969"/>
                </a:lnTo>
                <a:lnTo>
                  <a:pt x="2342" y="960"/>
                </a:lnTo>
                <a:lnTo>
                  <a:pt x="2346" y="955"/>
                </a:lnTo>
                <a:lnTo>
                  <a:pt x="2349" y="949"/>
                </a:lnTo>
                <a:lnTo>
                  <a:pt x="2349" y="949"/>
                </a:lnTo>
                <a:lnTo>
                  <a:pt x="2348" y="948"/>
                </a:lnTo>
                <a:lnTo>
                  <a:pt x="2346" y="948"/>
                </a:lnTo>
                <a:lnTo>
                  <a:pt x="2343" y="949"/>
                </a:lnTo>
                <a:lnTo>
                  <a:pt x="2341" y="950"/>
                </a:lnTo>
                <a:lnTo>
                  <a:pt x="2341" y="950"/>
                </a:lnTo>
                <a:lnTo>
                  <a:pt x="2339" y="955"/>
                </a:lnTo>
                <a:lnTo>
                  <a:pt x="2338" y="957"/>
                </a:lnTo>
                <a:lnTo>
                  <a:pt x="2336" y="957"/>
                </a:lnTo>
                <a:lnTo>
                  <a:pt x="2334" y="962"/>
                </a:lnTo>
                <a:lnTo>
                  <a:pt x="2332" y="964"/>
                </a:lnTo>
                <a:lnTo>
                  <a:pt x="2332" y="969"/>
                </a:lnTo>
                <a:close/>
                <a:moveTo>
                  <a:pt x="136" y="803"/>
                </a:moveTo>
                <a:lnTo>
                  <a:pt x="139" y="800"/>
                </a:lnTo>
                <a:lnTo>
                  <a:pt x="139" y="800"/>
                </a:lnTo>
                <a:lnTo>
                  <a:pt x="139" y="796"/>
                </a:lnTo>
                <a:lnTo>
                  <a:pt x="137" y="793"/>
                </a:lnTo>
                <a:lnTo>
                  <a:pt x="136" y="793"/>
                </a:lnTo>
                <a:lnTo>
                  <a:pt x="133" y="796"/>
                </a:lnTo>
                <a:lnTo>
                  <a:pt x="133" y="796"/>
                </a:lnTo>
                <a:lnTo>
                  <a:pt x="129" y="806"/>
                </a:lnTo>
                <a:lnTo>
                  <a:pt x="126" y="810"/>
                </a:lnTo>
                <a:lnTo>
                  <a:pt x="126" y="814"/>
                </a:lnTo>
                <a:lnTo>
                  <a:pt x="134" y="808"/>
                </a:lnTo>
                <a:lnTo>
                  <a:pt x="136" y="803"/>
                </a:lnTo>
                <a:close/>
                <a:moveTo>
                  <a:pt x="71" y="364"/>
                </a:moveTo>
                <a:lnTo>
                  <a:pt x="71" y="364"/>
                </a:lnTo>
                <a:lnTo>
                  <a:pt x="78" y="360"/>
                </a:lnTo>
                <a:lnTo>
                  <a:pt x="84" y="353"/>
                </a:lnTo>
                <a:lnTo>
                  <a:pt x="88" y="346"/>
                </a:lnTo>
                <a:lnTo>
                  <a:pt x="88" y="343"/>
                </a:lnTo>
                <a:lnTo>
                  <a:pt x="87" y="342"/>
                </a:lnTo>
                <a:lnTo>
                  <a:pt x="87" y="342"/>
                </a:lnTo>
                <a:lnTo>
                  <a:pt x="78" y="353"/>
                </a:lnTo>
                <a:lnTo>
                  <a:pt x="75" y="359"/>
                </a:lnTo>
                <a:lnTo>
                  <a:pt x="71" y="364"/>
                </a:lnTo>
                <a:lnTo>
                  <a:pt x="71" y="364"/>
                </a:lnTo>
                <a:close/>
                <a:moveTo>
                  <a:pt x="538" y="964"/>
                </a:moveTo>
                <a:lnTo>
                  <a:pt x="538" y="964"/>
                </a:lnTo>
                <a:lnTo>
                  <a:pt x="541" y="964"/>
                </a:lnTo>
                <a:lnTo>
                  <a:pt x="545" y="963"/>
                </a:lnTo>
                <a:lnTo>
                  <a:pt x="550" y="956"/>
                </a:lnTo>
                <a:lnTo>
                  <a:pt x="553" y="953"/>
                </a:lnTo>
                <a:lnTo>
                  <a:pt x="553" y="950"/>
                </a:lnTo>
                <a:lnTo>
                  <a:pt x="550" y="950"/>
                </a:lnTo>
                <a:lnTo>
                  <a:pt x="546" y="950"/>
                </a:lnTo>
                <a:lnTo>
                  <a:pt x="538" y="964"/>
                </a:lnTo>
                <a:close/>
                <a:moveTo>
                  <a:pt x="2571" y="957"/>
                </a:moveTo>
                <a:lnTo>
                  <a:pt x="2571" y="957"/>
                </a:lnTo>
                <a:lnTo>
                  <a:pt x="2581" y="949"/>
                </a:lnTo>
                <a:lnTo>
                  <a:pt x="2584" y="945"/>
                </a:lnTo>
                <a:lnTo>
                  <a:pt x="2585" y="942"/>
                </a:lnTo>
                <a:lnTo>
                  <a:pt x="2585" y="939"/>
                </a:lnTo>
                <a:lnTo>
                  <a:pt x="2571" y="952"/>
                </a:lnTo>
                <a:lnTo>
                  <a:pt x="2571" y="957"/>
                </a:lnTo>
                <a:close/>
                <a:moveTo>
                  <a:pt x="2421" y="967"/>
                </a:moveTo>
                <a:lnTo>
                  <a:pt x="2428" y="960"/>
                </a:lnTo>
                <a:lnTo>
                  <a:pt x="2429" y="957"/>
                </a:lnTo>
                <a:lnTo>
                  <a:pt x="2429" y="957"/>
                </a:lnTo>
                <a:lnTo>
                  <a:pt x="2431" y="955"/>
                </a:lnTo>
                <a:lnTo>
                  <a:pt x="2432" y="952"/>
                </a:lnTo>
                <a:lnTo>
                  <a:pt x="2433" y="950"/>
                </a:lnTo>
                <a:lnTo>
                  <a:pt x="2433" y="946"/>
                </a:lnTo>
                <a:lnTo>
                  <a:pt x="2433" y="946"/>
                </a:lnTo>
                <a:lnTo>
                  <a:pt x="2429" y="950"/>
                </a:lnTo>
                <a:lnTo>
                  <a:pt x="2425" y="956"/>
                </a:lnTo>
                <a:lnTo>
                  <a:pt x="2418" y="964"/>
                </a:lnTo>
                <a:lnTo>
                  <a:pt x="2418" y="964"/>
                </a:lnTo>
                <a:lnTo>
                  <a:pt x="2418" y="969"/>
                </a:lnTo>
                <a:lnTo>
                  <a:pt x="2421" y="967"/>
                </a:lnTo>
                <a:close/>
                <a:moveTo>
                  <a:pt x="198" y="685"/>
                </a:moveTo>
                <a:lnTo>
                  <a:pt x="198" y="685"/>
                </a:lnTo>
                <a:lnTo>
                  <a:pt x="198" y="676"/>
                </a:lnTo>
                <a:lnTo>
                  <a:pt x="195" y="669"/>
                </a:lnTo>
                <a:lnTo>
                  <a:pt x="191" y="657"/>
                </a:lnTo>
                <a:lnTo>
                  <a:pt x="191" y="657"/>
                </a:lnTo>
                <a:lnTo>
                  <a:pt x="189" y="657"/>
                </a:lnTo>
                <a:lnTo>
                  <a:pt x="189" y="660"/>
                </a:lnTo>
                <a:lnTo>
                  <a:pt x="191" y="665"/>
                </a:lnTo>
                <a:lnTo>
                  <a:pt x="191" y="665"/>
                </a:lnTo>
                <a:lnTo>
                  <a:pt x="193" y="675"/>
                </a:lnTo>
                <a:lnTo>
                  <a:pt x="195" y="679"/>
                </a:lnTo>
                <a:lnTo>
                  <a:pt x="198" y="685"/>
                </a:lnTo>
                <a:lnTo>
                  <a:pt x="198" y="685"/>
                </a:lnTo>
                <a:close/>
                <a:moveTo>
                  <a:pt x="861" y="948"/>
                </a:moveTo>
                <a:lnTo>
                  <a:pt x="861" y="948"/>
                </a:lnTo>
                <a:lnTo>
                  <a:pt x="872" y="936"/>
                </a:lnTo>
                <a:lnTo>
                  <a:pt x="876" y="931"/>
                </a:lnTo>
                <a:lnTo>
                  <a:pt x="875" y="931"/>
                </a:lnTo>
                <a:lnTo>
                  <a:pt x="874" y="932"/>
                </a:lnTo>
                <a:lnTo>
                  <a:pt x="874" y="932"/>
                </a:lnTo>
                <a:lnTo>
                  <a:pt x="864" y="941"/>
                </a:lnTo>
                <a:lnTo>
                  <a:pt x="862" y="943"/>
                </a:lnTo>
                <a:lnTo>
                  <a:pt x="861" y="948"/>
                </a:lnTo>
                <a:lnTo>
                  <a:pt x="861" y="948"/>
                </a:lnTo>
                <a:close/>
                <a:moveTo>
                  <a:pt x="2209" y="962"/>
                </a:moveTo>
                <a:lnTo>
                  <a:pt x="2209" y="962"/>
                </a:lnTo>
                <a:lnTo>
                  <a:pt x="2209" y="959"/>
                </a:lnTo>
                <a:lnTo>
                  <a:pt x="2209" y="956"/>
                </a:lnTo>
                <a:lnTo>
                  <a:pt x="2207" y="956"/>
                </a:lnTo>
                <a:lnTo>
                  <a:pt x="2206" y="957"/>
                </a:lnTo>
                <a:lnTo>
                  <a:pt x="2203" y="960"/>
                </a:lnTo>
                <a:lnTo>
                  <a:pt x="2200" y="963"/>
                </a:lnTo>
                <a:lnTo>
                  <a:pt x="2196" y="964"/>
                </a:lnTo>
                <a:lnTo>
                  <a:pt x="2193" y="969"/>
                </a:lnTo>
                <a:lnTo>
                  <a:pt x="2193" y="969"/>
                </a:lnTo>
                <a:lnTo>
                  <a:pt x="2196" y="969"/>
                </a:lnTo>
                <a:lnTo>
                  <a:pt x="2199" y="969"/>
                </a:lnTo>
                <a:lnTo>
                  <a:pt x="2202" y="967"/>
                </a:lnTo>
                <a:lnTo>
                  <a:pt x="2204" y="964"/>
                </a:lnTo>
                <a:lnTo>
                  <a:pt x="2209" y="962"/>
                </a:lnTo>
                <a:lnTo>
                  <a:pt x="2209" y="962"/>
                </a:lnTo>
                <a:close/>
                <a:moveTo>
                  <a:pt x="1086" y="995"/>
                </a:moveTo>
                <a:lnTo>
                  <a:pt x="1082" y="994"/>
                </a:lnTo>
                <a:lnTo>
                  <a:pt x="1077" y="998"/>
                </a:lnTo>
                <a:lnTo>
                  <a:pt x="1077" y="998"/>
                </a:lnTo>
                <a:lnTo>
                  <a:pt x="1079" y="998"/>
                </a:lnTo>
                <a:lnTo>
                  <a:pt x="1080" y="1000"/>
                </a:lnTo>
                <a:lnTo>
                  <a:pt x="1079" y="1001"/>
                </a:lnTo>
                <a:lnTo>
                  <a:pt x="1076" y="1005"/>
                </a:lnTo>
                <a:lnTo>
                  <a:pt x="1075" y="1007"/>
                </a:lnTo>
                <a:lnTo>
                  <a:pt x="1075" y="1008"/>
                </a:lnTo>
                <a:lnTo>
                  <a:pt x="1075" y="1008"/>
                </a:lnTo>
                <a:lnTo>
                  <a:pt x="1082" y="1004"/>
                </a:lnTo>
                <a:lnTo>
                  <a:pt x="1084" y="1000"/>
                </a:lnTo>
                <a:lnTo>
                  <a:pt x="1086" y="995"/>
                </a:lnTo>
                <a:lnTo>
                  <a:pt x="1086" y="995"/>
                </a:lnTo>
                <a:close/>
                <a:moveTo>
                  <a:pt x="671" y="994"/>
                </a:moveTo>
                <a:lnTo>
                  <a:pt x="674" y="991"/>
                </a:lnTo>
                <a:lnTo>
                  <a:pt x="677" y="988"/>
                </a:lnTo>
                <a:lnTo>
                  <a:pt x="682" y="976"/>
                </a:lnTo>
                <a:lnTo>
                  <a:pt x="682" y="976"/>
                </a:lnTo>
                <a:lnTo>
                  <a:pt x="678" y="979"/>
                </a:lnTo>
                <a:lnTo>
                  <a:pt x="675" y="983"/>
                </a:lnTo>
                <a:lnTo>
                  <a:pt x="670" y="993"/>
                </a:lnTo>
                <a:lnTo>
                  <a:pt x="671" y="994"/>
                </a:lnTo>
                <a:close/>
                <a:moveTo>
                  <a:pt x="46" y="898"/>
                </a:moveTo>
                <a:lnTo>
                  <a:pt x="46" y="898"/>
                </a:lnTo>
                <a:lnTo>
                  <a:pt x="50" y="898"/>
                </a:lnTo>
                <a:lnTo>
                  <a:pt x="53" y="897"/>
                </a:lnTo>
                <a:lnTo>
                  <a:pt x="54" y="896"/>
                </a:lnTo>
                <a:lnTo>
                  <a:pt x="53" y="894"/>
                </a:lnTo>
                <a:lnTo>
                  <a:pt x="53" y="893"/>
                </a:lnTo>
                <a:lnTo>
                  <a:pt x="50" y="891"/>
                </a:lnTo>
                <a:lnTo>
                  <a:pt x="50" y="891"/>
                </a:lnTo>
                <a:lnTo>
                  <a:pt x="46" y="889"/>
                </a:lnTo>
                <a:lnTo>
                  <a:pt x="46" y="898"/>
                </a:lnTo>
                <a:close/>
                <a:moveTo>
                  <a:pt x="42" y="894"/>
                </a:moveTo>
                <a:lnTo>
                  <a:pt x="46" y="898"/>
                </a:lnTo>
                <a:lnTo>
                  <a:pt x="46" y="889"/>
                </a:lnTo>
                <a:lnTo>
                  <a:pt x="42" y="894"/>
                </a:lnTo>
                <a:close/>
                <a:moveTo>
                  <a:pt x="269" y="915"/>
                </a:moveTo>
                <a:lnTo>
                  <a:pt x="269" y="915"/>
                </a:lnTo>
                <a:lnTo>
                  <a:pt x="269" y="920"/>
                </a:lnTo>
                <a:lnTo>
                  <a:pt x="269" y="920"/>
                </a:lnTo>
                <a:lnTo>
                  <a:pt x="272" y="920"/>
                </a:lnTo>
                <a:lnTo>
                  <a:pt x="275" y="915"/>
                </a:lnTo>
                <a:lnTo>
                  <a:pt x="278" y="914"/>
                </a:lnTo>
                <a:lnTo>
                  <a:pt x="278" y="914"/>
                </a:lnTo>
                <a:lnTo>
                  <a:pt x="278" y="911"/>
                </a:lnTo>
                <a:lnTo>
                  <a:pt x="276" y="908"/>
                </a:lnTo>
                <a:lnTo>
                  <a:pt x="275" y="908"/>
                </a:lnTo>
                <a:lnTo>
                  <a:pt x="274" y="908"/>
                </a:lnTo>
                <a:lnTo>
                  <a:pt x="272" y="912"/>
                </a:lnTo>
                <a:lnTo>
                  <a:pt x="269" y="915"/>
                </a:lnTo>
                <a:lnTo>
                  <a:pt x="269" y="915"/>
                </a:lnTo>
                <a:close/>
                <a:moveTo>
                  <a:pt x="2776" y="941"/>
                </a:moveTo>
                <a:lnTo>
                  <a:pt x="2776" y="941"/>
                </a:lnTo>
                <a:lnTo>
                  <a:pt x="2771" y="950"/>
                </a:lnTo>
                <a:lnTo>
                  <a:pt x="2769" y="955"/>
                </a:lnTo>
                <a:lnTo>
                  <a:pt x="2769" y="957"/>
                </a:lnTo>
                <a:lnTo>
                  <a:pt x="2771" y="960"/>
                </a:lnTo>
                <a:lnTo>
                  <a:pt x="2771" y="960"/>
                </a:lnTo>
                <a:lnTo>
                  <a:pt x="2772" y="955"/>
                </a:lnTo>
                <a:lnTo>
                  <a:pt x="2773" y="950"/>
                </a:lnTo>
                <a:lnTo>
                  <a:pt x="2776" y="946"/>
                </a:lnTo>
                <a:lnTo>
                  <a:pt x="2776" y="941"/>
                </a:lnTo>
                <a:lnTo>
                  <a:pt x="2776" y="941"/>
                </a:lnTo>
                <a:close/>
                <a:moveTo>
                  <a:pt x="2283" y="955"/>
                </a:moveTo>
                <a:lnTo>
                  <a:pt x="2276" y="960"/>
                </a:lnTo>
                <a:lnTo>
                  <a:pt x="2275" y="962"/>
                </a:lnTo>
                <a:lnTo>
                  <a:pt x="2272" y="972"/>
                </a:lnTo>
                <a:lnTo>
                  <a:pt x="2272" y="972"/>
                </a:lnTo>
                <a:lnTo>
                  <a:pt x="2276" y="969"/>
                </a:lnTo>
                <a:lnTo>
                  <a:pt x="2279" y="964"/>
                </a:lnTo>
                <a:lnTo>
                  <a:pt x="2283" y="955"/>
                </a:lnTo>
                <a:lnTo>
                  <a:pt x="2283" y="955"/>
                </a:lnTo>
                <a:close/>
                <a:moveTo>
                  <a:pt x="584" y="1026"/>
                </a:moveTo>
                <a:lnTo>
                  <a:pt x="584" y="1026"/>
                </a:lnTo>
                <a:lnTo>
                  <a:pt x="586" y="1029"/>
                </a:lnTo>
                <a:lnTo>
                  <a:pt x="587" y="1032"/>
                </a:lnTo>
                <a:lnTo>
                  <a:pt x="590" y="1032"/>
                </a:lnTo>
                <a:lnTo>
                  <a:pt x="594" y="1032"/>
                </a:lnTo>
                <a:lnTo>
                  <a:pt x="597" y="1033"/>
                </a:lnTo>
                <a:lnTo>
                  <a:pt x="597" y="1033"/>
                </a:lnTo>
                <a:lnTo>
                  <a:pt x="597" y="1026"/>
                </a:lnTo>
                <a:lnTo>
                  <a:pt x="597" y="1026"/>
                </a:lnTo>
                <a:lnTo>
                  <a:pt x="595" y="1026"/>
                </a:lnTo>
                <a:lnTo>
                  <a:pt x="591" y="1028"/>
                </a:lnTo>
                <a:lnTo>
                  <a:pt x="588" y="1028"/>
                </a:lnTo>
                <a:lnTo>
                  <a:pt x="584" y="1026"/>
                </a:lnTo>
                <a:lnTo>
                  <a:pt x="584" y="1026"/>
                </a:lnTo>
                <a:close/>
                <a:moveTo>
                  <a:pt x="2521" y="931"/>
                </a:moveTo>
                <a:lnTo>
                  <a:pt x="2521" y="931"/>
                </a:lnTo>
                <a:lnTo>
                  <a:pt x="2518" y="934"/>
                </a:lnTo>
                <a:lnTo>
                  <a:pt x="2516" y="936"/>
                </a:lnTo>
                <a:lnTo>
                  <a:pt x="2514" y="942"/>
                </a:lnTo>
                <a:lnTo>
                  <a:pt x="2514" y="942"/>
                </a:lnTo>
                <a:lnTo>
                  <a:pt x="2518" y="941"/>
                </a:lnTo>
                <a:lnTo>
                  <a:pt x="2521" y="938"/>
                </a:lnTo>
                <a:lnTo>
                  <a:pt x="2522" y="934"/>
                </a:lnTo>
                <a:lnTo>
                  <a:pt x="2521" y="931"/>
                </a:lnTo>
                <a:lnTo>
                  <a:pt x="2521" y="931"/>
                </a:lnTo>
                <a:close/>
                <a:moveTo>
                  <a:pt x="2270" y="973"/>
                </a:moveTo>
                <a:lnTo>
                  <a:pt x="2272" y="972"/>
                </a:lnTo>
                <a:lnTo>
                  <a:pt x="2275" y="962"/>
                </a:lnTo>
                <a:lnTo>
                  <a:pt x="2263" y="977"/>
                </a:lnTo>
                <a:lnTo>
                  <a:pt x="2270" y="973"/>
                </a:lnTo>
                <a:close/>
                <a:moveTo>
                  <a:pt x="81" y="733"/>
                </a:moveTo>
                <a:lnTo>
                  <a:pt x="82" y="727"/>
                </a:lnTo>
                <a:lnTo>
                  <a:pt x="84" y="723"/>
                </a:lnTo>
                <a:lnTo>
                  <a:pt x="84" y="723"/>
                </a:lnTo>
                <a:lnTo>
                  <a:pt x="78" y="730"/>
                </a:lnTo>
                <a:lnTo>
                  <a:pt x="75" y="733"/>
                </a:lnTo>
                <a:lnTo>
                  <a:pt x="74" y="737"/>
                </a:lnTo>
                <a:lnTo>
                  <a:pt x="81" y="733"/>
                </a:lnTo>
                <a:close/>
                <a:moveTo>
                  <a:pt x="1646" y="973"/>
                </a:moveTo>
                <a:lnTo>
                  <a:pt x="1646" y="973"/>
                </a:lnTo>
                <a:lnTo>
                  <a:pt x="1654" y="967"/>
                </a:lnTo>
                <a:lnTo>
                  <a:pt x="1656" y="964"/>
                </a:lnTo>
                <a:lnTo>
                  <a:pt x="1658" y="960"/>
                </a:lnTo>
                <a:lnTo>
                  <a:pt x="1658" y="960"/>
                </a:lnTo>
                <a:lnTo>
                  <a:pt x="1649" y="966"/>
                </a:lnTo>
                <a:lnTo>
                  <a:pt x="1648" y="969"/>
                </a:lnTo>
                <a:lnTo>
                  <a:pt x="1646" y="973"/>
                </a:lnTo>
                <a:lnTo>
                  <a:pt x="1646" y="973"/>
                </a:lnTo>
                <a:close/>
                <a:moveTo>
                  <a:pt x="1235" y="942"/>
                </a:moveTo>
                <a:lnTo>
                  <a:pt x="1235" y="942"/>
                </a:lnTo>
                <a:lnTo>
                  <a:pt x="1239" y="938"/>
                </a:lnTo>
                <a:lnTo>
                  <a:pt x="1243" y="934"/>
                </a:lnTo>
                <a:lnTo>
                  <a:pt x="1243" y="932"/>
                </a:lnTo>
                <a:lnTo>
                  <a:pt x="1242" y="932"/>
                </a:lnTo>
                <a:lnTo>
                  <a:pt x="1235" y="936"/>
                </a:lnTo>
                <a:lnTo>
                  <a:pt x="1235" y="936"/>
                </a:lnTo>
                <a:lnTo>
                  <a:pt x="1235" y="942"/>
                </a:lnTo>
                <a:lnTo>
                  <a:pt x="1235" y="942"/>
                </a:lnTo>
                <a:close/>
                <a:moveTo>
                  <a:pt x="1035" y="922"/>
                </a:moveTo>
                <a:lnTo>
                  <a:pt x="1035" y="922"/>
                </a:lnTo>
                <a:lnTo>
                  <a:pt x="1037" y="918"/>
                </a:lnTo>
                <a:lnTo>
                  <a:pt x="1035" y="917"/>
                </a:lnTo>
                <a:lnTo>
                  <a:pt x="1035" y="917"/>
                </a:lnTo>
                <a:lnTo>
                  <a:pt x="1032" y="917"/>
                </a:lnTo>
                <a:lnTo>
                  <a:pt x="1030" y="921"/>
                </a:lnTo>
                <a:lnTo>
                  <a:pt x="1028" y="924"/>
                </a:lnTo>
                <a:lnTo>
                  <a:pt x="1028" y="924"/>
                </a:lnTo>
                <a:lnTo>
                  <a:pt x="1028" y="925"/>
                </a:lnTo>
                <a:lnTo>
                  <a:pt x="1030" y="927"/>
                </a:lnTo>
                <a:lnTo>
                  <a:pt x="1032" y="925"/>
                </a:lnTo>
                <a:lnTo>
                  <a:pt x="1035" y="922"/>
                </a:lnTo>
                <a:close/>
                <a:moveTo>
                  <a:pt x="1935" y="920"/>
                </a:moveTo>
                <a:lnTo>
                  <a:pt x="1935" y="920"/>
                </a:lnTo>
                <a:lnTo>
                  <a:pt x="1933" y="918"/>
                </a:lnTo>
                <a:lnTo>
                  <a:pt x="1933" y="917"/>
                </a:lnTo>
                <a:lnTo>
                  <a:pt x="1932" y="915"/>
                </a:lnTo>
                <a:lnTo>
                  <a:pt x="1930" y="915"/>
                </a:lnTo>
                <a:lnTo>
                  <a:pt x="1926" y="918"/>
                </a:lnTo>
                <a:lnTo>
                  <a:pt x="1926" y="918"/>
                </a:lnTo>
                <a:lnTo>
                  <a:pt x="1926" y="920"/>
                </a:lnTo>
                <a:lnTo>
                  <a:pt x="1928" y="922"/>
                </a:lnTo>
                <a:lnTo>
                  <a:pt x="1928" y="924"/>
                </a:lnTo>
                <a:lnTo>
                  <a:pt x="1929" y="924"/>
                </a:lnTo>
                <a:lnTo>
                  <a:pt x="1930" y="922"/>
                </a:lnTo>
                <a:lnTo>
                  <a:pt x="1935" y="920"/>
                </a:lnTo>
                <a:lnTo>
                  <a:pt x="1935" y="920"/>
                </a:lnTo>
                <a:close/>
                <a:moveTo>
                  <a:pt x="659" y="1038"/>
                </a:moveTo>
                <a:lnTo>
                  <a:pt x="659" y="1038"/>
                </a:lnTo>
                <a:lnTo>
                  <a:pt x="659" y="1032"/>
                </a:lnTo>
                <a:lnTo>
                  <a:pt x="659" y="1029"/>
                </a:lnTo>
                <a:lnTo>
                  <a:pt x="657" y="1028"/>
                </a:lnTo>
                <a:lnTo>
                  <a:pt x="657" y="1028"/>
                </a:lnTo>
                <a:lnTo>
                  <a:pt x="657" y="1029"/>
                </a:lnTo>
                <a:lnTo>
                  <a:pt x="656" y="1031"/>
                </a:lnTo>
                <a:lnTo>
                  <a:pt x="653" y="1035"/>
                </a:lnTo>
                <a:lnTo>
                  <a:pt x="652" y="1038"/>
                </a:lnTo>
                <a:lnTo>
                  <a:pt x="653" y="1038"/>
                </a:lnTo>
                <a:lnTo>
                  <a:pt x="654" y="1039"/>
                </a:lnTo>
                <a:lnTo>
                  <a:pt x="659" y="1038"/>
                </a:lnTo>
                <a:lnTo>
                  <a:pt x="659" y="1038"/>
                </a:lnTo>
                <a:close/>
                <a:moveTo>
                  <a:pt x="2811" y="914"/>
                </a:moveTo>
                <a:lnTo>
                  <a:pt x="2811" y="914"/>
                </a:lnTo>
                <a:lnTo>
                  <a:pt x="2806" y="918"/>
                </a:lnTo>
                <a:lnTo>
                  <a:pt x="2804" y="921"/>
                </a:lnTo>
                <a:lnTo>
                  <a:pt x="2803" y="924"/>
                </a:lnTo>
                <a:lnTo>
                  <a:pt x="2803" y="924"/>
                </a:lnTo>
                <a:lnTo>
                  <a:pt x="2807" y="922"/>
                </a:lnTo>
                <a:lnTo>
                  <a:pt x="2810" y="921"/>
                </a:lnTo>
                <a:lnTo>
                  <a:pt x="2811" y="917"/>
                </a:lnTo>
                <a:lnTo>
                  <a:pt x="2811" y="914"/>
                </a:lnTo>
                <a:lnTo>
                  <a:pt x="2811" y="914"/>
                </a:lnTo>
                <a:close/>
                <a:moveTo>
                  <a:pt x="213" y="735"/>
                </a:moveTo>
                <a:lnTo>
                  <a:pt x="213" y="735"/>
                </a:lnTo>
                <a:lnTo>
                  <a:pt x="215" y="734"/>
                </a:lnTo>
                <a:lnTo>
                  <a:pt x="215" y="731"/>
                </a:lnTo>
                <a:lnTo>
                  <a:pt x="213" y="726"/>
                </a:lnTo>
                <a:lnTo>
                  <a:pt x="210" y="723"/>
                </a:lnTo>
                <a:lnTo>
                  <a:pt x="210" y="723"/>
                </a:lnTo>
                <a:lnTo>
                  <a:pt x="210" y="727"/>
                </a:lnTo>
                <a:lnTo>
                  <a:pt x="210" y="727"/>
                </a:lnTo>
                <a:lnTo>
                  <a:pt x="212" y="733"/>
                </a:lnTo>
                <a:lnTo>
                  <a:pt x="213" y="735"/>
                </a:lnTo>
                <a:lnTo>
                  <a:pt x="213" y="735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57" name="Freeform 128"/>
          <p:cNvSpPr>
            <a:spLocks noEditPoints="1"/>
          </p:cNvSpPr>
          <p:nvPr/>
        </p:nvSpPr>
        <p:spPr bwMode="auto">
          <a:xfrm rot="16872957">
            <a:off x="6216316" y="3509386"/>
            <a:ext cx="1533853" cy="916908"/>
          </a:xfrm>
          <a:custGeom>
            <a:avLst/>
            <a:gdLst/>
            <a:ahLst/>
            <a:cxnLst>
              <a:cxn ang="0">
                <a:pos x="7" y="475"/>
              </a:cxn>
              <a:cxn ang="0">
                <a:pos x="2824" y="83"/>
              </a:cxn>
              <a:cxn ang="0">
                <a:pos x="649" y="1056"/>
              </a:cxn>
              <a:cxn ang="0">
                <a:pos x="2076" y="27"/>
              </a:cxn>
              <a:cxn ang="0">
                <a:pos x="172" y="526"/>
              </a:cxn>
              <a:cxn ang="0">
                <a:pos x="1718" y="1039"/>
              </a:cxn>
              <a:cxn ang="0">
                <a:pos x="1774" y="1068"/>
              </a:cxn>
              <a:cxn ang="0">
                <a:pos x="1781" y="1032"/>
              </a:cxn>
              <a:cxn ang="0">
                <a:pos x="333" y="936"/>
              </a:cxn>
              <a:cxn ang="0">
                <a:pos x="392" y="925"/>
              </a:cxn>
              <a:cxn ang="0">
                <a:pos x="363" y="1000"/>
              </a:cxn>
              <a:cxn ang="0">
                <a:pos x="503" y="880"/>
              </a:cxn>
              <a:cxn ang="0">
                <a:pos x="1070" y="1002"/>
              </a:cxn>
              <a:cxn ang="0">
                <a:pos x="1231" y="969"/>
              </a:cxn>
              <a:cxn ang="0">
                <a:pos x="1562" y="1066"/>
              </a:cxn>
              <a:cxn ang="0">
                <a:pos x="2570" y="952"/>
              </a:cxn>
              <a:cxn ang="0">
                <a:pos x="2350" y="939"/>
              </a:cxn>
              <a:cxn ang="0">
                <a:pos x="2269" y="1060"/>
              </a:cxn>
              <a:cxn ang="0">
                <a:pos x="2003" y="943"/>
              </a:cxn>
              <a:cxn ang="0">
                <a:pos x="290" y="863"/>
              </a:cxn>
              <a:cxn ang="0">
                <a:pos x="2193" y="1080"/>
              </a:cxn>
              <a:cxn ang="0">
                <a:pos x="444" y="1031"/>
              </a:cxn>
              <a:cxn ang="0">
                <a:pos x="1999" y="1059"/>
              </a:cxn>
              <a:cxn ang="0">
                <a:pos x="2788" y="924"/>
              </a:cxn>
              <a:cxn ang="0">
                <a:pos x="1208" y="1000"/>
              </a:cxn>
              <a:cxn ang="0">
                <a:pos x="1020" y="1032"/>
              </a:cxn>
              <a:cxn ang="0">
                <a:pos x="1107" y="1032"/>
              </a:cxn>
              <a:cxn ang="0">
                <a:pos x="2071" y="1081"/>
              </a:cxn>
              <a:cxn ang="0">
                <a:pos x="1980" y="938"/>
              </a:cxn>
              <a:cxn ang="0">
                <a:pos x="46" y="415"/>
              </a:cxn>
              <a:cxn ang="0">
                <a:pos x="886" y="1049"/>
              </a:cxn>
              <a:cxn ang="0">
                <a:pos x="867" y="1023"/>
              </a:cxn>
              <a:cxn ang="0">
                <a:pos x="151" y="558"/>
              </a:cxn>
              <a:cxn ang="0">
                <a:pos x="28" y="478"/>
              </a:cxn>
              <a:cxn ang="0">
                <a:pos x="116" y="433"/>
              </a:cxn>
              <a:cxn ang="0">
                <a:pos x="1842" y="1067"/>
              </a:cxn>
              <a:cxn ang="0">
                <a:pos x="958" y="921"/>
              </a:cxn>
              <a:cxn ang="0">
                <a:pos x="50" y="891"/>
              </a:cxn>
              <a:cxn ang="0">
                <a:pos x="209" y="842"/>
              </a:cxn>
              <a:cxn ang="0">
                <a:pos x="595" y="904"/>
              </a:cxn>
              <a:cxn ang="0">
                <a:pos x="1419" y="903"/>
              </a:cxn>
              <a:cxn ang="0">
                <a:pos x="129" y="571"/>
              </a:cxn>
              <a:cxn ang="0">
                <a:pos x="668" y="1009"/>
              </a:cxn>
              <a:cxn ang="0">
                <a:pos x="54" y="727"/>
              </a:cxn>
              <a:cxn ang="0">
                <a:pos x="146" y="428"/>
              </a:cxn>
              <a:cxn ang="0">
                <a:pos x="40" y="824"/>
              </a:cxn>
              <a:cxn ang="0">
                <a:pos x="300" y="922"/>
              </a:cxn>
              <a:cxn ang="0">
                <a:pos x="234" y="807"/>
              </a:cxn>
              <a:cxn ang="0">
                <a:pos x="2516" y="34"/>
              </a:cxn>
              <a:cxn ang="0">
                <a:pos x="2397" y="1012"/>
              </a:cxn>
              <a:cxn ang="0">
                <a:pos x="2110" y="911"/>
              </a:cxn>
              <a:cxn ang="0">
                <a:pos x="179" y="845"/>
              </a:cxn>
              <a:cxn ang="0">
                <a:pos x="1700" y="907"/>
              </a:cxn>
              <a:cxn ang="0">
                <a:pos x="1617" y="931"/>
              </a:cxn>
              <a:cxn ang="0">
                <a:pos x="2731" y="1011"/>
              </a:cxn>
              <a:cxn ang="0">
                <a:pos x="1645" y="1053"/>
              </a:cxn>
              <a:cxn ang="0">
                <a:pos x="462" y="1005"/>
              </a:cxn>
              <a:cxn ang="0">
                <a:pos x="2332" y="969"/>
              </a:cxn>
              <a:cxn ang="0">
                <a:pos x="2433" y="946"/>
              </a:cxn>
              <a:cxn ang="0">
                <a:pos x="1077" y="998"/>
              </a:cxn>
              <a:cxn ang="0">
                <a:pos x="2776" y="941"/>
              </a:cxn>
              <a:cxn ang="0">
                <a:pos x="82" y="727"/>
              </a:cxn>
              <a:cxn ang="0">
                <a:pos x="1930" y="922"/>
              </a:cxn>
            </a:cxnLst>
            <a:rect l="0" t="0" r="r" b="b"/>
            <a:pathLst>
              <a:path w="2921" h="1098">
                <a:moveTo>
                  <a:pt x="633" y="1063"/>
                </a:moveTo>
                <a:lnTo>
                  <a:pt x="633" y="1063"/>
                </a:lnTo>
                <a:lnTo>
                  <a:pt x="629" y="1063"/>
                </a:lnTo>
                <a:lnTo>
                  <a:pt x="626" y="1063"/>
                </a:lnTo>
                <a:lnTo>
                  <a:pt x="625" y="1060"/>
                </a:lnTo>
                <a:lnTo>
                  <a:pt x="626" y="1054"/>
                </a:lnTo>
                <a:lnTo>
                  <a:pt x="626" y="1054"/>
                </a:lnTo>
                <a:lnTo>
                  <a:pt x="586" y="1053"/>
                </a:lnTo>
                <a:lnTo>
                  <a:pt x="542" y="1053"/>
                </a:lnTo>
                <a:lnTo>
                  <a:pt x="452" y="1052"/>
                </a:lnTo>
                <a:lnTo>
                  <a:pt x="406" y="1050"/>
                </a:lnTo>
                <a:lnTo>
                  <a:pt x="362" y="1046"/>
                </a:lnTo>
                <a:lnTo>
                  <a:pt x="320" y="1042"/>
                </a:lnTo>
                <a:lnTo>
                  <a:pt x="279" y="1035"/>
                </a:lnTo>
                <a:lnTo>
                  <a:pt x="279" y="1035"/>
                </a:lnTo>
                <a:lnTo>
                  <a:pt x="278" y="1035"/>
                </a:lnTo>
                <a:lnTo>
                  <a:pt x="275" y="1036"/>
                </a:lnTo>
                <a:lnTo>
                  <a:pt x="268" y="1042"/>
                </a:lnTo>
                <a:lnTo>
                  <a:pt x="265" y="1043"/>
                </a:lnTo>
                <a:lnTo>
                  <a:pt x="262" y="1043"/>
                </a:lnTo>
                <a:lnTo>
                  <a:pt x="260" y="1043"/>
                </a:lnTo>
                <a:lnTo>
                  <a:pt x="257" y="1039"/>
                </a:lnTo>
                <a:lnTo>
                  <a:pt x="257" y="1039"/>
                </a:lnTo>
                <a:lnTo>
                  <a:pt x="254" y="1036"/>
                </a:lnTo>
                <a:lnTo>
                  <a:pt x="250" y="1033"/>
                </a:lnTo>
                <a:lnTo>
                  <a:pt x="243" y="1032"/>
                </a:lnTo>
                <a:lnTo>
                  <a:pt x="237" y="1032"/>
                </a:lnTo>
                <a:lnTo>
                  <a:pt x="223" y="1033"/>
                </a:lnTo>
                <a:lnTo>
                  <a:pt x="210" y="1033"/>
                </a:lnTo>
                <a:lnTo>
                  <a:pt x="210" y="1033"/>
                </a:lnTo>
                <a:lnTo>
                  <a:pt x="181" y="1031"/>
                </a:lnTo>
                <a:lnTo>
                  <a:pt x="154" y="1025"/>
                </a:lnTo>
                <a:lnTo>
                  <a:pt x="130" y="1018"/>
                </a:lnTo>
                <a:lnTo>
                  <a:pt x="106" y="1008"/>
                </a:lnTo>
                <a:lnTo>
                  <a:pt x="85" y="998"/>
                </a:lnTo>
                <a:lnTo>
                  <a:pt x="64" y="987"/>
                </a:lnTo>
                <a:lnTo>
                  <a:pt x="45" y="974"/>
                </a:lnTo>
                <a:lnTo>
                  <a:pt x="26" y="962"/>
                </a:lnTo>
                <a:lnTo>
                  <a:pt x="26" y="962"/>
                </a:lnTo>
                <a:lnTo>
                  <a:pt x="18" y="934"/>
                </a:lnTo>
                <a:lnTo>
                  <a:pt x="11" y="904"/>
                </a:lnTo>
                <a:lnTo>
                  <a:pt x="7" y="875"/>
                </a:lnTo>
                <a:lnTo>
                  <a:pt x="4" y="845"/>
                </a:lnTo>
                <a:lnTo>
                  <a:pt x="2" y="814"/>
                </a:lnTo>
                <a:lnTo>
                  <a:pt x="4" y="785"/>
                </a:lnTo>
                <a:lnTo>
                  <a:pt x="7" y="755"/>
                </a:lnTo>
                <a:lnTo>
                  <a:pt x="11" y="727"/>
                </a:lnTo>
                <a:lnTo>
                  <a:pt x="11" y="727"/>
                </a:lnTo>
                <a:lnTo>
                  <a:pt x="7" y="629"/>
                </a:lnTo>
                <a:lnTo>
                  <a:pt x="5" y="578"/>
                </a:lnTo>
                <a:lnTo>
                  <a:pt x="5" y="526"/>
                </a:lnTo>
                <a:lnTo>
                  <a:pt x="7" y="475"/>
                </a:lnTo>
                <a:lnTo>
                  <a:pt x="8" y="423"/>
                </a:lnTo>
                <a:lnTo>
                  <a:pt x="11" y="374"/>
                </a:lnTo>
                <a:lnTo>
                  <a:pt x="16" y="326"/>
                </a:lnTo>
                <a:lnTo>
                  <a:pt x="16" y="326"/>
                </a:lnTo>
                <a:lnTo>
                  <a:pt x="14" y="331"/>
                </a:lnTo>
                <a:lnTo>
                  <a:pt x="11" y="335"/>
                </a:lnTo>
                <a:lnTo>
                  <a:pt x="7" y="339"/>
                </a:lnTo>
                <a:lnTo>
                  <a:pt x="4" y="341"/>
                </a:lnTo>
                <a:lnTo>
                  <a:pt x="0" y="341"/>
                </a:lnTo>
                <a:lnTo>
                  <a:pt x="0" y="341"/>
                </a:lnTo>
                <a:lnTo>
                  <a:pt x="40" y="273"/>
                </a:lnTo>
                <a:lnTo>
                  <a:pt x="82" y="208"/>
                </a:lnTo>
                <a:lnTo>
                  <a:pt x="104" y="178"/>
                </a:lnTo>
                <a:lnTo>
                  <a:pt x="126" y="147"/>
                </a:lnTo>
                <a:lnTo>
                  <a:pt x="148" y="117"/>
                </a:lnTo>
                <a:lnTo>
                  <a:pt x="172" y="89"/>
                </a:lnTo>
                <a:lnTo>
                  <a:pt x="172" y="89"/>
                </a:lnTo>
                <a:lnTo>
                  <a:pt x="178" y="74"/>
                </a:lnTo>
                <a:lnTo>
                  <a:pt x="185" y="61"/>
                </a:lnTo>
                <a:lnTo>
                  <a:pt x="195" y="51"/>
                </a:lnTo>
                <a:lnTo>
                  <a:pt x="205" y="41"/>
                </a:lnTo>
                <a:lnTo>
                  <a:pt x="217" y="34"/>
                </a:lnTo>
                <a:lnTo>
                  <a:pt x="231" y="29"/>
                </a:lnTo>
                <a:lnTo>
                  <a:pt x="245" y="23"/>
                </a:lnTo>
                <a:lnTo>
                  <a:pt x="262" y="19"/>
                </a:lnTo>
                <a:lnTo>
                  <a:pt x="262" y="19"/>
                </a:lnTo>
                <a:lnTo>
                  <a:pt x="281" y="13"/>
                </a:lnTo>
                <a:lnTo>
                  <a:pt x="299" y="10"/>
                </a:lnTo>
                <a:lnTo>
                  <a:pt x="340" y="5"/>
                </a:lnTo>
                <a:lnTo>
                  <a:pt x="383" y="2"/>
                </a:lnTo>
                <a:lnTo>
                  <a:pt x="428" y="0"/>
                </a:lnTo>
                <a:lnTo>
                  <a:pt x="475" y="0"/>
                </a:lnTo>
                <a:lnTo>
                  <a:pt x="519" y="3"/>
                </a:lnTo>
                <a:lnTo>
                  <a:pt x="608" y="9"/>
                </a:lnTo>
                <a:lnTo>
                  <a:pt x="608" y="9"/>
                </a:lnTo>
                <a:lnTo>
                  <a:pt x="715" y="6"/>
                </a:lnTo>
                <a:lnTo>
                  <a:pt x="819" y="6"/>
                </a:lnTo>
                <a:lnTo>
                  <a:pt x="1030" y="8"/>
                </a:lnTo>
                <a:lnTo>
                  <a:pt x="1134" y="8"/>
                </a:lnTo>
                <a:lnTo>
                  <a:pt x="1239" y="8"/>
                </a:lnTo>
                <a:lnTo>
                  <a:pt x="1346" y="5"/>
                </a:lnTo>
                <a:lnTo>
                  <a:pt x="1451" y="0"/>
                </a:lnTo>
                <a:lnTo>
                  <a:pt x="2653" y="23"/>
                </a:lnTo>
                <a:lnTo>
                  <a:pt x="2653" y="23"/>
                </a:lnTo>
                <a:lnTo>
                  <a:pt x="2681" y="24"/>
                </a:lnTo>
                <a:lnTo>
                  <a:pt x="2706" y="27"/>
                </a:lnTo>
                <a:lnTo>
                  <a:pt x="2730" y="33"/>
                </a:lnTo>
                <a:lnTo>
                  <a:pt x="2752" y="40"/>
                </a:lnTo>
                <a:lnTo>
                  <a:pt x="2772" y="48"/>
                </a:lnTo>
                <a:lnTo>
                  <a:pt x="2790" y="58"/>
                </a:lnTo>
                <a:lnTo>
                  <a:pt x="2809" y="69"/>
                </a:lnTo>
                <a:lnTo>
                  <a:pt x="2824" y="83"/>
                </a:lnTo>
                <a:lnTo>
                  <a:pt x="2838" y="97"/>
                </a:lnTo>
                <a:lnTo>
                  <a:pt x="2849" y="114"/>
                </a:lnTo>
                <a:lnTo>
                  <a:pt x="2861" y="131"/>
                </a:lnTo>
                <a:lnTo>
                  <a:pt x="2870" y="151"/>
                </a:lnTo>
                <a:lnTo>
                  <a:pt x="2879" y="171"/>
                </a:lnTo>
                <a:lnTo>
                  <a:pt x="2884" y="193"/>
                </a:lnTo>
                <a:lnTo>
                  <a:pt x="2890" y="215"/>
                </a:lnTo>
                <a:lnTo>
                  <a:pt x="2894" y="239"/>
                </a:lnTo>
                <a:lnTo>
                  <a:pt x="2894" y="239"/>
                </a:lnTo>
                <a:lnTo>
                  <a:pt x="2893" y="270"/>
                </a:lnTo>
                <a:lnTo>
                  <a:pt x="2893" y="301"/>
                </a:lnTo>
                <a:lnTo>
                  <a:pt x="2896" y="363"/>
                </a:lnTo>
                <a:lnTo>
                  <a:pt x="2901" y="423"/>
                </a:lnTo>
                <a:lnTo>
                  <a:pt x="2907" y="482"/>
                </a:lnTo>
                <a:lnTo>
                  <a:pt x="2907" y="482"/>
                </a:lnTo>
                <a:lnTo>
                  <a:pt x="2910" y="516"/>
                </a:lnTo>
                <a:lnTo>
                  <a:pt x="2911" y="551"/>
                </a:lnTo>
                <a:lnTo>
                  <a:pt x="2913" y="619"/>
                </a:lnTo>
                <a:lnTo>
                  <a:pt x="2914" y="688"/>
                </a:lnTo>
                <a:lnTo>
                  <a:pt x="2917" y="723"/>
                </a:lnTo>
                <a:lnTo>
                  <a:pt x="2921" y="758"/>
                </a:lnTo>
                <a:lnTo>
                  <a:pt x="2921" y="758"/>
                </a:lnTo>
                <a:lnTo>
                  <a:pt x="2900" y="800"/>
                </a:lnTo>
                <a:lnTo>
                  <a:pt x="2879" y="841"/>
                </a:lnTo>
                <a:lnTo>
                  <a:pt x="2855" y="882"/>
                </a:lnTo>
                <a:lnTo>
                  <a:pt x="2831" y="920"/>
                </a:lnTo>
                <a:lnTo>
                  <a:pt x="2804" y="956"/>
                </a:lnTo>
                <a:lnTo>
                  <a:pt x="2790" y="973"/>
                </a:lnTo>
                <a:lnTo>
                  <a:pt x="2775" y="990"/>
                </a:lnTo>
                <a:lnTo>
                  <a:pt x="2759" y="1005"/>
                </a:lnTo>
                <a:lnTo>
                  <a:pt x="2743" y="1021"/>
                </a:lnTo>
                <a:lnTo>
                  <a:pt x="2726" y="1036"/>
                </a:lnTo>
                <a:lnTo>
                  <a:pt x="2709" y="1050"/>
                </a:lnTo>
                <a:lnTo>
                  <a:pt x="2709" y="1050"/>
                </a:lnTo>
                <a:lnTo>
                  <a:pt x="2699" y="1056"/>
                </a:lnTo>
                <a:lnTo>
                  <a:pt x="2689" y="1061"/>
                </a:lnTo>
                <a:lnTo>
                  <a:pt x="2668" y="1070"/>
                </a:lnTo>
                <a:lnTo>
                  <a:pt x="2644" y="1077"/>
                </a:lnTo>
                <a:lnTo>
                  <a:pt x="2619" y="1081"/>
                </a:lnTo>
                <a:lnTo>
                  <a:pt x="2594" y="1085"/>
                </a:lnTo>
                <a:lnTo>
                  <a:pt x="2565" y="1087"/>
                </a:lnTo>
                <a:lnTo>
                  <a:pt x="2508" y="1090"/>
                </a:lnTo>
                <a:lnTo>
                  <a:pt x="2508" y="1090"/>
                </a:lnTo>
                <a:lnTo>
                  <a:pt x="2363" y="1092"/>
                </a:lnTo>
                <a:lnTo>
                  <a:pt x="2224" y="1095"/>
                </a:lnTo>
                <a:lnTo>
                  <a:pt x="1942" y="1098"/>
                </a:lnTo>
                <a:lnTo>
                  <a:pt x="1942" y="1098"/>
                </a:lnTo>
                <a:lnTo>
                  <a:pt x="1909" y="1098"/>
                </a:lnTo>
                <a:lnTo>
                  <a:pt x="1880" y="1098"/>
                </a:lnTo>
                <a:lnTo>
                  <a:pt x="1818" y="1095"/>
                </a:lnTo>
                <a:lnTo>
                  <a:pt x="649" y="1056"/>
                </a:lnTo>
                <a:lnTo>
                  <a:pt x="649" y="1056"/>
                </a:lnTo>
                <a:lnTo>
                  <a:pt x="645" y="1057"/>
                </a:lnTo>
                <a:lnTo>
                  <a:pt x="640" y="1059"/>
                </a:lnTo>
                <a:lnTo>
                  <a:pt x="633" y="1063"/>
                </a:lnTo>
                <a:lnTo>
                  <a:pt x="633" y="1063"/>
                </a:lnTo>
                <a:close/>
                <a:moveTo>
                  <a:pt x="2785" y="862"/>
                </a:moveTo>
                <a:lnTo>
                  <a:pt x="2785" y="862"/>
                </a:lnTo>
                <a:lnTo>
                  <a:pt x="2797" y="860"/>
                </a:lnTo>
                <a:lnTo>
                  <a:pt x="2809" y="858"/>
                </a:lnTo>
                <a:lnTo>
                  <a:pt x="2820" y="853"/>
                </a:lnTo>
                <a:lnTo>
                  <a:pt x="2830" y="849"/>
                </a:lnTo>
                <a:lnTo>
                  <a:pt x="2838" y="844"/>
                </a:lnTo>
                <a:lnTo>
                  <a:pt x="2848" y="838"/>
                </a:lnTo>
                <a:lnTo>
                  <a:pt x="2855" y="832"/>
                </a:lnTo>
                <a:lnTo>
                  <a:pt x="2862" y="824"/>
                </a:lnTo>
                <a:lnTo>
                  <a:pt x="2869" y="817"/>
                </a:lnTo>
                <a:lnTo>
                  <a:pt x="2875" y="808"/>
                </a:lnTo>
                <a:lnTo>
                  <a:pt x="2886" y="790"/>
                </a:lnTo>
                <a:lnTo>
                  <a:pt x="2893" y="769"/>
                </a:lnTo>
                <a:lnTo>
                  <a:pt x="2900" y="748"/>
                </a:lnTo>
                <a:lnTo>
                  <a:pt x="2900" y="748"/>
                </a:lnTo>
                <a:lnTo>
                  <a:pt x="2899" y="688"/>
                </a:lnTo>
                <a:lnTo>
                  <a:pt x="2897" y="629"/>
                </a:lnTo>
                <a:lnTo>
                  <a:pt x="2893" y="512"/>
                </a:lnTo>
                <a:lnTo>
                  <a:pt x="2884" y="395"/>
                </a:lnTo>
                <a:lnTo>
                  <a:pt x="2877" y="279"/>
                </a:lnTo>
                <a:lnTo>
                  <a:pt x="2877" y="279"/>
                </a:lnTo>
                <a:lnTo>
                  <a:pt x="2877" y="260"/>
                </a:lnTo>
                <a:lnTo>
                  <a:pt x="2877" y="244"/>
                </a:lnTo>
                <a:lnTo>
                  <a:pt x="2876" y="227"/>
                </a:lnTo>
                <a:lnTo>
                  <a:pt x="2873" y="211"/>
                </a:lnTo>
                <a:lnTo>
                  <a:pt x="2869" y="196"/>
                </a:lnTo>
                <a:lnTo>
                  <a:pt x="2865" y="182"/>
                </a:lnTo>
                <a:lnTo>
                  <a:pt x="2861" y="169"/>
                </a:lnTo>
                <a:lnTo>
                  <a:pt x="2854" y="155"/>
                </a:lnTo>
                <a:lnTo>
                  <a:pt x="2848" y="144"/>
                </a:lnTo>
                <a:lnTo>
                  <a:pt x="2840" y="133"/>
                </a:lnTo>
                <a:lnTo>
                  <a:pt x="2824" y="111"/>
                </a:lnTo>
                <a:lnTo>
                  <a:pt x="2806" y="92"/>
                </a:lnTo>
                <a:lnTo>
                  <a:pt x="2786" y="75"/>
                </a:lnTo>
                <a:lnTo>
                  <a:pt x="2786" y="75"/>
                </a:lnTo>
                <a:lnTo>
                  <a:pt x="2734" y="68"/>
                </a:lnTo>
                <a:lnTo>
                  <a:pt x="2682" y="62"/>
                </a:lnTo>
                <a:lnTo>
                  <a:pt x="2629" y="60"/>
                </a:lnTo>
                <a:lnTo>
                  <a:pt x="2574" y="55"/>
                </a:lnTo>
                <a:lnTo>
                  <a:pt x="2466" y="50"/>
                </a:lnTo>
                <a:lnTo>
                  <a:pt x="2412" y="45"/>
                </a:lnTo>
                <a:lnTo>
                  <a:pt x="2360" y="41"/>
                </a:lnTo>
                <a:lnTo>
                  <a:pt x="2360" y="41"/>
                </a:lnTo>
                <a:lnTo>
                  <a:pt x="2314" y="37"/>
                </a:lnTo>
                <a:lnTo>
                  <a:pt x="2268" y="34"/>
                </a:lnTo>
                <a:lnTo>
                  <a:pt x="2172" y="30"/>
                </a:lnTo>
                <a:lnTo>
                  <a:pt x="2076" y="27"/>
                </a:lnTo>
                <a:lnTo>
                  <a:pt x="1980" y="27"/>
                </a:lnTo>
                <a:lnTo>
                  <a:pt x="1786" y="27"/>
                </a:lnTo>
                <a:lnTo>
                  <a:pt x="1689" y="26"/>
                </a:lnTo>
                <a:lnTo>
                  <a:pt x="1593" y="22"/>
                </a:lnTo>
                <a:lnTo>
                  <a:pt x="1593" y="22"/>
                </a:lnTo>
                <a:lnTo>
                  <a:pt x="1550" y="20"/>
                </a:lnTo>
                <a:lnTo>
                  <a:pt x="1505" y="19"/>
                </a:lnTo>
                <a:lnTo>
                  <a:pt x="1416" y="19"/>
                </a:lnTo>
                <a:lnTo>
                  <a:pt x="1329" y="22"/>
                </a:lnTo>
                <a:lnTo>
                  <a:pt x="1243" y="24"/>
                </a:lnTo>
                <a:lnTo>
                  <a:pt x="1157" y="27"/>
                </a:lnTo>
                <a:lnTo>
                  <a:pt x="1070" y="30"/>
                </a:lnTo>
                <a:lnTo>
                  <a:pt x="986" y="30"/>
                </a:lnTo>
                <a:lnTo>
                  <a:pt x="942" y="29"/>
                </a:lnTo>
                <a:lnTo>
                  <a:pt x="900" y="27"/>
                </a:lnTo>
                <a:lnTo>
                  <a:pt x="900" y="27"/>
                </a:lnTo>
                <a:lnTo>
                  <a:pt x="848" y="26"/>
                </a:lnTo>
                <a:lnTo>
                  <a:pt x="796" y="24"/>
                </a:lnTo>
                <a:lnTo>
                  <a:pt x="694" y="26"/>
                </a:lnTo>
                <a:lnTo>
                  <a:pt x="642" y="27"/>
                </a:lnTo>
                <a:lnTo>
                  <a:pt x="590" y="27"/>
                </a:lnTo>
                <a:lnTo>
                  <a:pt x="536" y="26"/>
                </a:lnTo>
                <a:lnTo>
                  <a:pt x="483" y="22"/>
                </a:lnTo>
                <a:lnTo>
                  <a:pt x="483" y="22"/>
                </a:lnTo>
                <a:lnTo>
                  <a:pt x="487" y="24"/>
                </a:lnTo>
                <a:lnTo>
                  <a:pt x="493" y="27"/>
                </a:lnTo>
                <a:lnTo>
                  <a:pt x="493" y="27"/>
                </a:lnTo>
                <a:lnTo>
                  <a:pt x="489" y="29"/>
                </a:lnTo>
                <a:lnTo>
                  <a:pt x="484" y="27"/>
                </a:lnTo>
                <a:lnTo>
                  <a:pt x="477" y="26"/>
                </a:lnTo>
                <a:lnTo>
                  <a:pt x="477" y="26"/>
                </a:lnTo>
                <a:lnTo>
                  <a:pt x="448" y="24"/>
                </a:lnTo>
                <a:lnTo>
                  <a:pt x="418" y="26"/>
                </a:lnTo>
                <a:lnTo>
                  <a:pt x="359" y="29"/>
                </a:lnTo>
                <a:lnTo>
                  <a:pt x="302" y="33"/>
                </a:lnTo>
                <a:lnTo>
                  <a:pt x="248" y="38"/>
                </a:lnTo>
                <a:lnTo>
                  <a:pt x="248" y="38"/>
                </a:lnTo>
                <a:lnTo>
                  <a:pt x="240" y="44"/>
                </a:lnTo>
                <a:lnTo>
                  <a:pt x="231" y="50"/>
                </a:lnTo>
                <a:lnTo>
                  <a:pt x="217" y="64"/>
                </a:lnTo>
                <a:lnTo>
                  <a:pt x="193" y="90"/>
                </a:lnTo>
                <a:lnTo>
                  <a:pt x="193" y="90"/>
                </a:lnTo>
                <a:lnTo>
                  <a:pt x="188" y="106"/>
                </a:lnTo>
                <a:lnTo>
                  <a:pt x="185" y="123"/>
                </a:lnTo>
                <a:lnTo>
                  <a:pt x="181" y="138"/>
                </a:lnTo>
                <a:lnTo>
                  <a:pt x="175" y="155"/>
                </a:lnTo>
                <a:lnTo>
                  <a:pt x="175" y="155"/>
                </a:lnTo>
                <a:lnTo>
                  <a:pt x="171" y="275"/>
                </a:lnTo>
                <a:lnTo>
                  <a:pt x="170" y="336"/>
                </a:lnTo>
                <a:lnTo>
                  <a:pt x="170" y="400"/>
                </a:lnTo>
                <a:lnTo>
                  <a:pt x="171" y="463"/>
                </a:lnTo>
                <a:lnTo>
                  <a:pt x="172" y="526"/>
                </a:lnTo>
                <a:lnTo>
                  <a:pt x="177" y="588"/>
                </a:lnTo>
                <a:lnTo>
                  <a:pt x="182" y="648"/>
                </a:lnTo>
                <a:lnTo>
                  <a:pt x="182" y="648"/>
                </a:lnTo>
                <a:lnTo>
                  <a:pt x="189" y="676"/>
                </a:lnTo>
                <a:lnTo>
                  <a:pt x="198" y="705"/>
                </a:lnTo>
                <a:lnTo>
                  <a:pt x="208" y="731"/>
                </a:lnTo>
                <a:lnTo>
                  <a:pt x="219" y="755"/>
                </a:lnTo>
                <a:lnTo>
                  <a:pt x="231" y="779"/>
                </a:lnTo>
                <a:lnTo>
                  <a:pt x="245" y="799"/>
                </a:lnTo>
                <a:lnTo>
                  <a:pt x="254" y="808"/>
                </a:lnTo>
                <a:lnTo>
                  <a:pt x="262" y="817"/>
                </a:lnTo>
                <a:lnTo>
                  <a:pt x="271" y="824"/>
                </a:lnTo>
                <a:lnTo>
                  <a:pt x="281" y="831"/>
                </a:lnTo>
                <a:lnTo>
                  <a:pt x="281" y="831"/>
                </a:lnTo>
                <a:lnTo>
                  <a:pt x="302" y="837"/>
                </a:lnTo>
                <a:lnTo>
                  <a:pt x="321" y="841"/>
                </a:lnTo>
                <a:lnTo>
                  <a:pt x="363" y="846"/>
                </a:lnTo>
                <a:lnTo>
                  <a:pt x="408" y="849"/>
                </a:lnTo>
                <a:lnTo>
                  <a:pt x="453" y="851"/>
                </a:lnTo>
                <a:lnTo>
                  <a:pt x="498" y="851"/>
                </a:lnTo>
                <a:lnTo>
                  <a:pt x="543" y="849"/>
                </a:lnTo>
                <a:lnTo>
                  <a:pt x="632" y="848"/>
                </a:lnTo>
                <a:lnTo>
                  <a:pt x="632" y="848"/>
                </a:lnTo>
                <a:lnTo>
                  <a:pt x="791" y="849"/>
                </a:lnTo>
                <a:lnTo>
                  <a:pt x="948" y="852"/>
                </a:lnTo>
                <a:lnTo>
                  <a:pt x="1104" y="855"/>
                </a:lnTo>
                <a:lnTo>
                  <a:pt x="1259" y="859"/>
                </a:lnTo>
                <a:lnTo>
                  <a:pt x="1569" y="870"/>
                </a:lnTo>
                <a:lnTo>
                  <a:pt x="1883" y="883"/>
                </a:lnTo>
                <a:lnTo>
                  <a:pt x="1883" y="883"/>
                </a:lnTo>
                <a:lnTo>
                  <a:pt x="2019" y="889"/>
                </a:lnTo>
                <a:lnTo>
                  <a:pt x="2157" y="893"/>
                </a:lnTo>
                <a:lnTo>
                  <a:pt x="2296" y="896"/>
                </a:lnTo>
                <a:lnTo>
                  <a:pt x="2366" y="896"/>
                </a:lnTo>
                <a:lnTo>
                  <a:pt x="2436" y="894"/>
                </a:lnTo>
                <a:lnTo>
                  <a:pt x="2436" y="894"/>
                </a:lnTo>
                <a:lnTo>
                  <a:pt x="2516" y="893"/>
                </a:lnTo>
                <a:lnTo>
                  <a:pt x="2596" y="891"/>
                </a:lnTo>
                <a:lnTo>
                  <a:pt x="2637" y="890"/>
                </a:lnTo>
                <a:lnTo>
                  <a:pt x="2679" y="887"/>
                </a:lnTo>
                <a:lnTo>
                  <a:pt x="2720" y="883"/>
                </a:lnTo>
                <a:lnTo>
                  <a:pt x="2761" y="877"/>
                </a:lnTo>
                <a:lnTo>
                  <a:pt x="2761" y="877"/>
                </a:lnTo>
                <a:lnTo>
                  <a:pt x="2762" y="872"/>
                </a:lnTo>
                <a:lnTo>
                  <a:pt x="2765" y="868"/>
                </a:lnTo>
                <a:lnTo>
                  <a:pt x="2768" y="866"/>
                </a:lnTo>
                <a:lnTo>
                  <a:pt x="2771" y="863"/>
                </a:lnTo>
                <a:lnTo>
                  <a:pt x="2778" y="862"/>
                </a:lnTo>
                <a:lnTo>
                  <a:pt x="2785" y="862"/>
                </a:lnTo>
                <a:lnTo>
                  <a:pt x="2785" y="862"/>
                </a:lnTo>
                <a:close/>
                <a:moveTo>
                  <a:pt x="1718" y="1039"/>
                </a:moveTo>
                <a:lnTo>
                  <a:pt x="1718" y="1039"/>
                </a:lnTo>
                <a:lnTo>
                  <a:pt x="1727" y="1025"/>
                </a:lnTo>
                <a:lnTo>
                  <a:pt x="1734" y="1012"/>
                </a:lnTo>
                <a:lnTo>
                  <a:pt x="1748" y="983"/>
                </a:lnTo>
                <a:lnTo>
                  <a:pt x="1763" y="955"/>
                </a:lnTo>
                <a:lnTo>
                  <a:pt x="1772" y="942"/>
                </a:lnTo>
                <a:lnTo>
                  <a:pt x="1781" y="929"/>
                </a:lnTo>
                <a:lnTo>
                  <a:pt x="1749" y="998"/>
                </a:lnTo>
                <a:lnTo>
                  <a:pt x="1749" y="998"/>
                </a:lnTo>
                <a:lnTo>
                  <a:pt x="1798" y="945"/>
                </a:lnTo>
                <a:lnTo>
                  <a:pt x="1824" y="921"/>
                </a:lnTo>
                <a:lnTo>
                  <a:pt x="1850" y="897"/>
                </a:lnTo>
                <a:lnTo>
                  <a:pt x="1850" y="897"/>
                </a:lnTo>
                <a:lnTo>
                  <a:pt x="1842" y="896"/>
                </a:lnTo>
                <a:lnTo>
                  <a:pt x="1831" y="896"/>
                </a:lnTo>
                <a:lnTo>
                  <a:pt x="1809" y="896"/>
                </a:lnTo>
                <a:lnTo>
                  <a:pt x="1809" y="896"/>
                </a:lnTo>
                <a:lnTo>
                  <a:pt x="1807" y="896"/>
                </a:lnTo>
                <a:lnTo>
                  <a:pt x="1804" y="897"/>
                </a:lnTo>
                <a:lnTo>
                  <a:pt x="1801" y="901"/>
                </a:lnTo>
                <a:lnTo>
                  <a:pt x="1800" y="907"/>
                </a:lnTo>
                <a:lnTo>
                  <a:pt x="1798" y="910"/>
                </a:lnTo>
                <a:lnTo>
                  <a:pt x="1795" y="912"/>
                </a:lnTo>
                <a:lnTo>
                  <a:pt x="1795" y="912"/>
                </a:lnTo>
                <a:lnTo>
                  <a:pt x="1794" y="910"/>
                </a:lnTo>
                <a:lnTo>
                  <a:pt x="1794" y="907"/>
                </a:lnTo>
                <a:lnTo>
                  <a:pt x="1795" y="901"/>
                </a:lnTo>
                <a:lnTo>
                  <a:pt x="1798" y="897"/>
                </a:lnTo>
                <a:lnTo>
                  <a:pt x="1798" y="896"/>
                </a:lnTo>
                <a:lnTo>
                  <a:pt x="1797" y="894"/>
                </a:lnTo>
                <a:lnTo>
                  <a:pt x="1797" y="894"/>
                </a:lnTo>
                <a:lnTo>
                  <a:pt x="1791" y="893"/>
                </a:lnTo>
                <a:lnTo>
                  <a:pt x="1783" y="893"/>
                </a:lnTo>
                <a:lnTo>
                  <a:pt x="1770" y="894"/>
                </a:lnTo>
                <a:lnTo>
                  <a:pt x="1770" y="894"/>
                </a:lnTo>
                <a:lnTo>
                  <a:pt x="1773" y="898"/>
                </a:lnTo>
                <a:lnTo>
                  <a:pt x="1772" y="903"/>
                </a:lnTo>
                <a:lnTo>
                  <a:pt x="1770" y="907"/>
                </a:lnTo>
                <a:lnTo>
                  <a:pt x="1769" y="911"/>
                </a:lnTo>
                <a:lnTo>
                  <a:pt x="1769" y="911"/>
                </a:lnTo>
                <a:lnTo>
                  <a:pt x="1739" y="952"/>
                </a:lnTo>
                <a:lnTo>
                  <a:pt x="1710" y="991"/>
                </a:lnTo>
                <a:lnTo>
                  <a:pt x="1682" y="1032"/>
                </a:lnTo>
                <a:lnTo>
                  <a:pt x="1668" y="1053"/>
                </a:lnTo>
                <a:lnTo>
                  <a:pt x="1655" y="1074"/>
                </a:lnTo>
                <a:lnTo>
                  <a:pt x="1655" y="1074"/>
                </a:lnTo>
                <a:lnTo>
                  <a:pt x="1673" y="1077"/>
                </a:lnTo>
                <a:lnTo>
                  <a:pt x="1691" y="1078"/>
                </a:lnTo>
                <a:lnTo>
                  <a:pt x="1710" y="1078"/>
                </a:lnTo>
                <a:lnTo>
                  <a:pt x="1728" y="1078"/>
                </a:lnTo>
                <a:lnTo>
                  <a:pt x="1745" y="1077"/>
                </a:lnTo>
                <a:lnTo>
                  <a:pt x="1760" y="1074"/>
                </a:lnTo>
                <a:lnTo>
                  <a:pt x="1774" y="1068"/>
                </a:lnTo>
                <a:lnTo>
                  <a:pt x="1784" y="1063"/>
                </a:lnTo>
                <a:lnTo>
                  <a:pt x="1784" y="1063"/>
                </a:lnTo>
                <a:lnTo>
                  <a:pt x="1783" y="1060"/>
                </a:lnTo>
                <a:lnTo>
                  <a:pt x="1784" y="1057"/>
                </a:lnTo>
                <a:lnTo>
                  <a:pt x="1786" y="1056"/>
                </a:lnTo>
                <a:lnTo>
                  <a:pt x="1788" y="1054"/>
                </a:lnTo>
                <a:lnTo>
                  <a:pt x="1790" y="1053"/>
                </a:lnTo>
                <a:lnTo>
                  <a:pt x="1793" y="1053"/>
                </a:lnTo>
                <a:lnTo>
                  <a:pt x="1794" y="1054"/>
                </a:lnTo>
                <a:lnTo>
                  <a:pt x="1793" y="1057"/>
                </a:lnTo>
                <a:lnTo>
                  <a:pt x="1793" y="1057"/>
                </a:lnTo>
                <a:lnTo>
                  <a:pt x="1788" y="1064"/>
                </a:lnTo>
                <a:lnTo>
                  <a:pt x="1783" y="1070"/>
                </a:lnTo>
                <a:lnTo>
                  <a:pt x="1772" y="1080"/>
                </a:lnTo>
                <a:lnTo>
                  <a:pt x="1822" y="1080"/>
                </a:lnTo>
                <a:lnTo>
                  <a:pt x="1822" y="1080"/>
                </a:lnTo>
                <a:lnTo>
                  <a:pt x="1832" y="1061"/>
                </a:lnTo>
                <a:lnTo>
                  <a:pt x="1843" y="1045"/>
                </a:lnTo>
                <a:lnTo>
                  <a:pt x="1866" y="1011"/>
                </a:lnTo>
                <a:lnTo>
                  <a:pt x="1866" y="1011"/>
                </a:lnTo>
                <a:lnTo>
                  <a:pt x="1866" y="1011"/>
                </a:lnTo>
                <a:lnTo>
                  <a:pt x="1870" y="1008"/>
                </a:lnTo>
                <a:lnTo>
                  <a:pt x="1873" y="1004"/>
                </a:lnTo>
                <a:lnTo>
                  <a:pt x="1878" y="993"/>
                </a:lnTo>
                <a:lnTo>
                  <a:pt x="1874" y="993"/>
                </a:lnTo>
                <a:lnTo>
                  <a:pt x="1874" y="993"/>
                </a:lnTo>
                <a:lnTo>
                  <a:pt x="1888" y="976"/>
                </a:lnTo>
                <a:lnTo>
                  <a:pt x="1901" y="957"/>
                </a:lnTo>
                <a:lnTo>
                  <a:pt x="1912" y="939"/>
                </a:lnTo>
                <a:lnTo>
                  <a:pt x="1923" y="921"/>
                </a:lnTo>
                <a:lnTo>
                  <a:pt x="1791" y="1049"/>
                </a:lnTo>
                <a:lnTo>
                  <a:pt x="1791" y="1049"/>
                </a:lnTo>
                <a:lnTo>
                  <a:pt x="1824" y="1009"/>
                </a:lnTo>
                <a:lnTo>
                  <a:pt x="1857" y="972"/>
                </a:lnTo>
                <a:lnTo>
                  <a:pt x="1892" y="936"/>
                </a:lnTo>
                <a:lnTo>
                  <a:pt x="1929" y="901"/>
                </a:lnTo>
                <a:lnTo>
                  <a:pt x="1929" y="901"/>
                </a:lnTo>
                <a:lnTo>
                  <a:pt x="1918" y="898"/>
                </a:lnTo>
                <a:lnTo>
                  <a:pt x="1905" y="898"/>
                </a:lnTo>
                <a:lnTo>
                  <a:pt x="1878" y="898"/>
                </a:lnTo>
                <a:lnTo>
                  <a:pt x="1878" y="898"/>
                </a:lnTo>
                <a:lnTo>
                  <a:pt x="1866" y="921"/>
                </a:lnTo>
                <a:lnTo>
                  <a:pt x="1853" y="943"/>
                </a:lnTo>
                <a:lnTo>
                  <a:pt x="1825" y="987"/>
                </a:lnTo>
                <a:lnTo>
                  <a:pt x="1825" y="987"/>
                </a:lnTo>
                <a:lnTo>
                  <a:pt x="1821" y="984"/>
                </a:lnTo>
                <a:lnTo>
                  <a:pt x="1818" y="984"/>
                </a:lnTo>
                <a:lnTo>
                  <a:pt x="1818" y="984"/>
                </a:lnTo>
                <a:lnTo>
                  <a:pt x="1818" y="984"/>
                </a:lnTo>
                <a:lnTo>
                  <a:pt x="1800" y="1011"/>
                </a:lnTo>
                <a:lnTo>
                  <a:pt x="1788" y="1023"/>
                </a:lnTo>
                <a:lnTo>
                  <a:pt x="1781" y="1032"/>
                </a:lnTo>
                <a:lnTo>
                  <a:pt x="1781" y="1032"/>
                </a:lnTo>
                <a:lnTo>
                  <a:pt x="1793" y="1014"/>
                </a:lnTo>
                <a:lnTo>
                  <a:pt x="1804" y="997"/>
                </a:lnTo>
                <a:lnTo>
                  <a:pt x="1817" y="980"/>
                </a:lnTo>
                <a:lnTo>
                  <a:pt x="1831" y="966"/>
                </a:lnTo>
                <a:lnTo>
                  <a:pt x="1829" y="962"/>
                </a:lnTo>
                <a:lnTo>
                  <a:pt x="1829" y="962"/>
                </a:lnTo>
                <a:lnTo>
                  <a:pt x="1838" y="949"/>
                </a:lnTo>
                <a:lnTo>
                  <a:pt x="1846" y="936"/>
                </a:lnTo>
                <a:lnTo>
                  <a:pt x="1854" y="922"/>
                </a:lnTo>
                <a:lnTo>
                  <a:pt x="1863" y="908"/>
                </a:lnTo>
                <a:lnTo>
                  <a:pt x="1863" y="908"/>
                </a:lnTo>
                <a:lnTo>
                  <a:pt x="1864" y="904"/>
                </a:lnTo>
                <a:lnTo>
                  <a:pt x="1863" y="903"/>
                </a:lnTo>
                <a:lnTo>
                  <a:pt x="1860" y="903"/>
                </a:lnTo>
                <a:lnTo>
                  <a:pt x="1856" y="905"/>
                </a:lnTo>
                <a:lnTo>
                  <a:pt x="1856" y="905"/>
                </a:lnTo>
                <a:lnTo>
                  <a:pt x="1818" y="941"/>
                </a:lnTo>
                <a:lnTo>
                  <a:pt x="1780" y="977"/>
                </a:lnTo>
                <a:lnTo>
                  <a:pt x="1745" y="1014"/>
                </a:lnTo>
                <a:lnTo>
                  <a:pt x="1711" y="1053"/>
                </a:lnTo>
                <a:lnTo>
                  <a:pt x="1711" y="1053"/>
                </a:lnTo>
                <a:lnTo>
                  <a:pt x="1711" y="1049"/>
                </a:lnTo>
                <a:lnTo>
                  <a:pt x="1711" y="1042"/>
                </a:lnTo>
                <a:lnTo>
                  <a:pt x="1711" y="1040"/>
                </a:lnTo>
                <a:lnTo>
                  <a:pt x="1713" y="1038"/>
                </a:lnTo>
                <a:lnTo>
                  <a:pt x="1714" y="1038"/>
                </a:lnTo>
                <a:lnTo>
                  <a:pt x="1718" y="1039"/>
                </a:lnTo>
                <a:lnTo>
                  <a:pt x="1718" y="1039"/>
                </a:lnTo>
                <a:close/>
                <a:moveTo>
                  <a:pt x="231" y="993"/>
                </a:moveTo>
                <a:lnTo>
                  <a:pt x="231" y="993"/>
                </a:lnTo>
                <a:lnTo>
                  <a:pt x="236" y="990"/>
                </a:lnTo>
                <a:lnTo>
                  <a:pt x="240" y="986"/>
                </a:lnTo>
                <a:lnTo>
                  <a:pt x="248" y="974"/>
                </a:lnTo>
                <a:lnTo>
                  <a:pt x="257" y="964"/>
                </a:lnTo>
                <a:lnTo>
                  <a:pt x="261" y="959"/>
                </a:lnTo>
                <a:lnTo>
                  <a:pt x="267" y="955"/>
                </a:lnTo>
                <a:lnTo>
                  <a:pt x="267" y="955"/>
                </a:lnTo>
                <a:lnTo>
                  <a:pt x="260" y="967"/>
                </a:lnTo>
                <a:lnTo>
                  <a:pt x="254" y="977"/>
                </a:lnTo>
                <a:lnTo>
                  <a:pt x="248" y="988"/>
                </a:lnTo>
                <a:lnTo>
                  <a:pt x="244" y="994"/>
                </a:lnTo>
                <a:lnTo>
                  <a:pt x="237" y="1000"/>
                </a:lnTo>
                <a:lnTo>
                  <a:pt x="237" y="1000"/>
                </a:lnTo>
                <a:lnTo>
                  <a:pt x="245" y="1001"/>
                </a:lnTo>
                <a:lnTo>
                  <a:pt x="255" y="1002"/>
                </a:lnTo>
                <a:lnTo>
                  <a:pt x="275" y="1005"/>
                </a:lnTo>
                <a:lnTo>
                  <a:pt x="275" y="1005"/>
                </a:lnTo>
                <a:lnTo>
                  <a:pt x="286" y="984"/>
                </a:lnTo>
                <a:lnTo>
                  <a:pt x="300" y="966"/>
                </a:lnTo>
                <a:lnTo>
                  <a:pt x="316" y="950"/>
                </a:lnTo>
                <a:lnTo>
                  <a:pt x="333" y="936"/>
                </a:lnTo>
                <a:lnTo>
                  <a:pt x="320" y="941"/>
                </a:lnTo>
                <a:lnTo>
                  <a:pt x="317" y="942"/>
                </a:lnTo>
                <a:lnTo>
                  <a:pt x="316" y="946"/>
                </a:lnTo>
                <a:lnTo>
                  <a:pt x="317" y="942"/>
                </a:lnTo>
                <a:lnTo>
                  <a:pt x="320" y="941"/>
                </a:lnTo>
                <a:lnTo>
                  <a:pt x="320" y="941"/>
                </a:lnTo>
                <a:lnTo>
                  <a:pt x="323" y="934"/>
                </a:lnTo>
                <a:lnTo>
                  <a:pt x="327" y="927"/>
                </a:lnTo>
                <a:lnTo>
                  <a:pt x="335" y="915"/>
                </a:lnTo>
                <a:lnTo>
                  <a:pt x="344" y="903"/>
                </a:lnTo>
                <a:lnTo>
                  <a:pt x="348" y="896"/>
                </a:lnTo>
                <a:lnTo>
                  <a:pt x="351" y="889"/>
                </a:lnTo>
                <a:lnTo>
                  <a:pt x="271" y="962"/>
                </a:lnTo>
                <a:lnTo>
                  <a:pt x="271" y="962"/>
                </a:lnTo>
                <a:lnTo>
                  <a:pt x="279" y="948"/>
                </a:lnTo>
                <a:lnTo>
                  <a:pt x="289" y="935"/>
                </a:lnTo>
                <a:lnTo>
                  <a:pt x="300" y="922"/>
                </a:lnTo>
                <a:lnTo>
                  <a:pt x="312" y="910"/>
                </a:lnTo>
                <a:lnTo>
                  <a:pt x="323" y="900"/>
                </a:lnTo>
                <a:lnTo>
                  <a:pt x="335" y="889"/>
                </a:lnTo>
                <a:lnTo>
                  <a:pt x="362" y="870"/>
                </a:lnTo>
                <a:lnTo>
                  <a:pt x="362" y="870"/>
                </a:lnTo>
                <a:lnTo>
                  <a:pt x="365" y="869"/>
                </a:lnTo>
                <a:lnTo>
                  <a:pt x="369" y="870"/>
                </a:lnTo>
                <a:lnTo>
                  <a:pt x="371" y="872"/>
                </a:lnTo>
                <a:lnTo>
                  <a:pt x="371" y="877"/>
                </a:lnTo>
                <a:lnTo>
                  <a:pt x="371" y="877"/>
                </a:lnTo>
                <a:lnTo>
                  <a:pt x="363" y="893"/>
                </a:lnTo>
                <a:lnTo>
                  <a:pt x="354" y="907"/>
                </a:lnTo>
                <a:lnTo>
                  <a:pt x="344" y="920"/>
                </a:lnTo>
                <a:lnTo>
                  <a:pt x="333" y="929"/>
                </a:lnTo>
                <a:lnTo>
                  <a:pt x="337" y="929"/>
                </a:lnTo>
                <a:lnTo>
                  <a:pt x="292" y="1001"/>
                </a:lnTo>
                <a:lnTo>
                  <a:pt x="292" y="1001"/>
                </a:lnTo>
                <a:lnTo>
                  <a:pt x="290" y="1005"/>
                </a:lnTo>
                <a:lnTo>
                  <a:pt x="290" y="1009"/>
                </a:lnTo>
                <a:lnTo>
                  <a:pt x="292" y="1009"/>
                </a:lnTo>
                <a:lnTo>
                  <a:pt x="293" y="1009"/>
                </a:lnTo>
                <a:lnTo>
                  <a:pt x="296" y="1005"/>
                </a:lnTo>
                <a:lnTo>
                  <a:pt x="296" y="1005"/>
                </a:lnTo>
                <a:lnTo>
                  <a:pt x="297" y="1002"/>
                </a:lnTo>
                <a:lnTo>
                  <a:pt x="299" y="1001"/>
                </a:lnTo>
                <a:lnTo>
                  <a:pt x="300" y="1001"/>
                </a:lnTo>
                <a:lnTo>
                  <a:pt x="302" y="1002"/>
                </a:lnTo>
                <a:lnTo>
                  <a:pt x="303" y="1005"/>
                </a:lnTo>
                <a:lnTo>
                  <a:pt x="303" y="1009"/>
                </a:lnTo>
                <a:lnTo>
                  <a:pt x="303" y="1009"/>
                </a:lnTo>
                <a:lnTo>
                  <a:pt x="309" y="1012"/>
                </a:lnTo>
                <a:lnTo>
                  <a:pt x="314" y="1014"/>
                </a:lnTo>
                <a:lnTo>
                  <a:pt x="320" y="1015"/>
                </a:lnTo>
                <a:lnTo>
                  <a:pt x="327" y="1015"/>
                </a:lnTo>
                <a:lnTo>
                  <a:pt x="392" y="925"/>
                </a:lnTo>
                <a:lnTo>
                  <a:pt x="392" y="925"/>
                </a:lnTo>
                <a:lnTo>
                  <a:pt x="375" y="939"/>
                </a:lnTo>
                <a:lnTo>
                  <a:pt x="358" y="956"/>
                </a:lnTo>
                <a:lnTo>
                  <a:pt x="342" y="972"/>
                </a:lnTo>
                <a:lnTo>
                  <a:pt x="326" y="988"/>
                </a:lnTo>
                <a:lnTo>
                  <a:pt x="324" y="983"/>
                </a:lnTo>
                <a:lnTo>
                  <a:pt x="307" y="998"/>
                </a:lnTo>
                <a:lnTo>
                  <a:pt x="307" y="998"/>
                </a:lnTo>
                <a:lnTo>
                  <a:pt x="307" y="994"/>
                </a:lnTo>
                <a:lnTo>
                  <a:pt x="309" y="991"/>
                </a:lnTo>
                <a:lnTo>
                  <a:pt x="312" y="988"/>
                </a:lnTo>
                <a:lnTo>
                  <a:pt x="313" y="983"/>
                </a:lnTo>
                <a:lnTo>
                  <a:pt x="313" y="983"/>
                </a:lnTo>
                <a:lnTo>
                  <a:pt x="314" y="983"/>
                </a:lnTo>
                <a:lnTo>
                  <a:pt x="317" y="980"/>
                </a:lnTo>
                <a:lnTo>
                  <a:pt x="324" y="974"/>
                </a:lnTo>
                <a:lnTo>
                  <a:pt x="327" y="972"/>
                </a:lnTo>
                <a:lnTo>
                  <a:pt x="328" y="972"/>
                </a:lnTo>
                <a:lnTo>
                  <a:pt x="327" y="976"/>
                </a:lnTo>
                <a:lnTo>
                  <a:pt x="324" y="983"/>
                </a:lnTo>
                <a:lnTo>
                  <a:pt x="324" y="983"/>
                </a:lnTo>
                <a:lnTo>
                  <a:pt x="328" y="980"/>
                </a:lnTo>
                <a:lnTo>
                  <a:pt x="333" y="976"/>
                </a:lnTo>
                <a:lnTo>
                  <a:pt x="338" y="967"/>
                </a:lnTo>
                <a:lnTo>
                  <a:pt x="338" y="964"/>
                </a:lnTo>
                <a:lnTo>
                  <a:pt x="338" y="964"/>
                </a:lnTo>
                <a:lnTo>
                  <a:pt x="340" y="960"/>
                </a:lnTo>
                <a:lnTo>
                  <a:pt x="340" y="960"/>
                </a:lnTo>
                <a:lnTo>
                  <a:pt x="362" y="936"/>
                </a:lnTo>
                <a:lnTo>
                  <a:pt x="386" y="914"/>
                </a:lnTo>
                <a:lnTo>
                  <a:pt x="411" y="893"/>
                </a:lnTo>
                <a:lnTo>
                  <a:pt x="439" y="875"/>
                </a:lnTo>
                <a:lnTo>
                  <a:pt x="439" y="875"/>
                </a:lnTo>
                <a:lnTo>
                  <a:pt x="437" y="882"/>
                </a:lnTo>
                <a:lnTo>
                  <a:pt x="432" y="890"/>
                </a:lnTo>
                <a:lnTo>
                  <a:pt x="421" y="907"/>
                </a:lnTo>
                <a:lnTo>
                  <a:pt x="407" y="922"/>
                </a:lnTo>
                <a:lnTo>
                  <a:pt x="394" y="935"/>
                </a:lnTo>
                <a:lnTo>
                  <a:pt x="394" y="935"/>
                </a:lnTo>
                <a:lnTo>
                  <a:pt x="396" y="939"/>
                </a:lnTo>
                <a:lnTo>
                  <a:pt x="396" y="942"/>
                </a:lnTo>
                <a:lnTo>
                  <a:pt x="392" y="949"/>
                </a:lnTo>
                <a:lnTo>
                  <a:pt x="392" y="949"/>
                </a:lnTo>
                <a:lnTo>
                  <a:pt x="379" y="964"/>
                </a:lnTo>
                <a:lnTo>
                  <a:pt x="366" y="981"/>
                </a:lnTo>
                <a:lnTo>
                  <a:pt x="354" y="1000"/>
                </a:lnTo>
                <a:lnTo>
                  <a:pt x="342" y="1019"/>
                </a:lnTo>
                <a:lnTo>
                  <a:pt x="342" y="1019"/>
                </a:lnTo>
                <a:lnTo>
                  <a:pt x="349" y="1015"/>
                </a:lnTo>
                <a:lnTo>
                  <a:pt x="355" y="1011"/>
                </a:lnTo>
                <a:lnTo>
                  <a:pt x="359" y="1005"/>
                </a:lnTo>
                <a:lnTo>
                  <a:pt x="363" y="1000"/>
                </a:lnTo>
                <a:lnTo>
                  <a:pt x="372" y="988"/>
                </a:lnTo>
                <a:lnTo>
                  <a:pt x="376" y="984"/>
                </a:lnTo>
                <a:lnTo>
                  <a:pt x="383" y="979"/>
                </a:lnTo>
                <a:lnTo>
                  <a:pt x="383" y="979"/>
                </a:lnTo>
                <a:lnTo>
                  <a:pt x="383" y="981"/>
                </a:lnTo>
                <a:lnTo>
                  <a:pt x="382" y="986"/>
                </a:lnTo>
                <a:lnTo>
                  <a:pt x="378" y="991"/>
                </a:lnTo>
                <a:lnTo>
                  <a:pt x="373" y="997"/>
                </a:lnTo>
                <a:lnTo>
                  <a:pt x="372" y="1001"/>
                </a:lnTo>
                <a:lnTo>
                  <a:pt x="372" y="1005"/>
                </a:lnTo>
                <a:lnTo>
                  <a:pt x="372" y="1005"/>
                </a:lnTo>
                <a:lnTo>
                  <a:pt x="371" y="1007"/>
                </a:lnTo>
                <a:lnTo>
                  <a:pt x="368" y="1008"/>
                </a:lnTo>
                <a:lnTo>
                  <a:pt x="362" y="1014"/>
                </a:lnTo>
                <a:lnTo>
                  <a:pt x="361" y="1015"/>
                </a:lnTo>
                <a:lnTo>
                  <a:pt x="361" y="1018"/>
                </a:lnTo>
                <a:lnTo>
                  <a:pt x="362" y="1019"/>
                </a:lnTo>
                <a:lnTo>
                  <a:pt x="366" y="1022"/>
                </a:lnTo>
                <a:lnTo>
                  <a:pt x="366" y="1022"/>
                </a:lnTo>
                <a:lnTo>
                  <a:pt x="380" y="1025"/>
                </a:lnTo>
                <a:lnTo>
                  <a:pt x="394" y="1026"/>
                </a:lnTo>
                <a:lnTo>
                  <a:pt x="421" y="1029"/>
                </a:lnTo>
                <a:lnTo>
                  <a:pt x="421" y="1029"/>
                </a:lnTo>
                <a:lnTo>
                  <a:pt x="424" y="1018"/>
                </a:lnTo>
                <a:lnTo>
                  <a:pt x="430" y="1007"/>
                </a:lnTo>
                <a:lnTo>
                  <a:pt x="437" y="997"/>
                </a:lnTo>
                <a:lnTo>
                  <a:pt x="444" y="987"/>
                </a:lnTo>
                <a:lnTo>
                  <a:pt x="459" y="970"/>
                </a:lnTo>
                <a:lnTo>
                  <a:pt x="465" y="963"/>
                </a:lnTo>
                <a:lnTo>
                  <a:pt x="466" y="957"/>
                </a:lnTo>
                <a:lnTo>
                  <a:pt x="466" y="957"/>
                </a:lnTo>
                <a:lnTo>
                  <a:pt x="479" y="939"/>
                </a:lnTo>
                <a:lnTo>
                  <a:pt x="493" y="921"/>
                </a:lnTo>
                <a:lnTo>
                  <a:pt x="507" y="903"/>
                </a:lnTo>
                <a:lnTo>
                  <a:pt x="514" y="893"/>
                </a:lnTo>
                <a:lnTo>
                  <a:pt x="519" y="880"/>
                </a:lnTo>
                <a:lnTo>
                  <a:pt x="519" y="880"/>
                </a:lnTo>
                <a:lnTo>
                  <a:pt x="500" y="893"/>
                </a:lnTo>
                <a:lnTo>
                  <a:pt x="482" y="905"/>
                </a:lnTo>
                <a:lnTo>
                  <a:pt x="463" y="918"/>
                </a:lnTo>
                <a:lnTo>
                  <a:pt x="446" y="932"/>
                </a:lnTo>
                <a:lnTo>
                  <a:pt x="414" y="960"/>
                </a:lnTo>
                <a:lnTo>
                  <a:pt x="385" y="988"/>
                </a:lnTo>
                <a:lnTo>
                  <a:pt x="385" y="988"/>
                </a:lnTo>
                <a:lnTo>
                  <a:pt x="396" y="972"/>
                </a:lnTo>
                <a:lnTo>
                  <a:pt x="407" y="956"/>
                </a:lnTo>
                <a:lnTo>
                  <a:pt x="420" y="942"/>
                </a:lnTo>
                <a:lnTo>
                  <a:pt x="435" y="928"/>
                </a:lnTo>
                <a:lnTo>
                  <a:pt x="451" y="915"/>
                </a:lnTo>
                <a:lnTo>
                  <a:pt x="467" y="903"/>
                </a:lnTo>
                <a:lnTo>
                  <a:pt x="503" y="880"/>
                </a:lnTo>
                <a:lnTo>
                  <a:pt x="503" y="880"/>
                </a:lnTo>
                <a:lnTo>
                  <a:pt x="480" y="875"/>
                </a:lnTo>
                <a:lnTo>
                  <a:pt x="458" y="870"/>
                </a:lnTo>
                <a:lnTo>
                  <a:pt x="434" y="868"/>
                </a:lnTo>
                <a:lnTo>
                  <a:pt x="408" y="868"/>
                </a:lnTo>
                <a:lnTo>
                  <a:pt x="359" y="865"/>
                </a:lnTo>
                <a:lnTo>
                  <a:pt x="335" y="862"/>
                </a:lnTo>
                <a:lnTo>
                  <a:pt x="313" y="859"/>
                </a:lnTo>
                <a:lnTo>
                  <a:pt x="313" y="859"/>
                </a:lnTo>
                <a:lnTo>
                  <a:pt x="307" y="872"/>
                </a:lnTo>
                <a:lnTo>
                  <a:pt x="297" y="887"/>
                </a:lnTo>
                <a:lnTo>
                  <a:pt x="278" y="914"/>
                </a:lnTo>
                <a:lnTo>
                  <a:pt x="278" y="914"/>
                </a:lnTo>
                <a:lnTo>
                  <a:pt x="252" y="952"/>
                </a:lnTo>
                <a:lnTo>
                  <a:pt x="240" y="973"/>
                </a:lnTo>
                <a:lnTo>
                  <a:pt x="234" y="983"/>
                </a:lnTo>
                <a:lnTo>
                  <a:pt x="231" y="993"/>
                </a:lnTo>
                <a:lnTo>
                  <a:pt x="231" y="993"/>
                </a:lnTo>
                <a:close/>
                <a:moveTo>
                  <a:pt x="992" y="986"/>
                </a:moveTo>
                <a:lnTo>
                  <a:pt x="992" y="986"/>
                </a:lnTo>
                <a:lnTo>
                  <a:pt x="1021" y="956"/>
                </a:lnTo>
                <a:lnTo>
                  <a:pt x="1037" y="942"/>
                </a:lnTo>
                <a:lnTo>
                  <a:pt x="1053" y="928"/>
                </a:lnTo>
                <a:lnTo>
                  <a:pt x="1070" y="914"/>
                </a:lnTo>
                <a:lnTo>
                  <a:pt x="1089" y="901"/>
                </a:lnTo>
                <a:lnTo>
                  <a:pt x="1110" y="890"/>
                </a:lnTo>
                <a:lnTo>
                  <a:pt x="1131" y="879"/>
                </a:lnTo>
                <a:lnTo>
                  <a:pt x="1131" y="879"/>
                </a:lnTo>
                <a:lnTo>
                  <a:pt x="1129" y="890"/>
                </a:lnTo>
                <a:lnTo>
                  <a:pt x="1127" y="901"/>
                </a:lnTo>
                <a:lnTo>
                  <a:pt x="1122" y="911"/>
                </a:lnTo>
                <a:lnTo>
                  <a:pt x="1115" y="921"/>
                </a:lnTo>
                <a:lnTo>
                  <a:pt x="1108" y="931"/>
                </a:lnTo>
                <a:lnTo>
                  <a:pt x="1101" y="938"/>
                </a:lnTo>
                <a:lnTo>
                  <a:pt x="1090" y="950"/>
                </a:lnTo>
                <a:lnTo>
                  <a:pt x="1093" y="949"/>
                </a:lnTo>
                <a:lnTo>
                  <a:pt x="1090" y="950"/>
                </a:lnTo>
                <a:lnTo>
                  <a:pt x="1090" y="950"/>
                </a:lnTo>
                <a:lnTo>
                  <a:pt x="1075" y="973"/>
                </a:lnTo>
                <a:lnTo>
                  <a:pt x="1056" y="998"/>
                </a:lnTo>
                <a:lnTo>
                  <a:pt x="1039" y="1022"/>
                </a:lnTo>
                <a:lnTo>
                  <a:pt x="1024" y="1046"/>
                </a:lnTo>
                <a:lnTo>
                  <a:pt x="1024" y="1046"/>
                </a:lnTo>
                <a:lnTo>
                  <a:pt x="1032" y="1045"/>
                </a:lnTo>
                <a:lnTo>
                  <a:pt x="1037" y="1043"/>
                </a:lnTo>
                <a:lnTo>
                  <a:pt x="1037" y="1042"/>
                </a:lnTo>
                <a:lnTo>
                  <a:pt x="1035" y="1042"/>
                </a:lnTo>
                <a:lnTo>
                  <a:pt x="1030" y="1043"/>
                </a:lnTo>
                <a:lnTo>
                  <a:pt x="1030" y="1043"/>
                </a:lnTo>
                <a:lnTo>
                  <a:pt x="1042" y="1032"/>
                </a:lnTo>
                <a:lnTo>
                  <a:pt x="1053" y="1019"/>
                </a:lnTo>
                <a:lnTo>
                  <a:pt x="1065" y="1007"/>
                </a:lnTo>
                <a:lnTo>
                  <a:pt x="1070" y="1002"/>
                </a:lnTo>
                <a:lnTo>
                  <a:pt x="1077" y="998"/>
                </a:lnTo>
                <a:lnTo>
                  <a:pt x="1082" y="994"/>
                </a:lnTo>
                <a:lnTo>
                  <a:pt x="1083" y="991"/>
                </a:lnTo>
                <a:lnTo>
                  <a:pt x="1083" y="991"/>
                </a:lnTo>
                <a:lnTo>
                  <a:pt x="1084" y="988"/>
                </a:lnTo>
                <a:lnTo>
                  <a:pt x="1084" y="986"/>
                </a:lnTo>
                <a:lnTo>
                  <a:pt x="1084" y="986"/>
                </a:lnTo>
                <a:lnTo>
                  <a:pt x="1094" y="974"/>
                </a:lnTo>
                <a:lnTo>
                  <a:pt x="1104" y="964"/>
                </a:lnTo>
                <a:lnTo>
                  <a:pt x="1125" y="943"/>
                </a:lnTo>
                <a:lnTo>
                  <a:pt x="1125" y="943"/>
                </a:lnTo>
                <a:lnTo>
                  <a:pt x="1143" y="927"/>
                </a:lnTo>
                <a:lnTo>
                  <a:pt x="1164" y="908"/>
                </a:lnTo>
                <a:lnTo>
                  <a:pt x="1176" y="900"/>
                </a:lnTo>
                <a:lnTo>
                  <a:pt x="1187" y="891"/>
                </a:lnTo>
                <a:lnTo>
                  <a:pt x="1200" y="886"/>
                </a:lnTo>
                <a:lnTo>
                  <a:pt x="1212" y="879"/>
                </a:lnTo>
                <a:lnTo>
                  <a:pt x="1212" y="879"/>
                </a:lnTo>
                <a:lnTo>
                  <a:pt x="1209" y="887"/>
                </a:lnTo>
                <a:lnTo>
                  <a:pt x="1205" y="896"/>
                </a:lnTo>
                <a:lnTo>
                  <a:pt x="1193" y="911"/>
                </a:lnTo>
                <a:lnTo>
                  <a:pt x="1181" y="924"/>
                </a:lnTo>
                <a:lnTo>
                  <a:pt x="1177" y="927"/>
                </a:lnTo>
                <a:lnTo>
                  <a:pt x="1174" y="927"/>
                </a:lnTo>
                <a:lnTo>
                  <a:pt x="1174" y="927"/>
                </a:lnTo>
                <a:lnTo>
                  <a:pt x="1173" y="927"/>
                </a:lnTo>
                <a:lnTo>
                  <a:pt x="1170" y="927"/>
                </a:lnTo>
                <a:lnTo>
                  <a:pt x="1167" y="929"/>
                </a:lnTo>
                <a:lnTo>
                  <a:pt x="1166" y="934"/>
                </a:lnTo>
                <a:lnTo>
                  <a:pt x="1166" y="938"/>
                </a:lnTo>
                <a:lnTo>
                  <a:pt x="1172" y="939"/>
                </a:lnTo>
                <a:lnTo>
                  <a:pt x="1172" y="939"/>
                </a:lnTo>
                <a:lnTo>
                  <a:pt x="1143" y="972"/>
                </a:lnTo>
                <a:lnTo>
                  <a:pt x="1131" y="988"/>
                </a:lnTo>
                <a:lnTo>
                  <a:pt x="1120" y="1007"/>
                </a:lnTo>
                <a:lnTo>
                  <a:pt x="1186" y="942"/>
                </a:lnTo>
                <a:lnTo>
                  <a:pt x="1186" y="942"/>
                </a:lnTo>
                <a:lnTo>
                  <a:pt x="1204" y="925"/>
                </a:lnTo>
                <a:lnTo>
                  <a:pt x="1225" y="907"/>
                </a:lnTo>
                <a:lnTo>
                  <a:pt x="1247" y="891"/>
                </a:lnTo>
                <a:lnTo>
                  <a:pt x="1259" y="886"/>
                </a:lnTo>
                <a:lnTo>
                  <a:pt x="1270" y="880"/>
                </a:lnTo>
                <a:lnTo>
                  <a:pt x="1270" y="880"/>
                </a:lnTo>
                <a:lnTo>
                  <a:pt x="1274" y="882"/>
                </a:lnTo>
                <a:lnTo>
                  <a:pt x="1278" y="883"/>
                </a:lnTo>
                <a:lnTo>
                  <a:pt x="1281" y="886"/>
                </a:lnTo>
                <a:lnTo>
                  <a:pt x="1281" y="887"/>
                </a:lnTo>
                <a:lnTo>
                  <a:pt x="1281" y="889"/>
                </a:lnTo>
                <a:lnTo>
                  <a:pt x="1198" y="1004"/>
                </a:lnTo>
                <a:lnTo>
                  <a:pt x="1198" y="1004"/>
                </a:lnTo>
                <a:lnTo>
                  <a:pt x="1214" y="986"/>
                </a:lnTo>
                <a:lnTo>
                  <a:pt x="1231" y="969"/>
                </a:lnTo>
                <a:lnTo>
                  <a:pt x="1247" y="953"/>
                </a:lnTo>
                <a:lnTo>
                  <a:pt x="1264" y="938"/>
                </a:lnTo>
                <a:lnTo>
                  <a:pt x="1283" y="922"/>
                </a:lnTo>
                <a:lnTo>
                  <a:pt x="1301" y="908"/>
                </a:lnTo>
                <a:lnTo>
                  <a:pt x="1319" y="896"/>
                </a:lnTo>
                <a:lnTo>
                  <a:pt x="1339" y="883"/>
                </a:lnTo>
                <a:lnTo>
                  <a:pt x="1339" y="883"/>
                </a:lnTo>
                <a:lnTo>
                  <a:pt x="1342" y="883"/>
                </a:lnTo>
                <a:lnTo>
                  <a:pt x="1343" y="883"/>
                </a:lnTo>
                <a:lnTo>
                  <a:pt x="1344" y="884"/>
                </a:lnTo>
                <a:lnTo>
                  <a:pt x="1346" y="887"/>
                </a:lnTo>
                <a:lnTo>
                  <a:pt x="1347" y="893"/>
                </a:lnTo>
                <a:lnTo>
                  <a:pt x="1347" y="896"/>
                </a:lnTo>
                <a:lnTo>
                  <a:pt x="1285" y="991"/>
                </a:lnTo>
                <a:lnTo>
                  <a:pt x="1285" y="991"/>
                </a:lnTo>
                <a:lnTo>
                  <a:pt x="1315" y="963"/>
                </a:lnTo>
                <a:lnTo>
                  <a:pt x="1344" y="935"/>
                </a:lnTo>
                <a:lnTo>
                  <a:pt x="1377" y="907"/>
                </a:lnTo>
                <a:lnTo>
                  <a:pt x="1394" y="894"/>
                </a:lnTo>
                <a:lnTo>
                  <a:pt x="1410" y="882"/>
                </a:lnTo>
                <a:lnTo>
                  <a:pt x="1410" y="882"/>
                </a:lnTo>
                <a:lnTo>
                  <a:pt x="1367" y="879"/>
                </a:lnTo>
                <a:lnTo>
                  <a:pt x="1323" y="877"/>
                </a:lnTo>
                <a:lnTo>
                  <a:pt x="1235" y="877"/>
                </a:lnTo>
                <a:lnTo>
                  <a:pt x="1149" y="877"/>
                </a:lnTo>
                <a:lnTo>
                  <a:pt x="1107" y="877"/>
                </a:lnTo>
                <a:lnTo>
                  <a:pt x="1065" y="877"/>
                </a:lnTo>
                <a:lnTo>
                  <a:pt x="1065" y="877"/>
                </a:lnTo>
                <a:lnTo>
                  <a:pt x="1059" y="889"/>
                </a:lnTo>
                <a:lnTo>
                  <a:pt x="1052" y="900"/>
                </a:lnTo>
                <a:lnTo>
                  <a:pt x="1035" y="922"/>
                </a:lnTo>
                <a:lnTo>
                  <a:pt x="1032" y="925"/>
                </a:lnTo>
                <a:lnTo>
                  <a:pt x="1032" y="925"/>
                </a:lnTo>
                <a:lnTo>
                  <a:pt x="1024" y="941"/>
                </a:lnTo>
                <a:lnTo>
                  <a:pt x="1013" y="956"/>
                </a:lnTo>
                <a:lnTo>
                  <a:pt x="992" y="986"/>
                </a:lnTo>
                <a:lnTo>
                  <a:pt x="992" y="986"/>
                </a:lnTo>
                <a:close/>
                <a:moveTo>
                  <a:pt x="1617" y="898"/>
                </a:moveTo>
                <a:lnTo>
                  <a:pt x="1617" y="898"/>
                </a:lnTo>
                <a:lnTo>
                  <a:pt x="1593" y="917"/>
                </a:lnTo>
                <a:lnTo>
                  <a:pt x="1571" y="935"/>
                </a:lnTo>
                <a:lnTo>
                  <a:pt x="1548" y="953"/>
                </a:lnTo>
                <a:lnTo>
                  <a:pt x="1527" y="974"/>
                </a:lnTo>
                <a:lnTo>
                  <a:pt x="1507" y="994"/>
                </a:lnTo>
                <a:lnTo>
                  <a:pt x="1488" y="1016"/>
                </a:lnTo>
                <a:lnTo>
                  <a:pt x="1469" y="1039"/>
                </a:lnTo>
                <a:lnTo>
                  <a:pt x="1451" y="1063"/>
                </a:lnTo>
                <a:lnTo>
                  <a:pt x="1451" y="1063"/>
                </a:lnTo>
                <a:lnTo>
                  <a:pt x="1509" y="1066"/>
                </a:lnTo>
                <a:lnTo>
                  <a:pt x="1535" y="1067"/>
                </a:lnTo>
                <a:lnTo>
                  <a:pt x="1562" y="1066"/>
                </a:lnTo>
                <a:lnTo>
                  <a:pt x="1562" y="1066"/>
                </a:lnTo>
                <a:lnTo>
                  <a:pt x="1594" y="1026"/>
                </a:lnTo>
                <a:lnTo>
                  <a:pt x="1628" y="987"/>
                </a:lnTo>
                <a:lnTo>
                  <a:pt x="1645" y="967"/>
                </a:lnTo>
                <a:lnTo>
                  <a:pt x="1661" y="946"/>
                </a:lnTo>
                <a:lnTo>
                  <a:pt x="1675" y="925"/>
                </a:lnTo>
                <a:lnTo>
                  <a:pt x="1687" y="904"/>
                </a:lnTo>
                <a:lnTo>
                  <a:pt x="1687" y="904"/>
                </a:lnTo>
                <a:lnTo>
                  <a:pt x="1663" y="920"/>
                </a:lnTo>
                <a:lnTo>
                  <a:pt x="1639" y="936"/>
                </a:lnTo>
                <a:lnTo>
                  <a:pt x="1616" y="953"/>
                </a:lnTo>
                <a:lnTo>
                  <a:pt x="1594" y="973"/>
                </a:lnTo>
                <a:lnTo>
                  <a:pt x="1572" y="993"/>
                </a:lnTo>
                <a:lnTo>
                  <a:pt x="1552" y="1012"/>
                </a:lnTo>
                <a:lnTo>
                  <a:pt x="1533" y="1033"/>
                </a:lnTo>
                <a:lnTo>
                  <a:pt x="1513" y="1054"/>
                </a:lnTo>
                <a:lnTo>
                  <a:pt x="1513" y="1054"/>
                </a:lnTo>
                <a:lnTo>
                  <a:pt x="1541" y="1015"/>
                </a:lnTo>
                <a:lnTo>
                  <a:pt x="1571" y="974"/>
                </a:lnTo>
                <a:lnTo>
                  <a:pt x="1602" y="934"/>
                </a:lnTo>
                <a:lnTo>
                  <a:pt x="1632" y="891"/>
                </a:lnTo>
                <a:lnTo>
                  <a:pt x="1632" y="891"/>
                </a:lnTo>
                <a:lnTo>
                  <a:pt x="1617" y="898"/>
                </a:lnTo>
                <a:lnTo>
                  <a:pt x="1617" y="898"/>
                </a:lnTo>
                <a:close/>
                <a:moveTo>
                  <a:pt x="2529" y="905"/>
                </a:moveTo>
                <a:lnTo>
                  <a:pt x="2529" y="905"/>
                </a:lnTo>
                <a:lnTo>
                  <a:pt x="2512" y="918"/>
                </a:lnTo>
                <a:lnTo>
                  <a:pt x="2495" y="931"/>
                </a:lnTo>
                <a:lnTo>
                  <a:pt x="2480" y="945"/>
                </a:lnTo>
                <a:lnTo>
                  <a:pt x="2464" y="959"/>
                </a:lnTo>
                <a:lnTo>
                  <a:pt x="2436" y="988"/>
                </a:lnTo>
                <a:lnTo>
                  <a:pt x="2422" y="1001"/>
                </a:lnTo>
                <a:lnTo>
                  <a:pt x="2407" y="1014"/>
                </a:lnTo>
                <a:lnTo>
                  <a:pt x="2407" y="1014"/>
                </a:lnTo>
                <a:lnTo>
                  <a:pt x="2393" y="1028"/>
                </a:lnTo>
                <a:lnTo>
                  <a:pt x="2380" y="1045"/>
                </a:lnTo>
                <a:lnTo>
                  <a:pt x="2369" y="1061"/>
                </a:lnTo>
                <a:lnTo>
                  <a:pt x="2356" y="1077"/>
                </a:lnTo>
                <a:lnTo>
                  <a:pt x="2356" y="1077"/>
                </a:lnTo>
                <a:lnTo>
                  <a:pt x="2388" y="1077"/>
                </a:lnTo>
                <a:lnTo>
                  <a:pt x="2419" y="1077"/>
                </a:lnTo>
                <a:lnTo>
                  <a:pt x="2480" y="1074"/>
                </a:lnTo>
                <a:lnTo>
                  <a:pt x="2480" y="1074"/>
                </a:lnTo>
                <a:lnTo>
                  <a:pt x="2498" y="1046"/>
                </a:lnTo>
                <a:lnTo>
                  <a:pt x="2518" y="1019"/>
                </a:lnTo>
                <a:lnTo>
                  <a:pt x="2557" y="966"/>
                </a:lnTo>
                <a:lnTo>
                  <a:pt x="2560" y="964"/>
                </a:lnTo>
                <a:lnTo>
                  <a:pt x="2563" y="962"/>
                </a:lnTo>
                <a:lnTo>
                  <a:pt x="2564" y="960"/>
                </a:lnTo>
                <a:lnTo>
                  <a:pt x="2567" y="957"/>
                </a:lnTo>
                <a:lnTo>
                  <a:pt x="2567" y="957"/>
                </a:lnTo>
                <a:lnTo>
                  <a:pt x="2568" y="953"/>
                </a:lnTo>
                <a:lnTo>
                  <a:pt x="2570" y="952"/>
                </a:lnTo>
                <a:lnTo>
                  <a:pt x="2571" y="952"/>
                </a:lnTo>
                <a:lnTo>
                  <a:pt x="2571" y="952"/>
                </a:lnTo>
                <a:lnTo>
                  <a:pt x="2573" y="948"/>
                </a:lnTo>
                <a:lnTo>
                  <a:pt x="2573" y="948"/>
                </a:lnTo>
                <a:lnTo>
                  <a:pt x="2575" y="942"/>
                </a:lnTo>
                <a:lnTo>
                  <a:pt x="2581" y="938"/>
                </a:lnTo>
                <a:lnTo>
                  <a:pt x="2585" y="935"/>
                </a:lnTo>
                <a:lnTo>
                  <a:pt x="2591" y="932"/>
                </a:lnTo>
                <a:lnTo>
                  <a:pt x="2591" y="932"/>
                </a:lnTo>
                <a:lnTo>
                  <a:pt x="2591" y="931"/>
                </a:lnTo>
                <a:lnTo>
                  <a:pt x="2591" y="928"/>
                </a:lnTo>
                <a:lnTo>
                  <a:pt x="2592" y="924"/>
                </a:lnTo>
                <a:lnTo>
                  <a:pt x="2592" y="920"/>
                </a:lnTo>
                <a:lnTo>
                  <a:pt x="2591" y="920"/>
                </a:lnTo>
                <a:lnTo>
                  <a:pt x="2589" y="921"/>
                </a:lnTo>
                <a:lnTo>
                  <a:pt x="2589" y="921"/>
                </a:lnTo>
                <a:lnTo>
                  <a:pt x="2554" y="949"/>
                </a:lnTo>
                <a:lnTo>
                  <a:pt x="2519" y="979"/>
                </a:lnTo>
                <a:lnTo>
                  <a:pt x="2487" y="1011"/>
                </a:lnTo>
                <a:lnTo>
                  <a:pt x="2456" y="1043"/>
                </a:lnTo>
                <a:lnTo>
                  <a:pt x="2456" y="1043"/>
                </a:lnTo>
                <a:lnTo>
                  <a:pt x="2450" y="1052"/>
                </a:lnTo>
                <a:lnTo>
                  <a:pt x="2445" y="1060"/>
                </a:lnTo>
                <a:lnTo>
                  <a:pt x="2440" y="1064"/>
                </a:lnTo>
                <a:lnTo>
                  <a:pt x="2436" y="1067"/>
                </a:lnTo>
                <a:lnTo>
                  <a:pt x="2431" y="1068"/>
                </a:lnTo>
                <a:lnTo>
                  <a:pt x="2424" y="1068"/>
                </a:lnTo>
                <a:lnTo>
                  <a:pt x="2424" y="1068"/>
                </a:lnTo>
                <a:lnTo>
                  <a:pt x="2443" y="1035"/>
                </a:lnTo>
                <a:lnTo>
                  <a:pt x="2464" y="1002"/>
                </a:lnTo>
                <a:lnTo>
                  <a:pt x="2487" y="972"/>
                </a:lnTo>
                <a:lnTo>
                  <a:pt x="2508" y="942"/>
                </a:lnTo>
                <a:lnTo>
                  <a:pt x="2508" y="942"/>
                </a:lnTo>
                <a:lnTo>
                  <a:pt x="2509" y="938"/>
                </a:lnTo>
                <a:lnTo>
                  <a:pt x="2512" y="934"/>
                </a:lnTo>
                <a:lnTo>
                  <a:pt x="2519" y="927"/>
                </a:lnTo>
                <a:lnTo>
                  <a:pt x="2522" y="924"/>
                </a:lnTo>
                <a:lnTo>
                  <a:pt x="2526" y="920"/>
                </a:lnTo>
                <a:lnTo>
                  <a:pt x="2528" y="912"/>
                </a:lnTo>
                <a:lnTo>
                  <a:pt x="2529" y="905"/>
                </a:lnTo>
                <a:lnTo>
                  <a:pt x="2529" y="905"/>
                </a:lnTo>
                <a:close/>
                <a:moveTo>
                  <a:pt x="2329" y="969"/>
                </a:moveTo>
                <a:lnTo>
                  <a:pt x="2332" y="964"/>
                </a:lnTo>
                <a:lnTo>
                  <a:pt x="2334" y="962"/>
                </a:lnTo>
                <a:lnTo>
                  <a:pt x="2336" y="957"/>
                </a:lnTo>
                <a:lnTo>
                  <a:pt x="2336" y="957"/>
                </a:lnTo>
                <a:lnTo>
                  <a:pt x="2338" y="953"/>
                </a:lnTo>
                <a:lnTo>
                  <a:pt x="2339" y="952"/>
                </a:lnTo>
                <a:lnTo>
                  <a:pt x="2341" y="950"/>
                </a:lnTo>
                <a:lnTo>
                  <a:pt x="2341" y="950"/>
                </a:lnTo>
                <a:lnTo>
                  <a:pt x="2345" y="945"/>
                </a:lnTo>
                <a:lnTo>
                  <a:pt x="2350" y="939"/>
                </a:lnTo>
                <a:lnTo>
                  <a:pt x="2352" y="936"/>
                </a:lnTo>
                <a:lnTo>
                  <a:pt x="2353" y="932"/>
                </a:lnTo>
                <a:lnTo>
                  <a:pt x="2355" y="929"/>
                </a:lnTo>
                <a:lnTo>
                  <a:pt x="2353" y="927"/>
                </a:lnTo>
                <a:lnTo>
                  <a:pt x="2353" y="927"/>
                </a:lnTo>
                <a:lnTo>
                  <a:pt x="2314" y="962"/>
                </a:lnTo>
                <a:lnTo>
                  <a:pt x="2277" y="1000"/>
                </a:lnTo>
                <a:lnTo>
                  <a:pt x="2242" y="1039"/>
                </a:lnTo>
                <a:lnTo>
                  <a:pt x="2209" y="1081"/>
                </a:lnTo>
                <a:lnTo>
                  <a:pt x="2343" y="1077"/>
                </a:lnTo>
                <a:lnTo>
                  <a:pt x="2343" y="1077"/>
                </a:lnTo>
                <a:lnTo>
                  <a:pt x="2358" y="1050"/>
                </a:lnTo>
                <a:lnTo>
                  <a:pt x="2372" y="1026"/>
                </a:lnTo>
                <a:lnTo>
                  <a:pt x="2387" y="1004"/>
                </a:lnTo>
                <a:lnTo>
                  <a:pt x="2402" y="984"/>
                </a:lnTo>
                <a:lnTo>
                  <a:pt x="2405" y="984"/>
                </a:lnTo>
                <a:lnTo>
                  <a:pt x="2418" y="969"/>
                </a:lnTo>
                <a:lnTo>
                  <a:pt x="2418" y="969"/>
                </a:lnTo>
                <a:lnTo>
                  <a:pt x="2418" y="964"/>
                </a:lnTo>
                <a:lnTo>
                  <a:pt x="2418" y="964"/>
                </a:lnTo>
                <a:lnTo>
                  <a:pt x="2425" y="956"/>
                </a:lnTo>
                <a:lnTo>
                  <a:pt x="2429" y="950"/>
                </a:lnTo>
                <a:lnTo>
                  <a:pt x="2433" y="946"/>
                </a:lnTo>
                <a:lnTo>
                  <a:pt x="2433" y="946"/>
                </a:lnTo>
                <a:lnTo>
                  <a:pt x="2433" y="950"/>
                </a:lnTo>
                <a:lnTo>
                  <a:pt x="2432" y="952"/>
                </a:lnTo>
                <a:lnTo>
                  <a:pt x="2431" y="955"/>
                </a:lnTo>
                <a:lnTo>
                  <a:pt x="2429" y="957"/>
                </a:lnTo>
                <a:lnTo>
                  <a:pt x="2429" y="957"/>
                </a:lnTo>
                <a:lnTo>
                  <a:pt x="2432" y="957"/>
                </a:lnTo>
                <a:lnTo>
                  <a:pt x="2435" y="956"/>
                </a:lnTo>
                <a:lnTo>
                  <a:pt x="2436" y="953"/>
                </a:lnTo>
                <a:lnTo>
                  <a:pt x="2438" y="950"/>
                </a:lnTo>
                <a:lnTo>
                  <a:pt x="2438" y="950"/>
                </a:lnTo>
                <a:lnTo>
                  <a:pt x="2439" y="943"/>
                </a:lnTo>
                <a:lnTo>
                  <a:pt x="2442" y="936"/>
                </a:lnTo>
                <a:lnTo>
                  <a:pt x="2446" y="929"/>
                </a:lnTo>
                <a:lnTo>
                  <a:pt x="2449" y="921"/>
                </a:lnTo>
                <a:lnTo>
                  <a:pt x="2449" y="921"/>
                </a:lnTo>
                <a:lnTo>
                  <a:pt x="2402" y="956"/>
                </a:lnTo>
                <a:lnTo>
                  <a:pt x="2356" y="993"/>
                </a:lnTo>
                <a:lnTo>
                  <a:pt x="2334" y="1011"/>
                </a:lnTo>
                <a:lnTo>
                  <a:pt x="2311" y="1031"/>
                </a:lnTo>
                <a:lnTo>
                  <a:pt x="2291" y="1052"/>
                </a:lnTo>
                <a:lnTo>
                  <a:pt x="2272" y="1073"/>
                </a:lnTo>
                <a:lnTo>
                  <a:pt x="2272" y="1073"/>
                </a:lnTo>
                <a:lnTo>
                  <a:pt x="2270" y="1074"/>
                </a:lnTo>
                <a:lnTo>
                  <a:pt x="2270" y="1073"/>
                </a:lnTo>
                <a:lnTo>
                  <a:pt x="2269" y="1068"/>
                </a:lnTo>
                <a:lnTo>
                  <a:pt x="2268" y="1064"/>
                </a:lnTo>
                <a:lnTo>
                  <a:pt x="2269" y="1060"/>
                </a:lnTo>
                <a:lnTo>
                  <a:pt x="2269" y="1060"/>
                </a:lnTo>
                <a:lnTo>
                  <a:pt x="2282" y="1036"/>
                </a:lnTo>
                <a:lnTo>
                  <a:pt x="2296" y="1014"/>
                </a:lnTo>
                <a:lnTo>
                  <a:pt x="2327" y="970"/>
                </a:lnTo>
                <a:lnTo>
                  <a:pt x="2329" y="969"/>
                </a:lnTo>
                <a:close/>
                <a:moveTo>
                  <a:pt x="1899" y="1078"/>
                </a:moveTo>
                <a:lnTo>
                  <a:pt x="1899" y="1078"/>
                </a:lnTo>
                <a:lnTo>
                  <a:pt x="1904" y="1078"/>
                </a:lnTo>
                <a:lnTo>
                  <a:pt x="1908" y="1075"/>
                </a:lnTo>
                <a:lnTo>
                  <a:pt x="1911" y="1074"/>
                </a:lnTo>
                <a:lnTo>
                  <a:pt x="1912" y="1071"/>
                </a:lnTo>
                <a:lnTo>
                  <a:pt x="1916" y="1066"/>
                </a:lnTo>
                <a:lnTo>
                  <a:pt x="1918" y="1064"/>
                </a:lnTo>
                <a:lnTo>
                  <a:pt x="1919" y="1064"/>
                </a:lnTo>
                <a:lnTo>
                  <a:pt x="1919" y="1064"/>
                </a:lnTo>
                <a:lnTo>
                  <a:pt x="1922" y="1066"/>
                </a:lnTo>
                <a:lnTo>
                  <a:pt x="1923" y="1067"/>
                </a:lnTo>
                <a:lnTo>
                  <a:pt x="1923" y="1068"/>
                </a:lnTo>
                <a:lnTo>
                  <a:pt x="1922" y="1071"/>
                </a:lnTo>
                <a:lnTo>
                  <a:pt x="1912" y="1080"/>
                </a:lnTo>
                <a:lnTo>
                  <a:pt x="1912" y="1080"/>
                </a:lnTo>
                <a:lnTo>
                  <a:pt x="1919" y="1078"/>
                </a:lnTo>
                <a:lnTo>
                  <a:pt x="1926" y="1080"/>
                </a:lnTo>
                <a:lnTo>
                  <a:pt x="1942" y="1081"/>
                </a:lnTo>
                <a:lnTo>
                  <a:pt x="1954" y="1081"/>
                </a:lnTo>
                <a:lnTo>
                  <a:pt x="1960" y="1080"/>
                </a:lnTo>
                <a:lnTo>
                  <a:pt x="1963" y="1078"/>
                </a:lnTo>
                <a:lnTo>
                  <a:pt x="1963" y="1078"/>
                </a:lnTo>
                <a:lnTo>
                  <a:pt x="2032" y="994"/>
                </a:lnTo>
                <a:lnTo>
                  <a:pt x="2067" y="953"/>
                </a:lnTo>
                <a:lnTo>
                  <a:pt x="2099" y="910"/>
                </a:lnTo>
                <a:lnTo>
                  <a:pt x="2099" y="910"/>
                </a:lnTo>
                <a:lnTo>
                  <a:pt x="2084" y="915"/>
                </a:lnTo>
                <a:lnTo>
                  <a:pt x="2076" y="918"/>
                </a:lnTo>
                <a:lnTo>
                  <a:pt x="2071" y="922"/>
                </a:lnTo>
                <a:lnTo>
                  <a:pt x="1923" y="1057"/>
                </a:lnTo>
                <a:lnTo>
                  <a:pt x="1923" y="1057"/>
                </a:lnTo>
                <a:lnTo>
                  <a:pt x="1958" y="1018"/>
                </a:lnTo>
                <a:lnTo>
                  <a:pt x="1995" y="979"/>
                </a:lnTo>
                <a:lnTo>
                  <a:pt x="2034" y="942"/>
                </a:lnTo>
                <a:lnTo>
                  <a:pt x="2055" y="925"/>
                </a:lnTo>
                <a:lnTo>
                  <a:pt x="2075" y="908"/>
                </a:lnTo>
                <a:lnTo>
                  <a:pt x="2075" y="908"/>
                </a:lnTo>
                <a:lnTo>
                  <a:pt x="2064" y="905"/>
                </a:lnTo>
                <a:lnTo>
                  <a:pt x="2053" y="904"/>
                </a:lnTo>
                <a:lnTo>
                  <a:pt x="2029" y="905"/>
                </a:lnTo>
                <a:lnTo>
                  <a:pt x="2029" y="905"/>
                </a:lnTo>
                <a:lnTo>
                  <a:pt x="2023" y="915"/>
                </a:lnTo>
                <a:lnTo>
                  <a:pt x="2016" y="924"/>
                </a:lnTo>
                <a:lnTo>
                  <a:pt x="2010" y="932"/>
                </a:lnTo>
                <a:lnTo>
                  <a:pt x="2005" y="941"/>
                </a:lnTo>
                <a:lnTo>
                  <a:pt x="2003" y="943"/>
                </a:lnTo>
                <a:lnTo>
                  <a:pt x="2003" y="943"/>
                </a:lnTo>
                <a:lnTo>
                  <a:pt x="1978" y="977"/>
                </a:lnTo>
                <a:lnTo>
                  <a:pt x="1951" y="1009"/>
                </a:lnTo>
                <a:lnTo>
                  <a:pt x="1925" y="1043"/>
                </a:lnTo>
                <a:lnTo>
                  <a:pt x="1899" y="1078"/>
                </a:lnTo>
                <a:lnTo>
                  <a:pt x="1899" y="1078"/>
                </a:lnTo>
                <a:close/>
                <a:moveTo>
                  <a:pt x="248" y="839"/>
                </a:moveTo>
                <a:lnTo>
                  <a:pt x="248" y="839"/>
                </a:lnTo>
                <a:lnTo>
                  <a:pt x="243" y="858"/>
                </a:lnTo>
                <a:lnTo>
                  <a:pt x="234" y="877"/>
                </a:lnTo>
                <a:lnTo>
                  <a:pt x="224" y="894"/>
                </a:lnTo>
                <a:lnTo>
                  <a:pt x="213" y="912"/>
                </a:lnTo>
                <a:lnTo>
                  <a:pt x="191" y="945"/>
                </a:lnTo>
                <a:lnTo>
                  <a:pt x="168" y="977"/>
                </a:lnTo>
                <a:lnTo>
                  <a:pt x="168" y="977"/>
                </a:lnTo>
                <a:lnTo>
                  <a:pt x="177" y="970"/>
                </a:lnTo>
                <a:lnTo>
                  <a:pt x="184" y="963"/>
                </a:lnTo>
                <a:lnTo>
                  <a:pt x="189" y="956"/>
                </a:lnTo>
                <a:lnTo>
                  <a:pt x="198" y="949"/>
                </a:lnTo>
                <a:lnTo>
                  <a:pt x="203" y="943"/>
                </a:lnTo>
                <a:lnTo>
                  <a:pt x="203" y="943"/>
                </a:lnTo>
                <a:lnTo>
                  <a:pt x="203" y="945"/>
                </a:lnTo>
                <a:lnTo>
                  <a:pt x="203" y="948"/>
                </a:lnTo>
                <a:lnTo>
                  <a:pt x="200" y="949"/>
                </a:lnTo>
                <a:lnTo>
                  <a:pt x="198" y="949"/>
                </a:lnTo>
                <a:lnTo>
                  <a:pt x="198" y="949"/>
                </a:lnTo>
                <a:lnTo>
                  <a:pt x="196" y="955"/>
                </a:lnTo>
                <a:lnTo>
                  <a:pt x="193" y="960"/>
                </a:lnTo>
                <a:lnTo>
                  <a:pt x="188" y="970"/>
                </a:lnTo>
                <a:lnTo>
                  <a:pt x="170" y="987"/>
                </a:lnTo>
                <a:lnTo>
                  <a:pt x="170" y="987"/>
                </a:lnTo>
                <a:lnTo>
                  <a:pt x="181" y="991"/>
                </a:lnTo>
                <a:lnTo>
                  <a:pt x="193" y="995"/>
                </a:lnTo>
                <a:lnTo>
                  <a:pt x="202" y="995"/>
                </a:lnTo>
                <a:lnTo>
                  <a:pt x="206" y="995"/>
                </a:lnTo>
                <a:lnTo>
                  <a:pt x="208" y="994"/>
                </a:lnTo>
                <a:lnTo>
                  <a:pt x="208" y="994"/>
                </a:lnTo>
                <a:lnTo>
                  <a:pt x="229" y="963"/>
                </a:lnTo>
                <a:lnTo>
                  <a:pt x="250" y="932"/>
                </a:lnTo>
                <a:lnTo>
                  <a:pt x="293" y="875"/>
                </a:lnTo>
                <a:lnTo>
                  <a:pt x="293" y="875"/>
                </a:lnTo>
                <a:lnTo>
                  <a:pt x="271" y="891"/>
                </a:lnTo>
                <a:lnTo>
                  <a:pt x="250" y="910"/>
                </a:lnTo>
                <a:lnTo>
                  <a:pt x="229" y="929"/>
                </a:lnTo>
                <a:lnTo>
                  <a:pt x="209" y="948"/>
                </a:lnTo>
                <a:lnTo>
                  <a:pt x="209" y="948"/>
                </a:lnTo>
                <a:lnTo>
                  <a:pt x="219" y="935"/>
                </a:lnTo>
                <a:lnTo>
                  <a:pt x="229" y="921"/>
                </a:lnTo>
                <a:lnTo>
                  <a:pt x="238" y="908"/>
                </a:lnTo>
                <a:lnTo>
                  <a:pt x="251" y="896"/>
                </a:lnTo>
                <a:lnTo>
                  <a:pt x="262" y="884"/>
                </a:lnTo>
                <a:lnTo>
                  <a:pt x="276" y="873"/>
                </a:lnTo>
                <a:lnTo>
                  <a:pt x="290" y="863"/>
                </a:lnTo>
                <a:lnTo>
                  <a:pt x="304" y="853"/>
                </a:lnTo>
                <a:lnTo>
                  <a:pt x="304" y="853"/>
                </a:lnTo>
                <a:lnTo>
                  <a:pt x="267" y="842"/>
                </a:lnTo>
                <a:lnTo>
                  <a:pt x="248" y="837"/>
                </a:lnTo>
                <a:lnTo>
                  <a:pt x="240" y="832"/>
                </a:lnTo>
                <a:lnTo>
                  <a:pt x="233" y="827"/>
                </a:lnTo>
                <a:lnTo>
                  <a:pt x="233" y="827"/>
                </a:lnTo>
                <a:lnTo>
                  <a:pt x="230" y="832"/>
                </a:lnTo>
                <a:lnTo>
                  <a:pt x="226" y="838"/>
                </a:lnTo>
                <a:lnTo>
                  <a:pt x="216" y="848"/>
                </a:lnTo>
                <a:lnTo>
                  <a:pt x="205" y="858"/>
                </a:lnTo>
                <a:lnTo>
                  <a:pt x="200" y="862"/>
                </a:lnTo>
                <a:lnTo>
                  <a:pt x="196" y="868"/>
                </a:lnTo>
                <a:lnTo>
                  <a:pt x="200" y="869"/>
                </a:lnTo>
                <a:lnTo>
                  <a:pt x="200" y="869"/>
                </a:lnTo>
                <a:lnTo>
                  <a:pt x="200" y="872"/>
                </a:lnTo>
                <a:lnTo>
                  <a:pt x="199" y="875"/>
                </a:lnTo>
                <a:lnTo>
                  <a:pt x="140" y="960"/>
                </a:lnTo>
                <a:lnTo>
                  <a:pt x="140" y="960"/>
                </a:lnTo>
                <a:lnTo>
                  <a:pt x="146" y="959"/>
                </a:lnTo>
                <a:lnTo>
                  <a:pt x="150" y="956"/>
                </a:lnTo>
                <a:lnTo>
                  <a:pt x="160" y="949"/>
                </a:lnTo>
                <a:lnTo>
                  <a:pt x="164" y="946"/>
                </a:lnTo>
                <a:lnTo>
                  <a:pt x="168" y="945"/>
                </a:lnTo>
                <a:lnTo>
                  <a:pt x="172" y="945"/>
                </a:lnTo>
                <a:lnTo>
                  <a:pt x="175" y="946"/>
                </a:lnTo>
                <a:lnTo>
                  <a:pt x="175" y="946"/>
                </a:lnTo>
                <a:lnTo>
                  <a:pt x="195" y="922"/>
                </a:lnTo>
                <a:lnTo>
                  <a:pt x="215" y="896"/>
                </a:lnTo>
                <a:lnTo>
                  <a:pt x="231" y="868"/>
                </a:lnTo>
                <a:lnTo>
                  <a:pt x="248" y="839"/>
                </a:lnTo>
                <a:lnTo>
                  <a:pt x="248" y="839"/>
                </a:lnTo>
                <a:close/>
                <a:moveTo>
                  <a:pt x="2275" y="962"/>
                </a:moveTo>
                <a:lnTo>
                  <a:pt x="2276" y="960"/>
                </a:lnTo>
                <a:lnTo>
                  <a:pt x="2276" y="960"/>
                </a:lnTo>
                <a:lnTo>
                  <a:pt x="2283" y="950"/>
                </a:lnTo>
                <a:lnTo>
                  <a:pt x="2289" y="939"/>
                </a:lnTo>
                <a:lnTo>
                  <a:pt x="2293" y="929"/>
                </a:lnTo>
                <a:lnTo>
                  <a:pt x="2297" y="917"/>
                </a:lnTo>
                <a:lnTo>
                  <a:pt x="2297" y="917"/>
                </a:lnTo>
                <a:lnTo>
                  <a:pt x="2289" y="921"/>
                </a:lnTo>
                <a:lnTo>
                  <a:pt x="2282" y="925"/>
                </a:lnTo>
                <a:lnTo>
                  <a:pt x="2282" y="925"/>
                </a:lnTo>
                <a:lnTo>
                  <a:pt x="2241" y="960"/>
                </a:lnTo>
                <a:lnTo>
                  <a:pt x="2200" y="998"/>
                </a:lnTo>
                <a:lnTo>
                  <a:pt x="2162" y="1038"/>
                </a:lnTo>
                <a:lnTo>
                  <a:pt x="2124" y="1080"/>
                </a:lnTo>
                <a:lnTo>
                  <a:pt x="2124" y="1080"/>
                </a:lnTo>
                <a:lnTo>
                  <a:pt x="2144" y="1081"/>
                </a:lnTo>
                <a:lnTo>
                  <a:pt x="2161" y="1081"/>
                </a:lnTo>
                <a:lnTo>
                  <a:pt x="2178" y="1080"/>
                </a:lnTo>
                <a:lnTo>
                  <a:pt x="2193" y="1080"/>
                </a:lnTo>
                <a:lnTo>
                  <a:pt x="2193" y="1080"/>
                </a:lnTo>
                <a:lnTo>
                  <a:pt x="2210" y="1054"/>
                </a:lnTo>
                <a:lnTo>
                  <a:pt x="2227" y="1029"/>
                </a:lnTo>
                <a:lnTo>
                  <a:pt x="2244" y="1005"/>
                </a:lnTo>
                <a:lnTo>
                  <a:pt x="2263" y="981"/>
                </a:lnTo>
                <a:lnTo>
                  <a:pt x="2263" y="977"/>
                </a:lnTo>
                <a:lnTo>
                  <a:pt x="2275" y="962"/>
                </a:lnTo>
                <a:close/>
                <a:moveTo>
                  <a:pt x="444" y="1031"/>
                </a:moveTo>
                <a:lnTo>
                  <a:pt x="489" y="1033"/>
                </a:lnTo>
                <a:lnTo>
                  <a:pt x="489" y="1033"/>
                </a:lnTo>
                <a:lnTo>
                  <a:pt x="501" y="1011"/>
                </a:lnTo>
                <a:lnTo>
                  <a:pt x="515" y="990"/>
                </a:lnTo>
                <a:lnTo>
                  <a:pt x="546" y="950"/>
                </a:lnTo>
                <a:lnTo>
                  <a:pt x="546" y="950"/>
                </a:lnTo>
                <a:lnTo>
                  <a:pt x="546" y="949"/>
                </a:lnTo>
                <a:lnTo>
                  <a:pt x="590" y="893"/>
                </a:lnTo>
                <a:lnTo>
                  <a:pt x="590" y="893"/>
                </a:lnTo>
                <a:lnTo>
                  <a:pt x="573" y="903"/>
                </a:lnTo>
                <a:lnTo>
                  <a:pt x="556" y="915"/>
                </a:lnTo>
                <a:lnTo>
                  <a:pt x="539" y="931"/>
                </a:lnTo>
                <a:lnTo>
                  <a:pt x="522" y="946"/>
                </a:lnTo>
                <a:lnTo>
                  <a:pt x="522" y="946"/>
                </a:lnTo>
                <a:lnTo>
                  <a:pt x="501" y="966"/>
                </a:lnTo>
                <a:lnTo>
                  <a:pt x="491" y="974"/>
                </a:lnTo>
                <a:lnTo>
                  <a:pt x="490" y="974"/>
                </a:lnTo>
                <a:lnTo>
                  <a:pt x="490" y="974"/>
                </a:lnTo>
                <a:lnTo>
                  <a:pt x="494" y="970"/>
                </a:lnTo>
                <a:lnTo>
                  <a:pt x="487" y="966"/>
                </a:lnTo>
                <a:lnTo>
                  <a:pt x="487" y="966"/>
                </a:lnTo>
                <a:lnTo>
                  <a:pt x="505" y="946"/>
                </a:lnTo>
                <a:lnTo>
                  <a:pt x="525" y="928"/>
                </a:lnTo>
                <a:lnTo>
                  <a:pt x="566" y="891"/>
                </a:lnTo>
                <a:lnTo>
                  <a:pt x="531" y="886"/>
                </a:lnTo>
                <a:lnTo>
                  <a:pt x="531" y="886"/>
                </a:lnTo>
                <a:lnTo>
                  <a:pt x="511" y="918"/>
                </a:lnTo>
                <a:lnTo>
                  <a:pt x="489" y="948"/>
                </a:lnTo>
                <a:lnTo>
                  <a:pt x="466" y="977"/>
                </a:lnTo>
                <a:lnTo>
                  <a:pt x="444" y="1008"/>
                </a:lnTo>
                <a:lnTo>
                  <a:pt x="444" y="1008"/>
                </a:lnTo>
                <a:lnTo>
                  <a:pt x="442" y="1011"/>
                </a:lnTo>
                <a:lnTo>
                  <a:pt x="444" y="1011"/>
                </a:lnTo>
                <a:lnTo>
                  <a:pt x="448" y="1009"/>
                </a:lnTo>
                <a:lnTo>
                  <a:pt x="452" y="1008"/>
                </a:lnTo>
                <a:lnTo>
                  <a:pt x="458" y="1007"/>
                </a:lnTo>
                <a:lnTo>
                  <a:pt x="458" y="1007"/>
                </a:lnTo>
                <a:lnTo>
                  <a:pt x="452" y="1012"/>
                </a:lnTo>
                <a:lnTo>
                  <a:pt x="446" y="1018"/>
                </a:lnTo>
                <a:lnTo>
                  <a:pt x="445" y="1021"/>
                </a:lnTo>
                <a:lnTo>
                  <a:pt x="444" y="1023"/>
                </a:lnTo>
                <a:lnTo>
                  <a:pt x="442" y="1026"/>
                </a:lnTo>
                <a:lnTo>
                  <a:pt x="444" y="1031"/>
                </a:lnTo>
                <a:lnTo>
                  <a:pt x="444" y="1031"/>
                </a:lnTo>
                <a:close/>
                <a:moveTo>
                  <a:pt x="1486" y="903"/>
                </a:moveTo>
                <a:lnTo>
                  <a:pt x="1486" y="903"/>
                </a:lnTo>
                <a:lnTo>
                  <a:pt x="1438" y="936"/>
                </a:lnTo>
                <a:lnTo>
                  <a:pt x="1416" y="953"/>
                </a:lnTo>
                <a:lnTo>
                  <a:pt x="1395" y="972"/>
                </a:lnTo>
                <a:lnTo>
                  <a:pt x="1374" y="991"/>
                </a:lnTo>
                <a:lnTo>
                  <a:pt x="1354" y="1012"/>
                </a:lnTo>
                <a:lnTo>
                  <a:pt x="1335" y="1035"/>
                </a:lnTo>
                <a:lnTo>
                  <a:pt x="1318" y="1059"/>
                </a:lnTo>
                <a:lnTo>
                  <a:pt x="1318" y="1059"/>
                </a:lnTo>
                <a:lnTo>
                  <a:pt x="1335" y="1061"/>
                </a:lnTo>
                <a:lnTo>
                  <a:pt x="1350" y="1063"/>
                </a:lnTo>
                <a:lnTo>
                  <a:pt x="1364" y="1063"/>
                </a:lnTo>
                <a:lnTo>
                  <a:pt x="1368" y="1061"/>
                </a:lnTo>
                <a:lnTo>
                  <a:pt x="1372" y="1059"/>
                </a:lnTo>
                <a:lnTo>
                  <a:pt x="1372" y="1059"/>
                </a:lnTo>
                <a:lnTo>
                  <a:pt x="1387" y="1039"/>
                </a:lnTo>
                <a:lnTo>
                  <a:pt x="1401" y="1019"/>
                </a:lnTo>
                <a:lnTo>
                  <a:pt x="1433" y="980"/>
                </a:lnTo>
                <a:lnTo>
                  <a:pt x="1464" y="942"/>
                </a:lnTo>
                <a:lnTo>
                  <a:pt x="1478" y="922"/>
                </a:lnTo>
                <a:lnTo>
                  <a:pt x="1490" y="903"/>
                </a:lnTo>
                <a:lnTo>
                  <a:pt x="1490" y="903"/>
                </a:lnTo>
                <a:lnTo>
                  <a:pt x="1488" y="903"/>
                </a:lnTo>
                <a:lnTo>
                  <a:pt x="1486" y="903"/>
                </a:lnTo>
                <a:lnTo>
                  <a:pt x="1486" y="903"/>
                </a:lnTo>
                <a:close/>
                <a:moveTo>
                  <a:pt x="505" y="866"/>
                </a:moveTo>
                <a:lnTo>
                  <a:pt x="505" y="866"/>
                </a:lnTo>
                <a:lnTo>
                  <a:pt x="529" y="872"/>
                </a:lnTo>
                <a:lnTo>
                  <a:pt x="556" y="876"/>
                </a:lnTo>
                <a:lnTo>
                  <a:pt x="609" y="882"/>
                </a:lnTo>
                <a:lnTo>
                  <a:pt x="664" y="884"/>
                </a:lnTo>
                <a:lnTo>
                  <a:pt x="722" y="884"/>
                </a:lnTo>
                <a:lnTo>
                  <a:pt x="779" y="883"/>
                </a:lnTo>
                <a:lnTo>
                  <a:pt x="837" y="879"/>
                </a:lnTo>
                <a:lnTo>
                  <a:pt x="893" y="875"/>
                </a:lnTo>
                <a:lnTo>
                  <a:pt x="948" y="869"/>
                </a:lnTo>
                <a:lnTo>
                  <a:pt x="948" y="869"/>
                </a:lnTo>
                <a:lnTo>
                  <a:pt x="869" y="866"/>
                </a:lnTo>
                <a:lnTo>
                  <a:pt x="792" y="863"/>
                </a:lnTo>
                <a:lnTo>
                  <a:pt x="713" y="860"/>
                </a:lnTo>
                <a:lnTo>
                  <a:pt x="674" y="860"/>
                </a:lnTo>
                <a:lnTo>
                  <a:pt x="633" y="862"/>
                </a:lnTo>
                <a:lnTo>
                  <a:pt x="633" y="862"/>
                </a:lnTo>
                <a:lnTo>
                  <a:pt x="570" y="863"/>
                </a:lnTo>
                <a:lnTo>
                  <a:pt x="538" y="865"/>
                </a:lnTo>
                <a:lnTo>
                  <a:pt x="505" y="866"/>
                </a:lnTo>
                <a:lnTo>
                  <a:pt x="505" y="866"/>
                </a:lnTo>
                <a:close/>
                <a:moveTo>
                  <a:pt x="2050" y="1008"/>
                </a:moveTo>
                <a:lnTo>
                  <a:pt x="2050" y="1008"/>
                </a:lnTo>
                <a:lnTo>
                  <a:pt x="2016" y="1042"/>
                </a:lnTo>
                <a:lnTo>
                  <a:pt x="1999" y="1059"/>
                </a:lnTo>
                <a:lnTo>
                  <a:pt x="1984" y="1077"/>
                </a:lnTo>
                <a:lnTo>
                  <a:pt x="1984" y="1077"/>
                </a:lnTo>
                <a:lnTo>
                  <a:pt x="1991" y="1080"/>
                </a:lnTo>
                <a:lnTo>
                  <a:pt x="1998" y="1081"/>
                </a:lnTo>
                <a:lnTo>
                  <a:pt x="2005" y="1081"/>
                </a:lnTo>
                <a:lnTo>
                  <a:pt x="2012" y="1081"/>
                </a:lnTo>
                <a:lnTo>
                  <a:pt x="2027" y="1080"/>
                </a:lnTo>
                <a:lnTo>
                  <a:pt x="2034" y="1080"/>
                </a:lnTo>
                <a:lnTo>
                  <a:pt x="2041" y="1081"/>
                </a:lnTo>
                <a:lnTo>
                  <a:pt x="2041" y="1081"/>
                </a:lnTo>
                <a:lnTo>
                  <a:pt x="2071" y="1040"/>
                </a:lnTo>
                <a:lnTo>
                  <a:pt x="2102" y="1001"/>
                </a:lnTo>
                <a:lnTo>
                  <a:pt x="2166" y="918"/>
                </a:lnTo>
                <a:lnTo>
                  <a:pt x="2166" y="918"/>
                </a:lnTo>
                <a:lnTo>
                  <a:pt x="2166" y="917"/>
                </a:lnTo>
                <a:lnTo>
                  <a:pt x="2165" y="912"/>
                </a:lnTo>
                <a:lnTo>
                  <a:pt x="2162" y="910"/>
                </a:lnTo>
                <a:lnTo>
                  <a:pt x="2161" y="910"/>
                </a:lnTo>
                <a:lnTo>
                  <a:pt x="2159" y="910"/>
                </a:lnTo>
                <a:lnTo>
                  <a:pt x="2159" y="910"/>
                </a:lnTo>
                <a:lnTo>
                  <a:pt x="2130" y="935"/>
                </a:lnTo>
                <a:lnTo>
                  <a:pt x="2102" y="959"/>
                </a:lnTo>
                <a:lnTo>
                  <a:pt x="2075" y="984"/>
                </a:lnTo>
                <a:lnTo>
                  <a:pt x="2050" y="1008"/>
                </a:lnTo>
                <a:lnTo>
                  <a:pt x="2050" y="1008"/>
                </a:lnTo>
                <a:close/>
                <a:moveTo>
                  <a:pt x="1558" y="893"/>
                </a:moveTo>
                <a:lnTo>
                  <a:pt x="1558" y="893"/>
                </a:lnTo>
                <a:lnTo>
                  <a:pt x="1533" y="911"/>
                </a:lnTo>
                <a:lnTo>
                  <a:pt x="1507" y="929"/>
                </a:lnTo>
                <a:lnTo>
                  <a:pt x="1485" y="949"/>
                </a:lnTo>
                <a:lnTo>
                  <a:pt x="1462" y="970"/>
                </a:lnTo>
                <a:lnTo>
                  <a:pt x="1443" y="991"/>
                </a:lnTo>
                <a:lnTo>
                  <a:pt x="1423" y="1014"/>
                </a:lnTo>
                <a:lnTo>
                  <a:pt x="1405" y="1038"/>
                </a:lnTo>
                <a:lnTo>
                  <a:pt x="1388" y="1061"/>
                </a:lnTo>
                <a:lnTo>
                  <a:pt x="1388" y="1061"/>
                </a:lnTo>
                <a:lnTo>
                  <a:pt x="1416" y="1063"/>
                </a:lnTo>
                <a:lnTo>
                  <a:pt x="1430" y="1064"/>
                </a:lnTo>
                <a:lnTo>
                  <a:pt x="1436" y="1063"/>
                </a:lnTo>
                <a:lnTo>
                  <a:pt x="1438" y="1061"/>
                </a:lnTo>
                <a:lnTo>
                  <a:pt x="1513" y="962"/>
                </a:lnTo>
                <a:lnTo>
                  <a:pt x="1513" y="962"/>
                </a:lnTo>
                <a:lnTo>
                  <a:pt x="1535" y="931"/>
                </a:lnTo>
                <a:lnTo>
                  <a:pt x="1548" y="914"/>
                </a:lnTo>
                <a:lnTo>
                  <a:pt x="1552" y="904"/>
                </a:lnTo>
                <a:lnTo>
                  <a:pt x="1558" y="893"/>
                </a:lnTo>
                <a:lnTo>
                  <a:pt x="1558" y="893"/>
                </a:lnTo>
                <a:close/>
                <a:moveTo>
                  <a:pt x="2788" y="931"/>
                </a:moveTo>
                <a:lnTo>
                  <a:pt x="2788" y="931"/>
                </a:lnTo>
                <a:lnTo>
                  <a:pt x="2786" y="929"/>
                </a:lnTo>
                <a:lnTo>
                  <a:pt x="2786" y="927"/>
                </a:lnTo>
                <a:lnTo>
                  <a:pt x="2788" y="924"/>
                </a:lnTo>
                <a:lnTo>
                  <a:pt x="2790" y="922"/>
                </a:lnTo>
                <a:lnTo>
                  <a:pt x="2796" y="921"/>
                </a:lnTo>
                <a:lnTo>
                  <a:pt x="2796" y="921"/>
                </a:lnTo>
                <a:lnTo>
                  <a:pt x="2796" y="915"/>
                </a:lnTo>
                <a:lnTo>
                  <a:pt x="2799" y="911"/>
                </a:lnTo>
                <a:lnTo>
                  <a:pt x="2806" y="903"/>
                </a:lnTo>
                <a:lnTo>
                  <a:pt x="2814" y="893"/>
                </a:lnTo>
                <a:lnTo>
                  <a:pt x="2818" y="886"/>
                </a:lnTo>
                <a:lnTo>
                  <a:pt x="2821" y="879"/>
                </a:lnTo>
                <a:lnTo>
                  <a:pt x="2821" y="879"/>
                </a:lnTo>
                <a:lnTo>
                  <a:pt x="2793" y="898"/>
                </a:lnTo>
                <a:lnTo>
                  <a:pt x="2765" y="918"/>
                </a:lnTo>
                <a:lnTo>
                  <a:pt x="2740" y="939"/>
                </a:lnTo>
                <a:lnTo>
                  <a:pt x="2714" y="962"/>
                </a:lnTo>
                <a:lnTo>
                  <a:pt x="2692" y="984"/>
                </a:lnTo>
                <a:lnTo>
                  <a:pt x="2669" y="1009"/>
                </a:lnTo>
                <a:lnTo>
                  <a:pt x="2648" y="1035"/>
                </a:lnTo>
                <a:lnTo>
                  <a:pt x="2629" y="1060"/>
                </a:lnTo>
                <a:lnTo>
                  <a:pt x="2629" y="1060"/>
                </a:lnTo>
                <a:lnTo>
                  <a:pt x="2647" y="1057"/>
                </a:lnTo>
                <a:lnTo>
                  <a:pt x="2662" y="1053"/>
                </a:lnTo>
                <a:lnTo>
                  <a:pt x="2677" y="1047"/>
                </a:lnTo>
                <a:lnTo>
                  <a:pt x="2689" y="1043"/>
                </a:lnTo>
                <a:lnTo>
                  <a:pt x="2776" y="941"/>
                </a:lnTo>
                <a:lnTo>
                  <a:pt x="2776" y="941"/>
                </a:lnTo>
                <a:lnTo>
                  <a:pt x="2780" y="939"/>
                </a:lnTo>
                <a:lnTo>
                  <a:pt x="2785" y="938"/>
                </a:lnTo>
                <a:lnTo>
                  <a:pt x="2788" y="935"/>
                </a:lnTo>
                <a:lnTo>
                  <a:pt x="2788" y="931"/>
                </a:lnTo>
                <a:lnTo>
                  <a:pt x="2788" y="931"/>
                </a:lnTo>
                <a:close/>
                <a:moveTo>
                  <a:pt x="1167" y="1049"/>
                </a:moveTo>
                <a:lnTo>
                  <a:pt x="1167" y="1049"/>
                </a:lnTo>
                <a:lnTo>
                  <a:pt x="1181" y="1053"/>
                </a:lnTo>
                <a:lnTo>
                  <a:pt x="1197" y="1056"/>
                </a:lnTo>
                <a:lnTo>
                  <a:pt x="1211" y="1057"/>
                </a:lnTo>
                <a:lnTo>
                  <a:pt x="1223" y="1057"/>
                </a:lnTo>
                <a:lnTo>
                  <a:pt x="1223" y="1057"/>
                </a:lnTo>
                <a:lnTo>
                  <a:pt x="1249" y="1021"/>
                </a:lnTo>
                <a:lnTo>
                  <a:pt x="1274" y="986"/>
                </a:lnTo>
                <a:lnTo>
                  <a:pt x="1323" y="915"/>
                </a:lnTo>
                <a:lnTo>
                  <a:pt x="1323" y="915"/>
                </a:lnTo>
                <a:lnTo>
                  <a:pt x="1329" y="907"/>
                </a:lnTo>
                <a:lnTo>
                  <a:pt x="1330" y="903"/>
                </a:lnTo>
                <a:lnTo>
                  <a:pt x="1332" y="897"/>
                </a:lnTo>
                <a:lnTo>
                  <a:pt x="1332" y="897"/>
                </a:lnTo>
                <a:lnTo>
                  <a:pt x="1315" y="908"/>
                </a:lnTo>
                <a:lnTo>
                  <a:pt x="1298" y="921"/>
                </a:lnTo>
                <a:lnTo>
                  <a:pt x="1283" y="934"/>
                </a:lnTo>
                <a:lnTo>
                  <a:pt x="1267" y="948"/>
                </a:lnTo>
                <a:lnTo>
                  <a:pt x="1239" y="976"/>
                </a:lnTo>
                <a:lnTo>
                  <a:pt x="1211" y="1007"/>
                </a:lnTo>
                <a:lnTo>
                  <a:pt x="1208" y="1000"/>
                </a:lnTo>
                <a:lnTo>
                  <a:pt x="1208" y="1000"/>
                </a:lnTo>
                <a:lnTo>
                  <a:pt x="1198" y="1011"/>
                </a:lnTo>
                <a:lnTo>
                  <a:pt x="1188" y="1023"/>
                </a:lnTo>
                <a:lnTo>
                  <a:pt x="1179" y="1036"/>
                </a:lnTo>
                <a:lnTo>
                  <a:pt x="1167" y="1049"/>
                </a:lnTo>
                <a:lnTo>
                  <a:pt x="1167" y="1049"/>
                </a:lnTo>
                <a:close/>
                <a:moveTo>
                  <a:pt x="1263" y="1026"/>
                </a:moveTo>
                <a:lnTo>
                  <a:pt x="1263" y="1026"/>
                </a:lnTo>
                <a:lnTo>
                  <a:pt x="1259" y="1032"/>
                </a:lnTo>
                <a:lnTo>
                  <a:pt x="1253" y="1040"/>
                </a:lnTo>
                <a:lnTo>
                  <a:pt x="1250" y="1050"/>
                </a:lnTo>
                <a:lnTo>
                  <a:pt x="1250" y="1054"/>
                </a:lnTo>
                <a:lnTo>
                  <a:pt x="1250" y="1060"/>
                </a:lnTo>
                <a:lnTo>
                  <a:pt x="1250" y="1060"/>
                </a:lnTo>
                <a:lnTo>
                  <a:pt x="1266" y="1059"/>
                </a:lnTo>
                <a:lnTo>
                  <a:pt x="1281" y="1060"/>
                </a:lnTo>
                <a:lnTo>
                  <a:pt x="1304" y="1061"/>
                </a:lnTo>
                <a:lnTo>
                  <a:pt x="1304" y="1061"/>
                </a:lnTo>
                <a:lnTo>
                  <a:pt x="1313" y="1040"/>
                </a:lnTo>
                <a:lnTo>
                  <a:pt x="1326" y="1021"/>
                </a:lnTo>
                <a:lnTo>
                  <a:pt x="1351" y="980"/>
                </a:lnTo>
                <a:lnTo>
                  <a:pt x="1377" y="943"/>
                </a:lnTo>
                <a:lnTo>
                  <a:pt x="1403" y="910"/>
                </a:lnTo>
                <a:lnTo>
                  <a:pt x="1403" y="910"/>
                </a:lnTo>
                <a:lnTo>
                  <a:pt x="1405" y="907"/>
                </a:lnTo>
                <a:lnTo>
                  <a:pt x="1405" y="904"/>
                </a:lnTo>
                <a:lnTo>
                  <a:pt x="1403" y="898"/>
                </a:lnTo>
                <a:lnTo>
                  <a:pt x="1403" y="898"/>
                </a:lnTo>
                <a:lnTo>
                  <a:pt x="1367" y="929"/>
                </a:lnTo>
                <a:lnTo>
                  <a:pt x="1330" y="962"/>
                </a:lnTo>
                <a:lnTo>
                  <a:pt x="1294" y="994"/>
                </a:lnTo>
                <a:lnTo>
                  <a:pt x="1263" y="1026"/>
                </a:lnTo>
                <a:lnTo>
                  <a:pt x="1263" y="1026"/>
                </a:lnTo>
                <a:close/>
                <a:moveTo>
                  <a:pt x="1104" y="904"/>
                </a:moveTo>
                <a:lnTo>
                  <a:pt x="1104" y="904"/>
                </a:lnTo>
                <a:lnTo>
                  <a:pt x="1082" y="920"/>
                </a:lnTo>
                <a:lnTo>
                  <a:pt x="1062" y="936"/>
                </a:lnTo>
                <a:lnTo>
                  <a:pt x="1041" y="953"/>
                </a:lnTo>
                <a:lnTo>
                  <a:pt x="1021" y="970"/>
                </a:lnTo>
                <a:lnTo>
                  <a:pt x="1003" y="988"/>
                </a:lnTo>
                <a:lnTo>
                  <a:pt x="985" y="1007"/>
                </a:lnTo>
                <a:lnTo>
                  <a:pt x="966" y="1026"/>
                </a:lnTo>
                <a:lnTo>
                  <a:pt x="949" y="1046"/>
                </a:lnTo>
                <a:lnTo>
                  <a:pt x="949" y="1046"/>
                </a:lnTo>
                <a:lnTo>
                  <a:pt x="964" y="1047"/>
                </a:lnTo>
                <a:lnTo>
                  <a:pt x="978" y="1047"/>
                </a:lnTo>
                <a:lnTo>
                  <a:pt x="1010" y="1047"/>
                </a:lnTo>
                <a:lnTo>
                  <a:pt x="1010" y="1047"/>
                </a:lnTo>
                <a:lnTo>
                  <a:pt x="1011" y="1046"/>
                </a:lnTo>
                <a:lnTo>
                  <a:pt x="1014" y="1045"/>
                </a:lnTo>
                <a:lnTo>
                  <a:pt x="1017" y="1039"/>
                </a:lnTo>
                <a:lnTo>
                  <a:pt x="1020" y="1032"/>
                </a:lnTo>
                <a:lnTo>
                  <a:pt x="1024" y="1026"/>
                </a:lnTo>
                <a:lnTo>
                  <a:pt x="1024" y="1026"/>
                </a:lnTo>
                <a:lnTo>
                  <a:pt x="1069" y="964"/>
                </a:lnTo>
                <a:lnTo>
                  <a:pt x="1091" y="934"/>
                </a:lnTo>
                <a:lnTo>
                  <a:pt x="1110" y="903"/>
                </a:lnTo>
                <a:lnTo>
                  <a:pt x="1110" y="903"/>
                </a:lnTo>
                <a:lnTo>
                  <a:pt x="1105" y="903"/>
                </a:lnTo>
                <a:lnTo>
                  <a:pt x="1104" y="904"/>
                </a:lnTo>
                <a:lnTo>
                  <a:pt x="1104" y="904"/>
                </a:lnTo>
                <a:close/>
                <a:moveTo>
                  <a:pt x="1107" y="1032"/>
                </a:moveTo>
                <a:lnTo>
                  <a:pt x="1107" y="1032"/>
                </a:lnTo>
                <a:lnTo>
                  <a:pt x="1103" y="1033"/>
                </a:lnTo>
                <a:lnTo>
                  <a:pt x="1101" y="1035"/>
                </a:lnTo>
                <a:lnTo>
                  <a:pt x="1100" y="1038"/>
                </a:lnTo>
                <a:lnTo>
                  <a:pt x="1098" y="1042"/>
                </a:lnTo>
                <a:lnTo>
                  <a:pt x="1098" y="1042"/>
                </a:lnTo>
                <a:lnTo>
                  <a:pt x="1098" y="1046"/>
                </a:lnTo>
                <a:lnTo>
                  <a:pt x="1098" y="1049"/>
                </a:lnTo>
                <a:lnTo>
                  <a:pt x="1101" y="1052"/>
                </a:lnTo>
                <a:lnTo>
                  <a:pt x="1104" y="1053"/>
                </a:lnTo>
                <a:lnTo>
                  <a:pt x="1111" y="1056"/>
                </a:lnTo>
                <a:lnTo>
                  <a:pt x="1121" y="1057"/>
                </a:lnTo>
                <a:lnTo>
                  <a:pt x="1129" y="1057"/>
                </a:lnTo>
                <a:lnTo>
                  <a:pt x="1138" y="1056"/>
                </a:lnTo>
                <a:lnTo>
                  <a:pt x="1145" y="1053"/>
                </a:lnTo>
                <a:lnTo>
                  <a:pt x="1149" y="1052"/>
                </a:lnTo>
                <a:lnTo>
                  <a:pt x="1261" y="898"/>
                </a:lnTo>
                <a:lnTo>
                  <a:pt x="1261" y="898"/>
                </a:lnTo>
                <a:lnTo>
                  <a:pt x="1257" y="898"/>
                </a:lnTo>
                <a:lnTo>
                  <a:pt x="1256" y="897"/>
                </a:lnTo>
                <a:lnTo>
                  <a:pt x="1254" y="896"/>
                </a:lnTo>
                <a:lnTo>
                  <a:pt x="1256" y="894"/>
                </a:lnTo>
                <a:lnTo>
                  <a:pt x="1233" y="908"/>
                </a:lnTo>
                <a:lnTo>
                  <a:pt x="1238" y="908"/>
                </a:lnTo>
                <a:lnTo>
                  <a:pt x="1240" y="905"/>
                </a:lnTo>
                <a:lnTo>
                  <a:pt x="1238" y="908"/>
                </a:lnTo>
                <a:lnTo>
                  <a:pt x="1238" y="908"/>
                </a:lnTo>
                <a:lnTo>
                  <a:pt x="1222" y="921"/>
                </a:lnTo>
                <a:lnTo>
                  <a:pt x="1208" y="934"/>
                </a:lnTo>
                <a:lnTo>
                  <a:pt x="1180" y="962"/>
                </a:lnTo>
                <a:lnTo>
                  <a:pt x="1152" y="990"/>
                </a:lnTo>
                <a:lnTo>
                  <a:pt x="1136" y="1002"/>
                </a:lnTo>
                <a:lnTo>
                  <a:pt x="1122" y="1014"/>
                </a:lnTo>
                <a:lnTo>
                  <a:pt x="1122" y="1014"/>
                </a:lnTo>
                <a:lnTo>
                  <a:pt x="1118" y="1015"/>
                </a:lnTo>
                <a:lnTo>
                  <a:pt x="1114" y="1015"/>
                </a:lnTo>
                <a:lnTo>
                  <a:pt x="1114" y="1015"/>
                </a:lnTo>
                <a:lnTo>
                  <a:pt x="1115" y="1021"/>
                </a:lnTo>
                <a:lnTo>
                  <a:pt x="1115" y="1026"/>
                </a:lnTo>
                <a:lnTo>
                  <a:pt x="1112" y="1031"/>
                </a:lnTo>
                <a:lnTo>
                  <a:pt x="1107" y="1032"/>
                </a:lnTo>
                <a:lnTo>
                  <a:pt x="1107" y="1032"/>
                </a:lnTo>
                <a:close/>
                <a:moveTo>
                  <a:pt x="663" y="1039"/>
                </a:moveTo>
                <a:lnTo>
                  <a:pt x="663" y="1039"/>
                </a:lnTo>
                <a:lnTo>
                  <a:pt x="695" y="1042"/>
                </a:lnTo>
                <a:lnTo>
                  <a:pt x="711" y="1042"/>
                </a:lnTo>
                <a:lnTo>
                  <a:pt x="725" y="1042"/>
                </a:lnTo>
                <a:lnTo>
                  <a:pt x="725" y="1042"/>
                </a:lnTo>
                <a:lnTo>
                  <a:pt x="747" y="1005"/>
                </a:lnTo>
                <a:lnTo>
                  <a:pt x="770" y="970"/>
                </a:lnTo>
                <a:lnTo>
                  <a:pt x="792" y="938"/>
                </a:lnTo>
                <a:lnTo>
                  <a:pt x="816" y="910"/>
                </a:lnTo>
                <a:lnTo>
                  <a:pt x="816" y="910"/>
                </a:lnTo>
                <a:lnTo>
                  <a:pt x="817" y="907"/>
                </a:lnTo>
                <a:lnTo>
                  <a:pt x="817" y="904"/>
                </a:lnTo>
                <a:lnTo>
                  <a:pt x="817" y="898"/>
                </a:lnTo>
                <a:lnTo>
                  <a:pt x="817" y="898"/>
                </a:lnTo>
                <a:lnTo>
                  <a:pt x="799" y="910"/>
                </a:lnTo>
                <a:lnTo>
                  <a:pt x="782" y="922"/>
                </a:lnTo>
                <a:lnTo>
                  <a:pt x="765" y="935"/>
                </a:lnTo>
                <a:lnTo>
                  <a:pt x="750" y="949"/>
                </a:lnTo>
                <a:lnTo>
                  <a:pt x="720" y="979"/>
                </a:lnTo>
                <a:lnTo>
                  <a:pt x="691" y="1008"/>
                </a:lnTo>
                <a:lnTo>
                  <a:pt x="688" y="1007"/>
                </a:lnTo>
                <a:lnTo>
                  <a:pt x="688" y="1007"/>
                </a:lnTo>
                <a:lnTo>
                  <a:pt x="682" y="1009"/>
                </a:lnTo>
                <a:lnTo>
                  <a:pt x="678" y="1012"/>
                </a:lnTo>
                <a:lnTo>
                  <a:pt x="674" y="1016"/>
                </a:lnTo>
                <a:lnTo>
                  <a:pt x="671" y="1021"/>
                </a:lnTo>
                <a:lnTo>
                  <a:pt x="667" y="1031"/>
                </a:lnTo>
                <a:lnTo>
                  <a:pt x="663" y="1039"/>
                </a:lnTo>
                <a:lnTo>
                  <a:pt x="663" y="1039"/>
                </a:lnTo>
                <a:close/>
                <a:moveTo>
                  <a:pt x="2196" y="964"/>
                </a:moveTo>
                <a:lnTo>
                  <a:pt x="2196" y="964"/>
                </a:lnTo>
                <a:lnTo>
                  <a:pt x="2200" y="957"/>
                </a:lnTo>
                <a:lnTo>
                  <a:pt x="2203" y="953"/>
                </a:lnTo>
                <a:lnTo>
                  <a:pt x="2210" y="945"/>
                </a:lnTo>
                <a:lnTo>
                  <a:pt x="2217" y="936"/>
                </a:lnTo>
                <a:lnTo>
                  <a:pt x="2220" y="931"/>
                </a:lnTo>
                <a:lnTo>
                  <a:pt x="2221" y="922"/>
                </a:lnTo>
                <a:lnTo>
                  <a:pt x="2221" y="922"/>
                </a:lnTo>
                <a:lnTo>
                  <a:pt x="2200" y="939"/>
                </a:lnTo>
                <a:lnTo>
                  <a:pt x="2179" y="956"/>
                </a:lnTo>
                <a:lnTo>
                  <a:pt x="2159" y="973"/>
                </a:lnTo>
                <a:lnTo>
                  <a:pt x="2140" y="991"/>
                </a:lnTo>
                <a:lnTo>
                  <a:pt x="2102" y="1028"/>
                </a:lnTo>
                <a:lnTo>
                  <a:pt x="2068" y="1067"/>
                </a:lnTo>
                <a:lnTo>
                  <a:pt x="2068" y="1067"/>
                </a:lnTo>
                <a:lnTo>
                  <a:pt x="2065" y="1073"/>
                </a:lnTo>
                <a:lnTo>
                  <a:pt x="2064" y="1077"/>
                </a:lnTo>
                <a:lnTo>
                  <a:pt x="2064" y="1078"/>
                </a:lnTo>
                <a:lnTo>
                  <a:pt x="2065" y="1080"/>
                </a:lnTo>
                <a:lnTo>
                  <a:pt x="2068" y="1081"/>
                </a:lnTo>
                <a:lnTo>
                  <a:pt x="2071" y="1081"/>
                </a:lnTo>
                <a:lnTo>
                  <a:pt x="2071" y="1081"/>
                </a:lnTo>
                <a:lnTo>
                  <a:pt x="2093" y="1080"/>
                </a:lnTo>
                <a:lnTo>
                  <a:pt x="2103" y="1080"/>
                </a:lnTo>
                <a:lnTo>
                  <a:pt x="2113" y="1080"/>
                </a:lnTo>
                <a:lnTo>
                  <a:pt x="2193" y="969"/>
                </a:lnTo>
                <a:lnTo>
                  <a:pt x="2196" y="964"/>
                </a:lnTo>
                <a:close/>
                <a:moveTo>
                  <a:pt x="1741" y="910"/>
                </a:moveTo>
                <a:lnTo>
                  <a:pt x="1741" y="910"/>
                </a:lnTo>
                <a:lnTo>
                  <a:pt x="1720" y="927"/>
                </a:lnTo>
                <a:lnTo>
                  <a:pt x="1698" y="945"/>
                </a:lnTo>
                <a:lnTo>
                  <a:pt x="1679" y="964"/>
                </a:lnTo>
                <a:lnTo>
                  <a:pt x="1661" y="984"/>
                </a:lnTo>
                <a:lnTo>
                  <a:pt x="1624" y="1026"/>
                </a:lnTo>
                <a:lnTo>
                  <a:pt x="1589" y="1068"/>
                </a:lnTo>
                <a:lnTo>
                  <a:pt x="1589" y="1068"/>
                </a:lnTo>
                <a:lnTo>
                  <a:pt x="1596" y="1073"/>
                </a:lnTo>
                <a:lnTo>
                  <a:pt x="1604" y="1074"/>
                </a:lnTo>
                <a:lnTo>
                  <a:pt x="1611" y="1074"/>
                </a:lnTo>
                <a:lnTo>
                  <a:pt x="1616" y="1071"/>
                </a:lnTo>
                <a:lnTo>
                  <a:pt x="1616" y="1071"/>
                </a:lnTo>
                <a:lnTo>
                  <a:pt x="1655" y="1032"/>
                </a:lnTo>
                <a:lnTo>
                  <a:pt x="1693" y="991"/>
                </a:lnTo>
                <a:lnTo>
                  <a:pt x="1711" y="970"/>
                </a:lnTo>
                <a:lnTo>
                  <a:pt x="1728" y="949"/>
                </a:lnTo>
                <a:lnTo>
                  <a:pt x="1743" y="927"/>
                </a:lnTo>
                <a:lnTo>
                  <a:pt x="1759" y="904"/>
                </a:lnTo>
                <a:lnTo>
                  <a:pt x="1759" y="904"/>
                </a:lnTo>
                <a:lnTo>
                  <a:pt x="1749" y="905"/>
                </a:lnTo>
                <a:lnTo>
                  <a:pt x="1741" y="910"/>
                </a:lnTo>
                <a:lnTo>
                  <a:pt x="1741" y="910"/>
                </a:lnTo>
                <a:close/>
                <a:moveTo>
                  <a:pt x="1836" y="1078"/>
                </a:moveTo>
                <a:lnTo>
                  <a:pt x="1836" y="1078"/>
                </a:lnTo>
                <a:lnTo>
                  <a:pt x="1852" y="1081"/>
                </a:lnTo>
                <a:lnTo>
                  <a:pt x="1870" y="1084"/>
                </a:lnTo>
                <a:lnTo>
                  <a:pt x="1878" y="1083"/>
                </a:lnTo>
                <a:lnTo>
                  <a:pt x="1887" y="1081"/>
                </a:lnTo>
                <a:lnTo>
                  <a:pt x="1892" y="1078"/>
                </a:lnTo>
                <a:lnTo>
                  <a:pt x="1898" y="1074"/>
                </a:lnTo>
                <a:lnTo>
                  <a:pt x="1898" y="1074"/>
                </a:lnTo>
                <a:lnTo>
                  <a:pt x="1908" y="1059"/>
                </a:lnTo>
                <a:lnTo>
                  <a:pt x="1912" y="1052"/>
                </a:lnTo>
                <a:lnTo>
                  <a:pt x="1915" y="1043"/>
                </a:lnTo>
                <a:lnTo>
                  <a:pt x="1915" y="1043"/>
                </a:lnTo>
                <a:lnTo>
                  <a:pt x="1915" y="1042"/>
                </a:lnTo>
                <a:lnTo>
                  <a:pt x="1916" y="1038"/>
                </a:lnTo>
                <a:lnTo>
                  <a:pt x="1923" y="1028"/>
                </a:lnTo>
                <a:lnTo>
                  <a:pt x="1942" y="1007"/>
                </a:lnTo>
                <a:lnTo>
                  <a:pt x="1942" y="1007"/>
                </a:lnTo>
                <a:lnTo>
                  <a:pt x="1943" y="1007"/>
                </a:lnTo>
                <a:lnTo>
                  <a:pt x="2015" y="908"/>
                </a:lnTo>
                <a:lnTo>
                  <a:pt x="2015" y="908"/>
                </a:lnTo>
                <a:lnTo>
                  <a:pt x="1980" y="938"/>
                </a:lnTo>
                <a:lnTo>
                  <a:pt x="1946" y="967"/>
                </a:lnTo>
                <a:lnTo>
                  <a:pt x="1913" y="1000"/>
                </a:lnTo>
                <a:lnTo>
                  <a:pt x="1881" y="1032"/>
                </a:lnTo>
                <a:lnTo>
                  <a:pt x="1880" y="1026"/>
                </a:lnTo>
                <a:lnTo>
                  <a:pt x="1880" y="1026"/>
                </a:lnTo>
                <a:lnTo>
                  <a:pt x="1874" y="1032"/>
                </a:lnTo>
                <a:lnTo>
                  <a:pt x="1869" y="1038"/>
                </a:lnTo>
                <a:lnTo>
                  <a:pt x="1860" y="1052"/>
                </a:lnTo>
                <a:lnTo>
                  <a:pt x="1849" y="1066"/>
                </a:lnTo>
                <a:lnTo>
                  <a:pt x="1843" y="1073"/>
                </a:lnTo>
                <a:lnTo>
                  <a:pt x="1836" y="1078"/>
                </a:lnTo>
                <a:lnTo>
                  <a:pt x="1836" y="1078"/>
                </a:lnTo>
                <a:close/>
                <a:moveTo>
                  <a:pt x="2650" y="918"/>
                </a:moveTo>
                <a:lnTo>
                  <a:pt x="2650" y="918"/>
                </a:lnTo>
                <a:lnTo>
                  <a:pt x="2608" y="952"/>
                </a:lnTo>
                <a:lnTo>
                  <a:pt x="2588" y="970"/>
                </a:lnTo>
                <a:lnTo>
                  <a:pt x="2568" y="988"/>
                </a:lnTo>
                <a:lnTo>
                  <a:pt x="2549" y="1008"/>
                </a:lnTo>
                <a:lnTo>
                  <a:pt x="2530" y="1028"/>
                </a:lnTo>
                <a:lnTo>
                  <a:pt x="2512" y="1049"/>
                </a:lnTo>
                <a:lnTo>
                  <a:pt x="2495" y="1071"/>
                </a:lnTo>
                <a:lnTo>
                  <a:pt x="2495" y="1071"/>
                </a:lnTo>
                <a:lnTo>
                  <a:pt x="2509" y="1071"/>
                </a:lnTo>
                <a:lnTo>
                  <a:pt x="2525" y="1073"/>
                </a:lnTo>
                <a:lnTo>
                  <a:pt x="2533" y="1073"/>
                </a:lnTo>
                <a:lnTo>
                  <a:pt x="2540" y="1071"/>
                </a:lnTo>
                <a:lnTo>
                  <a:pt x="2544" y="1070"/>
                </a:lnTo>
                <a:lnTo>
                  <a:pt x="2549" y="1067"/>
                </a:lnTo>
                <a:lnTo>
                  <a:pt x="2549" y="1067"/>
                </a:lnTo>
                <a:lnTo>
                  <a:pt x="2570" y="1033"/>
                </a:lnTo>
                <a:lnTo>
                  <a:pt x="2592" y="1001"/>
                </a:lnTo>
                <a:lnTo>
                  <a:pt x="2603" y="986"/>
                </a:lnTo>
                <a:lnTo>
                  <a:pt x="2616" y="972"/>
                </a:lnTo>
                <a:lnTo>
                  <a:pt x="2629" y="957"/>
                </a:lnTo>
                <a:lnTo>
                  <a:pt x="2643" y="945"/>
                </a:lnTo>
                <a:lnTo>
                  <a:pt x="2643" y="945"/>
                </a:lnTo>
                <a:lnTo>
                  <a:pt x="2644" y="943"/>
                </a:lnTo>
                <a:lnTo>
                  <a:pt x="2641" y="946"/>
                </a:lnTo>
                <a:lnTo>
                  <a:pt x="2639" y="948"/>
                </a:lnTo>
                <a:lnTo>
                  <a:pt x="2640" y="945"/>
                </a:lnTo>
                <a:lnTo>
                  <a:pt x="2640" y="945"/>
                </a:lnTo>
                <a:lnTo>
                  <a:pt x="2644" y="939"/>
                </a:lnTo>
                <a:lnTo>
                  <a:pt x="2648" y="931"/>
                </a:lnTo>
                <a:lnTo>
                  <a:pt x="2650" y="924"/>
                </a:lnTo>
                <a:lnTo>
                  <a:pt x="2654" y="917"/>
                </a:lnTo>
                <a:lnTo>
                  <a:pt x="2654" y="917"/>
                </a:lnTo>
                <a:lnTo>
                  <a:pt x="2650" y="918"/>
                </a:lnTo>
                <a:lnTo>
                  <a:pt x="2650" y="918"/>
                </a:lnTo>
                <a:close/>
                <a:moveTo>
                  <a:pt x="23" y="461"/>
                </a:moveTo>
                <a:lnTo>
                  <a:pt x="23" y="461"/>
                </a:lnTo>
                <a:lnTo>
                  <a:pt x="35" y="439"/>
                </a:lnTo>
                <a:lnTo>
                  <a:pt x="46" y="415"/>
                </a:lnTo>
                <a:lnTo>
                  <a:pt x="71" y="370"/>
                </a:lnTo>
                <a:lnTo>
                  <a:pt x="71" y="370"/>
                </a:lnTo>
                <a:lnTo>
                  <a:pt x="61" y="380"/>
                </a:lnTo>
                <a:lnTo>
                  <a:pt x="53" y="391"/>
                </a:lnTo>
                <a:lnTo>
                  <a:pt x="45" y="401"/>
                </a:lnTo>
                <a:lnTo>
                  <a:pt x="35" y="409"/>
                </a:lnTo>
                <a:lnTo>
                  <a:pt x="35" y="409"/>
                </a:lnTo>
                <a:lnTo>
                  <a:pt x="39" y="394"/>
                </a:lnTo>
                <a:lnTo>
                  <a:pt x="45" y="378"/>
                </a:lnTo>
                <a:lnTo>
                  <a:pt x="57" y="349"/>
                </a:lnTo>
                <a:lnTo>
                  <a:pt x="73" y="319"/>
                </a:lnTo>
                <a:lnTo>
                  <a:pt x="87" y="293"/>
                </a:lnTo>
                <a:lnTo>
                  <a:pt x="52" y="339"/>
                </a:lnTo>
                <a:lnTo>
                  <a:pt x="52" y="339"/>
                </a:lnTo>
                <a:lnTo>
                  <a:pt x="49" y="342"/>
                </a:lnTo>
                <a:lnTo>
                  <a:pt x="47" y="343"/>
                </a:lnTo>
                <a:lnTo>
                  <a:pt x="46" y="341"/>
                </a:lnTo>
                <a:lnTo>
                  <a:pt x="45" y="339"/>
                </a:lnTo>
                <a:lnTo>
                  <a:pt x="45" y="332"/>
                </a:lnTo>
                <a:lnTo>
                  <a:pt x="46" y="326"/>
                </a:lnTo>
                <a:lnTo>
                  <a:pt x="46" y="326"/>
                </a:lnTo>
                <a:lnTo>
                  <a:pt x="68" y="290"/>
                </a:lnTo>
                <a:lnTo>
                  <a:pt x="89" y="252"/>
                </a:lnTo>
                <a:lnTo>
                  <a:pt x="111" y="214"/>
                </a:lnTo>
                <a:lnTo>
                  <a:pt x="132" y="178"/>
                </a:lnTo>
                <a:lnTo>
                  <a:pt x="122" y="185"/>
                </a:lnTo>
                <a:lnTo>
                  <a:pt x="122" y="185"/>
                </a:lnTo>
                <a:lnTo>
                  <a:pt x="99" y="208"/>
                </a:lnTo>
                <a:lnTo>
                  <a:pt x="78" y="235"/>
                </a:lnTo>
                <a:lnTo>
                  <a:pt x="68" y="251"/>
                </a:lnTo>
                <a:lnTo>
                  <a:pt x="60" y="266"/>
                </a:lnTo>
                <a:lnTo>
                  <a:pt x="52" y="282"/>
                </a:lnTo>
                <a:lnTo>
                  <a:pt x="43" y="298"/>
                </a:lnTo>
                <a:lnTo>
                  <a:pt x="37" y="315"/>
                </a:lnTo>
                <a:lnTo>
                  <a:pt x="32" y="334"/>
                </a:lnTo>
                <a:lnTo>
                  <a:pt x="26" y="353"/>
                </a:lnTo>
                <a:lnTo>
                  <a:pt x="23" y="373"/>
                </a:lnTo>
                <a:lnTo>
                  <a:pt x="21" y="394"/>
                </a:lnTo>
                <a:lnTo>
                  <a:pt x="21" y="415"/>
                </a:lnTo>
                <a:lnTo>
                  <a:pt x="21" y="438"/>
                </a:lnTo>
                <a:lnTo>
                  <a:pt x="23" y="461"/>
                </a:lnTo>
                <a:lnTo>
                  <a:pt x="23" y="461"/>
                </a:lnTo>
                <a:close/>
                <a:moveTo>
                  <a:pt x="926" y="1002"/>
                </a:moveTo>
                <a:lnTo>
                  <a:pt x="926" y="1002"/>
                </a:lnTo>
                <a:lnTo>
                  <a:pt x="919" y="1005"/>
                </a:lnTo>
                <a:lnTo>
                  <a:pt x="913" y="1008"/>
                </a:lnTo>
                <a:lnTo>
                  <a:pt x="906" y="1012"/>
                </a:lnTo>
                <a:lnTo>
                  <a:pt x="900" y="1018"/>
                </a:lnTo>
                <a:lnTo>
                  <a:pt x="895" y="1025"/>
                </a:lnTo>
                <a:lnTo>
                  <a:pt x="890" y="1032"/>
                </a:lnTo>
                <a:lnTo>
                  <a:pt x="888" y="1040"/>
                </a:lnTo>
                <a:lnTo>
                  <a:pt x="886" y="1049"/>
                </a:lnTo>
                <a:lnTo>
                  <a:pt x="886" y="1049"/>
                </a:lnTo>
                <a:lnTo>
                  <a:pt x="909" y="1050"/>
                </a:lnTo>
                <a:lnTo>
                  <a:pt x="923" y="1050"/>
                </a:lnTo>
                <a:lnTo>
                  <a:pt x="928" y="1050"/>
                </a:lnTo>
                <a:lnTo>
                  <a:pt x="931" y="1049"/>
                </a:lnTo>
                <a:lnTo>
                  <a:pt x="931" y="1049"/>
                </a:lnTo>
                <a:lnTo>
                  <a:pt x="935" y="1046"/>
                </a:lnTo>
                <a:lnTo>
                  <a:pt x="940" y="1040"/>
                </a:lnTo>
                <a:lnTo>
                  <a:pt x="949" y="1028"/>
                </a:lnTo>
                <a:lnTo>
                  <a:pt x="965" y="1004"/>
                </a:lnTo>
                <a:lnTo>
                  <a:pt x="965" y="1004"/>
                </a:lnTo>
                <a:lnTo>
                  <a:pt x="985" y="977"/>
                </a:lnTo>
                <a:lnTo>
                  <a:pt x="1006" y="949"/>
                </a:lnTo>
                <a:lnTo>
                  <a:pt x="1024" y="920"/>
                </a:lnTo>
                <a:lnTo>
                  <a:pt x="1041" y="891"/>
                </a:lnTo>
                <a:lnTo>
                  <a:pt x="1041" y="891"/>
                </a:lnTo>
                <a:lnTo>
                  <a:pt x="1010" y="917"/>
                </a:lnTo>
                <a:lnTo>
                  <a:pt x="980" y="942"/>
                </a:lnTo>
                <a:lnTo>
                  <a:pt x="952" y="972"/>
                </a:lnTo>
                <a:lnTo>
                  <a:pt x="926" y="1002"/>
                </a:lnTo>
                <a:lnTo>
                  <a:pt x="926" y="1002"/>
                </a:lnTo>
                <a:close/>
                <a:moveTo>
                  <a:pt x="948" y="901"/>
                </a:moveTo>
                <a:lnTo>
                  <a:pt x="948" y="901"/>
                </a:lnTo>
                <a:lnTo>
                  <a:pt x="930" y="914"/>
                </a:lnTo>
                <a:lnTo>
                  <a:pt x="913" y="929"/>
                </a:lnTo>
                <a:lnTo>
                  <a:pt x="879" y="960"/>
                </a:lnTo>
                <a:lnTo>
                  <a:pt x="845" y="991"/>
                </a:lnTo>
                <a:lnTo>
                  <a:pt x="829" y="1005"/>
                </a:lnTo>
                <a:lnTo>
                  <a:pt x="810" y="1021"/>
                </a:lnTo>
                <a:lnTo>
                  <a:pt x="810" y="1021"/>
                </a:lnTo>
                <a:lnTo>
                  <a:pt x="810" y="1023"/>
                </a:lnTo>
                <a:lnTo>
                  <a:pt x="810" y="1026"/>
                </a:lnTo>
                <a:lnTo>
                  <a:pt x="808" y="1031"/>
                </a:lnTo>
                <a:lnTo>
                  <a:pt x="803" y="1033"/>
                </a:lnTo>
                <a:lnTo>
                  <a:pt x="798" y="1035"/>
                </a:lnTo>
                <a:lnTo>
                  <a:pt x="798" y="1035"/>
                </a:lnTo>
                <a:lnTo>
                  <a:pt x="795" y="1036"/>
                </a:lnTo>
                <a:lnTo>
                  <a:pt x="793" y="1038"/>
                </a:lnTo>
                <a:lnTo>
                  <a:pt x="793" y="1040"/>
                </a:lnTo>
                <a:lnTo>
                  <a:pt x="793" y="1040"/>
                </a:lnTo>
                <a:lnTo>
                  <a:pt x="795" y="1042"/>
                </a:lnTo>
                <a:lnTo>
                  <a:pt x="796" y="1040"/>
                </a:lnTo>
                <a:lnTo>
                  <a:pt x="798" y="1039"/>
                </a:lnTo>
                <a:lnTo>
                  <a:pt x="798" y="1039"/>
                </a:lnTo>
                <a:lnTo>
                  <a:pt x="802" y="1042"/>
                </a:lnTo>
                <a:lnTo>
                  <a:pt x="809" y="1043"/>
                </a:lnTo>
                <a:lnTo>
                  <a:pt x="816" y="1045"/>
                </a:lnTo>
                <a:lnTo>
                  <a:pt x="824" y="1045"/>
                </a:lnTo>
                <a:lnTo>
                  <a:pt x="840" y="1043"/>
                </a:lnTo>
                <a:lnTo>
                  <a:pt x="855" y="1043"/>
                </a:lnTo>
                <a:lnTo>
                  <a:pt x="855" y="1043"/>
                </a:lnTo>
                <a:lnTo>
                  <a:pt x="867" y="1023"/>
                </a:lnTo>
                <a:lnTo>
                  <a:pt x="879" y="1005"/>
                </a:lnTo>
                <a:lnTo>
                  <a:pt x="906" y="967"/>
                </a:lnTo>
                <a:lnTo>
                  <a:pt x="933" y="931"/>
                </a:lnTo>
                <a:lnTo>
                  <a:pt x="959" y="898"/>
                </a:lnTo>
                <a:lnTo>
                  <a:pt x="959" y="898"/>
                </a:lnTo>
                <a:lnTo>
                  <a:pt x="954" y="898"/>
                </a:lnTo>
                <a:lnTo>
                  <a:pt x="948" y="901"/>
                </a:lnTo>
                <a:lnTo>
                  <a:pt x="948" y="901"/>
                </a:lnTo>
                <a:close/>
                <a:moveTo>
                  <a:pt x="2724" y="912"/>
                </a:moveTo>
                <a:lnTo>
                  <a:pt x="2724" y="912"/>
                </a:lnTo>
                <a:lnTo>
                  <a:pt x="2702" y="929"/>
                </a:lnTo>
                <a:lnTo>
                  <a:pt x="2679" y="946"/>
                </a:lnTo>
                <a:lnTo>
                  <a:pt x="2658" y="964"/>
                </a:lnTo>
                <a:lnTo>
                  <a:pt x="2639" y="983"/>
                </a:lnTo>
                <a:lnTo>
                  <a:pt x="2619" y="1002"/>
                </a:lnTo>
                <a:lnTo>
                  <a:pt x="2599" y="1023"/>
                </a:lnTo>
                <a:lnTo>
                  <a:pt x="2581" y="1046"/>
                </a:lnTo>
                <a:lnTo>
                  <a:pt x="2564" y="1068"/>
                </a:lnTo>
                <a:lnTo>
                  <a:pt x="2564" y="1068"/>
                </a:lnTo>
                <a:lnTo>
                  <a:pt x="2578" y="1068"/>
                </a:lnTo>
                <a:lnTo>
                  <a:pt x="2591" y="1070"/>
                </a:lnTo>
                <a:lnTo>
                  <a:pt x="2602" y="1068"/>
                </a:lnTo>
                <a:lnTo>
                  <a:pt x="2606" y="1067"/>
                </a:lnTo>
                <a:lnTo>
                  <a:pt x="2609" y="1064"/>
                </a:lnTo>
                <a:lnTo>
                  <a:pt x="2692" y="962"/>
                </a:lnTo>
                <a:lnTo>
                  <a:pt x="2692" y="962"/>
                </a:lnTo>
                <a:lnTo>
                  <a:pt x="2698" y="959"/>
                </a:lnTo>
                <a:lnTo>
                  <a:pt x="2703" y="953"/>
                </a:lnTo>
                <a:lnTo>
                  <a:pt x="2709" y="948"/>
                </a:lnTo>
                <a:lnTo>
                  <a:pt x="2714" y="941"/>
                </a:lnTo>
                <a:lnTo>
                  <a:pt x="2720" y="932"/>
                </a:lnTo>
                <a:lnTo>
                  <a:pt x="2724" y="924"/>
                </a:lnTo>
                <a:lnTo>
                  <a:pt x="2729" y="915"/>
                </a:lnTo>
                <a:lnTo>
                  <a:pt x="2730" y="907"/>
                </a:lnTo>
                <a:lnTo>
                  <a:pt x="2730" y="907"/>
                </a:lnTo>
                <a:lnTo>
                  <a:pt x="2724" y="912"/>
                </a:lnTo>
                <a:lnTo>
                  <a:pt x="2724" y="912"/>
                </a:lnTo>
                <a:close/>
                <a:moveTo>
                  <a:pt x="81" y="737"/>
                </a:moveTo>
                <a:lnTo>
                  <a:pt x="81" y="737"/>
                </a:lnTo>
                <a:lnTo>
                  <a:pt x="75" y="747"/>
                </a:lnTo>
                <a:lnTo>
                  <a:pt x="71" y="757"/>
                </a:lnTo>
                <a:lnTo>
                  <a:pt x="71" y="757"/>
                </a:lnTo>
                <a:lnTo>
                  <a:pt x="92" y="730"/>
                </a:lnTo>
                <a:lnTo>
                  <a:pt x="113" y="703"/>
                </a:lnTo>
                <a:lnTo>
                  <a:pt x="136" y="679"/>
                </a:lnTo>
                <a:lnTo>
                  <a:pt x="161" y="657"/>
                </a:lnTo>
                <a:lnTo>
                  <a:pt x="161" y="657"/>
                </a:lnTo>
                <a:lnTo>
                  <a:pt x="160" y="601"/>
                </a:lnTo>
                <a:lnTo>
                  <a:pt x="158" y="574"/>
                </a:lnTo>
                <a:lnTo>
                  <a:pt x="156" y="549"/>
                </a:lnTo>
                <a:lnTo>
                  <a:pt x="156" y="549"/>
                </a:lnTo>
                <a:lnTo>
                  <a:pt x="151" y="558"/>
                </a:lnTo>
                <a:lnTo>
                  <a:pt x="144" y="570"/>
                </a:lnTo>
                <a:lnTo>
                  <a:pt x="137" y="577"/>
                </a:lnTo>
                <a:lnTo>
                  <a:pt x="136" y="578"/>
                </a:lnTo>
                <a:lnTo>
                  <a:pt x="134" y="577"/>
                </a:lnTo>
                <a:lnTo>
                  <a:pt x="134" y="577"/>
                </a:lnTo>
                <a:lnTo>
                  <a:pt x="132" y="577"/>
                </a:lnTo>
                <a:lnTo>
                  <a:pt x="130" y="578"/>
                </a:lnTo>
                <a:lnTo>
                  <a:pt x="129" y="581"/>
                </a:lnTo>
                <a:lnTo>
                  <a:pt x="130" y="584"/>
                </a:lnTo>
                <a:lnTo>
                  <a:pt x="130" y="589"/>
                </a:lnTo>
                <a:lnTo>
                  <a:pt x="130" y="589"/>
                </a:lnTo>
                <a:lnTo>
                  <a:pt x="101" y="636"/>
                </a:lnTo>
                <a:lnTo>
                  <a:pt x="87" y="661"/>
                </a:lnTo>
                <a:lnTo>
                  <a:pt x="73" y="686"/>
                </a:lnTo>
                <a:lnTo>
                  <a:pt x="73" y="686"/>
                </a:lnTo>
                <a:lnTo>
                  <a:pt x="87" y="668"/>
                </a:lnTo>
                <a:lnTo>
                  <a:pt x="101" y="653"/>
                </a:lnTo>
                <a:lnTo>
                  <a:pt x="130" y="622"/>
                </a:lnTo>
                <a:lnTo>
                  <a:pt x="130" y="622"/>
                </a:lnTo>
                <a:lnTo>
                  <a:pt x="136" y="616"/>
                </a:lnTo>
                <a:lnTo>
                  <a:pt x="141" y="612"/>
                </a:lnTo>
                <a:lnTo>
                  <a:pt x="146" y="610"/>
                </a:lnTo>
                <a:lnTo>
                  <a:pt x="148" y="610"/>
                </a:lnTo>
                <a:lnTo>
                  <a:pt x="151" y="610"/>
                </a:lnTo>
                <a:lnTo>
                  <a:pt x="156" y="613"/>
                </a:lnTo>
                <a:lnTo>
                  <a:pt x="112" y="683"/>
                </a:lnTo>
                <a:lnTo>
                  <a:pt x="112" y="683"/>
                </a:lnTo>
                <a:lnTo>
                  <a:pt x="111" y="682"/>
                </a:lnTo>
                <a:lnTo>
                  <a:pt x="112" y="679"/>
                </a:lnTo>
                <a:lnTo>
                  <a:pt x="113" y="675"/>
                </a:lnTo>
                <a:lnTo>
                  <a:pt x="113" y="672"/>
                </a:lnTo>
                <a:lnTo>
                  <a:pt x="94" y="706"/>
                </a:lnTo>
                <a:lnTo>
                  <a:pt x="94" y="707"/>
                </a:lnTo>
                <a:lnTo>
                  <a:pt x="92" y="712"/>
                </a:lnTo>
                <a:lnTo>
                  <a:pt x="89" y="713"/>
                </a:lnTo>
                <a:lnTo>
                  <a:pt x="89" y="713"/>
                </a:lnTo>
                <a:lnTo>
                  <a:pt x="84" y="717"/>
                </a:lnTo>
                <a:lnTo>
                  <a:pt x="82" y="720"/>
                </a:lnTo>
                <a:lnTo>
                  <a:pt x="84" y="723"/>
                </a:lnTo>
                <a:lnTo>
                  <a:pt x="85" y="723"/>
                </a:lnTo>
                <a:lnTo>
                  <a:pt x="85" y="723"/>
                </a:lnTo>
                <a:lnTo>
                  <a:pt x="82" y="727"/>
                </a:lnTo>
                <a:lnTo>
                  <a:pt x="81" y="733"/>
                </a:lnTo>
                <a:lnTo>
                  <a:pt x="81" y="733"/>
                </a:lnTo>
                <a:lnTo>
                  <a:pt x="81" y="737"/>
                </a:lnTo>
                <a:lnTo>
                  <a:pt x="81" y="737"/>
                </a:lnTo>
                <a:close/>
                <a:moveTo>
                  <a:pt x="147" y="324"/>
                </a:moveTo>
                <a:lnTo>
                  <a:pt x="60" y="433"/>
                </a:lnTo>
                <a:lnTo>
                  <a:pt x="60" y="433"/>
                </a:lnTo>
                <a:lnTo>
                  <a:pt x="42" y="454"/>
                </a:lnTo>
                <a:lnTo>
                  <a:pt x="35" y="467"/>
                </a:lnTo>
                <a:lnTo>
                  <a:pt x="28" y="478"/>
                </a:lnTo>
                <a:lnTo>
                  <a:pt x="22" y="492"/>
                </a:lnTo>
                <a:lnTo>
                  <a:pt x="19" y="506"/>
                </a:lnTo>
                <a:lnTo>
                  <a:pt x="19" y="515"/>
                </a:lnTo>
                <a:lnTo>
                  <a:pt x="19" y="523"/>
                </a:lnTo>
                <a:lnTo>
                  <a:pt x="21" y="532"/>
                </a:lnTo>
                <a:lnTo>
                  <a:pt x="23" y="540"/>
                </a:lnTo>
                <a:lnTo>
                  <a:pt x="125" y="370"/>
                </a:lnTo>
                <a:lnTo>
                  <a:pt x="125" y="370"/>
                </a:lnTo>
                <a:lnTo>
                  <a:pt x="130" y="360"/>
                </a:lnTo>
                <a:lnTo>
                  <a:pt x="139" y="349"/>
                </a:lnTo>
                <a:lnTo>
                  <a:pt x="143" y="342"/>
                </a:lnTo>
                <a:lnTo>
                  <a:pt x="146" y="336"/>
                </a:lnTo>
                <a:lnTo>
                  <a:pt x="148" y="331"/>
                </a:lnTo>
                <a:lnTo>
                  <a:pt x="147" y="324"/>
                </a:lnTo>
                <a:lnTo>
                  <a:pt x="147" y="324"/>
                </a:lnTo>
                <a:close/>
                <a:moveTo>
                  <a:pt x="883" y="898"/>
                </a:moveTo>
                <a:lnTo>
                  <a:pt x="883" y="898"/>
                </a:lnTo>
                <a:lnTo>
                  <a:pt x="844" y="929"/>
                </a:lnTo>
                <a:lnTo>
                  <a:pt x="824" y="946"/>
                </a:lnTo>
                <a:lnTo>
                  <a:pt x="805" y="963"/>
                </a:lnTo>
                <a:lnTo>
                  <a:pt x="788" y="981"/>
                </a:lnTo>
                <a:lnTo>
                  <a:pt x="771" y="1001"/>
                </a:lnTo>
                <a:lnTo>
                  <a:pt x="756" y="1021"/>
                </a:lnTo>
                <a:lnTo>
                  <a:pt x="742" y="1043"/>
                </a:lnTo>
                <a:lnTo>
                  <a:pt x="775" y="1045"/>
                </a:lnTo>
                <a:lnTo>
                  <a:pt x="775" y="1045"/>
                </a:lnTo>
                <a:lnTo>
                  <a:pt x="782" y="1033"/>
                </a:lnTo>
                <a:lnTo>
                  <a:pt x="789" y="1022"/>
                </a:lnTo>
                <a:lnTo>
                  <a:pt x="799" y="1011"/>
                </a:lnTo>
                <a:lnTo>
                  <a:pt x="809" y="1002"/>
                </a:lnTo>
                <a:lnTo>
                  <a:pt x="809" y="1000"/>
                </a:lnTo>
                <a:lnTo>
                  <a:pt x="809" y="1000"/>
                </a:lnTo>
                <a:lnTo>
                  <a:pt x="829" y="976"/>
                </a:lnTo>
                <a:lnTo>
                  <a:pt x="850" y="952"/>
                </a:lnTo>
                <a:lnTo>
                  <a:pt x="868" y="925"/>
                </a:lnTo>
                <a:lnTo>
                  <a:pt x="883" y="898"/>
                </a:lnTo>
                <a:lnTo>
                  <a:pt x="883" y="898"/>
                </a:lnTo>
                <a:close/>
                <a:moveTo>
                  <a:pt x="25" y="554"/>
                </a:moveTo>
                <a:lnTo>
                  <a:pt x="25" y="554"/>
                </a:lnTo>
                <a:lnTo>
                  <a:pt x="23" y="558"/>
                </a:lnTo>
                <a:lnTo>
                  <a:pt x="22" y="564"/>
                </a:lnTo>
                <a:lnTo>
                  <a:pt x="22" y="577"/>
                </a:lnTo>
                <a:lnTo>
                  <a:pt x="22" y="603"/>
                </a:lnTo>
                <a:lnTo>
                  <a:pt x="22" y="603"/>
                </a:lnTo>
                <a:lnTo>
                  <a:pt x="39" y="579"/>
                </a:lnTo>
                <a:lnTo>
                  <a:pt x="56" y="554"/>
                </a:lnTo>
                <a:lnTo>
                  <a:pt x="88" y="502"/>
                </a:lnTo>
                <a:lnTo>
                  <a:pt x="119" y="449"/>
                </a:lnTo>
                <a:lnTo>
                  <a:pt x="151" y="398"/>
                </a:lnTo>
                <a:lnTo>
                  <a:pt x="151" y="398"/>
                </a:lnTo>
                <a:lnTo>
                  <a:pt x="133" y="415"/>
                </a:lnTo>
                <a:lnTo>
                  <a:pt x="116" y="433"/>
                </a:lnTo>
                <a:lnTo>
                  <a:pt x="99" y="452"/>
                </a:lnTo>
                <a:lnTo>
                  <a:pt x="82" y="471"/>
                </a:lnTo>
                <a:lnTo>
                  <a:pt x="67" y="491"/>
                </a:lnTo>
                <a:lnTo>
                  <a:pt x="53" y="512"/>
                </a:lnTo>
                <a:lnTo>
                  <a:pt x="39" y="533"/>
                </a:lnTo>
                <a:lnTo>
                  <a:pt x="25" y="554"/>
                </a:lnTo>
                <a:lnTo>
                  <a:pt x="25" y="554"/>
                </a:lnTo>
                <a:close/>
                <a:moveTo>
                  <a:pt x="527" y="1033"/>
                </a:moveTo>
                <a:lnTo>
                  <a:pt x="527" y="1033"/>
                </a:lnTo>
                <a:lnTo>
                  <a:pt x="549" y="1038"/>
                </a:lnTo>
                <a:lnTo>
                  <a:pt x="560" y="1038"/>
                </a:lnTo>
                <a:lnTo>
                  <a:pt x="564" y="1038"/>
                </a:lnTo>
                <a:lnTo>
                  <a:pt x="566" y="1035"/>
                </a:lnTo>
                <a:lnTo>
                  <a:pt x="566" y="1035"/>
                </a:lnTo>
                <a:lnTo>
                  <a:pt x="576" y="1022"/>
                </a:lnTo>
                <a:lnTo>
                  <a:pt x="584" y="1009"/>
                </a:lnTo>
                <a:lnTo>
                  <a:pt x="605" y="987"/>
                </a:lnTo>
                <a:lnTo>
                  <a:pt x="626" y="964"/>
                </a:lnTo>
                <a:lnTo>
                  <a:pt x="636" y="952"/>
                </a:lnTo>
                <a:lnTo>
                  <a:pt x="645" y="939"/>
                </a:lnTo>
                <a:lnTo>
                  <a:pt x="645" y="939"/>
                </a:lnTo>
                <a:lnTo>
                  <a:pt x="652" y="929"/>
                </a:lnTo>
                <a:lnTo>
                  <a:pt x="659" y="922"/>
                </a:lnTo>
                <a:lnTo>
                  <a:pt x="666" y="915"/>
                </a:lnTo>
                <a:lnTo>
                  <a:pt x="668" y="911"/>
                </a:lnTo>
                <a:lnTo>
                  <a:pt x="670" y="904"/>
                </a:lnTo>
                <a:lnTo>
                  <a:pt x="670" y="904"/>
                </a:lnTo>
                <a:lnTo>
                  <a:pt x="654" y="914"/>
                </a:lnTo>
                <a:lnTo>
                  <a:pt x="639" y="925"/>
                </a:lnTo>
                <a:lnTo>
                  <a:pt x="609" y="948"/>
                </a:lnTo>
                <a:lnTo>
                  <a:pt x="581" y="973"/>
                </a:lnTo>
                <a:lnTo>
                  <a:pt x="555" y="998"/>
                </a:lnTo>
                <a:lnTo>
                  <a:pt x="555" y="998"/>
                </a:lnTo>
                <a:lnTo>
                  <a:pt x="550" y="998"/>
                </a:lnTo>
                <a:lnTo>
                  <a:pt x="546" y="1001"/>
                </a:lnTo>
                <a:lnTo>
                  <a:pt x="543" y="1005"/>
                </a:lnTo>
                <a:lnTo>
                  <a:pt x="539" y="1011"/>
                </a:lnTo>
                <a:lnTo>
                  <a:pt x="527" y="1033"/>
                </a:lnTo>
                <a:lnTo>
                  <a:pt x="527" y="1033"/>
                </a:lnTo>
                <a:close/>
                <a:moveTo>
                  <a:pt x="1916" y="949"/>
                </a:moveTo>
                <a:lnTo>
                  <a:pt x="1916" y="949"/>
                </a:lnTo>
                <a:lnTo>
                  <a:pt x="1915" y="955"/>
                </a:lnTo>
                <a:lnTo>
                  <a:pt x="1913" y="959"/>
                </a:lnTo>
                <a:lnTo>
                  <a:pt x="1906" y="969"/>
                </a:lnTo>
                <a:lnTo>
                  <a:pt x="1906" y="969"/>
                </a:lnTo>
                <a:lnTo>
                  <a:pt x="1888" y="993"/>
                </a:lnTo>
                <a:lnTo>
                  <a:pt x="1870" y="1016"/>
                </a:lnTo>
                <a:lnTo>
                  <a:pt x="1852" y="1043"/>
                </a:lnTo>
                <a:lnTo>
                  <a:pt x="1835" y="1071"/>
                </a:lnTo>
                <a:lnTo>
                  <a:pt x="1835" y="1071"/>
                </a:lnTo>
                <a:lnTo>
                  <a:pt x="1839" y="1070"/>
                </a:lnTo>
                <a:lnTo>
                  <a:pt x="1842" y="1067"/>
                </a:lnTo>
                <a:lnTo>
                  <a:pt x="1843" y="1063"/>
                </a:lnTo>
                <a:lnTo>
                  <a:pt x="1843" y="1063"/>
                </a:lnTo>
                <a:lnTo>
                  <a:pt x="1861" y="1040"/>
                </a:lnTo>
                <a:lnTo>
                  <a:pt x="1880" y="1019"/>
                </a:lnTo>
                <a:lnTo>
                  <a:pt x="1919" y="979"/>
                </a:lnTo>
                <a:lnTo>
                  <a:pt x="1961" y="941"/>
                </a:lnTo>
                <a:lnTo>
                  <a:pt x="2002" y="903"/>
                </a:lnTo>
                <a:lnTo>
                  <a:pt x="1951" y="903"/>
                </a:lnTo>
                <a:lnTo>
                  <a:pt x="1951" y="903"/>
                </a:lnTo>
                <a:lnTo>
                  <a:pt x="1943" y="915"/>
                </a:lnTo>
                <a:lnTo>
                  <a:pt x="1932" y="927"/>
                </a:lnTo>
                <a:lnTo>
                  <a:pt x="1920" y="938"/>
                </a:lnTo>
                <a:lnTo>
                  <a:pt x="1909" y="949"/>
                </a:lnTo>
                <a:lnTo>
                  <a:pt x="1916" y="949"/>
                </a:lnTo>
                <a:close/>
                <a:moveTo>
                  <a:pt x="144" y="488"/>
                </a:moveTo>
                <a:lnTo>
                  <a:pt x="144" y="488"/>
                </a:lnTo>
                <a:lnTo>
                  <a:pt x="129" y="504"/>
                </a:lnTo>
                <a:lnTo>
                  <a:pt x="113" y="519"/>
                </a:lnTo>
                <a:lnTo>
                  <a:pt x="85" y="550"/>
                </a:lnTo>
                <a:lnTo>
                  <a:pt x="59" y="584"/>
                </a:lnTo>
                <a:lnTo>
                  <a:pt x="33" y="619"/>
                </a:lnTo>
                <a:lnTo>
                  <a:pt x="33" y="619"/>
                </a:lnTo>
                <a:lnTo>
                  <a:pt x="29" y="626"/>
                </a:lnTo>
                <a:lnTo>
                  <a:pt x="26" y="631"/>
                </a:lnTo>
                <a:lnTo>
                  <a:pt x="23" y="645"/>
                </a:lnTo>
                <a:lnTo>
                  <a:pt x="22" y="662"/>
                </a:lnTo>
                <a:lnTo>
                  <a:pt x="18" y="681"/>
                </a:lnTo>
                <a:lnTo>
                  <a:pt x="18" y="681"/>
                </a:lnTo>
                <a:lnTo>
                  <a:pt x="64" y="620"/>
                </a:lnTo>
                <a:lnTo>
                  <a:pt x="85" y="589"/>
                </a:lnTo>
                <a:lnTo>
                  <a:pt x="94" y="574"/>
                </a:lnTo>
                <a:lnTo>
                  <a:pt x="102" y="557"/>
                </a:lnTo>
                <a:lnTo>
                  <a:pt x="102" y="557"/>
                </a:lnTo>
                <a:lnTo>
                  <a:pt x="125" y="523"/>
                </a:lnTo>
                <a:lnTo>
                  <a:pt x="134" y="506"/>
                </a:lnTo>
                <a:lnTo>
                  <a:pt x="144" y="488"/>
                </a:lnTo>
                <a:lnTo>
                  <a:pt x="144" y="488"/>
                </a:lnTo>
                <a:close/>
                <a:moveTo>
                  <a:pt x="871" y="1045"/>
                </a:moveTo>
                <a:lnTo>
                  <a:pt x="871" y="1045"/>
                </a:lnTo>
                <a:lnTo>
                  <a:pt x="909" y="1001"/>
                </a:lnTo>
                <a:lnTo>
                  <a:pt x="948" y="959"/>
                </a:lnTo>
                <a:lnTo>
                  <a:pt x="990" y="918"/>
                </a:lnTo>
                <a:lnTo>
                  <a:pt x="1032" y="880"/>
                </a:lnTo>
                <a:lnTo>
                  <a:pt x="1032" y="880"/>
                </a:lnTo>
                <a:lnTo>
                  <a:pt x="1023" y="877"/>
                </a:lnTo>
                <a:lnTo>
                  <a:pt x="1010" y="876"/>
                </a:lnTo>
                <a:lnTo>
                  <a:pt x="1004" y="876"/>
                </a:lnTo>
                <a:lnTo>
                  <a:pt x="999" y="877"/>
                </a:lnTo>
                <a:lnTo>
                  <a:pt x="994" y="879"/>
                </a:lnTo>
                <a:lnTo>
                  <a:pt x="990" y="882"/>
                </a:lnTo>
                <a:lnTo>
                  <a:pt x="990" y="882"/>
                </a:lnTo>
                <a:lnTo>
                  <a:pt x="958" y="921"/>
                </a:lnTo>
                <a:lnTo>
                  <a:pt x="927" y="960"/>
                </a:lnTo>
                <a:lnTo>
                  <a:pt x="897" y="1002"/>
                </a:lnTo>
                <a:lnTo>
                  <a:pt x="883" y="1023"/>
                </a:lnTo>
                <a:lnTo>
                  <a:pt x="871" y="1045"/>
                </a:lnTo>
                <a:lnTo>
                  <a:pt x="871" y="1045"/>
                </a:lnTo>
                <a:close/>
                <a:moveTo>
                  <a:pt x="638" y="1032"/>
                </a:moveTo>
                <a:lnTo>
                  <a:pt x="638" y="1032"/>
                </a:lnTo>
                <a:lnTo>
                  <a:pt x="643" y="1031"/>
                </a:lnTo>
                <a:lnTo>
                  <a:pt x="647" y="1026"/>
                </a:lnTo>
                <a:lnTo>
                  <a:pt x="654" y="1016"/>
                </a:lnTo>
                <a:lnTo>
                  <a:pt x="661" y="1007"/>
                </a:lnTo>
                <a:lnTo>
                  <a:pt x="670" y="995"/>
                </a:lnTo>
                <a:lnTo>
                  <a:pt x="670" y="993"/>
                </a:lnTo>
                <a:lnTo>
                  <a:pt x="670" y="993"/>
                </a:lnTo>
                <a:lnTo>
                  <a:pt x="675" y="983"/>
                </a:lnTo>
                <a:lnTo>
                  <a:pt x="678" y="979"/>
                </a:lnTo>
                <a:lnTo>
                  <a:pt x="682" y="976"/>
                </a:lnTo>
                <a:lnTo>
                  <a:pt x="685" y="973"/>
                </a:lnTo>
                <a:lnTo>
                  <a:pt x="685" y="973"/>
                </a:lnTo>
                <a:lnTo>
                  <a:pt x="690" y="966"/>
                </a:lnTo>
                <a:lnTo>
                  <a:pt x="695" y="959"/>
                </a:lnTo>
                <a:lnTo>
                  <a:pt x="706" y="946"/>
                </a:lnTo>
                <a:lnTo>
                  <a:pt x="718" y="932"/>
                </a:lnTo>
                <a:lnTo>
                  <a:pt x="722" y="924"/>
                </a:lnTo>
                <a:lnTo>
                  <a:pt x="725" y="915"/>
                </a:lnTo>
                <a:lnTo>
                  <a:pt x="725" y="915"/>
                </a:lnTo>
                <a:lnTo>
                  <a:pt x="698" y="934"/>
                </a:lnTo>
                <a:lnTo>
                  <a:pt x="673" y="953"/>
                </a:lnTo>
                <a:lnTo>
                  <a:pt x="650" y="976"/>
                </a:lnTo>
                <a:lnTo>
                  <a:pt x="629" y="998"/>
                </a:lnTo>
                <a:lnTo>
                  <a:pt x="629" y="998"/>
                </a:lnTo>
                <a:lnTo>
                  <a:pt x="628" y="1000"/>
                </a:lnTo>
                <a:lnTo>
                  <a:pt x="628" y="998"/>
                </a:lnTo>
                <a:lnTo>
                  <a:pt x="629" y="994"/>
                </a:lnTo>
                <a:lnTo>
                  <a:pt x="629" y="993"/>
                </a:lnTo>
                <a:lnTo>
                  <a:pt x="629" y="991"/>
                </a:lnTo>
                <a:lnTo>
                  <a:pt x="626" y="991"/>
                </a:lnTo>
                <a:lnTo>
                  <a:pt x="623" y="995"/>
                </a:lnTo>
                <a:lnTo>
                  <a:pt x="623" y="995"/>
                </a:lnTo>
                <a:lnTo>
                  <a:pt x="616" y="1005"/>
                </a:lnTo>
                <a:lnTo>
                  <a:pt x="611" y="1015"/>
                </a:lnTo>
                <a:lnTo>
                  <a:pt x="604" y="1025"/>
                </a:lnTo>
                <a:lnTo>
                  <a:pt x="597" y="1033"/>
                </a:lnTo>
                <a:lnTo>
                  <a:pt x="597" y="1033"/>
                </a:lnTo>
                <a:lnTo>
                  <a:pt x="602" y="1036"/>
                </a:lnTo>
                <a:lnTo>
                  <a:pt x="607" y="1038"/>
                </a:lnTo>
                <a:lnTo>
                  <a:pt x="616" y="1038"/>
                </a:lnTo>
                <a:lnTo>
                  <a:pt x="628" y="1036"/>
                </a:lnTo>
                <a:lnTo>
                  <a:pt x="638" y="1032"/>
                </a:lnTo>
                <a:lnTo>
                  <a:pt x="638" y="1032"/>
                </a:lnTo>
                <a:close/>
                <a:moveTo>
                  <a:pt x="50" y="891"/>
                </a:moveTo>
                <a:lnTo>
                  <a:pt x="50" y="891"/>
                </a:lnTo>
                <a:lnTo>
                  <a:pt x="53" y="893"/>
                </a:lnTo>
                <a:lnTo>
                  <a:pt x="53" y="894"/>
                </a:lnTo>
                <a:lnTo>
                  <a:pt x="54" y="896"/>
                </a:lnTo>
                <a:lnTo>
                  <a:pt x="53" y="897"/>
                </a:lnTo>
                <a:lnTo>
                  <a:pt x="50" y="898"/>
                </a:lnTo>
                <a:lnTo>
                  <a:pt x="46" y="898"/>
                </a:lnTo>
                <a:lnTo>
                  <a:pt x="54" y="908"/>
                </a:lnTo>
                <a:lnTo>
                  <a:pt x="94" y="849"/>
                </a:lnTo>
                <a:lnTo>
                  <a:pt x="94" y="849"/>
                </a:lnTo>
                <a:lnTo>
                  <a:pt x="123" y="806"/>
                </a:lnTo>
                <a:lnTo>
                  <a:pt x="139" y="782"/>
                </a:lnTo>
                <a:lnTo>
                  <a:pt x="144" y="771"/>
                </a:lnTo>
                <a:lnTo>
                  <a:pt x="150" y="759"/>
                </a:lnTo>
                <a:lnTo>
                  <a:pt x="150" y="759"/>
                </a:lnTo>
                <a:lnTo>
                  <a:pt x="122" y="783"/>
                </a:lnTo>
                <a:lnTo>
                  <a:pt x="95" y="807"/>
                </a:lnTo>
                <a:lnTo>
                  <a:pt x="70" y="834"/>
                </a:lnTo>
                <a:lnTo>
                  <a:pt x="49" y="860"/>
                </a:lnTo>
                <a:lnTo>
                  <a:pt x="49" y="860"/>
                </a:lnTo>
                <a:lnTo>
                  <a:pt x="50" y="860"/>
                </a:lnTo>
                <a:lnTo>
                  <a:pt x="50" y="863"/>
                </a:lnTo>
                <a:lnTo>
                  <a:pt x="47" y="872"/>
                </a:lnTo>
                <a:lnTo>
                  <a:pt x="45" y="880"/>
                </a:lnTo>
                <a:lnTo>
                  <a:pt x="45" y="886"/>
                </a:lnTo>
                <a:lnTo>
                  <a:pt x="46" y="889"/>
                </a:lnTo>
                <a:lnTo>
                  <a:pt x="46" y="889"/>
                </a:lnTo>
                <a:lnTo>
                  <a:pt x="50" y="891"/>
                </a:lnTo>
                <a:lnTo>
                  <a:pt x="50" y="891"/>
                </a:lnTo>
                <a:close/>
                <a:moveTo>
                  <a:pt x="101" y="943"/>
                </a:moveTo>
                <a:lnTo>
                  <a:pt x="101" y="943"/>
                </a:lnTo>
                <a:lnTo>
                  <a:pt x="104" y="952"/>
                </a:lnTo>
                <a:lnTo>
                  <a:pt x="105" y="957"/>
                </a:lnTo>
                <a:lnTo>
                  <a:pt x="109" y="963"/>
                </a:lnTo>
                <a:lnTo>
                  <a:pt x="116" y="969"/>
                </a:lnTo>
                <a:lnTo>
                  <a:pt x="116" y="969"/>
                </a:lnTo>
                <a:lnTo>
                  <a:pt x="119" y="969"/>
                </a:lnTo>
                <a:lnTo>
                  <a:pt x="123" y="969"/>
                </a:lnTo>
                <a:lnTo>
                  <a:pt x="126" y="966"/>
                </a:lnTo>
                <a:lnTo>
                  <a:pt x="129" y="963"/>
                </a:lnTo>
                <a:lnTo>
                  <a:pt x="129" y="963"/>
                </a:lnTo>
                <a:lnTo>
                  <a:pt x="167" y="904"/>
                </a:lnTo>
                <a:lnTo>
                  <a:pt x="185" y="875"/>
                </a:lnTo>
                <a:lnTo>
                  <a:pt x="206" y="846"/>
                </a:lnTo>
                <a:lnTo>
                  <a:pt x="206" y="846"/>
                </a:lnTo>
                <a:lnTo>
                  <a:pt x="209" y="846"/>
                </a:lnTo>
                <a:lnTo>
                  <a:pt x="212" y="846"/>
                </a:lnTo>
                <a:lnTo>
                  <a:pt x="215" y="845"/>
                </a:lnTo>
                <a:lnTo>
                  <a:pt x="216" y="842"/>
                </a:lnTo>
                <a:lnTo>
                  <a:pt x="216" y="842"/>
                </a:lnTo>
                <a:lnTo>
                  <a:pt x="212" y="844"/>
                </a:lnTo>
                <a:lnTo>
                  <a:pt x="209" y="844"/>
                </a:lnTo>
                <a:lnTo>
                  <a:pt x="209" y="842"/>
                </a:lnTo>
                <a:lnTo>
                  <a:pt x="212" y="839"/>
                </a:lnTo>
                <a:lnTo>
                  <a:pt x="212" y="839"/>
                </a:lnTo>
                <a:lnTo>
                  <a:pt x="213" y="838"/>
                </a:lnTo>
                <a:lnTo>
                  <a:pt x="215" y="835"/>
                </a:lnTo>
                <a:lnTo>
                  <a:pt x="215" y="828"/>
                </a:lnTo>
                <a:lnTo>
                  <a:pt x="215" y="828"/>
                </a:lnTo>
                <a:lnTo>
                  <a:pt x="184" y="855"/>
                </a:lnTo>
                <a:lnTo>
                  <a:pt x="154" y="883"/>
                </a:lnTo>
                <a:lnTo>
                  <a:pt x="126" y="912"/>
                </a:lnTo>
                <a:lnTo>
                  <a:pt x="101" y="943"/>
                </a:lnTo>
                <a:lnTo>
                  <a:pt x="101" y="943"/>
                </a:lnTo>
                <a:close/>
                <a:moveTo>
                  <a:pt x="2304" y="1023"/>
                </a:moveTo>
                <a:lnTo>
                  <a:pt x="2446" y="908"/>
                </a:lnTo>
                <a:lnTo>
                  <a:pt x="2446" y="908"/>
                </a:lnTo>
                <a:lnTo>
                  <a:pt x="2410" y="910"/>
                </a:lnTo>
                <a:lnTo>
                  <a:pt x="2393" y="911"/>
                </a:lnTo>
                <a:lnTo>
                  <a:pt x="2377" y="910"/>
                </a:lnTo>
                <a:lnTo>
                  <a:pt x="2377" y="910"/>
                </a:lnTo>
                <a:lnTo>
                  <a:pt x="2360" y="939"/>
                </a:lnTo>
                <a:lnTo>
                  <a:pt x="2342" y="967"/>
                </a:lnTo>
                <a:lnTo>
                  <a:pt x="2304" y="1023"/>
                </a:lnTo>
                <a:lnTo>
                  <a:pt x="2304" y="1023"/>
                </a:lnTo>
                <a:close/>
                <a:moveTo>
                  <a:pt x="583" y="924"/>
                </a:moveTo>
                <a:lnTo>
                  <a:pt x="583" y="924"/>
                </a:lnTo>
                <a:lnTo>
                  <a:pt x="580" y="928"/>
                </a:lnTo>
                <a:lnTo>
                  <a:pt x="576" y="929"/>
                </a:lnTo>
                <a:lnTo>
                  <a:pt x="573" y="928"/>
                </a:lnTo>
                <a:lnTo>
                  <a:pt x="570" y="927"/>
                </a:lnTo>
                <a:lnTo>
                  <a:pt x="570" y="927"/>
                </a:lnTo>
                <a:lnTo>
                  <a:pt x="566" y="934"/>
                </a:lnTo>
                <a:lnTo>
                  <a:pt x="564" y="938"/>
                </a:lnTo>
                <a:lnTo>
                  <a:pt x="566" y="941"/>
                </a:lnTo>
                <a:lnTo>
                  <a:pt x="569" y="939"/>
                </a:lnTo>
                <a:lnTo>
                  <a:pt x="569" y="939"/>
                </a:lnTo>
                <a:lnTo>
                  <a:pt x="536" y="983"/>
                </a:lnTo>
                <a:lnTo>
                  <a:pt x="519" y="1005"/>
                </a:lnTo>
                <a:lnTo>
                  <a:pt x="505" y="1029"/>
                </a:lnTo>
                <a:lnTo>
                  <a:pt x="505" y="1029"/>
                </a:lnTo>
                <a:lnTo>
                  <a:pt x="508" y="1029"/>
                </a:lnTo>
                <a:lnTo>
                  <a:pt x="512" y="1029"/>
                </a:lnTo>
                <a:lnTo>
                  <a:pt x="515" y="1026"/>
                </a:lnTo>
                <a:lnTo>
                  <a:pt x="515" y="1025"/>
                </a:lnTo>
                <a:lnTo>
                  <a:pt x="515" y="1022"/>
                </a:lnTo>
                <a:lnTo>
                  <a:pt x="515" y="1022"/>
                </a:lnTo>
                <a:lnTo>
                  <a:pt x="548" y="990"/>
                </a:lnTo>
                <a:lnTo>
                  <a:pt x="581" y="959"/>
                </a:lnTo>
                <a:lnTo>
                  <a:pt x="616" y="928"/>
                </a:lnTo>
                <a:lnTo>
                  <a:pt x="635" y="914"/>
                </a:lnTo>
                <a:lnTo>
                  <a:pt x="653" y="901"/>
                </a:lnTo>
                <a:lnTo>
                  <a:pt x="600" y="898"/>
                </a:lnTo>
                <a:lnTo>
                  <a:pt x="600" y="898"/>
                </a:lnTo>
                <a:lnTo>
                  <a:pt x="595" y="904"/>
                </a:lnTo>
                <a:lnTo>
                  <a:pt x="591" y="911"/>
                </a:lnTo>
                <a:lnTo>
                  <a:pt x="586" y="917"/>
                </a:lnTo>
                <a:lnTo>
                  <a:pt x="583" y="924"/>
                </a:lnTo>
                <a:lnTo>
                  <a:pt x="583" y="924"/>
                </a:lnTo>
                <a:close/>
                <a:moveTo>
                  <a:pt x="140" y="863"/>
                </a:moveTo>
                <a:lnTo>
                  <a:pt x="144" y="862"/>
                </a:lnTo>
                <a:lnTo>
                  <a:pt x="144" y="862"/>
                </a:lnTo>
                <a:lnTo>
                  <a:pt x="151" y="855"/>
                </a:lnTo>
                <a:lnTo>
                  <a:pt x="153" y="853"/>
                </a:lnTo>
                <a:lnTo>
                  <a:pt x="151" y="853"/>
                </a:lnTo>
                <a:lnTo>
                  <a:pt x="144" y="856"/>
                </a:lnTo>
                <a:lnTo>
                  <a:pt x="144" y="856"/>
                </a:lnTo>
                <a:lnTo>
                  <a:pt x="153" y="841"/>
                </a:lnTo>
                <a:lnTo>
                  <a:pt x="164" y="827"/>
                </a:lnTo>
                <a:lnTo>
                  <a:pt x="175" y="811"/>
                </a:lnTo>
                <a:lnTo>
                  <a:pt x="179" y="804"/>
                </a:lnTo>
                <a:lnTo>
                  <a:pt x="184" y="796"/>
                </a:lnTo>
                <a:lnTo>
                  <a:pt x="184" y="796"/>
                </a:lnTo>
                <a:lnTo>
                  <a:pt x="156" y="824"/>
                </a:lnTo>
                <a:lnTo>
                  <a:pt x="129" y="852"/>
                </a:lnTo>
                <a:lnTo>
                  <a:pt x="80" y="908"/>
                </a:lnTo>
                <a:lnTo>
                  <a:pt x="80" y="908"/>
                </a:lnTo>
                <a:lnTo>
                  <a:pt x="71" y="915"/>
                </a:lnTo>
                <a:lnTo>
                  <a:pt x="70" y="915"/>
                </a:lnTo>
                <a:lnTo>
                  <a:pt x="71" y="914"/>
                </a:lnTo>
                <a:lnTo>
                  <a:pt x="71" y="914"/>
                </a:lnTo>
                <a:lnTo>
                  <a:pt x="66" y="918"/>
                </a:lnTo>
                <a:lnTo>
                  <a:pt x="64" y="922"/>
                </a:lnTo>
                <a:lnTo>
                  <a:pt x="64" y="927"/>
                </a:lnTo>
                <a:lnTo>
                  <a:pt x="66" y="931"/>
                </a:lnTo>
                <a:lnTo>
                  <a:pt x="68" y="935"/>
                </a:lnTo>
                <a:lnTo>
                  <a:pt x="73" y="939"/>
                </a:lnTo>
                <a:lnTo>
                  <a:pt x="84" y="948"/>
                </a:lnTo>
                <a:lnTo>
                  <a:pt x="137" y="865"/>
                </a:lnTo>
                <a:lnTo>
                  <a:pt x="140" y="863"/>
                </a:lnTo>
                <a:close/>
                <a:moveTo>
                  <a:pt x="1419" y="903"/>
                </a:moveTo>
                <a:lnTo>
                  <a:pt x="1354" y="997"/>
                </a:lnTo>
                <a:lnTo>
                  <a:pt x="1354" y="997"/>
                </a:lnTo>
                <a:lnTo>
                  <a:pt x="1387" y="967"/>
                </a:lnTo>
                <a:lnTo>
                  <a:pt x="1420" y="938"/>
                </a:lnTo>
                <a:lnTo>
                  <a:pt x="1438" y="922"/>
                </a:lnTo>
                <a:lnTo>
                  <a:pt x="1455" y="910"/>
                </a:lnTo>
                <a:lnTo>
                  <a:pt x="1475" y="897"/>
                </a:lnTo>
                <a:lnTo>
                  <a:pt x="1495" y="884"/>
                </a:lnTo>
                <a:lnTo>
                  <a:pt x="1495" y="884"/>
                </a:lnTo>
                <a:lnTo>
                  <a:pt x="1479" y="887"/>
                </a:lnTo>
                <a:lnTo>
                  <a:pt x="1461" y="886"/>
                </a:lnTo>
                <a:lnTo>
                  <a:pt x="1444" y="886"/>
                </a:lnTo>
                <a:lnTo>
                  <a:pt x="1429" y="883"/>
                </a:lnTo>
                <a:lnTo>
                  <a:pt x="1429" y="883"/>
                </a:lnTo>
                <a:lnTo>
                  <a:pt x="1424" y="894"/>
                </a:lnTo>
                <a:lnTo>
                  <a:pt x="1419" y="903"/>
                </a:lnTo>
                <a:lnTo>
                  <a:pt x="1419" y="903"/>
                </a:lnTo>
                <a:close/>
                <a:moveTo>
                  <a:pt x="1075" y="1008"/>
                </a:moveTo>
                <a:lnTo>
                  <a:pt x="1075" y="1008"/>
                </a:lnTo>
                <a:lnTo>
                  <a:pt x="1075" y="1007"/>
                </a:lnTo>
                <a:lnTo>
                  <a:pt x="1076" y="1005"/>
                </a:lnTo>
                <a:lnTo>
                  <a:pt x="1079" y="1001"/>
                </a:lnTo>
                <a:lnTo>
                  <a:pt x="1080" y="1000"/>
                </a:lnTo>
                <a:lnTo>
                  <a:pt x="1079" y="998"/>
                </a:lnTo>
                <a:lnTo>
                  <a:pt x="1077" y="998"/>
                </a:lnTo>
                <a:lnTo>
                  <a:pt x="1077" y="998"/>
                </a:lnTo>
                <a:lnTo>
                  <a:pt x="1068" y="1008"/>
                </a:lnTo>
                <a:lnTo>
                  <a:pt x="1058" y="1021"/>
                </a:lnTo>
                <a:lnTo>
                  <a:pt x="1049" y="1033"/>
                </a:lnTo>
                <a:lnTo>
                  <a:pt x="1046" y="1040"/>
                </a:lnTo>
                <a:lnTo>
                  <a:pt x="1044" y="1047"/>
                </a:lnTo>
                <a:lnTo>
                  <a:pt x="1044" y="1047"/>
                </a:lnTo>
                <a:lnTo>
                  <a:pt x="1053" y="1050"/>
                </a:lnTo>
                <a:lnTo>
                  <a:pt x="1063" y="1050"/>
                </a:lnTo>
                <a:lnTo>
                  <a:pt x="1069" y="1050"/>
                </a:lnTo>
                <a:lnTo>
                  <a:pt x="1075" y="1047"/>
                </a:lnTo>
                <a:lnTo>
                  <a:pt x="1079" y="1045"/>
                </a:lnTo>
                <a:lnTo>
                  <a:pt x="1083" y="1039"/>
                </a:lnTo>
                <a:lnTo>
                  <a:pt x="1083" y="1039"/>
                </a:lnTo>
                <a:lnTo>
                  <a:pt x="1103" y="1008"/>
                </a:lnTo>
                <a:lnTo>
                  <a:pt x="1125" y="979"/>
                </a:lnTo>
                <a:lnTo>
                  <a:pt x="1169" y="920"/>
                </a:lnTo>
                <a:lnTo>
                  <a:pt x="1169" y="920"/>
                </a:lnTo>
                <a:lnTo>
                  <a:pt x="1148" y="936"/>
                </a:lnTo>
                <a:lnTo>
                  <a:pt x="1128" y="955"/>
                </a:lnTo>
                <a:lnTo>
                  <a:pt x="1110" y="974"/>
                </a:lnTo>
                <a:lnTo>
                  <a:pt x="1091" y="994"/>
                </a:lnTo>
                <a:lnTo>
                  <a:pt x="1091" y="994"/>
                </a:lnTo>
                <a:lnTo>
                  <a:pt x="1089" y="995"/>
                </a:lnTo>
                <a:lnTo>
                  <a:pt x="1086" y="995"/>
                </a:lnTo>
                <a:lnTo>
                  <a:pt x="1086" y="995"/>
                </a:lnTo>
                <a:lnTo>
                  <a:pt x="1084" y="1000"/>
                </a:lnTo>
                <a:lnTo>
                  <a:pt x="1082" y="1004"/>
                </a:lnTo>
                <a:lnTo>
                  <a:pt x="1075" y="1008"/>
                </a:lnTo>
                <a:lnTo>
                  <a:pt x="1073" y="1011"/>
                </a:lnTo>
                <a:lnTo>
                  <a:pt x="1075" y="1008"/>
                </a:lnTo>
                <a:close/>
                <a:moveTo>
                  <a:pt x="25" y="699"/>
                </a:moveTo>
                <a:lnTo>
                  <a:pt x="25" y="699"/>
                </a:lnTo>
                <a:lnTo>
                  <a:pt x="23" y="705"/>
                </a:lnTo>
                <a:lnTo>
                  <a:pt x="22" y="709"/>
                </a:lnTo>
                <a:lnTo>
                  <a:pt x="23" y="720"/>
                </a:lnTo>
                <a:lnTo>
                  <a:pt x="25" y="731"/>
                </a:lnTo>
                <a:lnTo>
                  <a:pt x="26" y="742"/>
                </a:lnTo>
                <a:lnTo>
                  <a:pt x="26" y="742"/>
                </a:lnTo>
                <a:lnTo>
                  <a:pt x="75" y="655"/>
                </a:lnTo>
                <a:lnTo>
                  <a:pt x="101" y="613"/>
                </a:lnTo>
                <a:lnTo>
                  <a:pt x="129" y="571"/>
                </a:lnTo>
                <a:lnTo>
                  <a:pt x="129" y="571"/>
                </a:lnTo>
                <a:lnTo>
                  <a:pt x="101" y="601"/>
                </a:lnTo>
                <a:lnTo>
                  <a:pt x="74" y="631"/>
                </a:lnTo>
                <a:lnTo>
                  <a:pt x="49" y="664"/>
                </a:lnTo>
                <a:lnTo>
                  <a:pt x="25" y="699"/>
                </a:lnTo>
                <a:lnTo>
                  <a:pt x="25" y="699"/>
                </a:lnTo>
                <a:close/>
                <a:moveTo>
                  <a:pt x="67" y="821"/>
                </a:moveTo>
                <a:lnTo>
                  <a:pt x="119" y="769"/>
                </a:lnTo>
                <a:lnTo>
                  <a:pt x="119" y="769"/>
                </a:lnTo>
                <a:lnTo>
                  <a:pt x="129" y="761"/>
                </a:lnTo>
                <a:lnTo>
                  <a:pt x="141" y="752"/>
                </a:lnTo>
                <a:lnTo>
                  <a:pt x="153" y="745"/>
                </a:lnTo>
                <a:lnTo>
                  <a:pt x="165" y="741"/>
                </a:lnTo>
                <a:lnTo>
                  <a:pt x="161" y="683"/>
                </a:lnTo>
                <a:lnTo>
                  <a:pt x="148" y="697"/>
                </a:lnTo>
                <a:lnTo>
                  <a:pt x="148" y="697"/>
                </a:lnTo>
                <a:lnTo>
                  <a:pt x="146" y="697"/>
                </a:lnTo>
                <a:lnTo>
                  <a:pt x="141" y="699"/>
                </a:lnTo>
                <a:lnTo>
                  <a:pt x="139" y="703"/>
                </a:lnTo>
                <a:lnTo>
                  <a:pt x="136" y="707"/>
                </a:lnTo>
                <a:lnTo>
                  <a:pt x="134" y="710"/>
                </a:lnTo>
                <a:lnTo>
                  <a:pt x="134" y="713"/>
                </a:lnTo>
                <a:lnTo>
                  <a:pt x="136" y="714"/>
                </a:lnTo>
                <a:lnTo>
                  <a:pt x="139" y="713"/>
                </a:lnTo>
                <a:lnTo>
                  <a:pt x="139" y="713"/>
                </a:lnTo>
                <a:lnTo>
                  <a:pt x="120" y="740"/>
                </a:lnTo>
                <a:lnTo>
                  <a:pt x="102" y="768"/>
                </a:lnTo>
                <a:lnTo>
                  <a:pt x="84" y="794"/>
                </a:lnTo>
                <a:lnTo>
                  <a:pt x="67" y="821"/>
                </a:lnTo>
                <a:lnTo>
                  <a:pt x="67" y="821"/>
                </a:lnTo>
                <a:close/>
                <a:moveTo>
                  <a:pt x="801" y="896"/>
                </a:moveTo>
                <a:lnTo>
                  <a:pt x="801" y="896"/>
                </a:lnTo>
                <a:lnTo>
                  <a:pt x="785" y="897"/>
                </a:lnTo>
                <a:lnTo>
                  <a:pt x="772" y="898"/>
                </a:lnTo>
                <a:lnTo>
                  <a:pt x="758" y="898"/>
                </a:lnTo>
                <a:lnTo>
                  <a:pt x="747" y="900"/>
                </a:lnTo>
                <a:lnTo>
                  <a:pt x="747" y="900"/>
                </a:lnTo>
                <a:lnTo>
                  <a:pt x="742" y="911"/>
                </a:lnTo>
                <a:lnTo>
                  <a:pt x="736" y="922"/>
                </a:lnTo>
                <a:lnTo>
                  <a:pt x="729" y="932"/>
                </a:lnTo>
                <a:lnTo>
                  <a:pt x="720" y="942"/>
                </a:lnTo>
                <a:lnTo>
                  <a:pt x="712" y="950"/>
                </a:lnTo>
                <a:lnTo>
                  <a:pt x="704" y="959"/>
                </a:lnTo>
                <a:lnTo>
                  <a:pt x="685" y="973"/>
                </a:lnTo>
                <a:lnTo>
                  <a:pt x="682" y="976"/>
                </a:lnTo>
                <a:lnTo>
                  <a:pt x="677" y="988"/>
                </a:lnTo>
                <a:lnTo>
                  <a:pt x="677" y="988"/>
                </a:lnTo>
                <a:lnTo>
                  <a:pt x="684" y="984"/>
                </a:lnTo>
                <a:lnTo>
                  <a:pt x="687" y="983"/>
                </a:lnTo>
                <a:lnTo>
                  <a:pt x="685" y="986"/>
                </a:lnTo>
                <a:lnTo>
                  <a:pt x="685" y="986"/>
                </a:lnTo>
                <a:lnTo>
                  <a:pt x="674" y="1001"/>
                </a:lnTo>
                <a:lnTo>
                  <a:pt x="668" y="1009"/>
                </a:lnTo>
                <a:lnTo>
                  <a:pt x="664" y="1019"/>
                </a:lnTo>
                <a:lnTo>
                  <a:pt x="664" y="1019"/>
                </a:lnTo>
                <a:lnTo>
                  <a:pt x="697" y="987"/>
                </a:lnTo>
                <a:lnTo>
                  <a:pt x="729" y="955"/>
                </a:lnTo>
                <a:lnTo>
                  <a:pt x="764" y="924"/>
                </a:lnTo>
                <a:lnTo>
                  <a:pt x="801" y="896"/>
                </a:lnTo>
                <a:lnTo>
                  <a:pt x="801" y="896"/>
                </a:lnTo>
                <a:close/>
                <a:moveTo>
                  <a:pt x="40" y="959"/>
                </a:moveTo>
                <a:lnTo>
                  <a:pt x="40" y="959"/>
                </a:lnTo>
                <a:lnTo>
                  <a:pt x="81" y="980"/>
                </a:lnTo>
                <a:lnTo>
                  <a:pt x="101" y="990"/>
                </a:lnTo>
                <a:lnTo>
                  <a:pt x="122" y="1000"/>
                </a:lnTo>
                <a:lnTo>
                  <a:pt x="146" y="1007"/>
                </a:lnTo>
                <a:lnTo>
                  <a:pt x="170" y="1012"/>
                </a:lnTo>
                <a:lnTo>
                  <a:pt x="196" y="1016"/>
                </a:lnTo>
                <a:lnTo>
                  <a:pt x="224" y="1016"/>
                </a:lnTo>
                <a:lnTo>
                  <a:pt x="224" y="1016"/>
                </a:lnTo>
                <a:lnTo>
                  <a:pt x="199" y="1014"/>
                </a:lnTo>
                <a:lnTo>
                  <a:pt x="174" y="1008"/>
                </a:lnTo>
                <a:lnTo>
                  <a:pt x="151" y="1001"/>
                </a:lnTo>
                <a:lnTo>
                  <a:pt x="129" y="993"/>
                </a:lnTo>
                <a:lnTo>
                  <a:pt x="108" y="983"/>
                </a:lnTo>
                <a:lnTo>
                  <a:pt x="88" y="973"/>
                </a:lnTo>
                <a:lnTo>
                  <a:pt x="50" y="949"/>
                </a:lnTo>
                <a:lnTo>
                  <a:pt x="50" y="949"/>
                </a:lnTo>
                <a:lnTo>
                  <a:pt x="37" y="920"/>
                </a:lnTo>
                <a:lnTo>
                  <a:pt x="29" y="903"/>
                </a:lnTo>
                <a:lnTo>
                  <a:pt x="25" y="897"/>
                </a:lnTo>
                <a:lnTo>
                  <a:pt x="21" y="893"/>
                </a:lnTo>
                <a:lnTo>
                  <a:pt x="21" y="893"/>
                </a:lnTo>
                <a:lnTo>
                  <a:pt x="25" y="911"/>
                </a:lnTo>
                <a:lnTo>
                  <a:pt x="29" y="928"/>
                </a:lnTo>
                <a:lnTo>
                  <a:pt x="35" y="945"/>
                </a:lnTo>
                <a:lnTo>
                  <a:pt x="40" y="959"/>
                </a:lnTo>
                <a:lnTo>
                  <a:pt x="40" y="959"/>
                </a:lnTo>
                <a:close/>
                <a:moveTo>
                  <a:pt x="26" y="783"/>
                </a:moveTo>
                <a:lnTo>
                  <a:pt x="26" y="783"/>
                </a:lnTo>
                <a:lnTo>
                  <a:pt x="25" y="789"/>
                </a:lnTo>
                <a:lnTo>
                  <a:pt x="25" y="796"/>
                </a:lnTo>
                <a:lnTo>
                  <a:pt x="26" y="801"/>
                </a:lnTo>
                <a:lnTo>
                  <a:pt x="28" y="804"/>
                </a:lnTo>
                <a:lnTo>
                  <a:pt x="32" y="807"/>
                </a:lnTo>
                <a:lnTo>
                  <a:pt x="32" y="807"/>
                </a:lnTo>
                <a:lnTo>
                  <a:pt x="52" y="766"/>
                </a:lnTo>
                <a:lnTo>
                  <a:pt x="73" y="726"/>
                </a:lnTo>
                <a:lnTo>
                  <a:pt x="95" y="688"/>
                </a:lnTo>
                <a:lnTo>
                  <a:pt x="119" y="651"/>
                </a:lnTo>
                <a:lnTo>
                  <a:pt x="119" y="651"/>
                </a:lnTo>
                <a:lnTo>
                  <a:pt x="92" y="681"/>
                </a:lnTo>
                <a:lnTo>
                  <a:pt x="78" y="695"/>
                </a:lnTo>
                <a:lnTo>
                  <a:pt x="66" y="710"/>
                </a:lnTo>
                <a:lnTo>
                  <a:pt x="54" y="727"/>
                </a:lnTo>
                <a:lnTo>
                  <a:pt x="43" y="744"/>
                </a:lnTo>
                <a:lnTo>
                  <a:pt x="33" y="764"/>
                </a:lnTo>
                <a:lnTo>
                  <a:pt x="26" y="783"/>
                </a:lnTo>
                <a:lnTo>
                  <a:pt x="26" y="783"/>
                </a:lnTo>
                <a:close/>
                <a:moveTo>
                  <a:pt x="59" y="418"/>
                </a:moveTo>
                <a:lnTo>
                  <a:pt x="59" y="418"/>
                </a:lnTo>
                <a:lnTo>
                  <a:pt x="81" y="390"/>
                </a:lnTo>
                <a:lnTo>
                  <a:pt x="94" y="376"/>
                </a:lnTo>
                <a:lnTo>
                  <a:pt x="105" y="362"/>
                </a:lnTo>
                <a:lnTo>
                  <a:pt x="105" y="362"/>
                </a:lnTo>
                <a:lnTo>
                  <a:pt x="112" y="352"/>
                </a:lnTo>
                <a:lnTo>
                  <a:pt x="120" y="342"/>
                </a:lnTo>
                <a:lnTo>
                  <a:pt x="137" y="324"/>
                </a:lnTo>
                <a:lnTo>
                  <a:pt x="144" y="312"/>
                </a:lnTo>
                <a:lnTo>
                  <a:pt x="150" y="300"/>
                </a:lnTo>
                <a:lnTo>
                  <a:pt x="151" y="293"/>
                </a:lnTo>
                <a:lnTo>
                  <a:pt x="153" y="286"/>
                </a:lnTo>
                <a:lnTo>
                  <a:pt x="153" y="276"/>
                </a:lnTo>
                <a:lnTo>
                  <a:pt x="153" y="266"/>
                </a:lnTo>
                <a:lnTo>
                  <a:pt x="153" y="266"/>
                </a:lnTo>
                <a:lnTo>
                  <a:pt x="148" y="275"/>
                </a:lnTo>
                <a:lnTo>
                  <a:pt x="143" y="282"/>
                </a:lnTo>
                <a:lnTo>
                  <a:pt x="132" y="293"/>
                </a:lnTo>
                <a:lnTo>
                  <a:pt x="122" y="305"/>
                </a:lnTo>
                <a:lnTo>
                  <a:pt x="118" y="312"/>
                </a:lnTo>
                <a:lnTo>
                  <a:pt x="113" y="319"/>
                </a:lnTo>
                <a:lnTo>
                  <a:pt x="113" y="319"/>
                </a:lnTo>
                <a:lnTo>
                  <a:pt x="101" y="345"/>
                </a:lnTo>
                <a:lnTo>
                  <a:pt x="85" y="369"/>
                </a:lnTo>
                <a:lnTo>
                  <a:pt x="71" y="393"/>
                </a:lnTo>
                <a:lnTo>
                  <a:pt x="59" y="418"/>
                </a:lnTo>
                <a:lnTo>
                  <a:pt x="59" y="418"/>
                </a:lnTo>
                <a:close/>
                <a:moveTo>
                  <a:pt x="129" y="439"/>
                </a:moveTo>
                <a:lnTo>
                  <a:pt x="137" y="442"/>
                </a:lnTo>
                <a:lnTo>
                  <a:pt x="70" y="553"/>
                </a:lnTo>
                <a:lnTo>
                  <a:pt x="70" y="553"/>
                </a:lnTo>
                <a:lnTo>
                  <a:pt x="82" y="536"/>
                </a:lnTo>
                <a:lnTo>
                  <a:pt x="97" y="520"/>
                </a:lnTo>
                <a:lnTo>
                  <a:pt x="129" y="488"/>
                </a:lnTo>
                <a:lnTo>
                  <a:pt x="129" y="488"/>
                </a:lnTo>
                <a:lnTo>
                  <a:pt x="136" y="484"/>
                </a:lnTo>
                <a:lnTo>
                  <a:pt x="143" y="478"/>
                </a:lnTo>
                <a:lnTo>
                  <a:pt x="150" y="471"/>
                </a:lnTo>
                <a:lnTo>
                  <a:pt x="154" y="461"/>
                </a:lnTo>
                <a:lnTo>
                  <a:pt x="157" y="452"/>
                </a:lnTo>
                <a:lnTo>
                  <a:pt x="158" y="440"/>
                </a:lnTo>
                <a:lnTo>
                  <a:pt x="157" y="429"/>
                </a:lnTo>
                <a:lnTo>
                  <a:pt x="154" y="418"/>
                </a:lnTo>
                <a:lnTo>
                  <a:pt x="154" y="418"/>
                </a:lnTo>
                <a:lnTo>
                  <a:pt x="151" y="422"/>
                </a:lnTo>
                <a:lnTo>
                  <a:pt x="148" y="425"/>
                </a:lnTo>
                <a:lnTo>
                  <a:pt x="146" y="428"/>
                </a:lnTo>
                <a:lnTo>
                  <a:pt x="143" y="429"/>
                </a:lnTo>
                <a:lnTo>
                  <a:pt x="136" y="432"/>
                </a:lnTo>
                <a:lnTo>
                  <a:pt x="132" y="435"/>
                </a:lnTo>
                <a:lnTo>
                  <a:pt x="129" y="439"/>
                </a:lnTo>
                <a:lnTo>
                  <a:pt x="129" y="439"/>
                </a:lnTo>
                <a:close/>
                <a:moveTo>
                  <a:pt x="146" y="215"/>
                </a:moveTo>
                <a:lnTo>
                  <a:pt x="146" y="215"/>
                </a:lnTo>
                <a:lnTo>
                  <a:pt x="134" y="231"/>
                </a:lnTo>
                <a:lnTo>
                  <a:pt x="125" y="248"/>
                </a:lnTo>
                <a:lnTo>
                  <a:pt x="105" y="282"/>
                </a:lnTo>
                <a:lnTo>
                  <a:pt x="88" y="317"/>
                </a:lnTo>
                <a:lnTo>
                  <a:pt x="71" y="352"/>
                </a:lnTo>
                <a:lnTo>
                  <a:pt x="71" y="352"/>
                </a:lnTo>
                <a:lnTo>
                  <a:pt x="89" y="326"/>
                </a:lnTo>
                <a:lnTo>
                  <a:pt x="108" y="301"/>
                </a:lnTo>
                <a:lnTo>
                  <a:pt x="129" y="276"/>
                </a:lnTo>
                <a:lnTo>
                  <a:pt x="140" y="263"/>
                </a:lnTo>
                <a:lnTo>
                  <a:pt x="151" y="252"/>
                </a:lnTo>
                <a:lnTo>
                  <a:pt x="151" y="252"/>
                </a:lnTo>
                <a:lnTo>
                  <a:pt x="153" y="249"/>
                </a:lnTo>
                <a:lnTo>
                  <a:pt x="154" y="246"/>
                </a:lnTo>
                <a:lnTo>
                  <a:pt x="153" y="235"/>
                </a:lnTo>
                <a:lnTo>
                  <a:pt x="151" y="211"/>
                </a:lnTo>
                <a:lnTo>
                  <a:pt x="151" y="211"/>
                </a:lnTo>
                <a:lnTo>
                  <a:pt x="146" y="215"/>
                </a:lnTo>
                <a:lnTo>
                  <a:pt x="146" y="215"/>
                </a:lnTo>
                <a:close/>
                <a:moveTo>
                  <a:pt x="75" y="900"/>
                </a:moveTo>
                <a:lnTo>
                  <a:pt x="75" y="900"/>
                </a:lnTo>
                <a:lnTo>
                  <a:pt x="97" y="872"/>
                </a:lnTo>
                <a:lnTo>
                  <a:pt x="120" y="845"/>
                </a:lnTo>
                <a:lnTo>
                  <a:pt x="146" y="818"/>
                </a:lnTo>
                <a:lnTo>
                  <a:pt x="171" y="794"/>
                </a:lnTo>
                <a:lnTo>
                  <a:pt x="171" y="794"/>
                </a:lnTo>
                <a:lnTo>
                  <a:pt x="175" y="790"/>
                </a:lnTo>
                <a:lnTo>
                  <a:pt x="177" y="785"/>
                </a:lnTo>
                <a:lnTo>
                  <a:pt x="177" y="780"/>
                </a:lnTo>
                <a:lnTo>
                  <a:pt x="175" y="775"/>
                </a:lnTo>
                <a:lnTo>
                  <a:pt x="171" y="766"/>
                </a:lnTo>
                <a:lnTo>
                  <a:pt x="167" y="758"/>
                </a:lnTo>
                <a:lnTo>
                  <a:pt x="167" y="758"/>
                </a:lnTo>
                <a:lnTo>
                  <a:pt x="161" y="769"/>
                </a:lnTo>
                <a:lnTo>
                  <a:pt x="154" y="779"/>
                </a:lnTo>
                <a:lnTo>
                  <a:pt x="139" y="800"/>
                </a:lnTo>
                <a:lnTo>
                  <a:pt x="136" y="803"/>
                </a:lnTo>
                <a:lnTo>
                  <a:pt x="134" y="808"/>
                </a:lnTo>
                <a:lnTo>
                  <a:pt x="134" y="808"/>
                </a:lnTo>
                <a:lnTo>
                  <a:pt x="104" y="853"/>
                </a:lnTo>
                <a:lnTo>
                  <a:pt x="88" y="876"/>
                </a:lnTo>
                <a:lnTo>
                  <a:pt x="75" y="900"/>
                </a:lnTo>
                <a:lnTo>
                  <a:pt x="75" y="900"/>
                </a:lnTo>
                <a:close/>
                <a:moveTo>
                  <a:pt x="40" y="824"/>
                </a:moveTo>
                <a:lnTo>
                  <a:pt x="40" y="824"/>
                </a:lnTo>
                <a:lnTo>
                  <a:pt x="32" y="821"/>
                </a:lnTo>
                <a:lnTo>
                  <a:pt x="29" y="820"/>
                </a:lnTo>
                <a:lnTo>
                  <a:pt x="28" y="821"/>
                </a:lnTo>
                <a:lnTo>
                  <a:pt x="28" y="823"/>
                </a:lnTo>
                <a:lnTo>
                  <a:pt x="28" y="827"/>
                </a:lnTo>
                <a:lnTo>
                  <a:pt x="28" y="827"/>
                </a:lnTo>
                <a:lnTo>
                  <a:pt x="29" y="832"/>
                </a:lnTo>
                <a:lnTo>
                  <a:pt x="30" y="841"/>
                </a:lnTo>
                <a:lnTo>
                  <a:pt x="30" y="855"/>
                </a:lnTo>
                <a:lnTo>
                  <a:pt x="30" y="855"/>
                </a:lnTo>
                <a:lnTo>
                  <a:pt x="57" y="814"/>
                </a:lnTo>
                <a:lnTo>
                  <a:pt x="85" y="773"/>
                </a:lnTo>
                <a:lnTo>
                  <a:pt x="112" y="733"/>
                </a:lnTo>
                <a:lnTo>
                  <a:pt x="139" y="693"/>
                </a:lnTo>
                <a:lnTo>
                  <a:pt x="139" y="693"/>
                </a:lnTo>
                <a:lnTo>
                  <a:pt x="112" y="723"/>
                </a:lnTo>
                <a:lnTo>
                  <a:pt x="85" y="754"/>
                </a:lnTo>
                <a:lnTo>
                  <a:pt x="73" y="771"/>
                </a:lnTo>
                <a:lnTo>
                  <a:pt x="61" y="787"/>
                </a:lnTo>
                <a:lnTo>
                  <a:pt x="50" y="804"/>
                </a:lnTo>
                <a:lnTo>
                  <a:pt x="40" y="824"/>
                </a:lnTo>
                <a:lnTo>
                  <a:pt x="40" y="824"/>
                </a:lnTo>
                <a:close/>
                <a:moveTo>
                  <a:pt x="2481" y="1001"/>
                </a:moveTo>
                <a:lnTo>
                  <a:pt x="2481" y="1001"/>
                </a:lnTo>
                <a:lnTo>
                  <a:pt x="2532" y="955"/>
                </a:lnTo>
                <a:lnTo>
                  <a:pt x="2560" y="931"/>
                </a:lnTo>
                <a:lnTo>
                  <a:pt x="2587" y="908"/>
                </a:lnTo>
                <a:lnTo>
                  <a:pt x="2587" y="908"/>
                </a:lnTo>
                <a:lnTo>
                  <a:pt x="2580" y="910"/>
                </a:lnTo>
                <a:lnTo>
                  <a:pt x="2574" y="910"/>
                </a:lnTo>
                <a:lnTo>
                  <a:pt x="2560" y="908"/>
                </a:lnTo>
                <a:lnTo>
                  <a:pt x="2550" y="908"/>
                </a:lnTo>
                <a:lnTo>
                  <a:pt x="2546" y="910"/>
                </a:lnTo>
                <a:lnTo>
                  <a:pt x="2543" y="911"/>
                </a:lnTo>
                <a:lnTo>
                  <a:pt x="2481" y="1001"/>
                </a:lnTo>
                <a:close/>
                <a:moveTo>
                  <a:pt x="333" y="936"/>
                </a:moveTo>
                <a:lnTo>
                  <a:pt x="333" y="929"/>
                </a:lnTo>
                <a:lnTo>
                  <a:pt x="333" y="929"/>
                </a:lnTo>
                <a:lnTo>
                  <a:pt x="344" y="920"/>
                </a:lnTo>
                <a:lnTo>
                  <a:pt x="354" y="907"/>
                </a:lnTo>
                <a:lnTo>
                  <a:pt x="363" y="893"/>
                </a:lnTo>
                <a:lnTo>
                  <a:pt x="371" y="877"/>
                </a:lnTo>
                <a:lnTo>
                  <a:pt x="371" y="877"/>
                </a:lnTo>
                <a:lnTo>
                  <a:pt x="371" y="872"/>
                </a:lnTo>
                <a:lnTo>
                  <a:pt x="369" y="870"/>
                </a:lnTo>
                <a:lnTo>
                  <a:pt x="365" y="869"/>
                </a:lnTo>
                <a:lnTo>
                  <a:pt x="362" y="870"/>
                </a:lnTo>
                <a:lnTo>
                  <a:pt x="362" y="870"/>
                </a:lnTo>
                <a:lnTo>
                  <a:pt x="335" y="889"/>
                </a:lnTo>
                <a:lnTo>
                  <a:pt x="323" y="900"/>
                </a:lnTo>
                <a:lnTo>
                  <a:pt x="312" y="910"/>
                </a:lnTo>
                <a:lnTo>
                  <a:pt x="300" y="922"/>
                </a:lnTo>
                <a:lnTo>
                  <a:pt x="289" y="935"/>
                </a:lnTo>
                <a:lnTo>
                  <a:pt x="279" y="948"/>
                </a:lnTo>
                <a:lnTo>
                  <a:pt x="271" y="962"/>
                </a:lnTo>
                <a:lnTo>
                  <a:pt x="351" y="889"/>
                </a:lnTo>
                <a:lnTo>
                  <a:pt x="351" y="889"/>
                </a:lnTo>
                <a:lnTo>
                  <a:pt x="348" y="896"/>
                </a:lnTo>
                <a:lnTo>
                  <a:pt x="344" y="903"/>
                </a:lnTo>
                <a:lnTo>
                  <a:pt x="335" y="915"/>
                </a:lnTo>
                <a:lnTo>
                  <a:pt x="327" y="927"/>
                </a:lnTo>
                <a:lnTo>
                  <a:pt x="323" y="934"/>
                </a:lnTo>
                <a:lnTo>
                  <a:pt x="320" y="941"/>
                </a:lnTo>
                <a:lnTo>
                  <a:pt x="333" y="936"/>
                </a:lnTo>
                <a:close/>
                <a:moveTo>
                  <a:pt x="1122" y="1014"/>
                </a:moveTo>
                <a:lnTo>
                  <a:pt x="1122" y="1014"/>
                </a:lnTo>
                <a:lnTo>
                  <a:pt x="1136" y="1002"/>
                </a:lnTo>
                <a:lnTo>
                  <a:pt x="1152" y="990"/>
                </a:lnTo>
                <a:lnTo>
                  <a:pt x="1180" y="962"/>
                </a:lnTo>
                <a:lnTo>
                  <a:pt x="1208" y="934"/>
                </a:lnTo>
                <a:lnTo>
                  <a:pt x="1222" y="921"/>
                </a:lnTo>
                <a:lnTo>
                  <a:pt x="1238" y="908"/>
                </a:lnTo>
                <a:lnTo>
                  <a:pt x="1233" y="908"/>
                </a:lnTo>
                <a:lnTo>
                  <a:pt x="1256" y="894"/>
                </a:lnTo>
                <a:lnTo>
                  <a:pt x="1256" y="894"/>
                </a:lnTo>
                <a:lnTo>
                  <a:pt x="1260" y="889"/>
                </a:lnTo>
                <a:lnTo>
                  <a:pt x="1263" y="887"/>
                </a:lnTo>
                <a:lnTo>
                  <a:pt x="1266" y="887"/>
                </a:lnTo>
                <a:lnTo>
                  <a:pt x="1266" y="887"/>
                </a:lnTo>
                <a:lnTo>
                  <a:pt x="1266" y="884"/>
                </a:lnTo>
                <a:lnTo>
                  <a:pt x="1267" y="883"/>
                </a:lnTo>
                <a:lnTo>
                  <a:pt x="1270" y="880"/>
                </a:lnTo>
                <a:lnTo>
                  <a:pt x="1270" y="880"/>
                </a:lnTo>
                <a:lnTo>
                  <a:pt x="1259" y="886"/>
                </a:lnTo>
                <a:lnTo>
                  <a:pt x="1247" y="891"/>
                </a:lnTo>
                <a:lnTo>
                  <a:pt x="1225" y="907"/>
                </a:lnTo>
                <a:lnTo>
                  <a:pt x="1204" y="925"/>
                </a:lnTo>
                <a:lnTo>
                  <a:pt x="1186" y="942"/>
                </a:lnTo>
                <a:lnTo>
                  <a:pt x="1120" y="1007"/>
                </a:lnTo>
                <a:lnTo>
                  <a:pt x="1117" y="1009"/>
                </a:lnTo>
                <a:lnTo>
                  <a:pt x="1114" y="1015"/>
                </a:lnTo>
                <a:lnTo>
                  <a:pt x="1114" y="1015"/>
                </a:lnTo>
                <a:lnTo>
                  <a:pt x="1118" y="1015"/>
                </a:lnTo>
                <a:lnTo>
                  <a:pt x="1122" y="1014"/>
                </a:lnTo>
                <a:lnTo>
                  <a:pt x="1122" y="1014"/>
                </a:lnTo>
                <a:close/>
                <a:moveTo>
                  <a:pt x="200" y="776"/>
                </a:moveTo>
                <a:lnTo>
                  <a:pt x="200" y="776"/>
                </a:lnTo>
                <a:lnTo>
                  <a:pt x="200" y="783"/>
                </a:lnTo>
                <a:lnTo>
                  <a:pt x="203" y="789"/>
                </a:lnTo>
                <a:lnTo>
                  <a:pt x="208" y="793"/>
                </a:lnTo>
                <a:lnTo>
                  <a:pt x="212" y="797"/>
                </a:lnTo>
                <a:lnTo>
                  <a:pt x="223" y="803"/>
                </a:lnTo>
                <a:lnTo>
                  <a:pt x="234" y="807"/>
                </a:lnTo>
                <a:lnTo>
                  <a:pt x="234" y="807"/>
                </a:lnTo>
                <a:lnTo>
                  <a:pt x="224" y="794"/>
                </a:lnTo>
                <a:lnTo>
                  <a:pt x="216" y="780"/>
                </a:lnTo>
                <a:lnTo>
                  <a:pt x="209" y="765"/>
                </a:lnTo>
                <a:lnTo>
                  <a:pt x="202" y="748"/>
                </a:lnTo>
                <a:lnTo>
                  <a:pt x="189" y="716"/>
                </a:lnTo>
                <a:lnTo>
                  <a:pt x="178" y="681"/>
                </a:lnTo>
                <a:lnTo>
                  <a:pt x="178" y="681"/>
                </a:lnTo>
                <a:lnTo>
                  <a:pt x="178" y="706"/>
                </a:lnTo>
                <a:lnTo>
                  <a:pt x="181" y="730"/>
                </a:lnTo>
                <a:lnTo>
                  <a:pt x="184" y="752"/>
                </a:lnTo>
                <a:lnTo>
                  <a:pt x="191" y="772"/>
                </a:lnTo>
                <a:lnTo>
                  <a:pt x="191" y="772"/>
                </a:lnTo>
                <a:lnTo>
                  <a:pt x="192" y="775"/>
                </a:lnTo>
                <a:lnTo>
                  <a:pt x="196" y="775"/>
                </a:lnTo>
                <a:lnTo>
                  <a:pt x="199" y="775"/>
                </a:lnTo>
                <a:lnTo>
                  <a:pt x="200" y="776"/>
                </a:lnTo>
                <a:lnTo>
                  <a:pt x="200" y="776"/>
                </a:lnTo>
                <a:close/>
                <a:moveTo>
                  <a:pt x="907" y="887"/>
                </a:moveTo>
                <a:lnTo>
                  <a:pt x="861" y="960"/>
                </a:lnTo>
                <a:lnTo>
                  <a:pt x="861" y="960"/>
                </a:lnTo>
                <a:lnTo>
                  <a:pt x="883" y="939"/>
                </a:lnTo>
                <a:lnTo>
                  <a:pt x="907" y="920"/>
                </a:lnTo>
                <a:lnTo>
                  <a:pt x="931" y="900"/>
                </a:lnTo>
                <a:lnTo>
                  <a:pt x="958" y="882"/>
                </a:lnTo>
                <a:lnTo>
                  <a:pt x="958" y="882"/>
                </a:lnTo>
                <a:lnTo>
                  <a:pt x="935" y="884"/>
                </a:lnTo>
                <a:lnTo>
                  <a:pt x="926" y="884"/>
                </a:lnTo>
                <a:lnTo>
                  <a:pt x="916" y="884"/>
                </a:lnTo>
                <a:lnTo>
                  <a:pt x="916" y="884"/>
                </a:lnTo>
                <a:lnTo>
                  <a:pt x="907" y="887"/>
                </a:lnTo>
                <a:lnTo>
                  <a:pt x="907" y="887"/>
                </a:lnTo>
                <a:close/>
                <a:moveTo>
                  <a:pt x="2720" y="903"/>
                </a:moveTo>
                <a:lnTo>
                  <a:pt x="2720" y="903"/>
                </a:lnTo>
                <a:lnTo>
                  <a:pt x="2709" y="901"/>
                </a:lnTo>
                <a:lnTo>
                  <a:pt x="2699" y="901"/>
                </a:lnTo>
                <a:lnTo>
                  <a:pt x="2675" y="903"/>
                </a:lnTo>
                <a:lnTo>
                  <a:pt x="2675" y="903"/>
                </a:lnTo>
                <a:lnTo>
                  <a:pt x="2664" y="922"/>
                </a:lnTo>
                <a:lnTo>
                  <a:pt x="2653" y="942"/>
                </a:lnTo>
                <a:lnTo>
                  <a:pt x="2627" y="980"/>
                </a:lnTo>
                <a:lnTo>
                  <a:pt x="2627" y="980"/>
                </a:lnTo>
                <a:lnTo>
                  <a:pt x="2671" y="941"/>
                </a:lnTo>
                <a:lnTo>
                  <a:pt x="2695" y="921"/>
                </a:lnTo>
                <a:lnTo>
                  <a:pt x="2720" y="903"/>
                </a:lnTo>
                <a:lnTo>
                  <a:pt x="2720" y="903"/>
                </a:lnTo>
                <a:close/>
                <a:moveTo>
                  <a:pt x="2737" y="51"/>
                </a:moveTo>
                <a:lnTo>
                  <a:pt x="2744" y="47"/>
                </a:lnTo>
                <a:lnTo>
                  <a:pt x="2744" y="47"/>
                </a:lnTo>
                <a:lnTo>
                  <a:pt x="2712" y="44"/>
                </a:lnTo>
                <a:lnTo>
                  <a:pt x="2675" y="41"/>
                </a:lnTo>
                <a:lnTo>
                  <a:pt x="2591" y="36"/>
                </a:lnTo>
                <a:lnTo>
                  <a:pt x="2516" y="34"/>
                </a:lnTo>
                <a:lnTo>
                  <a:pt x="2491" y="34"/>
                </a:lnTo>
                <a:lnTo>
                  <a:pt x="2477" y="36"/>
                </a:lnTo>
                <a:lnTo>
                  <a:pt x="2737" y="51"/>
                </a:lnTo>
                <a:close/>
                <a:moveTo>
                  <a:pt x="725" y="898"/>
                </a:moveTo>
                <a:lnTo>
                  <a:pt x="725" y="898"/>
                </a:lnTo>
                <a:lnTo>
                  <a:pt x="711" y="898"/>
                </a:lnTo>
                <a:lnTo>
                  <a:pt x="705" y="898"/>
                </a:lnTo>
                <a:lnTo>
                  <a:pt x="698" y="900"/>
                </a:lnTo>
                <a:lnTo>
                  <a:pt x="698" y="900"/>
                </a:lnTo>
                <a:lnTo>
                  <a:pt x="697" y="904"/>
                </a:lnTo>
                <a:lnTo>
                  <a:pt x="697" y="905"/>
                </a:lnTo>
                <a:lnTo>
                  <a:pt x="695" y="905"/>
                </a:lnTo>
                <a:lnTo>
                  <a:pt x="694" y="903"/>
                </a:lnTo>
                <a:lnTo>
                  <a:pt x="694" y="900"/>
                </a:lnTo>
                <a:lnTo>
                  <a:pt x="694" y="900"/>
                </a:lnTo>
                <a:lnTo>
                  <a:pt x="684" y="907"/>
                </a:lnTo>
                <a:lnTo>
                  <a:pt x="678" y="914"/>
                </a:lnTo>
                <a:lnTo>
                  <a:pt x="666" y="932"/>
                </a:lnTo>
                <a:lnTo>
                  <a:pt x="666" y="932"/>
                </a:lnTo>
                <a:lnTo>
                  <a:pt x="660" y="938"/>
                </a:lnTo>
                <a:lnTo>
                  <a:pt x="654" y="942"/>
                </a:lnTo>
                <a:lnTo>
                  <a:pt x="649" y="942"/>
                </a:lnTo>
                <a:lnTo>
                  <a:pt x="647" y="941"/>
                </a:lnTo>
                <a:lnTo>
                  <a:pt x="645" y="939"/>
                </a:lnTo>
                <a:lnTo>
                  <a:pt x="645" y="939"/>
                </a:lnTo>
                <a:lnTo>
                  <a:pt x="646" y="945"/>
                </a:lnTo>
                <a:lnTo>
                  <a:pt x="646" y="948"/>
                </a:lnTo>
                <a:lnTo>
                  <a:pt x="646" y="950"/>
                </a:lnTo>
                <a:lnTo>
                  <a:pt x="646" y="950"/>
                </a:lnTo>
                <a:lnTo>
                  <a:pt x="642" y="957"/>
                </a:lnTo>
                <a:lnTo>
                  <a:pt x="638" y="964"/>
                </a:lnTo>
                <a:lnTo>
                  <a:pt x="628" y="977"/>
                </a:lnTo>
                <a:lnTo>
                  <a:pt x="616" y="991"/>
                </a:lnTo>
                <a:lnTo>
                  <a:pt x="608" y="1004"/>
                </a:lnTo>
                <a:lnTo>
                  <a:pt x="608" y="1004"/>
                </a:lnTo>
                <a:lnTo>
                  <a:pt x="635" y="976"/>
                </a:lnTo>
                <a:lnTo>
                  <a:pt x="663" y="949"/>
                </a:lnTo>
                <a:lnTo>
                  <a:pt x="694" y="922"/>
                </a:lnTo>
                <a:lnTo>
                  <a:pt x="725" y="898"/>
                </a:lnTo>
                <a:lnTo>
                  <a:pt x="725" y="898"/>
                </a:lnTo>
                <a:close/>
                <a:moveTo>
                  <a:pt x="2397" y="1012"/>
                </a:moveTo>
                <a:lnTo>
                  <a:pt x="2397" y="1012"/>
                </a:lnTo>
                <a:lnTo>
                  <a:pt x="2449" y="962"/>
                </a:lnTo>
                <a:lnTo>
                  <a:pt x="2476" y="936"/>
                </a:lnTo>
                <a:lnTo>
                  <a:pt x="2502" y="912"/>
                </a:lnTo>
                <a:lnTo>
                  <a:pt x="2502" y="912"/>
                </a:lnTo>
                <a:lnTo>
                  <a:pt x="2494" y="910"/>
                </a:lnTo>
                <a:lnTo>
                  <a:pt x="2485" y="908"/>
                </a:lnTo>
                <a:lnTo>
                  <a:pt x="2477" y="908"/>
                </a:lnTo>
                <a:lnTo>
                  <a:pt x="2474" y="908"/>
                </a:lnTo>
                <a:lnTo>
                  <a:pt x="2471" y="911"/>
                </a:lnTo>
                <a:lnTo>
                  <a:pt x="2397" y="1012"/>
                </a:lnTo>
                <a:close/>
                <a:moveTo>
                  <a:pt x="2128" y="981"/>
                </a:moveTo>
                <a:lnTo>
                  <a:pt x="2128" y="981"/>
                </a:lnTo>
                <a:lnTo>
                  <a:pt x="2133" y="983"/>
                </a:lnTo>
                <a:lnTo>
                  <a:pt x="2133" y="983"/>
                </a:lnTo>
                <a:lnTo>
                  <a:pt x="2173" y="948"/>
                </a:lnTo>
                <a:lnTo>
                  <a:pt x="2195" y="929"/>
                </a:lnTo>
                <a:lnTo>
                  <a:pt x="2218" y="914"/>
                </a:lnTo>
                <a:lnTo>
                  <a:pt x="2179" y="911"/>
                </a:lnTo>
                <a:lnTo>
                  <a:pt x="2140" y="969"/>
                </a:lnTo>
                <a:lnTo>
                  <a:pt x="2137" y="972"/>
                </a:lnTo>
                <a:lnTo>
                  <a:pt x="2140" y="969"/>
                </a:lnTo>
                <a:lnTo>
                  <a:pt x="2140" y="969"/>
                </a:lnTo>
                <a:lnTo>
                  <a:pt x="2141" y="963"/>
                </a:lnTo>
                <a:lnTo>
                  <a:pt x="2144" y="959"/>
                </a:lnTo>
                <a:lnTo>
                  <a:pt x="2147" y="955"/>
                </a:lnTo>
                <a:lnTo>
                  <a:pt x="2148" y="949"/>
                </a:lnTo>
                <a:lnTo>
                  <a:pt x="2148" y="949"/>
                </a:lnTo>
                <a:lnTo>
                  <a:pt x="2141" y="955"/>
                </a:lnTo>
                <a:lnTo>
                  <a:pt x="2137" y="963"/>
                </a:lnTo>
                <a:lnTo>
                  <a:pt x="2128" y="979"/>
                </a:lnTo>
                <a:lnTo>
                  <a:pt x="2128" y="979"/>
                </a:lnTo>
                <a:lnTo>
                  <a:pt x="2131" y="979"/>
                </a:lnTo>
                <a:lnTo>
                  <a:pt x="2131" y="980"/>
                </a:lnTo>
                <a:lnTo>
                  <a:pt x="2131" y="981"/>
                </a:lnTo>
                <a:lnTo>
                  <a:pt x="2128" y="981"/>
                </a:lnTo>
                <a:lnTo>
                  <a:pt x="2128" y="981"/>
                </a:lnTo>
                <a:close/>
                <a:moveTo>
                  <a:pt x="2352" y="912"/>
                </a:moveTo>
                <a:lnTo>
                  <a:pt x="2313" y="911"/>
                </a:lnTo>
                <a:lnTo>
                  <a:pt x="2313" y="911"/>
                </a:lnTo>
                <a:lnTo>
                  <a:pt x="2306" y="931"/>
                </a:lnTo>
                <a:lnTo>
                  <a:pt x="2294" y="949"/>
                </a:lnTo>
                <a:lnTo>
                  <a:pt x="2284" y="967"/>
                </a:lnTo>
                <a:lnTo>
                  <a:pt x="2275" y="984"/>
                </a:lnTo>
                <a:lnTo>
                  <a:pt x="2352" y="912"/>
                </a:lnTo>
                <a:close/>
                <a:moveTo>
                  <a:pt x="2279" y="914"/>
                </a:moveTo>
                <a:lnTo>
                  <a:pt x="2279" y="914"/>
                </a:lnTo>
                <a:lnTo>
                  <a:pt x="2269" y="911"/>
                </a:lnTo>
                <a:lnTo>
                  <a:pt x="2258" y="911"/>
                </a:lnTo>
                <a:lnTo>
                  <a:pt x="2249" y="912"/>
                </a:lnTo>
                <a:lnTo>
                  <a:pt x="2247" y="914"/>
                </a:lnTo>
                <a:lnTo>
                  <a:pt x="2244" y="915"/>
                </a:lnTo>
                <a:lnTo>
                  <a:pt x="2244" y="915"/>
                </a:lnTo>
                <a:lnTo>
                  <a:pt x="2237" y="928"/>
                </a:lnTo>
                <a:lnTo>
                  <a:pt x="2228" y="941"/>
                </a:lnTo>
                <a:lnTo>
                  <a:pt x="2218" y="952"/>
                </a:lnTo>
                <a:lnTo>
                  <a:pt x="2209" y="962"/>
                </a:lnTo>
                <a:lnTo>
                  <a:pt x="2195" y="987"/>
                </a:lnTo>
                <a:lnTo>
                  <a:pt x="2279" y="914"/>
                </a:lnTo>
                <a:close/>
                <a:moveTo>
                  <a:pt x="2051" y="993"/>
                </a:moveTo>
                <a:lnTo>
                  <a:pt x="2141" y="912"/>
                </a:lnTo>
                <a:lnTo>
                  <a:pt x="2110" y="911"/>
                </a:lnTo>
                <a:lnTo>
                  <a:pt x="2110" y="911"/>
                </a:lnTo>
                <a:lnTo>
                  <a:pt x="2096" y="932"/>
                </a:lnTo>
                <a:lnTo>
                  <a:pt x="2081" y="952"/>
                </a:lnTo>
                <a:lnTo>
                  <a:pt x="2065" y="972"/>
                </a:lnTo>
                <a:lnTo>
                  <a:pt x="2051" y="993"/>
                </a:lnTo>
                <a:lnTo>
                  <a:pt x="2051" y="993"/>
                </a:lnTo>
                <a:close/>
                <a:moveTo>
                  <a:pt x="1571" y="891"/>
                </a:moveTo>
                <a:lnTo>
                  <a:pt x="1571" y="891"/>
                </a:lnTo>
                <a:lnTo>
                  <a:pt x="1568" y="901"/>
                </a:lnTo>
                <a:lnTo>
                  <a:pt x="1564" y="910"/>
                </a:lnTo>
                <a:lnTo>
                  <a:pt x="1559" y="918"/>
                </a:lnTo>
                <a:lnTo>
                  <a:pt x="1554" y="927"/>
                </a:lnTo>
                <a:lnTo>
                  <a:pt x="1548" y="934"/>
                </a:lnTo>
                <a:lnTo>
                  <a:pt x="1542" y="939"/>
                </a:lnTo>
                <a:lnTo>
                  <a:pt x="1535" y="945"/>
                </a:lnTo>
                <a:lnTo>
                  <a:pt x="1528" y="948"/>
                </a:lnTo>
                <a:lnTo>
                  <a:pt x="1528" y="948"/>
                </a:lnTo>
                <a:lnTo>
                  <a:pt x="1527" y="949"/>
                </a:lnTo>
                <a:lnTo>
                  <a:pt x="1527" y="948"/>
                </a:lnTo>
                <a:lnTo>
                  <a:pt x="1530" y="946"/>
                </a:lnTo>
                <a:lnTo>
                  <a:pt x="1533" y="945"/>
                </a:lnTo>
                <a:lnTo>
                  <a:pt x="1534" y="945"/>
                </a:lnTo>
                <a:lnTo>
                  <a:pt x="1535" y="946"/>
                </a:lnTo>
                <a:lnTo>
                  <a:pt x="1537" y="949"/>
                </a:lnTo>
                <a:lnTo>
                  <a:pt x="1537" y="949"/>
                </a:lnTo>
                <a:lnTo>
                  <a:pt x="1554" y="935"/>
                </a:lnTo>
                <a:lnTo>
                  <a:pt x="1573" y="918"/>
                </a:lnTo>
                <a:lnTo>
                  <a:pt x="1596" y="901"/>
                </a:lnTo>
                <a:lnTo>
                  <a:pt x="1607" y="893"/>
                </a:lnTo>
                <a:lnTo>
                  <a:pt x="1618" y="887"/>
                </a:lnTo>
                <a:lnTo>
                  <a:pt x="1568" y="890"/>
                </a:lnTo>
                <a:lnTo>
                  <a:pt x="1571" y="891"/>
                </a:lnTo>
                <a:close/>
                <a:moveTo>
                  <a:pt x="98" y="438"/>
                </a:moveTo>
                <a:lnTo>
                  <a:pt x="98" y="438"/>
                </a:lnTo>
                <a:lnTo>
                  <a:pt x="125" y="408"/>
                </a:lnTo>
                <a:lnTo>
                  <a:pt x="139" y="393"/>
                </a:lnTo>
                <a:lnTo>
                  <a:pt x="154" y="378"/>
                </a:lnTo>
                <a:lnTo>
                  <a:pt x="154" y="378"/>
                </a:lnTo>
                <a:lnTo>
                  <a:pt x="156" y="376"/>
                </a:lnTo>
                <a:lnTo>
                  <a:pt x="157" y="371"/>
                </a:lnTo>
                <a:lnTo>
                  <a:pt x="157" y="362"/>
                </a:lnTo>
                <a:lnTo>
                  <a:pt x="153" y="338"/>
                </a:lnTo>
                <a:lnTo>
                  <a:pt x="153" y="338"/>
                </a:lnTo>
                <a:lnTo>
                  <a:pt x="150" y="346"/>
                </a:lnTo>
                <a:lnTo>
                  <a:pt x="146" y="353"/>
                </a:lnTo>
                <a:lnTo>
                  <a:pt x="139" y="366"/>
                </a:lnTo>
                <a:lnTo>
                  <a:pt x="139" y="366"/>
                </a:lnTo>
                <a:lnTo>
                  <a:pt x="136" y="367"/>
                </a:lnTo>
                <a:lnTo>
                  <a:pt x="98" y="438"/>
                </a:lnTo>
                <a:close/>
                <a:moveTo>
                  <a:pt x="146" y="876"/>
                </a:moveTo>
                <a:lnTo>
                  <a:pt x="146" y="876"/>
                </a:lnTo>
                <a:lnTo>
                  <a:pt x="163" y="860"/>
                </a:lnTo>
                <a:lnTo>
                  <a:pt x="179" y="845"/>
                </a:lnTo>
                <a:lnTo>
                  <a:pt x="213" y="817"/>
                </a:lnTo>
                <a:lnTo>
                  <a:pt x="213" y="817"/>
                </a:lnTo>
                <a:lnTo>
                  <a:pt x="209" y="813"/>
                </a:lnTo>
                <a:lnTo>
                  <a:pt x="203" y="810"/>
                </a:lnTo>
                <a:lnTo>
                  <a:pt x="199" y="807"/>
                </a:lnTo>
                <a:lnTo>
                  <a:pt x="195" y="804"/>
                </a:lnTo>
                <a:lnTo>
                  <a:pt x="195" y="804"/>
                </a:lnTo>
                <a:lnTo>
                  <a:pt x="179" y="820"/>
                </a:lnTo>
                <a:lnTo>
                  <a:pt x="168" y="837"/>
                </a:lnTo>
                <a:lnTo>
                  <a:pt x="157" y="855"/>
                </a:lnTo>
                <a:lnTo>
                  <a:pt x="146" y="876"/>
                </a:lnTo>
                <a:lnTo>
                  <a:pt x="146" y="876"/>
                </a:lnTo>
                <a:close/>
                <a:moveTo>
                  <a:pt x="874" y="889"/>
                </a:moveTo>
                <a:lnTo>
                  <a:pt x="874" y="889"/>
                </a:lnTo>
                <a:lnTo>
                  <a:pt x="864" y="890"/>
                </a:lnTo>
                <a:lnTo>
                  <a:pt x="855" y="891"/>
                </a:lnTo>
                <a:lnTo>
                  <a:pt x="845" y="894"/>
                </a:lnTo>
                <a:lnTo>
                  <a:pt x="837" y="897"/>
                </a:lnTo>
                <a:lnTo>
                  <a:pt x="837" y="897"/>
                </a:lnTo>
                <a:lnTo>
                  <a:pt x="833" y="901"/>
                </a:lnTo>
                <a:lnTo>
                  <a:pt x="829" y="905"/>
                </a:lnTo>
                <a:lnTo>
                  <a:pt x="820" y="917"/>
                </a:lnTo>
                <a:lnTo>
                  <a:pt x="812" y="928"/>
                </a:lnTo>
                <a:lnTo>
                  <a:pt x="808" y="932"/>
                </a:lnTo>
                <a:lnTo>
                  <a:pt x="803" y="936"/>
                </a:lnTo>
                <a:lnTo>
                  <a:pt x="808" y="936"/>
                </a:lnTo>
                <a:lnTo>
                  <a:pt x="808" y="936"/>
                </a:lnTo>
                <a:lnTo>
                  <a:pt x="798" y="950"/>
                </a:lnTo>
                <a:lnTo>
                  <a:pt x="793" y="957"/>
                </a:lnTo>
                <a:lnTo>
                  <a:pt x="789" y="964"/>
                </a:lnTo>
                <a:lnTo>
                  <a:pt x="789" y="964"/>
                </a:lnTo>
                <a:lnTo>
                  <a:pt x="830" y="925"/>
                </a:lnTo>
                <a:lnTo>
                  <a:pt x="851" y="905"/>
                </a:lnTo>
                <a:lnTo>
                  <a:pt x="862" y="897"/>
                </a:lnTo>
                <a:lnTo>
                  <a:pt x="874" y="889"/>
                </a:lnTo>
                <a:lnTo>
                  <a:pt x="874" y="889"/>
                </a:lnTo>
                <a:close/>
                <a:moveTo>
                  <a:pt x="1683" y="943"/>
                </a:moveTo>
                <a:lnTo>
                  <a:pt x="1749" y="891"/>
                </a:lnTo>
                <a:lnTo>
                  <a:pt x="1749" y="891"/>
                </a:lnTo>
                <a:lnTo>
                  <a:pt x="1741" y="891"/>
                </a:lnTo>
                <a:lnTo>
                  <a:pt x="1735" y="893"/>
                </a:lnTo>
                <a:lnTo>
                  <a:pt x="1729" y="894"/>
                </a:lnTo>
                <a:lnTo>
                  <a:pt x="1725" y="894"/>
                </a:lnTo>
                <a:lnTo>
                  <a:pt x="1725" y="894"/>
                </a:lnTo>
                <a:lnTo>
                  <a:pt x="1717" y="891"/>
                </a:lnTo>
                <a:lnTo>
                  <a:pt x="1708" y="890"/>
                </a:lnTo>
                <a:lnTo>
                  <a:pt x="1704" y="891"/>
                </a:lnTo>
                <a:lnTo>
                  <a:pt x="1701" y="893"/>
                </a:lnTo>
                <a:lnTo>
                  <a:pt x="1700" y="896"/>
                </a:lnTo>
                <a:lnTo>
                  <a:pt x="1700" y="900"/>
                </a:lnTo>
                <a:lnTo>
                  <a:pt x="1700" y="900"/>
                </a:lnTo>
                <a:lnTo>
                  <a:pt x="1700" y="907"/>
                </a:lnTo>
                <a:lnTo>
                  <a:pt x="1698" y="914"/>
                </a:lnTo>
                <a:lnTo>
                  <a:pt x="1694" y="920"/>
                </a:lnTo>
                <a:lnTo>
                  <a:pt x="1691" y="925"/>
                </a:lnTo>
                <a:lnTo>
                  <a:pt x="1684" y="935"/>
                </a:lnTo>
                <a:lnTo>
                  <a:pt x="1683" y="939"/>
                </a:lnTo>
                <a:lnTo>
                  <a:pt x="1683" y="943"/>
                </a:lnTo>
                <a:lnTo>
                  <a:pt x="1683" y="943"/>
                </a:lnTo>
                <a:close/>
                <a:moveTo>
                  <a:pt x="115" y="550"/>
                </a:moveTo>
                <a:lnTo>
                  <a:pt x="115" y="550"/>
                </a:lnTo>
                <a:lnTo>
                  <a:pt x="122" y="540"/>
                </a:lnTo>
                <a:lnTo>
                  <a:pt x="125" y="537"/>
                </a:lnTo>
                <a:lnTo>
                  <a:pt x="127" y="534"/>
                </a:lnTo>
                <a:lnTo>
                  <a:pt x="127" y="534"/>
                </a:lnTo>
                <a:lnTo>
                  <a:pt x="122" y="546"/>
                </a:lnTo>
                <a:lnTo>
                  <a:pt x="115" y="558"/>
                </a:lnTo>
                <a:lnTo>
                  <a:pt x="106" y="571"/>
                </a:lnTo>
                <a:lnTo>
                  <a:pt x="99" y="584"/>
                </a:lnTo>
                <a:lnTo>
                  <a:pt x="99" y="584"/>
                </a:lnTo>
                <a:lnTo>
                  <a:pt x="125" y="557"/>
                </a:lnTo>
                <a:lnTo>
                  <a:pt x="137" y="546"/>
                </a:lnTo>
                <a:lnTo>
                  <a:pt x="150" y="534"/>
                </a:lnTo>
                <a:lnTo>
                  <a:pt x="150" y="534"/>
                </a:lnTo>
                <a:lnTo>
                  <a:pt x="153" y="530"/>
                </a:lnTo>
                <a:lnTo>
                  <a:pt x="156" y="526"/>
                </a:lnTo>
                <a:lnTo>
                  <a:pt x="156" y="522"/>
                </a:lnTo>
                <a:lnTo>
                  <a:pt x="156" y="518"/>
                </a:lnTo>
                <a:lnTo>
                  <a:pt x="154" y="509"/>
                </a:lnTo>
                <a:lnTo>
                  <a:pt x="153" y="502"/>
                </a:lnTo>
                <a:lnTo>
                  <a:pt x="153" y="502"/>
                </a:lnTo>
                <a:lnTo>
                  <a:pt x="148" y="508"/>
                </a:lnTo>
                <a:lnTo>
                  <a:pt x="144" y="513"/>
                </a:lnTo>
                <a:lnTo>
                  <a:pt x="133" y="523"/>
                </a:lnTo>
                <a:lnTo>
                  <a:pt x="127" y="527"/>
                </a:lnTo>
                <a:lnTo>
                  <a:pt x="123" y="534"/>
                </a:lnTo>
                <a:lnTo>
                  <a:pt x="119" y="542"/>
                </a:lnTo>
                <a:lnTo>
                  <a:pt x="115" y="550"/>
                </a:lnTo>
                <a:lnTo>
                  <a:pt x="115" y="550"/>
                </a:lnTo>
                <a:close/>
                <a:moveTo>
                  <a:pt x="1607" y="946"/>
                </a:moveTo>
                <a:lnTo>
                  <a:pt x="1607" y="946"/>
                </a:lnTo>
                <a:lnTo>
                  <a:pt x="1645" y="917"/>
                </a:lnTo>
                <a:lnTo>
                  <a:pt x="1663" y="903"/>
                </a:lnTo>
                <a:lnTo>
                  <a:pt x="1683" y="891"/>
                </a:lnTo>
                <a:lnTo>
                  <a:pt x="1683" y="891"/>
                </a:lnTo>
                <a:lnTo>
                  <a:pt x="1673" y="889"/>
                </a:lnTo>
                <a:lnTo>
                  <a:pt x="1662" y="887"/>
                </a:lnTo>
                <a:lnTo>
                  <a:pt x="1651" y="887"/>
                </a:lnTo>
                <a:lnTo>
                  <a:pt x="1646" y="889"/>
                </a:lnTo>
                <a:lnTo>
                  <a:pt x="1644" y="891"/>
                </a:lnTo>
                <a:lnTo>
                  <a:pt x="1644" y="891"/>
                </a:lnTo>
                <a:lnTo>
                  <a:pt x="1634" y="903"/>
                </a:lnTo>
                <a:lnTo>
                  <a:pt x="1625" y="915"/>
                </a:lnTo>
                <a:lnTo>
                  <a:pt x="1617" y="931"/>
                </a:lnTo>
                <a:lnTo>
                  <a:pt x="1607" y="946"/>
                </a:lnTo>
                <a:lnTo>
                  <a:pt x="1607" y="946"/>
                </a:lnTo>
                <a:close/>
                <a:moveTo>
                  <a:pt x="2613" y="912"/>
                </a:moveTo>
                <a:lnTo>
                  <a:pt x="2613" y="912"/>
                </a:lnTo>
                <a:lnTo>
                  <a:pt x="2603" y="928"/>
                </a:lnTo>
                <a:lnTo>
                  <a:pt x="2591" y="943"/>
                </a:lnTo>
                <a:lnTo>
                  <a:pt x="2580" y="957"/>
                </a:lnTo>
                <a:lnTo>
                  <a:pt x="2570" y="973"/>
                </a:lnTo>
                <a:lnTo>
                  <a:pt x="2570" y="973"/>
                </a:lnTo>
                <a:lnTo>
                  <a:pt x="2606" y="939"/>
                </a:lnTo>
                <a:lnTo>
                  <a:pt x="2626" y="924"/>
                </a:lnTo>
                <a:lnTo>
                  <a:pt x="2647" y="908"/>
                </a:lnTo>
                <a:lnTo>
                  <a:pt x="2647" y="908"/>
                </a:lnTo>
                <a:lnTo>
                  <a:pt x="2637" y="908"/>
                </a:lnTo>
                <a:lnTo>
                  <a:pt x="2627" y="910"/>
                </a:lnTo>
                <a:lnTo>
                  <a:pt x="2627" y="910"/>
                </a:lnTo>
                <a:lnTo>
                  <a:pt x="2623" y="910"/>
                </a:lnTo>
                <a:lnTo>
                  <a:pt x="2620" y="910"/>
                </a:lnTo>
                <a:lnTo>
                  <a:pt x="2616" y="910"/>
                </a:lnTo>
                <a:lnTo>
                  <a:pt x="2613" y="912"/>
                </a:lnTo>
                <a:lnTo>
                  <a:pt x="2613" y="912"/>
                </a:lnTo>
                <a:close/>
                <a:moveTo>
                  <a:pt x="1510" y="894"/>
                </a:moveTo>
                <a:lnTo>
                  <a:pt x="1510" y="894"/>
                </a:lnTo>
                <a:lnTo>
                  <a:pt x="1505" y="904"/>
                </a:lnTo>
                <a:lnTo>
                  <a:pt x="1499" y="914"/>
                </a:lnTo>
                <a:lnTo>
                  <a:pt x="1490" y="924"/>
                </a:lnTo>
                <a:lnTo>
                  <a:pt x="1483" y="935"/>
                </a:lnTo>
                <a:lnTo>
                  <a:pt x="1483" y="935"/>
                </a:lnTo>
                <a:lnTo>
                  <a:pt x="1499" y="922"/>
                </a:lnTo>
                <a:lnTo>
                  <a:pt x="1516" y="910"/>
                </a:lnTo>
                <a:lnTo>
                  <a:pt x="1533" y="897"/>
                </a:lnTo>
                <a:lnTo>
                  <a:pt x="1548" y="887"/>
                </a:lnTo>
                <a:lnTo>
                  <a:pt x="1548" y="887"/>
                </a:lnTo>
                <a:lnTo>
                  <a:pt x="1526" y="887"/>
                </a:lnTo>
                <a:lnTo>
                  <a:pt x="1517" y="887"/>
                </a:lnTo>
                <a:lnTo>
                  <a:pt x="1510" y="889"/>
                </a:lnTo>
                <a:lnTo>
                  <a:pt x="1510" y="889"/>
                </a:lnTo>
                <a:lnTo>
                  <a:pt x="1510" y="894"/>
                </a:lnTo>
                <a:lnTo>
                  <a:pt x="1510" y="894"/>
                </a:lnTo>
                <a:close/>
                <a:moveTo>
                  <a:pt x="2731" y="1011"/>
                </a:moveTo>
                <a:lnTo>
                  <a:pt x="2731" y="1011"/>
                </a:lnTo>
                <a:lnTo>
                  <a:pt x="2751" y="993"/>
                </a:lnTo>
                <a:lnTo>
                  <a:pt x="2769" y="973"/>
                </a:lnTo>
                <a:lnTo>
                  <a:pt x="2788" y="950"/>
                </a:lnTo>
                <a:lnTo>
                  <a:pt x="2803" y="929"/>
                </a:lnTo>
                <a:lnTo>
                  <a:pt x="2803" y="929"/>
                </a:lnTo>
                <a:lnTo>
                  <a:pt x="2803" y="924"/>
                </a:lnTo>
                <a:lnTo>
                  <a:pt x="2771" y="960"/>
                </a:lnTo>
                <a:lnTo>
                  <a:pt x="2771" y="960"/>
                </a:lnTo>
                <a:lnTo>
                  <a:pt x="2759" y="973"/>
                </a:lnTo>
                <a:lnTo>
                  <a:pt x="2751" y="986"/>
                </a:lnTo>
                <a:lnTo>
                  <a:pt x="2731" y="1011"/>
                </a:lnTo>
                <a:lnTo>
                  <a:pt x="2731" y="1011"/>
                </a:lnTo>
                <a:close/>
                <a:moveTo>
                  <a:pt x="2751" y="896"/>
                </a:moveTo>
                <a:lnTo>
                  <a:pt x="2751" y="896"/>
                </a:lnTo>
                <a:lnTo>
                  <a:pt x="2738" y="918"/>
                </a:lnTo>
                <a:lnTo>
                  <a:pt x="2724" y="939"/>
                </a:lnTo>
                <a:lnTo>
                  <a:pt x="2783" y="891"/>
                </a:lnTo>
                <a:lnTo>
                  <a:pt x="2783" y="891"/>
                </a:lnTo>
                <a:lnTo>
                  <a:pt x="2776" y="891"/>
                </a:lnTo>
                <a:lnTo>
                  <a:pt x="2769" y="891"/>
                </a:lnTo>
                <a:lnTo>
                  <a:pt x="2754" y="894"/>
                </a:lnTo>
                <a:lnTo>
                  <a:pt x="2754" y="894"/>
                </a:lnTo>
                <a:lnTo>
                  <a:pt x="2751" y="896"/>
                </a:lnTo>
                <a:lnTo>
                  <a:pt x="2751" y="896"/>
                </a:lnTo>
                <a:close/>
                <a:moveTo>
                  <a:pt x="151" y="151"/>
                </a:moveTo>
                <a:lnTo>
                  <a:pt x="151" y="151"/>
                </a:lnTo>
                <a:lnTo>
                  <a:pt x="156" y="155"/>
                </a:lnTo>
                <a:lnTo>
                  <a:pt x="157" y="155"/>
                </a:lnTo>
                <a:lnTo>
                  <a:pt x="157" y="155"/>
                </a:lnTo>
                <a:lnTo>
                  <a:pt x="158" y="148"/>
                </a:lnTo>
                <a:lnTo>
                  <a:pt x="158" y="148"/>
                </a:lnTo>
                <a:lnTo>
                  <a:pt x="160" y="142"/>
                </a:lnTo>
                <a:lnTo>
                  <a:pt x="158" y="138"/>
                </a:lnTo>
                <a:lnTo>
                  <a:pt x="158" y="134"/>
                </a:lnTo>
                <a:lnTo>
                  <a:pt x="160" y="130"/>
                </a:lnTo>
                <a:lnTo>
                  <a:pt x="160" y="130"/>
                </a:lnTo>
                <a:lnTo>
                  <a:pt x="150" y="140"/>
                </a:lnTo>
                <a:lnTo>
                  <a:pt x="140" y="149"/>
                </a:lnTo>
                <a:lnTo>
                  <a:pt x="122" y="172"/>
                </a:lnTo>
                <a:lnTo>
                  <a:pt x="122" y="172"/>
                </a:lnTo>
                <a:lnTo>
                  <a:pt x="120" y="173"/>
                </a:lnTo>
                <a:lnTo>
                  <a:pt x="120" y="175"/>
                </a:lnTo>
                <a:lnTo>
                  <a:pt x="120" y="175"/>
                </a:lnTo>
                <a:lnTo>
                  <a:pt x="129" y="172"/>
                </a:lnTo>
                <a:lnTo>
                  <a:pt x="137" y="166"/>
                </a:lnTo>
                <a:lnTo>
                  <a:pt x="146" y="161"/>
                </a:lnTo>
                <a:lnTo>
                  <a:pt x="148" y="156"/>
                </a:lnTo>
                <a:lnTo>
                  <a:pt x="151" y="151"/>
                </a:lnTo>
                <a:lnTo>
                  <a:pt x="151" y="151"/>
                </a:lnTo>
                <a:close/>
                <a:moveTo>
                  <a:pt x="1625" y="1074"/>
                </a:moveTo>
                <a:lnTo>
                  <a:pt x="1625" y="1074"/>
                </a:lnTo>
                <a:lnTo>
                  <a:pt x="1631" y="1075"/>
                </a:lnTo>
                <a:lnTo>
                  <a:pt x="1637" y="1075"/>
                </a:lnTo>
                <a:lnTo>
                  <a:pt x="1642" y="1074"/>
                </a:lnTo>
                <a:lnTo>
                  <a:pt x="1645" y="1073"/>
                </a:lnTo>
                <a:lnTo>
                  <a:pt x="1646" y="1071"/>
                </a:lnTo>
                <a:lnTo>
                  <a:pt x="1646" y="1071"/>
                </a:lnTo>
                <a:lnTo>
                  <a:pt x="1659" y="1050"/>
                </a:lnTo>
                <a:lnTo>
                  <a:pt x="1665" y="1039"/>
                </a:lnTo>
                <a:lnTo>
                  <a:pt x="1668" y="1032"/>
                </a:lnTo>
                <a:lnTo>
                  <a:pt x="1668" y="1032"/>
                </a:lnTo>
                <a:lnTo>
                  <a:pt x="1656" y="1043"/>
                </a:lnTo>
                <a:lnTo>
                  <a:pt x="1645" y="1053"/>
                </a:lnTo>
                <a:lnTo>
                  <a:pt x="1635" y="1063"/>
                </a:lnTo>
                <a:lnTo>
                  <a:pt x="1625" y="1074"/>
                </a:lnTo>
                <a:lnTo>
                  <a:pt x="1625" y="1074"/>
                </a:lnTo>
                <a:close/>
                <a:moveTo>
                  <a:pt x="132" y="210"/>
                </a:moveTo>
                <a:lnTo>
                  <a:pt x="132" y="210"/>
                </a:lnTo>
                <a:lnTo>
                  <a:pt x="137" y="207"/>
                </a:lnTo>
                <a:lnTo>
                  <a:pt x="141" y="201"/>
                </a:lnTo>
                <a:lnTo>
                  <a:pt x="150" y="187"/>
                </a:lnTo>
                <a:lnTo>
                  <a:pt x="150" y="187"/>
                </a:lnTo>
                <a:lnTo>
                  <a:pt x="153" y="182"/>
                </a:lnTo>
                <a:lnTo>
                  <a:pt x="154" y="173"/>
                </a:lnTo>
                <a:lnTo>
                  <a:pt x="153" y="168"/>
                </a:lnTo>
                <a:lnTo>
                  <a:pt x="151" y="165"/>
                </a:lnTo>
                <a:lnTo>
                  <a:pt x="150" y="165"/>
                </a:lnTo>
                <a:lnTo>
                  <a:pt x="150" y="165"/>
                </a:lnTo>
                <a:lnTo>
                  <a:pt x="150" y="166"/>
                </a:lnTo>
                <a:lnTo>
                  <a:pt x="150" y="169"/>
                </a:lnTo>
                <a:lnTo>
                  <a:pt x="147" y="175"/>
                </a:lnTo>
                <a:lnTo>
                  <a:pt x="139" y="192"/>
                </a:lnTo>
                <a:lnTo>
                  <a:pt x="130" y="207"/>
                </a:lnTo>
                <a:lnTo>
                  <a:pt x="130" y="211"/>
                </a:lnTo>
                <a:lnTo>
                  <a:pt x="130" y="211"/>
                </a:lnTo>
                <a:lnTo>
                  <a:pt x="132" y="210"/>
                </a:lnTo>
                <a:lnTo>
                  <a:pt x="132" y="210"/>
                </a:lnTo>
                <a:close/>
                <a:moveTo>
                  <a:pt x="140" y="977"/>
                </a:moveTo>
                <a:lnTo>
                  <a:pt x="140" y="977"/>
                </a:lnTo>
                <a:lnTo>
                  <a:pt x="144" y="980"/>
                </a:lnTo>
                <a:lnTo>
                  <a:pt x="150" y="980"/>
                </a:lnTo>
                <a:lnTo>
                  <a:pt x="156" y="977"/>
                </a:lnTo>
                <a:lnTo>
                  <a:pt x="157" y="974"/>
                </a:lnTo>
                <a:lnTo>
                  <a:pt x="158" y="973"/>
                </a:lnTo>
                <a:lnTo>
                  <a:pt x="158" y="973"/>
                </a:lnTo>
                <a:lnTo>
                  <a:pt x="161" y="967"/>
                </a:lnTo>
                <a:lnTo>
                  <a:pt x="165" y="962"/>
                </a:lnTo>
                <a:lnTo>
                  <a:pt x="172" y="952"/>
                </a:lnTo>
                <a:lnTo>
                  <a:pt x="172" y="952"/>
                </a:lnTo>
                <a:lnTo>
                  <a:pt x="163" y="957"/>
                </a:lnTo>
                <a:lnTo>
                  <a:pt x="153" y="962"/>
                </a:lnTo>
                <a:lnTo>
                  <a:pt x="148" y="964"/>
                </a:lnTo>
                <a:lnTo>
                  <a:pt x="144" y="969"/>
                </a:lnTo>
                <a:lnTo>
                  <a:pt x="141" y="973"/>
                </a:lnTo>
                <a:lnTo>
                  <a:pt x="140" y="977"/>
                </a:lnTo>
                <a:lnTo>
                  <a:pt x="140" y="977"/>
                </a:lnTo>
                <a:close/>
                <a:moveTo>
                  <a:pt x="473" y="981"/>
                </a:moveTo>
                <a:lnTo>
                  <a:pt x="473" y="981"/>
                </a:lnTo>
                <a:lnTo>
                  <a:pt x="467" y="984"/>
                </a:lnTo>
                <a:lnTo>
                  <a:pt x="462" y="991"/>
                </a:lnTo>
                <a:lnTo>
                  <a:pt x="458" y="998"/>
                </a:lnTo>
                <a:lnTo>
                  <a:pt x="456" y="1002"/>
                </a:lnTo>
                <a:lnTo>
                  <a:pt x="458" y="1007"/>
                </a:lnTo>
                <a:lnTo>
                  <a:pt x="458" y="1007"/>
                </a:lnTo>
                <a:lnTo>
                  <a:pt x="462" y="1005"/>
                </a:lnTo>
                <a:lnTo>
                  <a:pt x="465" y="1002"/>
                </a:lnTo>
                <a:lnTo>
                  <a:pt x="466" y="1000"/>
                </a:lnTo>
                <a:lnTo>
                  <a:pt x="467" y="995"/>
                </a:lnTo>
                <a:lnTo>
                  <a:pt x="470" y="988"/>
                </a:lnTo>
                <a:lnTo>
                  <a:pt x="472" y="984"/>
                </a:lnTo>
                <a:lnTo>
                  <a:pt x="473" y="981"/>
                </a:lnTo>
                <a:lnTo>
                  <a:pt x="473" y="981"/>
                </a:lnTo>
                <a:close/>
                <a:moveTo>
                  <a:pt x="313" y="983"/>
                </a:moveTo>
                <a:lnTo>
                  <a:pt x="313" y="983"/>
                </a:lnTo>
                <a:lnTo>
                  <a:pt x="312" y="988"/>
                </a:lnTo>
                <a:lnTo>
                  <a:pt x="309" y="991"/>
                </a:lnTo>
                <a:lnTo>
                  <a:pt x="307" y="994"/>
                </a:lnTo>
                <a:lnTo>
                  <a:pt x="307" y="998"/>
                </a:lnTo>
                <a:lnTo>
                  <a:pt x="324" y="983"/>
                </a:lnTo>
                <a:lnTo>
                  <a:pt x="324" y="983"/>
                </a:lnTo>
                <a:lnTo>
                  <a:pt x="327" y="976"/>
                </a:lnTo>
                <a:lnTo>
                  <a:pt x="328" y="972"/>
                </a:lnTo>
                <a:lnTo>
                  <a:pt x="327" y="972"/>
                </a:lnTo>
                <a:lnTo>
                  <a:pt x="324" y="974"/>
                </a:lnTo>
                <a:lnTo>
                  <a:pt x="317" y="980"/>
                </a:lnTo>
                <a:lnTo>
                  <a:pt x="314" y="983"/>
                </a:lnTo>
                <a:lnTo>
                  <a:pt x="313" y="983"/>
                </a:lnTo>
                <a:lnTo>
                  <a:pt x="313" y="983"/>
                </a:lnTo>
                <a:close/>
                <a:moveTo>
                  <a:pt x="2824" y="898"/>
                </a:moveTo>
                <a:lnTo>
                  <a:pt x="2824" y="898"/>
                </a:lnTo>
                <a:lnTo>
                  <a:pt x="2830" y="891"/>
                </a:lnTo>
                <a:lnTo>
                  <a:pt x="2834" y="886"/>
                </a:lnTo>
                <a:lnTo>
                  <a:pt x="2838" y="879"/>
                </a:lnTo>
                <a:lnTo>
                  <a:pt x="2841" y="870"/>
                </a:lnTo>
                <a:lnTo>
                  <a:pt x="2841" y="870"/>
                </a:lnTo>
                <a:lnTo>
                  <a:pt x="2835" y="877"/>
                </a:lnTo>
                <a:lnTo>
                  <a:pt x="2830" y="883"/>
                </a:lnTo>
                <a:lnTo>
                  <a:pt x="2827" y="891"/>
                </a:lnTo>
                <a:lnTo>
                  <a:pt x="2824" y="898"/>
                </a:lnTo>
                <a:lnTo>
                  <a:pt x="2824" y="898"/>
                </a:lnTo>
                <a:close/>
                <a:moveTo>
                  <a:pt x="2332" y="969"/>
                </a:moveTo>
                <a:lnTo>
                  <a:pt x="2332" y="969"/>
                </a:lnTo>
                <a:lnTo>
                  <a:pt x="2342" y="960"/>
                </a:lnTo>
                <a:lnTo>
                  <a:pt x="2346" y="955"/>
                </a:lnTo>
                <a:lnTo>
                  <a:pt x="2349" y="949"/>
                </a:lnTo>
                <a:lnTo>
                  <a:pt x="2349" y="949"/>
                </a:lnTo>
                <a:lnTo>
                  <a:pt x="2348" y="948"/>
                </a:lnTo>
                <a:lnTo>
                  <a:pt x="2346" y="948"/>
                </a:lnTo>
                <a:lnTo>
                  <a:pt x="2343" y="949"/>
                </a:lnTo>
                <a:lnTo>
                  <a:pt x="2341" y="950"/>
                </a:lnTo>
                <a:lnTo>
                  <a:pt x="2341" y="950"/>
                </a:lnTo>
                <a:lnTo>
                  <a:pt x="2339" y="955"/>
                </a:lnTo>
                <a:lnTo>
                  <a:pt x="2338" y="957"/>
                </a:lnTo>
                <a:lnTo>
                  <a:pt x="2336" y="957"/>
                </a:lnTo>
                <a:lnTo>
                  <a:pt x="2334" y="962"/>
                </a:lnTo>
                <a:lnTo>
                  <a:pt x="2332" y="964"/>
                </a:lnTo>
                <a:lnTo>
                  <a:pt x="2332" y="969"/>
                </a:lnTo>
                <a:close/>
                <a:moveTo>
                  <a:pt x="136" y="803"/>
                </a:moveTo>
                <a:lnTo>
                  <a:pt x="139" y="800"/>
                </a:lnTo>
                <a:lnTo>
                  <a:pt x="139" y="800"/>
                </a:lnTo>
                <a:lnTo>
                  <a:pt x="139" y="796"/>
                </a:lnTo>
                <a:lnTo>
                  <a:pt x="137" y="793"/>
                </a:lnTo>
                <a:lnTo>
                  <a:pt x="136" y="793"/>
                </a:lnTo>
                <a:lnTo>
                  <a:pt x="133" y="796"/>
                </a:lnTo>
                <a:lnTo>
                  <a:pt x="133" y="796"/>
                </a:lnTo>
                <a:lnTo>
                  <a:pt x="129" y="806"/>
                </a:lnTo>
                <a:lnTo>
                  <a:pt x="126" y="810"/>
                </a:lnTo>
                <a:lnTo>
                  <a:pt x="126" y="814"/>
                </a:lnTo>
                <a:lnTo>
                  <a:pt x="134" y="808"/>
                </a:lnTo>
                <a:lnTo>
                  <a:pt x="136" y="803"/>
                </a:lnTo>
                <a:close/>
                <a:moveTo>
                  <a:pt x="71" y="364"/>
                </a:moveTo>
                <a:lnTo>
                  <a:pt x="71" y="364"/>
                </a:lnTo>
                <a:lnTo>
                  <a:pt x="78" y="360"/>
                </a:lnTo>
                <a:lnTo>
                  <a:pt x="84" y="353"/>
                </a:lnTo>
                <a:lnTo>
                  <a:pt x="88" y="346"/>
                </a:lnTo>
                <a:lnTo>
                  <a:pt x="88" y="343"/>
                </a:lnTo>
                <a:lnTo>
                  <a:pt x="87" y="342"/>
                </a:lnTo>
                <a:lnTo>
                  <a:pt x="87" y="342"/>
                </a:lnTo>
                <a:lnTo>
                  <a:pt x="78" y="353"/>
                </a:lnTo>
                <a:lnTo>
                  <a:pt x="75" y="359"/>
                </a:lnTo>
                <a:lnTo>
                  <a:pt x="71" y="364"/>
                </a:lnTo>
                <a:lnTo>
                  <a:pt x="71" y="364"/>
                </a:lnTo>
                <a:close/>
                <a:moveTo>
                  <a:pt x="538" y="964"/>
                </a:moveTo>
                <a:lnTo>
                  <a:pt x="538" y="964"/>
                </a:lnTo>
                <a:lnTo>
                  <a:pt x="541" y="964"/>
                </a:lnTo>
                <a:lnTo>
                  <a:pt x="545" y="963"/>
                </a:lnTo>
                <a:lnTo>
                  <a:pt x="550" y="956"/>
                </a:lnTo>
                <a:lnTo>
                  <a:pt x="553" y="953"/>
                </a:lnTo>
                <a:lnTo>
                  <a:pt x="553" y="950"/>
                </a:lnTo>
                <a:lnTo>
                  <a:pt x="550" y="950"/>
                </a:lnTo>
                <a:lnTo>
                  <a:pt x="546" y="950"/>
                </a:lnTo>
                <a:lnTo>
                  <a:pt x="538" y="964"/>
                </a:lnTo>
                <a:close/>
                <a:moveTo>
                  <a:pt x="2571" y="957"/>
                </a:moveTo>
                <a:lnTo>
                  <a:pt x="2571" y="957"/>
                </a:lnTo>
                <a:lnTo>
                  <a:pt x="2581" y="949"/>
                </a:lnTo>
                <a:lnTo>
                  <a:pt x="2584" y="945"/>
                </a:lnTo>
                <a:lnTo>
                  <a:pt x="2585" y="942"/>
                </a:lnTo>
                <a:lnTo>
                  <a:pt x="2585" y="939"/>
                </a:lnTo>
                <a:lnTo>
                  <a:pt x="2571" y="952"/>
                </a:lnTo>
                <a:lnTo>
                  <a:pt x="2571" y="957"/>
                </a:lnTo>
                <a:close/>
                <a:moveTo>
                  <a:pt x="2421" y="967"/>
                </a:moveTo>
                <a:lnTo>
                  <a:pt x="2428" y="960"/>
                </a:lnTo>
                <a:lnTo>
                  <a:pt x="2429" y="957"/>
                </a:lnTo>
                <a:lnTo>
                  <a:pt x="2429" y="957"/>
                </a:lnTo>
                <a:lnTo>
                  <a:pt x="2431" y="955"/>
                </a:lnTo>
                <a:lnTo>
                  <a:pt x="2432" y="952"/>
                </a:lnTo>
                <a:lnTo>
                  <a:pt x="2433" y="950"/>
                </a:lnTo>
                <a:lnTo>
                  <a:pt x="2433" y="946"/>
                </a:lnTo>
                <a:lnTo>
                  <a:pt x="2433" y="946"/>
                </a:lnTo>
                <a:lnTo>
                  <a:pt x="2429" y="950"/>
                </a:lnTo>
                <a:lnTo>
                  <a:pt x="2425" y="956"/>
                </a:lnTo>
                <a:lnTo>
                  <a:pt x="2418" y="964"/>
                </a:lnTo>
                <a:lnTo>
                  <a:pt x="2418" y="964"/>
                </a:lnTo>
                <a:lnTo>
                  <a:pt x="2418" y="969"/>
                </a:lnTo>
                <a:lnTo>
                  <a:pt x="2421" y="967"/>
                </a:lnTo>
                <a:close/>
                <a:moveTo>
                  <a:pt x="198" y="685"/>
                </a:moveTo>
                <a:lnTo>
                  <a:pt x="198" y="685"/>
                </a:lnTo>
                <a:lnTo>
                  <a:pt x="198" y="676"/>
                </a:lnTo>
                <a:lnTo>
                  <a:pt x="195" y="669"/>
                </a:lnTo>
                <a:lnTo>
                  <a:pt x="191" y="657"/>
                </a:lnTo>
                <a:lnTo>
                  <a:pt x="191" y="657"/>
                </a:lnTo>
                <a:lnTo>
                  <a:pt x="189" y="657"/>
                </a:lnTo>
                <a:lnTo>
                  <a:pt x="189" y="660"/>
                </a:lnTo>
                <a:lnTo>
                  <a:pt x="191" y="665"/>
                </a:lnTo>
                <a:lnTo>
                  <a:pt x="191" y="665"/>
                </a:lnTo>
                <a:lnTo>
                  <a:pt x="193" y="675"/>
                </a:lnTo>
                <a:lnTo>
                  <a:pt x="195" y="679"/>
                </a:lnTo>
                <a:lnTo>
                  <a:pt x="198" y="685"/>
                </a:lnTo>
                <a:lnTo>
                  <a:pt x="198" y="685"/>
                </a:lnTo>
                <a:close/>
                <a:moveTo>
                  <a:pt x="861" y="948"/>
                </a:moveTo>
                <a:lnTo>
                  <a:pt x="861" y="948"/>
                </a:lnTo>
                <a:lnTo>
                  <a:pt x="872" y="936"/>
                </a:lnTo>
                <a:lnTo>
                  <a:pt x="876" y="931"/>
                </a:lnTo>
                <a:lnTo>
                  <a:pt x="875" y="931"/>
                </a:lnTo>
                <a:lnTo>
                  <a:pt x="874" y="932"/>
                </a:lnTo>
                <a:lnTo>
                  <a:pt x="874" y="932"/>
                </a:lnTo>
                <a:lnTo>
                  <a:pt x="864" y="941"/>
                </a:lnTo>
                <a:lnTo>
                  <a:pt x="862" y="943"/>
                </a:lnTo>
                <a:lnTo>
                  <a:pt x="861" y="948"/>
                </a:lnTo>
                <a:lnTo>
                  <a:pt x="861" y="948"/>
                </a:lnTo>
                <a:close/>
                <a:moveTo>
                  <a:pt x="2209" y="962"/>
                </a:moveTo>
                <a:lnTo>
                  <a:pt x="2209" y="962"/>
                </a:lnTo>
                <a:lnTo>
                  <a:pt x="2209" y="959"/>
                </a:lnTo>
                <a:lnTo>
                  <a:pt x="2209" y="956"/>
                </a:lnTo>
                <a:lnTo>
                  <a:pt x="2207" y="956"/>
                </a:lnTo>
                <a:lnTo>
                  <a:pt x="2206" y="957"/>
                </a:lnTo>
                <a:lnTo>
                  <a:pt x="2203" y="960"/>
                </a:lnTo>
                <a:lnTo>
                  <a:pt x="2200" y="963"/>
                </a:lnTo>
                <a:lnTo>
                  <a:pt x="2196" y="964"/>
                </a:lnTo>
                <a:lnTo>
                  <a:pt x="2193" y="969"/>
                </a:lnTo>
                <a:lnTo>
                  <a:pt x="2193" y="969"/>
                </a:lnTo>
                <a:lnTo>
                  <a:pt x="2196" y="969"/>
                </a:lnTo>
                <a:lnTo>
                  <a:pt x="2199" y="969"/>
                </a:lnTo>
                <a:lnTo>
                  <a:pt x="2202" y="967"/>
                </a:lnTo>
                <a:lnTo>
                  <a:pt x="2204" y="964"/>
                </a:lnTo>
                <a:lnTo>
                  <a:pt x="2209" y="962"/>
                </a:lnTo>
                <a:lnTo>
                  <a:pt x="2209" y="962"/>
                </a:lnTo>
                <a:close/>
                <a:moveTo>
                  <a:pt x="1086" y="995"/>
                </a:moveTo>
                <a:lnTo>
                  <a:pt x="1082" y="994"/>
                </a:lnTo>
                <a:lnTo>
                  <a:pt x="1077" y="998"/>
                </a:lnTo>
                <a:lnTo>
                  <a:pt x="1077" y="998"/>
                </a:lnTo>
                <a:lnTo>
                  <a:pt x="1079" y="998"/>
                </a:lnTo>
                <a:lnTo>
                  <a:pt x="1080" y="1000"/>
                </a:lnTo>
                <a:lnTo>
                  <a:pt x="1079" y="1001"/>
                </a:lnTo>
                <a:lnTo>
                  <a:pt x="1076" y="1005"/>
                </a:lnTo>
                <a:lnTo>
                  <a:pt x="1075" y="1007"/>
                </a:lnTo>
                <a:lnTo>
                  <a:pt x="1075" y="1008"/>
                </a:lnTo>
                <a:lnTo>
                  <a:pt x="1075" y="1008"/>
                </a:lnTo>
                <a:lnTo>
                  <a:pt x="1082" y="1004"/>
                </a:lnTo>
                <a:lnTo>
                  <a:pt x="1084" y="1000"/>
                </a:lnTo>
                <a:lnTo>
                  <a:pt x="1086" y="995"/>
                </a:lnTo>
                <a:lnTo>
                  <a:pt x="1086" y="995"/>
                </a:lnTo>
                <a:close/>
                <a:moveTo>
                  <a:pt x="671" y="994"/>
                </a:moveTo>
                <a:lnTo>
                  <a:pt x="674" y="991"/>
                </a:lnTo>
                <a:lnTo>
                  <a:pt x="677" y="988"/>
                </a:lnTo>
                <a:lnTo>
                  <a:pt x="682" y="976"/>
                </a:lnTo>
                <a:lnTo>
                  <a:pt x="682" y="976"/>
                </a:lnTo>
                <a:lnTo>
                  <a:pt x="678" y="979"/>
                </a:lnTo>
                <a:lnTo>
                  <a:pt x="675" y="983"/>
                </a:lnTo>
                <a:lnTo>
                  <a:pt x="670" y="993"/>
                </a:lnTo>
                <a:lnTo>
                  <a:pt x="671" y="994"/>
                </a:lnTo>
                <a:close/>
                <a:moveTo>
                  <a:pt x="46" y="898"/>
                </a:moveTo>
                <a:lnTo>
                  <a:pt x="46" y="898"/>
                </a:lnTo>
                <a:lnTo>
                  <a:pt x="50" y="898"/>
                </a:lnTo>
                <a:lnTo>
                  <a:pt x="53" y="897"/>
                </a:lnTo>
                <a:lnTo>
                  <a:pt x="54" y="896"/>
                </a:lnTo>
                <a:lnTo>
                  <a:pt x="53" y="894"/>
                </a:lnTo>
                <a:lnTo>
                  <a:pt x="53" y="893"/>
                </a:lnTo>
                <a:lnTo>
                  <a:pt x="50" y="891"/>
                </a:lnTo>
                <a:lnTo>
                  <a:pt x="50" y="891"/>
                </a:lnTo>
                <a:lnTo>
                  <a:pt x="46" y="889"/>
                </a:lnTo>
                <a:lnTo>
                  <a:pt x="46" y="898"/>
                </a:lnTo>
                <a:close/>
                <a:moveTo>
                  <a:pt x="42" y="894"/>
                </a:moveTo>
                <a:lnTo>
                  <a:pt x="46" y="898"/>
                </a:lnTo>
                <a:lnTo>
                  <a:pt x="46" y="889"/>
                </a:lnTo>
                <a:lnTo>
                  <a:pt x="42" y="894"/>
                </a:lnTo>
                <a:close/>
                <a:moveTo>
                  <a:pt x="269" y="915"/>
                </a:moveTo>
                <a:lnTo>
                  <a:pt x="269" y="915"/>
                </a:lnTo>
                <a:lnTo>
                  <a:pt x="269" y="920"/>
                </a:lnTo>
                <a:lnTo>
                  <a:pt x="269" y="920"/>
                </a:lnTo>
                <a:lnTo>
                  <a:pt x="272" y="920"/>
                </a:lnTo>
                <a:lnTo>
                  <a:pt x="275" y="915"/>
                </a:lnTo>
                <a:lnTo>
                  <a:pt x="278" y="914"/>
                </a:lnTo>
                <a:lnTo>
                  <a:pt x="278" y="914"/>
                </a:lnTo>
                <a:lnTo>
                  <a:pt x="278" y="911"/>
                </a:lnTo>
                <a:lnTo>
                  <a:pt x="276" y="908"/>
                </a:lnTo>
                <a:lnTo>
                  <a:pt x="275" y="908"/>
                </a:lnTo>
                <a:lnTo>
                  <a:pt x="274" y="908"/>
                </a:lnTo>
                <a:lnTo>
                  <a:pt x="272" y="912"/>
                </a:lnTo>
                <a:lnTo>
                  <a:pt x="269" y="915"/>
                </a:lnTo>
                <a:lnTo>
                  <a:pt x="269" y="915"/>
                </a:lnTo>
                <a:close/>
                <a:moveTo>
                  <a:pt x="2776" y="941"/>
                </a:moveTo>
                <a:lnTo>
                  <a:pt x="2776" y="941"/>
                </a:lnTo>
                <a:lnTo>
                  <a:pt x="2771" y="950"/>
                </a:lnTo>
                <a:lnTo>
                  <a:pt x="2769" y="955"/>
                </a:lnTo>
                <a:lnTo>
                  <a:pt x="2769" y="957"/>
                </a:lnTo>
                <a:lnTo>
                  <a:pt x="2771" y="960"/>
                </a:lnTo>
                <a:lnTo>
                  <a:pt x="2771" y="960"/>
                </a:lnTo>
                <a:lnTo>
                  <a:pt x="2772" y="955"/>
                </a:lnTo>
                <a:lnTo>
                  <a:pt x="2773" y="950"/>
                </a:lnTo>
                <a:lnTo>
                  <a:pt x="2776" y="946"/>
                </a:lnTo>
                <a:lnTo>
                  <a:pt x="2776" y="941"/>
                </a:lnTo>
                <a:lnTo>
                  <a:pt x="2776" y="941"/>
                </a:lnTo>
                <a:close/>
                <a:moveTo>
                  <a:pt x="2283" y="955"/>
                </a:moveTo>
                <a:lnTo>
                  <a:pt x="2276" y="960"/>
                </a:lnTo>
                <a:lnTo>
                  <a:pt x="2275" y="962"/>
                </a:lnTo>
                <a:lnTo>
                  <a:pt x="2272" y="972"/>
                </a:lnTo>
                <a:lnTo>
                  <a:pt x="2272" y="972"/>
                </a:lnTo>
                <a:lnTo>
                  <a:pt x="2276" y="969"/>
                </a:lnTo>
                <a:lnTo>
                  <a:pt x="2279" y="964"/>
                </a:lnTo>
                <a:lnTo>
                  <a:pt x="2283" y="955"/>
                </a:lnTo>
                <a:lnTo>
                  <a:pt x="2283" y="955"/>
                </a:lnTo>
                <a:close/>
                <a:moveTo>
                  <a:pt x="584" y="1026"/>
                </a:moveTo>
                <a:lnTo>
                  <a:pt x="584" y="1026"/>
                </a:lnTo>
                <a:lnTo>
                  <a:pt x="586" y="1029"/>
                </a:lnTo>
                <a:lnTo>
                  <a:pt x="587" y="1032"/>
                </a:lnTo>
                <a:lnTo>
                  <a:pt x="590" y="1032"/>
                </a:lnTo>
                <a:lnTo>
                  <a:pt x="594" y="1032"/>
                </a:lnTo>
                <a:lnTo>
                  <a:pt x="597" y="1033"/>
                </a:lnTo>
                <a:lnTo>
                  <a:pt x="597" y="1033"/>
                </a:lnTo>
                <a:lnTo>
                  <a:pt x="597" y="1026"/>
                </a:lnTo>
                <a:lnTo>
                  <a:pt x="597" y="1026"/>
                </a:lnTo>
                <a:lnTo>
                  <a:pt x="595" y="1026"/>
                </a:lnTo>
                <a:lnTo>
                  <a:pt x="591" y="1028"/>
                </a:lnTo>
                <a:lnTo>
                  <a:pt x="588" y="1028"/>
                </a:lnTo>
                <a:lnTo>
                  <a:pt x="584" y="1026"/>
                </a:lnTo>
                <a:lnTo>
                  <a:pt x="584" y="1026"/>
                </a:lnTo>
                <a:close/>
                <a:moveTo>
                  <a:pt x="2521" y="931"/>
                </a:moveTo>
                <a:lnTo>
                  <a:pt x="2521" y="931"/>
                </a:lnTo>
                <a:lnTo>
                  <a:pt x="2518" y="934"/>
                </a:lnTo>
                <a:lnTo>
                  <a:pt x="2516" y="936"/>
                </a:lnTo>
                <a:lnTo>
                  <a:pt x="2514" y="942"/>
                </a:lnTo>
                <a:lnTo>
                  <a:pt x="2514" y="942"/>
                </a:lnTo>
                <a:lnTo>
                  <a:pt x="2518" y="941"/>
                </a:lnTo>
                <a:lnTo>
                  <a:pt x="2521" y="938"/>
                </a:lnTo>
                <a:lnTo>
                  <a:pt x="2522" y="934"/>
                </a:lnTo>
                <a:lnTo>
                  <a:pt x="2521" y="931"/>
                </a:lnTo>
                <a:lnTo>
                  <a:pt x="2521" y="931"/>
                </a:lnTo>
                <a:close/>
                <a:moveTo>
                  <a:pt x="2270" y="973"/>
                </a:moveTo>
                <a:lnTo>
                  <a:pt x="2272" y="972"/>
                </a:lnTo>
                <a:lnTo>
                  <a:pt x="2275" y="962"/>
                </a:lnTo>
                <a:lnTo>
                  <a:pt x="2263" y="977"/>
                </a:lnTo>
                <a:lnTo>
                  <a:pt x="2270" y="973"/>
                </a:lnTo>
                <a:close/>
                <a:moveTo>
                  <a:pt x="81" y="733"/>
                </a:moveTo>
                <a:lnTo>
                  <a:pt x="82" y="727"/>
                </a:lnTo>
                <a:lnTo>
                  <a:pt x="84" y="723"/>
                </a:lnTo>
                <a:lnTo>
                  <a:pt x="84" y="723"/>
                </a:lnTo>
                <a:lnTo>
                  <a:pt x="78" y="730"/>
                </a:lnTo>
                <a:lnTo>
                  <a:pt x="75" y="733"/>
                </a:lnTo>
                <a:lnTo>
                  <a:pt x="74" y="737"/>
                </a:lnTo>
                <a:lnTo>
                  <a:pt x="81" y="733"/>
                </a:lnTo>
                <a:close/>
                <a:moveTo>
                  <a:pt x="1646" y="973"/>
                </a:moveTo>
                <a:lnTo>
                  <a:pt x="1646" y="973"/>
                </a:lnTo>
                <a:lnTo>
                  <a:pt x="1654" y="967"/>
                </a:lnTo>
                <a:lnTo>
                  <a:pt x="1656" y="964"/>
                </a:lnTo>
                <a:lnTo>
                  <a:pt x="1658" y="960"/>
                </a:lnTo>
                <a:lnTo>
                  <a:pt x="1658" y="960"/>
                </a:lnTo>
                <a:lnTo>
                  <a:pt x="1649" y="966"/>
                </a:lnTo>
                <a:lnTo>
                  <a:pt x="1648" y="969"/>
                </a:lnTo>
                <a:lnTo>
                  <a:pt x="1646" y="973"/>
                </a:lnTo>
                <a:lnTo>
                  <a:pt x="1646" y="973"/>
                </a:lnTo>
                <a:close/>
                <a:moveTo>
                  <a:pt x="1235" y="942"/>
                </a:moveTo>
                <a:lnTo>
                  <a:pt x="1235" y="942"/>
                </a:lnTo>
                <a:lnTo>
                  <a:pt x="1239" y="938"/>
                </a:lnTo>
                <a:lnTo>
                  <a:pt x="1243" y="934"/>
                </a:lnTo>
                <a:lnTo>
                  <a:pt x="1243" y="932"/>
                </a:lnTo>
                <a:lnTo>
                  <a:pt x="1242" y="932"/>
                </a:lnTo>
                <a:lnTo>
                  <a:pt x="1235" y="936"/>
                </a:lnTo>
                <a:lnTo>
                  <a:pt x="1235" y="936"/>
                </a:lnTo>
                <a:lnTo>
                  <a:pt x="1235" y="942"/>
                </a:lnTo>
                <a:lnTo>
                  <a:pt x="1235" y="942"/>
                </a:lnTo>
                <a:close/>
                <a:moveTo>
                  <a:pt x="1035" y="922"/>
                </a:moveTo>
                <a:lnTo>
                  <a:pt x="1035" y="922"/>
                </a:lnTo>
                <a:lnTo>
                  <a:pt x="1037" y="918"/>
                </a:lnTo>
                <a:lnTo>
                  <a:pt x="1035" y="917"/>
                </a:lnTo>
                <a:lnTo>
                  <a:pt x="1035" y="917"/>
                </a:lnTo>
                <a:lnTo>
                  <a:pt x="1032" y="917"/>
                </a:lnTo>
                <a:lnTo>
                  <a:pt x="1030" y="921"/>
                </a:lnTo>
                <a:lnTo>
                  <a:pt x="1028" y="924"/>
                </a:lnTo>
                <a:lnTo>
                  <a:pt x="1028" y="924"/>
                </a:lnTo>
                <a:lnTo>
                  <a:pt x="1028" y="925"/>
                </a:lnTo>
                <a:lnTo>
                  <a:pt x="1030" y="927"/>
                </a:lnTo>
                <a:lnTo>
                  <a:pt x="1032" y="925"/>
                </a:lnTo>
                <a:lnTo>
                  <a:pt x="1035" y="922"/>
                </a:lnTo>
                <a:close/>
                <a:moveTo>
                  <a:pt x="1935" y="920"/>
                </a:moveTo>
                <a:lnTo>
                  <a:pt x="1935" y="920"/>
                </a:lnTo>
                <a:lnTo>
                  <a:pt x="1933" y="918"/>
                </a:lnTo>
                <a:lnTo>
                  <a:pt x="1933" y="917"/>
                </a:lnTo>
                <a:lnTo>
                  <a:pt x="1932" y="915"/>
                </a:lnTo>
                <a:lnTo>
                  <a:pt x="1930" y="915"/>
                </a:lnTo>
                <a:lnTo>
                  <a:pt x="1926" y="918"/>
                </a:lnTo>
                <a:lnTo>
                  <a:pt x="1926" y="918"/>
                </a:lnTo>
                <a:lnTo>
                  <a:pt x="1926" y="920"/>
                </a:lnTo>
                <a:lnTo>
                  <a:pt x="1928" y="922"/>
                </a:lnTo>
                <a:lnTo>
                  <a:pt x="1928" y="924"/>
                </a:lnTo>
                <a:lnTo>
                  <a:pt x="1929" y="924"/>
                </a:lnTo>
                <a:lnTo>
                  <a:pt x="1930" y="922"/>
                </a:lnTo>
                <a:lnTo>
                  <a:pt x="1935" y="920"/>
                </a:lnTo>
                <a:lnTo>
                  <a:pt x="1935" y="920"/>
                </a:lnTo>
                <a:close/>
                <a:moveTo>
                  <a:pt x="659" y="1038"/>
                </a:moveTo>
                <a:lnTo>
                  <a:pt x="659" y="1038"/>
                </a:lnTo>
                <a:lnTo>
                  <a:pt x="659" y="1032"/>
                </a:lnTo>
                <a:lnTo>
                  <a:pt x="659" y="1029"/>
                </a:lnTo>
                <a:lnTo>
                  <a:pt x="657" y="1028"/>
                </a:lnTo>
                <a:lnTo>
                  <a:pt x="657" y="1028"/>
                </a:lnTo>
                <a:lnTo>
                  <a:pt x="657" y="1029"/>
                </a:lnTo>
                <a:lnTo>
                  <a:pt x="656" y="1031"/>
                </a:lnTo>
                <a:lnTo>
                  <a:pt x="653" y="1035"/>
                </a:lnTo>
                <a:lnTo>
                  <a:pt x="652" y="1038"/>
                </a:lnTo>
                <a:lnTo>
                  <a:pt x="653" y="1038"/>
                </a:lnTo>
                <a:lnTo>
                  <a:pt x="654" y="1039"/>
                </a:lnTo>
                <a:lnTo>
                  <a:pt x="659" y="1038"/>
                </a:lnTo>
                <a:lnTo>
                  <a:pt x="659" y="1038"/>
                </a:lnTo>
                <a:close/>
                <a:moveTo>
                  <a:pt x="2811" y="914"/>
                </a:moveTo>
                <a:lnTo>
                  <a:pt x="2811" y="914"/>
                </a:lnTo>
                <a:lnTo>
                  <a:pt x="2806" y="918"/>
                </a:lnTo>
                <a:lnTo>
                  <a:pt x="2804" y="921"/>
                </a:lnTo>
                <a:lnTo>
                  <a:pt x="2803" y="924"/>
                </a:lnTo>
                <a:lnTo>
                  <a:pt x="2803" y="924"/>
                </a:lnTo>
                <a:lnTo>
                  <a:pt x="2807" y="922"/>
                </a:lnTo>
                <a:lnTo>
                  <a:pt x="2810" y="921"/>
                </a:lnTo>
                <a:lnTo>
                  <a:pt x="2811" y="917"/>
                </a:lnTo>
                <a:lnTo>
                  <a:pt x="2811" y="914"/>
                </a:lnTo>
                <a:lnTo>
                  <a:pt x="2811" y="914"/>
                </a:lnTo>
                <a:close/>
                <a:moveTo>
                  <a:pt x="213" y="735"/>
                </a:moveTo>
                <a:lnTo>
                  <a:pt x="213" y="735"/>
                </a:lnTo>
                <a:lnTo>
                  <a:pt x="215" y="734"/>
                </a:lnTo>
                <a:lnTo>
                  <a:pt x="215" y="731"/>
                </a:lnTo>
                <a:lnTo>
                  <a:pt x="213" y="726"/>
                </a:lnTo>
                <a:lnTo>
                  <a:pt x="210" y="723"/>
                </a:lnTo>
                <a:lnTo>
                  <a:pt x="210" y="723"/>
                </a:lnTo>
                <a:lnTo>
                  <a:pt x="210" y="727"/>
                </a:lnTo>
                <a:lnTo>
                  <a:pt x="210" y="727"/>
                </a:lnTo>
                <a:lnTo>
                  <a:pt x="212" y="733"/>
                </a:lnTo>
                <a:lnTo>
                  <a:pt x="213" y="735"/>
                </a:lnTo>
                <a:lnTo>
                  <a:pt x="213" y="735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58" name="Freeform 100"/>
          <p:cNvSpPr>
            <a:spLocks noEditPoints="1"/>
          </p:cNvSpPr>
          <p:nvPr/>
        </p:nvSpPr>
        <p:spPr bwMode="auto">
          <a:xfrm flipH="1" flipV="1">
            <a:off x="4209695" y="3720763"/>
            <a:ext cx="270478" cy="252141"/>
          </a:xfrm>
          <a:custGeom>
            <a:avLst/>
            <a:gdLst/>
            <a:ahLst/>
            <a:cxnLst>
              <a:cxn ang="0">
                <a:pos x="49" y="26"/>
              </a:cxn>
              <a:cxn ang="0">
                <a:pos x="117" y="2"/>
              </a:cxn>
              <a:cxn ang="0">
                <a:pos x="191" y="6"/>
              </a:cxn>
              <a:cxn ang="0">
                <a:pos x="233" y="33"/>
              </a:cxn>
              <a:cxn ang="0">
                <a:pos x="256" y="85"/>
              </a:cxn>
              <a:cxn ang="0">
                <a:pos x="254" y="147"/>
              </a:cxn>
              <a:cxn ang="0">
                <a:pos x="230" y="193"/>
              </a:cxn>
              <a:cxn ang="0">
                <a:pos x="199" y="227"/>
              </a:cxn>
              <a:cxn ang="0">
                <a:pos x="152" y="244"/>
              </a:cxn>
              <a:cxn ang="0">
                <a:pos x="91" y="239"/>
              </a:cxn>
              <a:cxn ang="0">
                <a:pos x="42" y="211"/>
              </a:cxn>
              <a:cxn ang="0">
                <a:pos x="18" y="182"/>
              </a:cxn>
              <a:cxn ang="0">
                <a:pos x="0" y="110"/>
              </a:cxn>
              <a:cxn ang="0">
                <a:pos x="15" y="69"/>
              </a:cxn>
              <a:cxn ang="0">
                <a:pos x="59" y="155"/>
              </a:cxn>
              <a:cxn ang="0">
                <a:pos x="128" y="107"/>
              </a:cxn>
              <a:cxn ang="0">
                <a:pos x="198" y="54"/>
              </a:cxn>
              <a:cxn ang="0">
                <a:pos x="183" y="38"/>
              </a:cxn>
              <a:cxn ang="0">
                <a:pos x="174" y="52"/>
              </a:cxn>
              <a:cxn ang="0">
                <a:pos x="124" y="88"/>
              </a:cxn>
              <a:cxn ang="0">
                <a:pos x="59" y="151"/>
              </a:cxn>
              <a:cxn ang="0">
                <a:pos x="46" y="109"/>
              </a:cxn>
              <a:cxn ang="0">
                <a:pos x="63" y="95"/>
              </a:cxn>
              <a:cxn ang="0">
                <a:pos x="129" y="29"/>
              </a:cxn>
              <a:cxn ang="0">
                <a:pos x="63" y="68"/>
              </a:cxn>
              <a:cxn ang="0">
                <a:pos x="35" y="86"/>
              </a:cxn>
              <a:cxn ang="0">
                <a:pos x="29" y="125"/>
              </a:cxn>
              <a:cxn ang="0">
                <a:pos x="216" y="140"/>
              </a:cxn>
              <a:cxn ang="0">
                <a:pos x="216" y="109"/>
              </a:cxn>
              <a:cxn ang="0">
                <a:pos x="149" y="182"/>
              </a:cxn>
              <a:cxn ang="0">
                <a:pos x="83" y="211"/>
              </a:cxn>
              <a:cxn ang="0">
                <a:pos x="135" y="175"/>
              </a:cxn>
              <a:cxn ang="0">
                <a:pos x="150" y="151"/>
              </a:cxn>
              <a:cxn ang="0">
                <a:pos x="46" y="180"/>
              </a:cxn>
              <a:cxn ang="0">
                <a:pos x="56" y="193"/>
              </a:cxn>
              <a:cxn ang="0">
                <a:pos x="132" y="120"/>
              </a:cxn>
              <a:cxn ang="0">
                <a:pos x="46" y="180"/>
              </a:cxn>
              <a:cxn ang="0">
                <a:pos x="152" y="24"/>
              </a:cxn>
              <a:cxn ang="0">
                <a:pos x="91" y="90"/>
              </a:cxn>
              <a:cxn ang="0">
                <a:pos x="156" y="48"/>
              </a:cxn>
              <a:cxn ang="0">
                <a:pos x="143" y="138"/>
              </a:cxn>
              <a:cxn ang="0">
                <a:pos x="209" y="90"/>
              </a:cxn>
              <a:cxn ang="0">
                <a:pos x="208" y="71"/>
              </a:cxn>
              <a:cxn ang="0">
                <a:pos x="169" y="102"/>
              </a:cxn>
              <a:cxn ang="0">
                <a:pos x="143" y="138"/>
              </a:cxn>
              <a:cxn ang="0">
                <a:pos x="239" y="121"/>
              </a:cxn>
              <a:cxn ang="0">
                <a:pos x="236" y="71"/>
              </a:cxn>
              <a:cxn ang="0">
                <a:pos x="230" y="79"/>
              </a:cxn>
              <a:cxn ang="0">
                <a:pos x="139" y="222"/>
              </a:cxn>
              <a:cxn ang="0">
                <a:pos x="173" y="204"/>
              </a:cxn>
              <a:cxn ang="0">
                <a:pos x="174" y="190"/>
              </a:cxn>
              <a:cxn ang="0">
                <a:pos x="103" y="26"/>
              </a:cxn>
              <a:cxn ang="0">
                <a:pos x="76" y="38"/>
              </a:cxn>
              <a:cxn ang="0">
                <a:pos x="84" y="44"/>
              </a:cxn>
              <a:cxn ang="0">
                <a:pos x="103" y="26"/>
              </a:cxn>
              <a:cxn ang="0">
                <a:pos x="38" y="155"/>
              </a:cxn>
              <a:cxn ang="0">
                <a:pos x="49" y="141"/>
              </a:cxn>
              <a:cxn ang="0">
                <a:pos x="29" y="145"/>
              </a:cxn>
              <a:cxn ang="0">
                <a:pos x="34" y="156"/>
              </a:cxn>
              <a:cxn ang="0">
                <a:pos x="201" y="200"/>
              </a:cxn>
              <a:cxn ang="0">
                <a:pos x="136" y="151"/>
              </a:cxn>
              <a:cxn ang="0">
                <a:pos x="126" y="148"/>
              </a:cxn>
              <a:cxn ang="0">
                <a:pos x="136" y="151"/>
              </a:cxn>
            </a:cxnLst>
            <a:rect l="0" t="0" r="r" b="b"/>
            <a:pathLst>
              <a:path w="258" h="245">
                <a:moveTo>
                  <a:pt x="24" y="51"/>
                </a:moveTo>
                <a:lnTo>
                  <a:pt x="24" y="51"/>
                </a:lnTo>
                <a:lnTo>
                  <a:pt x="31" y="43"/>
                </a:lnTo>
                <a:lnTo>
                  <a:pt x="39" y="33"/>
                </a:lnTo>
                <a:lnTo>
                  <a:pt x="49" y="26"/>
                </a:lnTo>
                <a:lnTo>
                  <a:pt x="62" y="19"/>
                </a:lnTo>
                <a:lnTo>
                  <a:pt x="74" y="13"/>
                </a:lnTo>
                <a:lnTo>
                  <a:pt x="87" y="7"/>
                </a:lnTo>
                <a:lnTo>
                  <a:pt x="103" y="5"/>
                </a:lnTo>
                <a:lnTo>
                  <a:pt x="117" y="2"/>
                </a:lnTo>
                <a:lnTo>
                  <a:pt x="132" y="0"/>
                </a:lnTo>
                <a:lnTo>
                  <a:pt x="147" y="0"/>
                </a:lnTo>
                <a:lnTo>
                  <a:pt x="162" y="0"/>
                </a:lnTo>
                <a:lnTo>
                  <a:pt x="177" y="3"/>
                </a:lnTo>
                <a:lnTo>
                  <a:pt x="191" y="6"/>
                </a:lnTo>
                <a:lnTo>
                  <a:pt x="204" y="12"/>
                </a:lnTo>
                <a:lnTo>
                  <a:pt x="215" y="17"/>
                </a:lnTo>
                <a:lnTo>
                  <a:pt x="226" y="26"/>
                </a:lnTo>
                <a:lnTo>
                  <a:pt x="226" y="26"/>
                </a:lnTo>
                <a:lnTo>
                  <a:pt x="233" y="33"/>
                </a:lnTo>
                <a:lnTo>
                  <a:pt x="240" y="41"/>
                </a:lnTo>
                <a:lnTo>
                  <a:pt x="246" y="51"/>
                </a:lnTo>
                <a:lnTo>
                  <a:pt x="250" y="62"/>
                </a:lnTo>
                <a:lnTo>
                  <a:pt x="253" y="73"/>
                </a:lnTo>
                <a:lnTo>
                  <a:pt x="256" y="85"/>
                </a:lnTo>
                <a:lnTo>
                  <a:pt x="257" y="97"/>
                </a:lnTo>
                <a:lnTo>
                  <a:pt x="258" y="110"/>
                </a:lnTo>
                <a:lnTo>
                  <a:pt x="257" y="123"/>
                </a:lnTo>
                <a:lnTo>
                  <a:pt x="257" y="134"/>
                </a:lnTo>
                <a:lnTo>
                  <a:pt x="254" y="147"/>
                </a:lnTo>
                <a:lnTo>
                  <a:pt x="251" y="158"/>
                </a:lnTo>
                <a:lnTo>
                  <a:pt x="247" y="168"/>
                </a:lnTo>
                <a:lnTo>
                  <a:pt x="243" y="177"/>
                </a:lnTo>
                <a:lnTo>
                  <a:pt x="237" y="186"/>
                </a:lnTo>
                <a:lnTo>
                  <a:pt x="230" y="193"/>
                </a:lnTo>
                <a:lnTo>
                  <a:pt x="230" y="193"/>
                </a:lnTo>
                <a:lnTo>
                  <a:pt x="223" y="201"/>
                </a:lnTo>
                <a:lnTo>
                  <a:pt x="216" y="211"/>
                </a:lnTo>
                <a:lnTo>
                  <a:pt x="208" y="220"/>
                </a:lnTo>
                <a:lnTo>
                  <a:pt x="199" y="227"/>
                </a:lnTo>
                <a:lnTo>
                  <a:pt x="199" y="227"/>
                </a:lnTo>
                <a:lnTo>
                  <a:pt x="188" y="232"/>
                </a:lnTo>
                <a:lnTo>
                  <a:pt x="177" y="236"/>
                </a:lnTo>
                <a:lnTo>
                  <a:pt x="164" y="241"/>
                </a:lnTo>
                <a:lnTo>
                  <a:pt x="152" y="244"/>
                </a:lnTo>
                <a:lnTo>
                  <a:pt x="140" y="245"/>
                </a:lnTo>
                <a:lnTo>
                  <a:pt x="128" y="245"/>
                </a:lnTo>
                <a:lnTo>
                  <a:pt x="115" y="244"/>
                </a:lnTo>
                <a:lnTo>
                  <a:pt x="103" y="242"/>
                </a:lnTo>
                <a:lnTo>
                  <a:pt x="91" y="239"/>
                </a:lnTo>
                <a:lnTo>
                  <a:pt x="80" y="236"/>
                </a:lnTo>
                <a:lnTo>
                  <a:pt x="69" y="231"/>
                </a:lnTo>
                <a:lnTo>
                  <a:pt x="59" y="225"/>
                </a:lnTo>
                <a:lnTo>
                  <a:pt x="51" y="220"/>
                </a:lnTo>
                <a:lnTo>
                  <a:pt x="42" y="211"/>
                </a:lnTo>
                <a:lnTo>
                  <a:pt x="35" y="204"/>
                </a:lnTo>
                <a:lnTo>
                  <a:pt x="28" y="194"/>
                </a:lnTo>
                <a:lnTo>
                  <a:pt x="28" y="194"/>
                </a:lnTo>
                <a:lnTo>
                  <a:pt x="22" y="189"/>
                </a:lnTo>
                <a:lnTo>
                  <a:pt x="18" y="182"/>
                </a:lnTo>
                <a:lnTo>
                  <a:pt x="13" y="175"/>
                </a:lnTo>
                <a:lnTo>
                  <a:pt x="8" y="166"/>
                </a:lnTo>
                <a:lnTo>
                  <a:pt x="3" y="148"/>
                </a:lnTo>
                <a:lnTo>
                  <a:pt x="0" y="130"/>
                </a:lnTo>
                <a:lnTo>
                  <a:pt x="0" y="110"/>
                </a:lnTo>
                <a:lnTo>
                  <a:pt x="1" y="102"/>
                </a:lnTo>
                <a:lnTo>
                  <a:pt x="3" y="92"/>
                </a:lnTo>
                <a:lnTo>
                  <a:pt x="6" y="85"/>
                </a:lnTo>
                <a:lnTo>
                  <a:pt x="10" y="76"/>
                </a:lnTo>
                <a:lnTo>
                  <a:pt x="15" y="69"/>
                </a:lnTo>
                <a:lnTo>
                  <a:pt x="21" y="62"/>
                </a:lnTo>
                <a:lnTo>
                  <a:pt x="21" y="62"/>
                </a:lnTo>
                <a:lnTo>
                  <a:pt x="27" y="57"/>
                </a:lnTo>
                <a:lnTo>
                  <a:pt x="24" y="51"/>
                </a:lnTo>
                <a:close/>
                <a:moveTo>
                  <a:pt x="59" y="155"/>
                </a:moveTo>
                <a:lnTo>
                  <a:pt x="60" y="159"/>
                </a:lnTo>
                <a:lnTo>
                  <a:pt x="60" y="159"/>
                </a:lnTo>
                <a:lnTo>
                  <a:pt x="77" y="145"/>
                </a:lnTo>
                <a:lnTo>
                  <a:pt x="94" y="132"/>
                </a:lnTo>
                <a:lnTo>
                  <a:pt x="128" y="107"/>
                </a:lnTo>
                <a:lnTo>
                  <a:pt x="162" y="85"/>
                </a:lnTo>
                <a:lnTo>
                  <a:pt x="195" y="61"/>
                </a:lnTo>
                <a:lnTo>
                  <a:pt x="195" y="61"/>
                </a:lnTo>
                <a:lnTo>
                  <a:pt x="198" y="58"/>
                </a:lnTo>
                <a:lnTo>
                  <a:pt x="198" y="54"/>
                </a:lnTo>
                <a:lnTo>
                  <a:pt x="198" y="51"/>
                </a:lnTo>
                <a:lnTo>
                  <a:pt x="195" y="48"/>
                </a:lnTo>
                <a:lnTo>
                  <a:pt x="190" y="41"/>
                </a:lnTo>
                <a:lnTo>
                  <a:pt x="183" y="38"/>
                </a:lnTo>
                <a:lnTo>
                  <a:pt x="183" y="38"/>
                </a:lnTo>
                <a:lnTo>
                  <a:pt x="178" y="37"/>
                </a:lnTo>
                <a:lnTo>
                  <a:pt x="176" y="38"/>
                </a:lnTo>
                <a:lnTo>
                  <a:pt x="174" y="41"/>
                </a:lnTo>
                <a:lnTo>
                  <a:pt x="173" y="44"/>
                </a:lnTo>
                <a:lnTo>
                  <a:pt x="174" y="52"/>
                </a:lnTo>
                <a:lnTo>
                  <a:pt x="173" y="55"/>
                </a:lnTo>
                <a:lnTo>
                  <a:pt x="173" y="57"/>
                </a:lnTo>
                <a:lnTo>
                  <a:pt x="173" y="57"/>
                </a:lnTo>
                <a:lnTo>
                  <a:pt x="139" y="76"/>
                </a:lnTo>
                <a:lnTo>
                  <a:pt x="124" y="88"/>
                </a:lnTo>
                <a:lnTo>
                  <a:pt x="110" y="99"/>
                </a:lnTo>
                <a:lnTo>
                  <a:pt x="95" y="111"/>
                </a:lnTo>
                <a:lnTo>
                  <a:pt x="81" y="124"/>
                </a:lnTo>
                <a:lnTo>
                  <a:pt x="70" y="137"/>
                </a:lnTo>
                <a:lnTo>
                  <a:pt x="59" y="151"/>
                </a:lnTo>
                <a:lnTo>
                  <a:pt x="59" y="155"/>
                </a:lnTo>
                <a:close/>
                <a:moveTo>
                  <a:pt x="34" y="123"/>
                </a:moveTo>
                <a:lnTo>
                  <a:pt x="34" y="123"/>
                </a:lnTo>
                <a:lnTo>
                  <a:pt x="42" y="113"/>
                </a:lnTo>
                <a:lnTo>
                  <a:pt x="46" y="109"/>
                </a:lnTo>
                <a:lnTo>
                  <a:pt x="52" y="106"/>
                </a:lnTo>
                <a:lnTo>
                  <a:pt x="55" y="103"/>
                </a:lnTo>
                <a:lnTo>
                  <a:pt x="58" y="100"/>
                </a:lnTo>
                <a:lnTo>
                  <a:pt x="60" y="97"/>
                </a:lnTo>
                <a:lnTo>
                  <a:pt x="63" y="95"/>
                </a:lnTo>
                <a:lnTo>
                  <a:pt x="67" y="92"/>
                </a:lnTo>
                <a:lnTo>
                  <a:pt x="67" y="92"/>
                </a:lnTo>
                <a:lnTo>
                  <a:pt x="97" y="64"/>
                </a:lnTo>
                <a:lnTo>
                  <a:pt x="112" y="47"/>
                </a:lnTo>
                <a:lnTo>
                  <a:pt x="129" y="29"/>
                </a:lnTo>
                <a:lnTo>
                  <a:pt x="129" y="29"/>
                </a:lnTo>
                <a:lnTo>
                  <a:pt x="117" y="34"/>
                </a:lnTo>
                <a:lnTo>
                  <a:pt x="105" y="41"/>
                </a:lnTo>
                <a:lnTo>
                  <a:pt x="84" y="55"/>
                </a:lnTo>
                <a:lnTo>
                  <a:pt x="63" y="68"/>
                </a:lnTo>
                <a:lnTo>
                  <a:pt x="53" y="73"/>
                </a:lnTo>
                <a:lnTo>
                  <a:pt x="43" y="78"/>
                </a:lnTo>
                <a:lnTo>
                  <a:pt x="43" y="78"/>
                </a:lnTo>
                <a:lnTo>
                  <a:pt x="38" y="80"/>
                </a:lnTo>
                <a:lnTo>
                  <a:pt x="35" y="86"/>
                </a:lnTo>
                <a:lnTo>
                  <a:pt x="32" y="92"/>
                </a:lnTo>
                <a:lnTo>
                  <a:pt x="29" y="99"/>
                </a:lnTo>
                <a:lnTo>
                  <a:pt x="28" y="114"/>
                </a:lnTo>
                <a:lnTo>
                  <a:pt x="28" y="120"/>
                </a:lnTo>
                <a:lnTo>
                  <a:pt x="29" y="125"/>
                </a:lnTo>
                <a:lnTo>
                  <a:pt x="34" y="123"/>
                </a:lnTo>
                <a:close/>
                <a:moveTo>
                  <a:pt x="129" y="210"/>
                </a:moveTo>
                <a:lnTo>
                  <a:pt x="214" y="144"/>
                </a:lnTo>
                <a:lnTo>
                  <a:pt x="214" y="144"/>
                </a:lnTo>
                <a:lnTo>
                  <a:pt x="216" y="140"/>
                </a:lnTo>
                <a:lnTo>
                  <a:pt x="218" y="137"/>
                </a:lnTo>
                <a:lnTo>
                  <a:pt x="218" y="128"/>
                </a:lnTo>
                <a:lnTo>
                  <a:pt x="216" y="118"/>
                </a:lnTo>
                <a:lnTo>
                  <a:pt x="216" y="109"/>
                </a:lnTo>
                <a:lnTo>
                  <a:pt x="216" y="109"/>
                </a:lnTo>
                <a:lnTo>
                  <a:pt x="211" y="103"/>
                </a:lnTo>
                <a:lnTo>
                  <a:pt x="211" y="103"/>
                </a:lnTo>
                <a:lnTo>
                  <a:pt x="191" y="130"/>
                </a:lnTo>
                <a:lnTo>
                  <a:pt x="170" y="156"/>
                </a:lnTo>
                <a:lnTo>
                  <a:pt x="149" y="182"/>
                </a:lnTo>
                <a:lnTo>
                  <a:pt x="129" y="210"/>
                </a:lnTo>
                <a:lnTo>
                  <a:pt x="129" y="210"/>
                </a:lnTo>
                <a:close/>
                <a:moveTo>
                  <a:pt x="79" y="207"/>
                </a:moveTo>
                <a:lnTo>
                  <a:pt x="79" y="207"/>
                </a:lnTo>
                <a:lnTo>
                  <a:pt x="83" y="211"/>
                </a:lnTo>
                <a:lnTo>
                  <a:pt x="88" y="214"/>
                </a:lnTo>
                <a:lnTo>
                  <a:pt x="101" y="220"/>
                </a:lnTo>
                <a:lnTo>
                  <a:pt x="101" y="220"/>
                </a:lnTo>
                <a:lnTo>
                  <a:pt x="118" y="199"/>
                </a:lnTo>
                <a:lnTo>
                  <a:pt x="135" y="175"/>
                </a:lnTo>
                <a:lnTo>
                  <a:pt x="155" y="152"/>
                </a:lnTo>
                <a:lnTo>
                  <a:pt x="164" y="142"/>
                </a:lnTo>
                <a:lnTo>
                  <a:pt x="174" y="134"/>
                </a:lnTo>
                <a:lnTo>
                  <a:pt x="174" y="134"/>
                </a:lnTo>
                <a:lnTo>
                  <a:pt x="150" y="151"/>
                </a:lnTo>
                <a:lnTo>
                  <a:pt x="125" y="168"/>
                </a:lnTo>
                <a:lnTo>
                  <a:pt x="101" y="187"/>
                </a:lnTo>
                <a:lnTo>
                  <a:pt x="79" y="207"/>
                </a:lnTo>
                <a:lnTo>
                  <a:pt x="79" y="207"/>
                </a:lnTo>
                <a:close/>
                <a:moveTo>
                  <a:pt x="46" y="180"/>
                </a:moveTo>
                <a:lnTo>
                  <a:pt x="46" y="180"/>
                </a:lnTo>
                <a:lnTo>
                  <a:pt x="45" y="182"/>
                </a:lnTo>
                <a:lnTo>
                  <a:pt x="46" y="184"/>
                </a:lnTo>
                <a:lnTo>
                  <a:pt x="51" y="189"/>
                </a:lnTo>
                <a:lnTo>
                  <a:pt x="56" y="193"/>
                </a:lnTo>
                <a:lnTo>
                  <a:pt x="59" y="194"/>
                </a:lnTo>
                <a:lnTo>
                  <a:pt x="60" y="193"/>
                </a:lnTo>
                <a:lnTo>
                  <a:pt x="146" y="113"/>
                </a:lnTo>
                <a:lnTo>
                  <a:pt x="146" y="113"/>
                </a:lnTo>
                <a:lnTo>
                  <a:pt x="132" y="120"/>
                </a:lnTo>
                <a:lnTo>
                  <a:pt x="119" y="127"/>
                </a:lnTo>
                <a:lnTo>
                  <a:pt x="95" y="145"/>
                </a:lnTo>
                <a:lnTo>
                  <a:pt x="72" y="163"/>
                </a:lnTo>
                <a:lnTo>
                  <a:pt x="46" y="180"/>
                </a:lnTo>
                <a:lnTo>
                  <a:pt x="46" y="180"/>
                </a:lnTo>
                <a:close/>
                <a:moveTo>
                  <a:pt x="174" y="30"/>
                </a:moveTo>
                <a:lnTo>
                  <a:pt x="174" y="30"/>
                </a:lnTo>
                <a:lnTo>
                  <a:pt x="160" y="24"/>
                </a:lnTo>
                <a:lnTo>
                  <a:pt x="155" y="24"/>
                </a:lnTo>
                <a:lnTo>
                  <a:pt x="152" y="24"/>
                </a:lnTo>
                <a:lnTo>
                  <a:pt x="149" y="26"/>
                </a:lnTo>
                <a:lnTo>
                  <a:pt x="149" y="26"/>
                </a:lnTo>
                <a:lnTo>
                  <a:pt x="119" y="57"/>
                </a:lnTo>
                <a:lnTo>
                  <a:pt x="104" y="73"/>
                </a:lnTo>
                <a:lnTo>
                  <a:pt x="91" y="90"/>
                </a:lnTo>
                <a:lnTo>
                  <a:pt x="91" y="90"/>
                </a:lnTo>
                <a:lnTo>
                  <a:pt x="112" y="76"/>
                </a:lnTo>
                <a:lnTo>
                  <a:pt x="135" y="64"/>
                </a:lnTo>
                <a:lnTo>
                  <a:pt x="146" y="57"/>
                </a:lnTo>
                <a:lnTo>
                  <a:pt x="156" y="48"/>
                </a:lnTo>
                <a:lnTo>
                  <a:pt x="166" y="40"/>
                </a:lnTo>
                <a:lnTo>
                  <a:pt x="174" y="30"/>
                </a:lnTo>
                <a:lnTo>
                  <a:pt x="174" y="30"/>
                </a:lnTo>
                <a:close/>
                <a:moveTo>
                  <a:pt x="143" y="138"/>
                </a:moveTo>
                <a:lnTo>
                  <a:pt x="143" y="138"/>
                </a:lnTo>
                <a:lnTo>
                  <a:pt x="159" y="125"/>
                </a:lnTo>
                <a:lnTo>
                  <a:pt x="174" y="114"/>
                </a:lnTo>
                <a:lnTo>
                  <a:pt x="207" y="92"/>
                </a:lnTo>
                <a:lnTo>
                  <a:pt x="207" y="92"/>
                </a:lnTo>
                <a:lnTo>
                  <a:pt x="209" y="90"/>
                </a:lnTo>
                <a:lnTo>
                  <a:pt x="211" y="88"/>
                </a:lnTo>
                <a:lnTo>
                  <a:pt x="212" y="80"/>
                </a:lnTo>
                <a:lnTo>
                  <a:pt x="211" y="78"/>
                </a:lnTo>
                <a:lnTo>
                  <a:pt x="209" y="73"/>
                </a:lnTo>
                <a:lnTo>
                  <a:pt x="208" y="71"/>
                </a:lnTo>
                <a:lnTo>
                  <a:pt x="204" y="69"/>
                </a:lnTo>
                <a:lnTo>
                  <a:pt x="204" y="69"/>
                </a:lnTo>
                <a:lnTo>
                  <a:pt x="194" y="76"/>
                </a:lnTo>
                <a:lnTo>
                  <a:pt x="185" y="85"/>
                </a:lnTo>
                <a:lnTo>
                  <a:pt x="169" y="102"/>
                </a:lnTo>
                <a:lnTo>
                  <a:pt x="153" y="121"/>
                </a:lnTo>
                <a:lnTo>
                  <a:pt x="136" y="140"/>
                </a:lnTo>
                <a:lnTo>
                  <a:pt x="136" y="140"/>
                </a:lnTo>
                <a:lnTo>
                  <a:pt x="140" y="140"/>
                </a:lnTo>
                <a:lnTo>
                  <a:pt x="143" y="138"/>
                </a:lnTo>
                <a:lnTo>
                  <a:pt x="143" y="138"/>
                </a:lnTo>
                <a:close/>
                <a:moveTo>
                  <a:pt x="232" y="138"/>
                </a:moveTo>
                <a:lnTo>
                  <a:pt x="232" y="138"/>
                </a:lnTo>
                <a:lnTo>
                  <a:pt x="236" y="131"/>
                </a:lnTo>
                <a:lnTo>
                  <a:pt x="239" y="121"/>
                </a:lnTo>
                <a:lnTo>
                  <a:pt x="242" y="111"/>
                </a:lnTo>
                <a:lnTo>
                  <a:pt x="243" y="100"/>
                </a:lnTo>
                <a:lnTo>
                  <a:pt x="243" y="90"/>
                </a:lnTo>
                <a:lnTo>
                  <a:pt x="240" y="79"/>
                </a:lnTo>
                <a:lnTo>
                  <a:pt x="236" y="71"/>
                </a:lnTo>
                <a:lnTo>
                  <a:pt x="230" y="62"/>
                </a:lnTo>
                <a:lnTo>
                  <a:pt x="230" y="62"/>
                </a:lnTo>
                <a:lnTo>
                  <a:pt x="226" y="59"/>
                </a:lnTo>
                <a:lnTo>
                  <a:pt x="226" y="59"/>
                </a:lnTo>
                <a:lnTo>
                  <a:pt x="230" y="79"/>
                </a:lnTo>
                <a:lnTo>
                  <a:pt x="233" y="99"/>
                </a:lnTo>
                <a:lnTo>
                  <a:pt x="233" y="118"/>
                </a:lnTo>
                <a:lnTo>
                  <a:pt x="232" y="138"/>
                </a:lnTo>
                <a:lnTo>
                  <a:pt x="232" y="138"/>
                </a:lnTo>
                <a:close/>
                <a:moveTo>
                  <a:pt x="139" y="222"/>
                </a:moveTo>
                <a:lnTo>
                  <a:pt x="139" y="222"/>
                </a:lnTo>
                <a:lnTo>
                  <a:pt x="149" y="221"/>
                </a:lnTo>
                <a:lnTo>
                  <a:pt x="157" y="217"/>
                </a:lnTo>
                <a:lnTo>
                  <a:pt x="166" y="211"/>
                </a:lnTo>
                <a:lnTo>
                  <a:pt x="173" y="204"/>
                </a:lnTo>
                <a:lnTo>
                  <a:pt x="178" y="197"/>
                </a:lnTo>
                <a:lnTo>
                  <a:pt x="183" y="192"/>
                </a:lnTo>
                <a:lnTo>
                  <a:pt x="188" y="182"/>
                </a:lnTo>
                <a:lnTo>
                  <a:pt x="188" y="182"/>
                </a:lnTo>
                <a:lnTo>
                  <a:pt x="174" y="190"/>
                </a:lnTo>
                <a:lnTo>
                  <a:pt x="162" y="200"/>
                </a:lnTo>
                <a:lnTo>
                  <a:pt x="150" y="211"/>
                </a:lnTo>
                <a:lnTo>
                  <a:pt x="139" y="222"/>
                </a:lnTo>
                <a:lnTo>
                  <a:pt x="139" y="222"/>
                </a:lnTo>
                <a:close/>
                <a:moveTo>
                  <a:pt x="103" y="26"/>
                </a:moveTo>
                <a:lnTo>
                  <a:pt x="103" y="26"/>
                </a:lnTo>
                <a:lnTo>
                  <a:pt x="95" y="27"/>
                </a:lnTo>
                <a:lnTo>
                  <a:pt x="88" y="30"/>
                </a:lnTo>
                <a:lnTo>
                  <a:pt x="81" y="34"/>
                </a:lnTo>
                <a:lnTo>
                  <a:pt x="76" y="38"/>
                </a:lnTo>
                <a:lnTo>
                  <a:pt x="63" y="50"/>
                </a:lnTo>
                <a:lnTo>
                  <a:pt x="55" y="59"/>
                </a:lnTo>
                <a:lnTo>
                  <a:pt x="55" y="59"/>
                </a:lnTo>
                <a:lnTo>
                  <a:pt x="67" y="54"/>
                </a:lnTo>
                <a:lnTo>
                  <a:pt x="84" y="44"/>
                </a:lnTo>
                <a:lnTo>
                  <a:pt x="101" y="34"/>
                </a:lnTo>
                <a:lnTo>
                  <a:pt x="105" y="29"/>
                </a:lnTo>
                <a:lnTo>
                  <a:pt x="107" y="26"/>
                </a:lnTo>
                <a:lnTo>
                  <a:pt x="107" y="26"/>
                </a:lnTo>
                <a:lnTo>
                  <a:pt x="103" y="26"/>
                </a:lnTo>
                <a:lnTo>
                  <a:pt x="103" y="26"/>
                </a:lnTo>
                <a:close/>
                <a:moveTo>
                  <a:pt x="34" y="156"/>
                </a:moveTo>
                <a:lnTo>
                  <a:pt x="34" y="156"/>
                </a:lnTo>
                <a:lnTo>
                  <a:pt x="36" y="156"/>
                </a:lnTo>
                <a:lnTo>
                  <a:pt x="38" y="155"/>
                </a:lnTo>
                <a:lnTo>
                  <a:pt x="39" y="149"/>
                </a:lnTo>
                <a:lnTo>
                  <a:pt x="39" y="145"/>
                </a:lnTo>
                <a:lnTo>
                  <a:pt x="42" y="142"/>
                </a:lnTo>
                <a:lnTo>
                  <a:pt x="45" y="140"/>
                </a:lnTo>
                <a:lnTo>
                  <a:pt x="49" y="141"/>
                </a:lnTo>
                <a:lnTo>
                  <a:pt x="46" y="138"/>
                </a:lnTo>
                <a:lnTo>
                  <a:pt x="46" y="138"/>
                </a:lnTo>
                <a:lnTo>
                  <a:pt x="43" y="140"/>
                </a:lnTo>
                <a:lnTo>
                  <a:pt x="38" y="142"/>
                </a:lnTo>
                <a:lnTo>
                  <a:pt x="29" y="145"/>
                </a:lnTo>
                <a:lnTo>
                  <a:pt x="27" y="147"/>
                </a:lnTo>
                <a:lnTo>
                  <a:pt x="25" y="149"/>
                </a:lnTo>
                <a:lnTo>
                  <a:pt x="28" y="152"/>
                </a:lnTo>
                <a:lnTo>
                  <a:pt x="34" y="156"/>
                </a:lnTo>
                <a:lnTo>
                  <a:pt x="34" y="156"/>
                </a:lnTo>
                <a:close/>
                <a:moveTo>
                  <a:pt x="190" y="206"/>
                </a:moveTo>
                <a:lnTo>
                  <a:pt x="190" y="206"/>
                </a:lnTo>
                <a:lnTo>
                  <a:pt x="194" y="204"/>
                </a:lnTo>
                <a:lnTo>
                  <a:pt x="198" y="203"/>
                </a:lnTo>
                <a:lnTo>
                  <a:pt x="201" y="200"/>
                </a:lnTo>
                <a:lnTo>
                  <a:pt x="202" y="196"/>
                </a:lnTo>
                <a:lnTo>
                  <a:pt x="205" y="187"/>
                </a:lnTo>
                <a:lnTo>
                  <a:pt x="208" y="180"/>
                </a:lnTo>
                <a:lnTo>
                  <a:pt x="190" y="206"/>
                </a:lnTo>
                <a:close/>
                <a:moveTo>
                  <a:pt x="136" y="151"/>
                </a:moveTo>
                <a:lnTo>
                  <a:pt x="133" y="144"/>
                </a:lnTo>
                <a:lnTo>
                  <a:pt x="133" y="144"/>
                </a:lnTo>
                <a:lnTo>
                  <a:pt x="129" y="144"/>
                </a:lnTo>
                <a:lnTo>
                  <a:pt x="126" y="145"/>
                </a:lnTo>
                <a:lnTo>
                  <a:pt x="126" y="148"/>
                </a:lnTo>
                <a:lnTo>
                  <a:pt x="126" y="149"/>
                </a:lnTo>
                <a:lnTo>
                  <a:pt x="128" y="152"/>
                </a:lnTo>
                <a:lnTo>
                  <a:pt x="129" y="152"/>
                </a:lnTo>
                <a:lnTo>
                  <a:pt x="132" y="152"/>
                </a:lnTo>
                <a:lnTo>
                  <a:pt x="136" y="151"/>
                </a:lnTo>
                <a:lnTo>
                  <a:pt x="136" y="15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59" name="Freeform 100"/>
          <p:cNvSpPr>
            <a:spLocks noEditPoints="1"/>
          </p:cNvSpPr>
          <p:nvPr/>
        </p:nvSpPr>
        <p:spPr bwMode="auto">
          <a:xfrm flipH="1" flipV="1">
            <a:off x="5922724" y="3720763"/>
            <a:ext cx="270478" cy="252141"/>
          </a:xfrm>
          <a:custGeom>
            <a:avLst/>
            <a:gdLst/>
            <a:ahLst/>
            <a:cxnLst>
              <a:cxn ang="0">
                <a:pos x="49" y="26"/>
              </a:cxn>
              <a:cxn ang="0">
                <a:pos x="117" y="2"/>
              </a:cxn>
              <a:cxn ang="0">
                <a:pos x="191" y="6"/>
              </a:cxn>
              <a:cxn ang="0">
                <a:pos x="233" y="33"/>
              </a:cxn>
              <a:cxn ang="0">
                <a:pos x="256" y="85"/>
              </a:cxn>
              <a:cxn ang="0">
                <a:pos x="254" y="147"/>
              </a:cxn>
              <a:cxn ang="0">
                <a:pos x="230" y="193"/>
              </a:cxn>
              <a:cxn ang="0">
                <a:pos x="199" y="227"/>
              </a:cxn>
              <a:cxn ang="0">
                <a:pos x="152" y="244"/>
              </a:cxn>
              <a:cxn ang="0">
                <a:pos x="91" y="239"/>
              </a:cxn>
              <a:cxn ang="0">
                <a:pos x="42" y="211"/>
              </a:cxn>
              <a:cxn ang="0">
                <a:pos x="18" y="182"/>
              </a:cxn>
              <a:cxn ang="0">
                <a:pos x="0" y="110"/>
              </a:cxn>
              <a:cxn ang="0">
                <a:pos x="15" y="69"/>
              </a:cxn>
              <a:cxn ang="0">
                <a:pos x="59" y="155"/>
              </a:cxn>
              <a:cxn ang="0">
                <a:pos x="128" y="107"/>
              </a:cxn>
              <a:cxn ang="0">
                <a:pos x="198" y="54"/>
              </a:cxn>
              <a:cxn ang="0">
                <a:pos x="183" y="38"/>
              </a:cxn>
              <a:cxn ang="0">
                <a:pos x="174" y="52"/>
              </a:cxn>
              <a:cxn ang="0">
                <a:pos x="124" y="88"/>
              </a:cxn>
              <a:cxn ang="0">
                <a:pos x="59" y="151"/>
              </a:cxn>
              <a:cxn ang="0">
                <a:pos x="46" y="109"/>
              </a:cxn>
              <a:cxn ang="0">
                <a:pos x="63" y="95"/>
              </a:cxn>
              <a:cxn ang="0">
                <a:pos x="129" y="29"/>
              </a:cxn>
              <a:cxn ang="0">
                <a:pos x="63" y="68"/>
              </a:cxn>
              <a:cxn ang="0">
                <a:pos x="35" y="86"/>
              </a:cxn>
              <a:cxn ang="0">
                <a:pos x="29" y="125"/>
              </a:cxn>
              <a:cxn ang="0">
                <a:pos x="216" y="140"/>
              </a:cxn>
              <a:cxn ang="0">
                <a:pos x="216" y="109"/>
              </a:cxn>
              <a:cxn ang="0">
                <a:pos x="149" y="182"/>
              </a:cxn>
              <a:cxn ang="0">
                <a:pos x="83" y="211"/>
              </a:cxn>
              <a:cxn ang="0">
                <a:pos x="135" y="175"/>
              </a:cxn>
              <a:cxn ang="0">
                <a:pos x="150" y="151"/>
              </a:cxn>
              <a:cxn ang="0">
                <a:pos x="46" y="180"/>
              </a:cxn>
              <a:cxn ang="0">
                <a:pos x="56" y="193"/>
              </a:cxn>
              <a:cxn ang="0">
                <a:pos x="132" y="120"/>
              </a:cxn>
              <a:cxn ang="0">
                <a:pos x="46" y="180"/>
              </a:cxn>
              <a:cxn ang="0">
                <a:pos x="152" y="24"/>
              </a:cxn>
              <a:cxn ang="0">
                <a:pos x="91" y="90"/>
              </a:cxn>
              <a:cxn ang="0">
                <a:pos x="156" y="48"/>
              </a:cxn>
              <a:cxn ang="0">
                <a:pos x="143" y="138"/>
              </a:cxn>
              <a:cxn ang="0">
                <a:pos x="209" y="90"/>
              </a:cxn>
              <a:cxn ang="0">
                <a:pos x="208" y="71"/>
              </a:cxn>
              <a:cxn ang="0">
                <a:pos x="169" y="102"/>
              </a:cxn>
              <a:cxn ang="0">
                <a:pos x="143" y="138"/>
              </a:cxn>
              <a:cxn ang="0">
                <a:pos x="239" y="121"/>
              </a:cxn>
              <a:cxn ang="0">
                <a:pos x="236" y="71"/>
              </a:cxn>
              <a:cxn ang="0">
                <a:pos x="230" y="79"/>
              </a:cxn>
              <a:cxn ang="0">
                <a:pos x="139" y="222"/>
              </a:cxn>
              <a:cxn ang="0">
                <a:pos x="173" y="204"/>
              </a:cxn>
              <a:cxn ang="0">
                <a:pos x="174" y="190"/>
              </a:cxn>
              <a:cxn ang="0">
                <a:pos x="103" y="26"/>
              </a:cxn>
              <a:cxn ang="0">
                <a:pos x="76" y="38"/>
              </a:cxn>
              <a:cxn ang="0">
                <a:pos x="84" y="44"/>
              </a:cxn>
              <a:cxn ang="0">
                <a:pos x="103" y="26"/>
              </a:cxn>
              <a:cxn ang="0">
                <a:pos x="38" y="155"/>
              </a:cxn>
              <a:cxn ang="0">
                <a:pos x="49" y="141"/>
              </a:cxn>
              <a:cxn ang="0">
                <a:pos x="29" y="145"/>
              </a:cxn>
              <a:cxn ang="0">
                <a:pos x="34" y="156"/>
              </a:cxn>
              <a:cxn ang="0">
                <a:pos x="201" y="200"/>
              </a:cxn>
              <a:cxn ang="0">
                <a:pos x="136" y="151"/>
              </a:cxn>
              <a:cxn ang="0">
                <a:pos x="126" y="148"/>
              </a:cxn>
              <a:cxn ang="0">
                <a:pos x="136" y="151"/>
              </a:cxn>
            </a:cxnLst>
            <a:rect l="0" t="0" r="r" b="b"/>
            <a:pathLst>
              <a:path w="258" h="245">
                <a:moveTo>
                  <a:pt x="24" y="51"/>
                </a:moveTo>
                <a:lnTo>
                  <a:pt x="24" y="51"/>
                </a:lnTo>
                <a:lnTo>
                  <a:pt x="31" y="43"/>
                </a:lnTo>
                <a:lnTo>
                  <a:pt x="39" y="33"/>
                </a:lnTo>
                <a:lnTo>
                  <a:pt x="49" y="26"/>
                </a:lnTo>
                <a:lnTo>
                  <a:pt x="62" y="19"/>
                </a:lnTo>
                <a:lnTo>
                  <a:pt x="74" y="13"/>
                </a:lnTo>
                <a:lnTo>
                  <a:pt x="87" y="7"/>
                </a:lnTo>
                <a:lnTo>
                  <a:pt x="103" y="5"/>
                </a:lnTo>
                <a:lnTo>
                  <a:pt x="117" y="2"/>
                </a:lnTo>
                <a:lnTo>
                  <a:pt x="132" y="0"/>
                </a:lnTo>
                <a:lnTo>
                  <a:pt x="147" y="0"/>
                </a:lnTo>
                <a:lnTo>
                  <a:pt x="162" y="0"/>
                </a:lnTo>
                <a:lnTo>
                  <a:pt x="177" y="3"/>
                </a:lnTo>
                <a:lnTo>
                  <a:pt x="191" y="6"/>
                </a:lnTo>
                <a:lnTo>
                  <a:pt x="204" y="12"/>
                </a:lnTo>
                <a:lnTo>
                  <a:pt x="215" y="17"/>
                </a:lnTo>
                <a:lnTo>
                  <a:pt x="226" y="26"/>
                </a:lnTo>
                <a:lnTo>
                  <a:pt x="226" y="26"/>
                </a:lnTo>
                <a:lnTo>
                  <a:pt x="233" y="33"/>
                </a:lnTo>
                <a:lnTo>
                  <a:pt x="240" y="41"/>
                </a:lnTo>
                <a:lnTo>
                  <a:pt x="246" y="51"/>
                </a:lnTo>
                <a:lnTo>
                  <a:pt x="250" y="62"/>
                </a:lnTo>
                <a:lnTo>
                  <a:pt x="253" y="73"/>
                </a:lnTo>
                <a:lnTo>
                  <a:pt x="256" y="85"/>
                </a:lnTo>
                <a:lnTo>
                  <a:pt x="257" y="97"/>
                </a:lnTo>
                <a:lnTo>
                  <a:pt x="258" y="110"/>
                </a:lnTo>
                <a:lnTo>
                  <a:pt x="257" y="123"/>
                </a:lnTo>
                <a:lnTo>
                  <a:pt x="257" y="134"/>
                </a:lnTo>
                <a:lnTo>
                  <a:pt x="254" y="147"/>
                </a:lnTo>
                <a:lnTo>
                  <a:pt x="251" y="158"/>
                </a:lnTo>
                <a:lnTo>
                  <a:pt x="247" y="168"/>
                </a:lnTo>
                <a:lnTo>
                  <a:pt x="243" y="177"/>
                </a:lnTo>
                <a:lnTo>
                  <a:pt x="237" y="186"/>
                </a:lnTo>
                <a:lnTo>
                  <a:pt x="230" y="193"/>
                </a:lnTo>
                <a:lnTo>
                  <a:pt x="230" y="193"/>
                </a:lnTo>
                <a:lnTo>
                  <a:pt x="223" y="201"/>
                </a:lnTo>
                <a:lnTo>
                  <a:pt x="216" y="211"/>
                </a:lnTo>
                <a:lnTo>
                  <a:pt x="208" y="220"/>
                </a:lnTo>
                <a:lnTo>
                  <a:pt x="199" y="227"/>
                </a:lnTo>
                <a:lnTo>
                  <a:pt x="199" y="227"/>
                </a:lnTo>
                <a:lnTo>
                  <a:pt x="188" y="232"/>
                </a:lnTo>
                <a:lnTo>
                  <a:pt x="177" y="236"/>
                </a:lnTo>
                <a:lnTo>
                  <a:pt x="164" y="241"/>
                </a:lnTo>
                <a:lnTo>
                  <a:pt x="152" y="244"/>
                </a:lnTo>
                <a:lnTo>
                  <a:pt x="140" y="245"/>
                </a:lnTo>
                <a:lnTo>
                  <a:pt x="128" y="245"/>
                </a:lnTo>
                <a:lnTo>
                  <a:pt x="115" y="244"/>
                </a:lnTo>
                <a:lnTo>
                  <a:pt x="103" y="242"/>
                </a:lnTo>
                <a:lnTo>
                  <a:pt x="91" y="239"/>
                </a:lnTo>
                <a:lnTo>
                  <a:pt x="80" y="236"/>
                </a:lnTo>
                <a:lnTo>
                  <a:pt x="69" y="231"/>
                </a:lnTo>
                <a:lnTo>
                  <a:pt x="59" y="225"/>
                </a:lnTo>
                <a:lnTo>
                  <a:pt x="51" y="220"/>
                </a:lnTo>
                <a:lnTo>
                  <a:pt x="42" y="211"/>
                </a:lnTo>
                <a:lnTo>
                  <a:pt x="35" y="204"/>
                </a:lnTo>
                <a:lnTo>
                  <a:pt x="28" y="194"/>
                </a:lnTo>
                <a:lnTo>
                  <a:pt x="28" y="194"/>
                </a:lnTo>
                <a:lnTo>
                  <a:pt x="22" y="189"/>
                </a:lnTo>
                <a:lnTo>
                  <a:pt x="18" y="182"/>
                </a:lnTo>
                <a:lnTo>
                  <a:pt x="13" y="175"/>
                </a:lnTo>
                <a:lnTo>
                  <a:pt x="8" y="166"/>
                </a:lnTo>
                <a:lnTo>
                  <a:pt x="3" y="148"/>
                </a:lnTo>
                <a:lnTo>
                  <a:pt x="0" y="130"/>
                </a:lnTo>
                <a:lnTo>
                  <a:pt x="0" y="110"/>
                </a:lnTo>
                <a:lnTo>
                  <a:pt x="1" y="102"/>
                </a:lnTo>
                <a:lnTo>
                  <a:pt x="3" y="92"/>
                </a:lnTo>
                <a:lnTo>
                  <a:pt x="6" y="85"/>
                </a:lnTo>
                <a:lnTo>
                  <a:pt x="10" y="76"/>
                </a:lnTo>
                <a:lnTo>
                  <a:pt x="15" y="69"/>
                </a:lnTo>
                <a:lnTo>
                  <a:pt x="21" y="62"/>
                </a:lnTo>
                <a:lnTo>
                  <a:pt x="21" y="62"/>
                </a:lnTo>
                <a:lnTo>
                  <a:pt x="27" y="57"/>
                </a:lnTo>
                <a:lnTo>
                  <a:pt x="24" y="51"/>
                </a:lnTo>
                <a:close/>
                <a:moveTo>
                  <a:pt x="59" y="155"/>
                </a:moveTo>
                <a:lnTo>
                  <a:pt x="60" y="159"/>
                </a:lnTo>
                <a:lnTo>
                  <a:pt x="60" y="159"/>
                </a:lnTo>
                <a:lnTo>
                  <a:pt x="77" y="145"/>
                </a:lnTo>
                <a:lnTo>
                  <a:pt x="94" y="132"/>
                </a:lnTo>
                <a:lnTo>
                  <a:pt x="128" y="107"/>
                </a:lnTo>
                <a:lnTo>
                  <a:pt x="162" y="85"/>
                </a:lnTo>
                <a:lnTo>
                  <a:pt x="195" y="61"/>
                </a:lnTo>
                <a:lnTo>
                  <a:pt x="195" y="61"/>
                </a:lnTo>
                <a:lnTo>
                  <a:pt x="198" y="58"/>
                </a:lnTo>
                <a:lnTo>
                  <a:pt x="198" y="54"/>
                </a:lnTo>
                <a:lnTo>
                  <a:pt x="198" y="51"/>
                </a:lnTo>
                <a:lnTo>
                  <a:pt x="195" y="48"/>
                </a:lnTo>
                <a:lnTo>
                  <a:pt x="190" y="41"/>
                </a:lnTo>
                <a:lnTo>
                  <a:pt x="183" y="38"/>
                </a:lnTo>
                <a:lnTo>
                  <a:pt x="183" y="38"/>
                </a:lnTo>
                <a:lnTo>
                  <a:pt x="178" y="37"/>
                </a:lnTo>
                <a:lnTo>
                  <a:pt x="176" y="38"/>
                </a:lnTo>
                <a:lnTo>
                  <a:pt x="174" y="41"/>
                </a:lnTo>
                <a:lnTo>
                  <a:pt x="173" y="44"/>
                </a:lnTo>
                <a:lnTo>
                  <a:pt x="174" y="52"/>
                </a:lnTo>
                <a:lnTo>
                  <a:pt x="173" y="55"/>
                </a:lnTo>
                <a:lnTo>
                  <a:pt x="173" y="57"/>
                </a:lnTo>
                <a:lnTo>
                  <a:pt x="173" y="57"/>
                </a:lnTo>
                <a:lnTo>
                  <a:pt x="139" y="76"/>
                </a:lnTo>
                <a:lnTo>
                  <a:pt x="124" y="88"/>
                </a:lnTo>
                <a:lnTo>
                  <a:pt x="110" y="99"/>
                </a:lnTo>
                <a:lnTo>
                  <a:pt x="95" y="111"/>
                </a:lnTo>
                <a:lnTo>
                  <a:pt x="81" y="124"/>
                </a:lnTo>
                <a:lnTo>
                  <a:pt x="70" y="137"/>
                </a:lnTo>
                <a:lnTo>
                  <a:pt x="59" y="151"/>
                </a:lnTo>
                <a:lnTo>
                  <a:pt x="59" y="155"/>
                </a:lnTo>
                <a:close/>
                <a:moveTo>
                  <a:pt x="34" y="123"/>
                </a:moveTo>
                <a:lnTo>
                  <a:pt x="34" y="123"/>
                </a:lnTo>
                <a:lnTo>
                  <a:pt x="42" y="113"/>
                </a:lnTo>
                <a:lnTo>
                  <a:pt x="46" y="109"/>
                </a:lnTo>
                <a:lnTo>
                  <a:pt x="52" y="106"/>
                </a:lnTo>
                <a:lnTo>
                  <a:pt x="55" y="103"/>
                </a:lnTo>
                <a:lnTo>
                  <a:pt x="58" y="100"/>
                </a:lnTo>
                <a:lnTo>
                  <a:pt x="60" y="97"/>
                </a:lnTo>
                <a:lnTo>
                  <a:pt x="63" y="95"/>
                </a:lnTo>
                <a:lnTo>
                  <a:pt x="67" y="92"/>
                </a:lnTo>
                <a:lnTo>
                  <a:pt x="67" y="92"/>
                </a:lnTo>
                <a:lnTo>
                  <a:pt x="97" y="64"/>
                </a:lnTo>
                <a:lnTo>
                  <a:pt x="112" y="47"/>
                </a:lnTo>
                <a:lnTo>
                  <a:pt x="129" y="29"/>
                </a:lnTo>
                <a:lnTo>
                  <a:pt x="129" y="29"/>
                </a:lnTo>
                <a:lnTo>
                  <a:pt x="117" y="34"/>
                </a:lnTo>
                <a:lnTo>
                  <a:pt x="105" y="41"/>
                </a:lnTo>
                <a:lnTo>
                  <a:pt x="84" y="55"/>
                </a:lnTo>
                <a:lnTo>
                  <a:pt x="63" y="68"/>
                </a:lnTo>
                <a:lnTo>
                  <a:pt x="53" y="73"/>
                </a:lnTo>
                <a:lnTo>
                  <a:pt x="43" y="78"/>
                </a:lnTo>
                <a:lnTo>
                  <a:pt x="43" y="78"/>
                </a:lnTo>
                <a:lnTo>
                  <a:pt x="38" y="80"/>
                </a:lnTo>
                <a:lnTo>
                  <a:pt x="35" y="86"/>
                </a:lnTo>
                <a:lnTo>
                  <a:pt x="32" y="92"/>
                </a:lnTo>
                <a:lnTo>
                  <a:pt x="29" y="99"/>
                </a:lnTo>
                <a:lnTo>
                  <a:pt x="28" y="114"/>
                </a:lnTo>
                <a:lnTo>
                  <a:pt x="28" y="120"/>
                </a:lnTo>
                <a:lnTo>
                  <a:pt x="29" y="125"/>
                </a:lnTo>
                <a:lnTo>
                  <a:pt x="34" y="123"/>
                </a:lnTo>
                <a:close/>
                <a:moveTo>
                  <a:pt x="129" y="210"/>
                </a:moveTo>
                <a:lnTo>
                  <a:pt x="214" y="144"/>
                </a:lnTo>
                <a:lnTo>
                  <a:pt x="214" y="144"/>
                </a:lnTo>
                <a:lnTo>
                  <a:pt x="216" y="140"/>
                </a:lnTo>
                <a:lnTo>
                  <a:pt x="218" y="137"/>
                </a:lnTo>
                <a:lnTo>
                  <a:pt x="218" y="128"/>
                </a:lnTo>
                <a:lnTo>
                  <a:pt x="216" y="118"/>
                </a:lnTo>
                <a:lnTo>
                  <a:pt x="216" y="109"/>
                </a:lnTo>
                <a:lnTo>
                  <a:pt x="216" y="109"/>
                </a:lnTo>
                <a:lnTo>
                  <a:pt x="211" y="103"/>
                </a:lnTo>
                <a:lnTo>
                  <a:pt x="211" y="103"/>
                </a:lnTo>
                <a:lnTo>
                  <a:pt x="191" y="130"/>
                </a:lnTo>
                <a:lnTo>
                  <a:pt x="170" y="156"/>
                </a:lnTo>
                <a:lnTo>
                  <a:pt x="149" y="182"/>
                </a:lnTo>
                <a:lnTo>
                  <a:pt x="129" y="210"/>
                </a:lnTo>
                <a:lnTo>
                  <a:pt x="129" y="210"/>
                </a:lnTo>
                <a:close/>
                <a:moveTo>
                  <a:pt x="79" y="207"/>
                </a:moveTo>
                <a:lnTo>
                  <a:pt x="79" y="207"/>
                </a:lnTo>
                <a:lnTo>
                  <a:pt x="83" y="211"/>
                </a:lnTo>
                <a:lnTo>
                  <a:pt x="88" y="214"/>
                </a:lnTo>
                <a:lnTo>
                  <a:pt x="101" y="220"/>
                </a:lnTo>
                <a:lnTo>
                  <a:pt x="101" y="220"/>
                </a:lnTo>
                <a:lnTo>
                  <a:pt x="118" y="199"/>
                </a:lnTo>
                <a:lnTo>
                  <a:pt x="135" y="175"/>
                </a:lnTo>
                <a:lnTo>
                  <a:pt x="155" y="152"/>
                </a:lnTo>
                <a:lnTo>
                  <a:pt x="164" y="142"/>
                </a:lnTo>
                <a:lnTo>
                  <a:pt x="174" y="134"/>
                </a:lnTo>
                <a:lnTo>
                  <a:pt x="174" y="134"/>
                </a:lnTo>
                <a:lnTo>
                  <a:pt x="150" y="151"/>
                </a:lnTo>
                <a:lnTo>
                  <a:pt x="125" y="168"/>
                </a:lnTo>
                <a:lnTo>
                  <a:pt x="101" y="187"/>
                </a:lnTo>
                <a:lnTo>
                  <a:pt x="79" y="207"/>
                </a:lnTo>
                <a:lnTo>
                  <a:pt x="79" y="207"/>
                </a:lnTo>
                <a:close/>
                <a:moveTo>
                  <a:pt x="46" y="180"/>
                </a:moveTo>
                <a:lnTo>
                  <a:pt x="46" y="180"/>
                </a:lnTo>
                <a:lnTo>
                  <a:pt x="45" y="182"/>
                </a:lnTo>
                <a:lnTo>
                  <a:pt x="46" y="184"/>
                </a:lnTo>
                <a:lnTo>
                  <a:pt x="51" y="189"/>
                </a:lnTo>
                <a:lnTo>
                  <a:pt x="56" y="193"/>
                </a:lnTo>
                <a:lnTo>
                  <a:pt x="59" y="194"/>
                </a:lnTo>
                <a:lnTo>
                  <a:pt x="60" y="193"/>
                </a:lnTo>
                <a:lnTo>
                  <a:pt x="146" y="113"/>
                </a:lnTo>
                <a:lnTo>
                  <a:pt x="146" y="113"/>
                </a:lnTo>
                <a:lnTo>
                  <a:pt x="132" y="120"/>
                </a:lnTo>
                <a:lnTo>
                  <a:pt x="119" y="127"/>
                </a:lnTo>
                <a:lnTo>
                  <a:pt x="95" y="145"/>
                </a:lnTo>
                <a:lnTo>
                  <a:pt x="72" y="163"/>
                </a:lnTo>
                <a:lnTo>
                  <a:pt x="46" y="180"/>
                </a:lnTo>
                <a:lnTo>
                  <a:pt x="46" y="180"/>
                </a:lnTo>
                <a:close/>
                <a:moveTo>
                  <a:pt x="174" y="30"/>
                </a:moveTo>
                <a:lnTo>
                  <a:pt x="174" y="30"/>
                </a:lnTo>
                <a:lnTo>
                  <a:pt x="160" y="24"/>
                </a:lnTo>
                <a:lnTo>
                  <a:pt x="155" y="24"/>
                </a:lnTo>
                <a:lnTo>
                  <a:pt x="152" y="24"/>
                </a:lnTo>
                <a:lnTo>
                  <a:pt x="149" y="26"/>
                </a:lnTo>
                <a:lnTo>
                  <a:pt x="149" y="26"/>
                </a:lnTo>
                <a:lnTo>
                  <a:pt x="119" y="57"/>
                </a:lnTo>
                <a:lnTo>
                  <a:pt x="104" y="73"/>
                </a:lnTo>
                <a:lnTo>
                  <a:pt x="91" y="90"/>
                </a:lnTo>
                <a:lnTo>
                  <a:pt x="91" y="90"/>
                </a:lnTo>
                <a:lnTo>
                  <a:pt x="112" y="76"/>
                </a:lnTo>
                <a:lnTo>
                  <a:pt x="135" y="64"/>
                </a:lnTo>
                <a:lnTo>
                  <a:pt x="146" y="57"/>
                </a:lnTo>
                <a:lnTo>
                  <a:pt x="156" y="48"/>
                </a:lnTo>
                <a:lnTo>
                  <a:pt x="166" y="40"/>
                </a:lnTo>
                <a:lnTo>
                  <a:pt x="174" y="30"/>
                </a:lnTo>
                <a:lnTo>
                  <a:pt x="174" y="30"/>
                </a:lnTo>
                <a:close/>
                <a:moveTo>
                  <a:pt x="143" y="138"/>
                </a:moveTo>
                <a:lnTo>
                  <a:pt x="143" y="138"/>
                </a:lnTo>
                <a:lnTo>
                  <a:pt x="159" y="125"/>
                </a:lnTo>
                <a:lnTo>
                  <a:pt x="174" y="114"/>
                </a:lnTo>
                <a:lnTo>
                  <a:pt x="207" y="92"/>
                </a:lnTo>
                <a:lnTo>
                  <a:pt x="207" y="92"/>
                </a:lnTo>
                <a:lnTo>
                  <a:pt x="209" y="90"/>
                </a:lnTo>
                <a:lnTo>
                  <a:pt x="211" y="88"/>
                </a:lnTo>
                <a:lnTo>
                  <a:pt x="212" y="80"/>
                </a:lnTo>
                <a:lnTo>
                  <a:pt x="211" y="78"/>
                </a:lnTo>
                <a:lnTo>
                  <a:pt x="209" y="73"/>
                </a:lnTo>
                <a:lnTo>
                  <a:pt x="208" y="71"/>
                </a:lnTo>
                <a:lnTo>
                  <a:pt x="204" y="69"/>
                </a:lnTo>
                <a:lnTo>
                  <a:pt x="204" y="69"/>
                </a:lnTo>
                <a:lnTo>
                  <a:pt x="194" y="76"/>
                </a:lnTo>
                <a:lnTo>
                  <a:pt x="185" y="85"/>
                </a:lnTo>
                <a:lnTo>
                  <a:pt x="169" y="102"/>
                </a:lnTo>
                <a:lnTo>
                  <a:pt x="153" y="121"/>
                </a:lnTo>
                <a:lnTo>
                  <a:pt x="136" y="140"/>
                </a:lnTo>
                <a:lnTo>
                  <a:pt x="136" y="140"/>
                </a:lnTo>
                <a:lnTo>
                  <a:pt x="140" y="140"/>
                </a:lnTo>
                <a:lnTo>
                  <a:pt x="143" y="138"/>
                </a:lnTo>
                <a:lnTo>
                  <a:pt x="143" y="138"/>
                </a:lnTo>
                <a:close/>
                <a:moveTo>
                  <a:pt x="232" y="138"/>
                </a:moveTo>
                <a:lnTo>
                  <a:pt x="232" y="138"/>
                </a:lnTo>
                <a:lnTo>
                  <a:pt x="236" y="131"/>
                </a:lnTo>
                <a:lnTo>
                  <a:pt x="239" y="121"/>
                </a:lnTo>
                <a:lnTo>
                  <a:pt x="242" y="111"/>
                </a:lnTo>
                <a:lnTo>
                  <a:pt x="243" y="100"/>
                </a:lnTo>
                <a:lnTo>
                  <a:pt x="243" y="90"/>
                </a:lnTo>
                <a:lnTo>
                  <a:pt x="240" y="79"/>
                </a:lnTo>
                <a:lnTo>
                  <a:pt x="236" y="71"/>
                </a:lnTo>
                <a:lnTo>
                  <a:pt x="230" y="62"/>
                </a:lnTo>
                <a:lnTo>
                  <a:pt x="230" y="62"/>
                </a:lnTo>
                <a:lnTo>
                  <a:pt x="226" y="59"/>
                </a:lnTo>
                <a:lnTo>
                  <a:pt x="226" y="59"/>
                </a:lnTo>
                <a:lnTo>
                  <a:pt x="230" y="79"/>
                </a:lnTo>
                <a:lnTo>
                  <a:pt x="233" y="99"/>
                </a:lnTo>
                <a:lnTo>
                  <a:pt x="233" y="118"/>
                </a:lnTo>
                <a:lnTo>
                  <a:pt x="232" y="138"/>
                </a:lnTo>
                <a:lnTo>
                  <a:pt x="232" y="138"/>
                </a:lnTo>
                <a:close/>
                <a:moveTo>
                  <a:pt x="139" y="222"/>
                </a:moveTo>
                <a:lnTo>
                  <a:pt x="139" y="222"/>
                </a:lnTo>
                <a:lnTo>
                  <a:pt x="149" y="221"/>
                </a:lnTo>
                <a:lnTo>
                  <a:pt x="157" y="217"/>
                </a:lnTo>
                <a:lnTo>
                  <a:pt x="166" y="211"/>
                </a:lnTo>
                <a:lnTo>
                  <a:pt x="173" y="204"/>
                </a:lnTo>
                <a:lnTo>
                  <a:pt x="178" y="197"/>
                </a:lnTo>
                <a:lnTo>
                  <a:pt x="183" y="192"/>
                </a:lnTo>
                <a:lnTo>
                  <a:pt x="188" y="182"/>
                </a:lnTo>
                <a:lnTo>
                  <a:pt x="188" y="182"/>
                </a:lnTo>
                <a:lnTo>
                  <a:pt x="174" y="190"/>
                </a:lnTo>
                <a:lnTo>
                  <a:pt x="162" y="200"/>
                </a:lnTo>
                <a:lnTo>
                  <a:pt x="150" y="211"/>
                </a:lnTo>
                <a:lnTo>
                  <a:pt x="139" y="222"/>
                </a:lnTo>
                <a:lnTo>
                  <a:pt x="139" y="222"/>
                </a:lnTo>
                <a:close/>
                <a:moveTo>
                  <a:pt x="103" y="26"/>
                </a:moveTo>
                <a:lnTo>
                  <a:pt x="103" y="26"/>
                </a:lnTo>
                <a:lnTo>
                  <a:pt x="95" y="27"/>
                </a:lnTo>
                <a:lnTo>
                  <a:pt x="88" y="30"/>
                </a:lnTo>
                <a:lnTo>
                  <a:pt x="81" y="34"/>
                </a:lnTo>
                <a:lnTo>
                  <a:pt x="76" y="38"/>
                </a:lnTo>
                <a:lnTo>
                  <a:pt x="63" y="50"/>
                </a:lnTo>
                <a:lnTo>
                  <a:pt x="55" y="59"/>
                </a:lnTo>
                <a:lnTo>
                  <a:pt x="55" y="59"/>
                </a:lnTo>
                <a:lnTo>
                  <a:pt x="67" y="54"/>
                </a:lnTo>
                <a:lnTo>
                  <a:pt x="84" y="44"/>
                </a:lnTo>
                <a:lnTo>
                  <a:pt x="101" y="34"/>
                </a:lnTo>
                <a:lnTo>
                  <a:pt x="105" y="29"/>
                </a:lnTo>
                <a:lnTo>
                  <a:pt x="107" y="26"/>
                </a:lnTo>
                <a:lnTo>
                  <a:pt x="107" y="26"/>
                </a:lnTo>
                <a:lnTo>
                  <a:pt x="103" y="26"/>
                </a:lnTo>
                <a:lnTo>
                  <a:pt x="103" y="26"/>
                </a:lnTo>
                <a:close/>
                <a:moveTo>
                  <a:pt x="34" y="156"/>
                </a:moveTo>
                <a:lnTo>
                  <a:pt x="34" y="156"/>
                </a:lnTo>
                <a:lnTo>
                  <a:pt x="36" y="156"/>
                </a:lnTo>
                <a:lnTo>
                  <a:pt x="38" y="155"/>
                </a:lnTo>
                <a:lnTo>
                  <a:pt x="39" y="149"/>
                </a:lnTo>
                <a:lnTo>
                  <a:pt x="39" y="145"/>
                </a:lnTo>
                <a:lnTo>
                  <a:pt x="42" y="142"/>
                </a:lnTo>
                <a:lnTo>
                  <a:pt x="45" y="140"/>
                </a:lnTo>
                <a:lnTo>
                  <a:pt x="49" y="141"/>
                </a:lnTo>
                <a:lnTo>
                  <a:pt x="46" y="138"/>
                </a:lnTo>
                <a:lnTo>
                  <a:pt x="46" y="138"/>
                </a:lnTo>
                <a:lnTo>
                  <a:pt x="43" y="140"/>
                </a:lnTo>
                <a:lnTo>
                  <a:pt x="38" y="142"/>
                </a:lnTo>
                <a:lnTo>
                  <a:pt x="29" y="145"/>
                </a:lnTo>
                <a:lnTo>
                  <a:pt x="27" y="147"/>
                </a:lnTo>
                <a:lnTo>
                  <a:pt x="25" y="149"/>
                </a:lnTo>
                <a:lnTo>
                  <a:pt x="28" y="152"/>
                </a:lnTo>
                <a:lnTo>
                  <a:pt x="34" y="156"/>
                </a:lnTo>
                <a:lnTo>
                  <a:pt x="34" y="156"/>
                </a:lnTo>
                <a:close/>
                <a:moveTo>
                  <a:pt x="190" y="206"/>
                </a:moveTo>
                <a:lnTo>
                  <a:pt x="190" y="206"/>
                </a:lnTo>
                <a:lnTo>
                  <a:pt x="194" y="204"/>
                </a:lnTo>
                <a:lnTo>
                  <a:pt x="198" y="203"/>
                </a:lnTo>
                <a:lnTo>
                  <a:pt x="201" y="200"/>
                </a:lnTo>
                <a:lnTo>
                  <a:pt x="202" y="196"/>
                </a:lnTo>
                <a:lnTo>
                  <a:pt x="205" y="187"/>
                </a:lnTo>
                <a:lnTo>
                  <a:pt x="208" y="180"/>
                </a:lnTo>
                <a:lnTo>
                  <a:pt x="190" y="206"/>
                </a:lnTo>
                <a:close/>
                <a:moveTo>
                  <a:pt x="136" y="151"/>
                </a:moveTo>
                <a:lnTo>
                  <a:pt x="133" y="144"/>
                </a:lnTo>
                <a:lnTo>
                  <a:pt x="133" y="144"/>
                </a:lnTo>
                <a:lnTo>
                  <a:pt x="129" y="144"/>
                </a:lnTo>
                <a:lnTo>
                  <a:pt x="126" y="145"/>
                </a:lnTo>
                <a:lnTo>
                  <a:pt x="126" y="148"/>
                </a:lnTo>
                <a:lnTo>
                  <a:pt x="126" y="149"/>
                </a:lnTo>
                <a:lnTo>
                  <a:pt x="128" y="152"/>
                </a:lnTo>
                <a:lnTo>
                  <a:pt x="129" y="152"/>
                </a:lnTo>
                <a:lnTo>
                  <a:pt x="132" y="152"/>
                </a:lnTo>
                <a:lnTo>
                  <a:pt x="136" y="151"/>
                </a:lnTo>
                <a:lnTo>
                  <a:pt x="136" y="15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60" name="文本框 13"/>
          <p:cNvSpPr txBox="1"/>
          <p:nvPr/>
        </p:nvSpPr>
        <p:spPr>
          <a:xfrm>
            <a:off x="4739008" y="2616446"/>
            <a:ext cx="1273876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/>
            <a:r>
              <a:rPr lang="en-US" altLang="zh-CN" sz="3200" dirty="0">
                <a:latin typeface="+mn-ea"/>
              </a:rPr>
              <a:t>TITLE</a:t>
            </a:r>
            <a:endParaRPr lang="zh-CN" altLang="en-US" sz="3200" dirty="0">
              <a:latin typeface="+mn-ea"/>
            </a:endParaRPr>
          </a:p>
        </p:txBody>
      </p:sp>
      <p:sp>
        <p:nvSpPr>
          <p:cNvPr id="61" name="文本框 13"/>
          <p:cNvSpPr txBox="1"/>
          <p:nvPr/>
        </p:nvSpPr>
        <p:spPr>
          <a:xfrm>
            <a:off x="6542196" y="2628156"/>
            <a:ext cx="1273876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/>
            <a:r>
              <a:rPr lang="en-US" altLang="zh-CN" sz="3200" dirty="0">
                <a:latin typeface="+mn-ea"/>
              </a:rPr>
              <a:t>TITLE</a:t>
            </a:r>
            <a:endParaRPr lang="zh-CN" altLang="en-US" sz="3200" dirty="0">
              <a:latin typeface="+mn-ea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134" name="组合 133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135" name="图片 1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136" name="文本框 135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03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133" grpId="0"/>
    </p:bldLst>
  </p:timing>
</p:sld>
</file>

<file path=ppt/slides/slide18.xml><?xml version="1.0" encoding="utf-8"?>
<p:sld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4"/>
          <p:cNvGrpSpPr>
            <a:grpSpLocks noChangeAspect="1"/>
          </p:cNvGrpSpPr>
          <p:nvPr/>
        </p:nvGrpSpPr>
        <p:grpSpPr bwMode="auto">
          <a:xfrm>
            <a:off x="943433" y="2225811"/>
            <a:ext cx="4349266" cy="3604609"/>
            <a:chOff x="4405" y="1302"/>
            <a:chExt cx="2359" cy="2115"/>
          </a:xfrm>
          <a:solidFill>
            <a:schemeClr val="tx1"/>
          </a:solidFill>
        </p:grpSpPr>
        <p:sp>
          <p:nvSpPr>
            <p:cNvPr id="33" name="Freeform 5"/>
            <p:cNvSpPr>
              <a:spLocks noEditPoints="1"/>
            </p:cNvSpPr>
            <p:nvPr/>
          </p:nvSpPr>
          <p:spPr bwMode="auto">
            <a:xfrm>
              <a:off x="4405" y="1745"/>
              <a:ext cx="2359" cy="1672"/>
            </a:xfrm>
            <a:custGeom>
              <a:avLst/>
              <a:gdLst>
                <a:gd name="T0" fmla="*/ 62 w 311"/>
                <a:gd name="T1" fmla="*/ 133 h 261"/>
                <a:gd name="T2" fmla="*/ 103 w 311"/>
                <a:gd name="T3" fmla="*/ 185 h 261"/>
                <a:gd name="T4" fmla="*/ 138 w 311"/>
                <a:gd name="T5" fmla="*/ 113 h 261"/>
                <a:gd name="T6" fmla="*/ 165 w 311"/>
                <a:gd name="T7" fmla="*/ 182 h 261"/>
                <a:gd name="T8" fmla="*/ 199 w 311"/>
                <a:gd name="T9" fmla="*/ 86 h 261"/>
                <a:gd name="T10" fmla="*/ 224 w 311"/>
                <a:gd name="T11" fmla="*/ 176 h 261"/>
                <a:gd name="T12" fmla="*/ 219 w 311"/>
                <a:gd name="T13" fmla="*/ 4 h 261"/>
                <a:gd name="T14" fmla="*/ 263 w 311"/>
                <a:gd name="T15" fmla="*/ 206 h 261"/>
                <a:gd name="T16" fmla="*/ 226 w 311"/>
                <a:gd name="T17" fmla="*/ 259 h 261"/>
                <a:gd name="T18" fmla="*/ 97 w 311"/>
                <a:gd name="T19" fmla="*/ 257 h 261"/>
                <a:gd name="T20" fmla="*/ 246 w 311"/>
                <a:gd name="T21" fmla="*/ 9 h 261"/>
                <a:gd name="T22" fmla="*/ 237 w 311"/>
                <a:gd name="T23" fmla="*/ 9 h 261"/>
                <a:gd name="T24" fmla="*/ 226 w 311"/>
                <a:gd name="T25" fmla="*/ 57 h 261"/>
                <a:gd name="T26" fmla="*/ 230 w 311"/>
                <a:gd name="T27" fmla="*/ 65 h 261"/>
                <a:gd name="T28" fmla="*/ 164 w 311"/>
                <a:gd name="T29" fmla="*/ 42 h 261"/>
                <a:gd name="T30" fmla="*/ 187 w 311"/>
                <a:gd name="T31" fmla="*/ 44 h 261"/>
                <a:gd name="T32" fmla="*/ 251 w 311"/>
                <a:gd name="T33" fmla="*/ 56 h 261"/>
                <a:gd name="T34" fmla="*/ 173 w 311"/>
                <a:gd name="T35" fmla="*/ 86 h 261"/>
                <a:gd name="T36" fmla="*/ 249 w 311"/>
                <a:gd name="T37" fmla="*/ 79 h 261"/>
                <a:gd name="T38" fmla="*/ 225 w 311"/>
                <a:gd name="T39" fmla="*/ 113 h 261"/>
                <a:gd name="T40" fmla="*/ 181 w 311"/>
                <a:gd name="T41" fmla="*/ 105 h 261"/>
                <a:gd name="T42" fmla="*/ 103 w 311"/>
                <a:gd name="T43" fmla="*/ 96 h 261"/>
                <a:gd name="T44" fmla="*/ 104 w 311"/>
                <a:gd name="T45" fmla="*/ 127 h 261"/>
                <a:gd name="T46" fmla="*/ 174 w 311"/>
                <a:gd name="T47" fmla="*/ 120 h 261"/>
                <a:gd name="T48" fmla="*/ 135 w 311"/>
                <a:gd name="T49" fmla="*/ 99 h 261"/>
                <a:gd name="T50" fmla="*/ 232 w 311"/>
                <a:gd name="T51" fmla="*/ 139 h 261"/>
                <a:gd name="T52" fmla="*/ 119 w 311"/>
                <a:gd name="T53" fmla="*/ 124 h 261"/>
                <a:gd name="T54" fmla="*/ 118 w 311"/>
                <a:gd name="T55" fmla="*/ 135 h 261"/>
                <a:gd name="T56" fmla="*/ 258 w 311"/>
                <a:gd name="T57" fmla="*/ 117 h 261"/>
                <a:gd name="T58" fmla="*/ 194 w 311"/>
                <a:gd name="T59" fmla="*/ 125 h 261"/>
                <a:gd name="T60" fmla="*/ 226 w 311"/>
                <a:gd name="T61" fmla="*/ 163 h 261"/>
                <a:gd name="T62" fmla="*/ 137 w 311"/>
                <a:gd name="T63" fmla="*/ 132 h 261"/>
                <a:gd name="T64" fmla="*/ 193 w 311"/>
                <a:gd name="T65" fmla="*/ 148 h 261"/>
                <a:gd name="T66" fmla="*/ 50 w 311"/>
                <a:gd name="T67" fmla="*/ 155 h 261"/>
                <a:gd name="T68" fmla="*/ 42 w 311"/>
                <a:gd name="T69" fmla="*/ 182 h 261"/>
                <a:gd name="T70" fmla="*/ 106 w 311"/>
                <a:gd name="T71" fmla="*/ 188 h 261"/>
                <a:gd name="T72" fmla="*/ 239 w 311"/>
                <a:gd name="T73" fmla="*/ 178 h 261"/>
                <a:gd name="T74" fmla="*/ 105 w 311"/>
                <a:gd name="T75" fmla="*/ 192 h 261"/>
                <a:gd name="T76" fmla="*/ 196 w 311"/>
                <a:gd name="T77" fmla="*/ 163 h 261"/>
                <a:gd name="T78" fmla="*/ 41 w 311"/>
                <a:gd name="T79" fmla="*/ 196 h 261"/>
                <a:gd name="T80" fmla="*/ 187 w 311"/>
                <a:gd name="T81" fmla="*/ 179 h 261"/>
                <a:gd name="T82" fmla="*/ 198 w 311"/>
                <a:gd name="T83" fmla="*/ 166 h 261"/>
                <a:gd name="T84" fmla="*/ 246 w 311"/>
                <a:gd name="T85" fmla="*/ 182 h 261"/>
                <a:gd name="T86" fmla="*/ 107 w 311"/>
                <a:gd name="T87" fmla="*/ 214 h 261"/>
                <a:gd name="T88" fmla="*/ 251 w 311"/>
                <a:gd name="T89" fmla="*/ 198 h 261"/>
                <a:gd name="T90" fmla="*/ 42 w 311"/>
                <a:gd name="T91" fmla="*/ 220 h 261"/>
                <a:gd name="T92" fmla="*/ 199 w 311"/>
                <a:gd name="T93" fmla="*/ 197 h 261"/>
                <a:gd name="T94" fmla="*/ 43 w 311"/>
                <a:gd name="T95" fmla="*/ 224 h 261"/>
                <a:gd name="T96" fmla="*/ 236 w 311"/>
                <a:gd name="T97" fmla="*/ 230 h 261"/>
                <a:gd name="T98" fmla="*/ 119 w 311"/>
                <a:gd name="T99" fmla="*/ 211 h 261"/>
                <a:gd name="T100" fmla="*/ 120 w 311"/>
                <a:gd name="T101" fmla="*/ 219 h 261"/>
                <a:gd name="T102" fmla="*/ 261 w 311"/>
                <a:gd name="T103" fmla="*/ 210 h 261"/>
                <a:gd name="T104" fmla="*/ 228 w 311"/>
                <a:gd name="T105" fmla="*/ 237 h 261"/>
                <a:gd name="T106" fmla="*/ 74 w 311"/>
                <a:gd name="T107" fmla="*/ 215 h 261"/>
                <a:gd name="T108" fmla="*/ 66 w 311"/>
                <a:gd name="T109" fmla="*/ 225 h 261"/>
                <a:gd name="T110" fmla="*/ 170 w 311"/>
                <a:gd name="T111" fmla="*/ 255 h 261"/>
                <a:gd name="T112" fmla="*/ 137 w 311"/>
                <a:gd name="T113" fmla="*/ 227 h 261"/>
                <a:gd name="T114" fmla="*/ 261 w 311"/>
                <a:gd name="T115" fmla="*/ 221 h 261"/>
                <a:gd name="T116" fmla="*/ 74 w 311"/>
                <a:gd name="T117" fmla="*/ 231 h 261"/>
                <a:gd name="T118" fmla="*/ 180 w 311"/>
                <a:gd name="T119" fmla="*/ 255 h 261"/>
                <a:gd name="T120" fmla="*/ 261 w 311"/>
                <a:gd name="T121" fmla="*/ 243 h 261"/>
                <a:gd name="T122" fmla="*/ 73 w 311"/>
                <a:gd name="T123" fmla="*/ 242 h 261"/>
                <a:gd name="T124" fmla="*/ 200 w 311"/>
                <a:gd name="T125" fmla="*/ 256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1" h="261">
                  <a:moveTo>
                    <a:pt x="41" y="258"/>
                  </a:moveTo>
                  <a:cubicBezTo>
                    <a:pt x="40" y="257"/>
                    <a:pt x="40" y="256"/>
                    <a:pt x="38" y="256"/>
                  </a:cubicBezTo>
                  <a:cubicBezTo>
                    <a:pt x="35" y="256"/>
                    <a:pt x="32" y="256"/>
                    <a:pt x="29" y="256"/>
                  </a:cubicBezTo>
                  <a:cubicBezTo>
                    <a:pt x="19" y="255"/>
                    <a:pt x="9" y="257"/>
                    <a:pt x="0" y="255"/>
                  </a:cubicBezTo>
                  <a:cubicBezTo>
                    <a:pt x="1" y="254"/>
                    <a:pt x="3" y="254"/>
                    <a:pt x="4" y="253"/>
                  </a:cubicBezTo>
                  <a:cubicBezTo>
                    <a:pt x="17" y="253"/>
                    <a:pt x="26" y="254"/>
                    <a:pt x="39" y="253"/>
                  </a:cubicBezTo>
                  <a:cubicBezTo>
                    <a:pt x="41" y="248"/>
                    <a:pt x="39" y="243"/>
                    <a:pt x="40" y="237"/>
                  </a:cubicBezTo>
                  <a:cubicBezTo>
                    <a:pt x="40" y="236"/>
                    <a:pt x="39" y="235"/>
                    <a:pt x="39" y="234"/>
                  </a:cubicBezTo>
                  <a:cubicBezTo>
                    <a:pt x="40" y="232"/>
                    <a:pt x="41" y="228"/>
                    <a:pt x="39" y="226"/>
                  </a:cubicBezTo>
                  <a:cubicBezTo>
                    <a:pt x="38" y="224"/>
                    <a:pt x="40" y="224"/>
                    <a:pt x="40" y="223"/>
                  </a:cubicBezTo>
                  <a:cubicBezTo>
                    <a:pt x="40" y="214"/>
                    <a:pt x="39" y="203"/>
                    <a:pt x="39" y="195"/>
                  </a:cubicBezTo>
                  <a:cubicBezTo>
                    <a:pt x="39" y="186"/>
                    <a:pt x="40" y="176"/>
                    <a:pt x="38" y="167"/>
                  </a:cubicBezTo>
                  <a:cubicBezTo>
                    <a:pt x="39" y="159"/>
                    <a:pt x="39" y="151"/>
                    <a:pt x="38" y="144"/>
                  </a:cubicBezTo>
                  <a:cubicBezTo>
                    <a:pt x="38" y="141"/>
                    <a:pt x="35" y="137"/>
                    <a:pt x="39" y="134"/>
                  </a:cubicBezTo>
                  <a:cubicBezTo>
                    <a:pt x="45" y="133"/>
                    <a:pt x="54" y="134"/>
                    <a:pt x="62" y="133"/>
                  </a:cubicBezTo>
                  <a:cubicBezTo>
                    <a:pt x="66" y="133"/>
                    <a:pt x="70" y="131"/>
                    <a:pt x="73" y="133"/>
                  </a:cubicBezTo>
                  <a:cubicBezTo>
                    <a:pt x="75" y="143"/>
                    <a:pt x="75" y="154"/>
                    <a:pt x="74" y="162"/>
                  </a:cubicBezTo>
                  <a:cubicBezTo>
                    <a:pt x="75" y="163"/>
                    <a:pt x="75" y="165"/>
                    <a:pt x="77" y="165"/>
                  </a:cubicBezTo>
                  <a:cubicBezTo>
                    <a:pt x="76" y="166"/>
                    <a:pt x="76" y="167"/>
                    <a:pt x="74" y="167"/>
                  </a:cubicBezTo>
                  <a:cubicBezTo>
                    <a:pt x="76" y="174"/>
                    <a:pt x="76" y="181"/>
                    <a:pt x="75" y="190"/>
                  </a:cubicBezTo>
                  <a:cubicBezTo>
                    <a:pt x="75" y="195"/>
                    <a:pt x="77" y="200"/>
                    <a:pt x="76" y="205"/>
                  </a:cubicBezTo>
                  <a:cubicBezTo>
                    <a:pt x="76" y="206"/>
                    <a:pt x="75" y="207"/>
                    <a:pt x="75" y="209"/>
                  </a:cubicBezTo>
                  <a:cubicBezTo>
                    <a:pt x="75" y="210"/>
                    <a:pt x="76" y="213"/>
                    <a:pt x="76" y="215"/>
                  </a:cubicBezTo>
                  <a:cubicBezTo>
                    <a:pt x="76" y="216"/>
                    <a:pt x="76" y="220"/>
                    <a:pt x="76" y="222"/>
                  </a:cubicBezTo>
                  <a:cubicBezTo>
                    <a:pt x="76" y="223"/>
                    <a:pt x="76" y="224"/>
                    <a:pt x="76" y="225"/>
                  </a:cubicBezTo>
                  <a:cubicBezTo>
                    <a:pt x="77" y="235"/>
                    <a:pt x="75" y="246"/>
                    <a:pt x="78" y="254"/>
                  </a:cubicBezTo>
                  <a:cubicBezTo>
                    <a:pt x="86" y="255"/>
                    <a:pt x="95" y="254"/>
                    <a:pt x="103" y="254"/>
                  </a:cubicBezTo>
                  <a:cubicBezTo>
                    <a:pt x="104" y="248"/>
                    <a:pt x="104" y="240"/>
                    <a:pt x="103" y="237"/>
                  </a:cubicBezTo>
                  <a:cubicBezTo>
                    <a:pt x="105" y="233"/>
                    <a:pt x="104" y="229"/>
                    <a:pt x="104" y="225"/>
                  </a:cubicBezTo>
                  <a:cubicBezTo>
                    <a:pt x="104" y="212"/>
                    <a:pt x="103" y="198"/>
                    <a:pt x="103" y="185"/>
                  </a:cubicBezTo>
                  <a:cubicBezTo>
                    <a:pt x="103" y="183"/>
                    <a:pt x="102" y="184"/>
                    <a:pt x="102" y="183"/>
                  </a:cubicBezTo>
                  <a:cubicBezTo>
                    <a:pt x="104" y="177"/>
                    <a:pt x="101" y="168"/>
                    <a:pt x="102" y="160"/>
                  </a:cubicBezTo>
                  <a:cubicBezTo>
                    <a:pt x="102" y="158"/>
                    <a:pt x="101" y="156"/>
                    <a:pt x="101" y="154"/>
                  </a:cubicBezTo>
                  <a:cubicBezTo>
                    <a:pt x="101" y="149"/>
                    <a:pt x="102" y="146"/>
                    <a:pt x="100" y="143"/>
                  </a:cubicBezTo>
                  <a:cubicBezTo>
                    <a:pt x="101" y="142"/>
                    <a:pt x="101" y="141"/>
                    <a:pt x="102" y="140"/>
                  </a:cubicBezTo>
                  <a:cubicBezTo>
                    <a:pt x="101" y="132"/>
                    <a:pt x="102" y="121"/>
                    <a:pt x="101" y="111"/>
                  </a:cubicBezTo>
                  <a:cubicBezTo>
                    <a:pt x="101" y="110"/>
                    <a:pt x="100" y="110"/>
                    <a:pt x="100" y="109"/>
                  </a:cubicBezTo>
                  <a:cubicBezTo>
                    <a:pt x="100" y="108"/>
                    <a:pt x="100" y="107"/>
                    <a:pt x="101" y="107"/>
                  </a:cubicBezTo>
                  <a:cubicBezTo>
                    <a:pt x="101" y="97"/>
                    <a:pt x="100" y="90"/>
                    <a:pt x="100" y="82"/>
                  </a:cubicBezTo>
                  <a:cubicBezTo>
                    <a:pt x="109" y="81"/>
                    <a:pt x="118" y="80"/>
                    <a:pt x="127" y="80"/>
                  </a:cubicBezTo>
                  <a:cubicBezTo>
                    <a:pt x="130" y="80"/>
                    <a:pt x="135" y="81"/>
                    <a:pt x="138" y="81"/>
                  </a:cubicBezTo>
                  <a:cubicBezTo>
                    <a:pt x="139" y="83"/>
                    <a:pt x="137" y="85"/>
                    <a:pt x="139" y="86"/>
                  </a:cubicBezTo>
                  <a:cubicBezTo>
                    <a:pt x="136" y="92"/>
                    <a:pt x="138" y="101"/>
                    <a:pt x="137" y="108"/>
                  </a:cubicBezTo>
                  <a:cubicBezTo>
                    <a:pt x="138" y="109"/>
                    <a:pt x="140" y="109"/>
                    <a:pt x="140" y="110"/>
                  </a:cubicBezTo>
                  <a:cubicBezTo>
                    <a:pt x="140" y="111"/>
                    <a:pt x="138" y="112"/>
                    <a:pt x="138" y="113"/>
                  </a:cubicBezTo>
                  <a:cubicBezTo>
                    <a:pt x="138" y="117"/>
                    <a:pt x="139" y="122"/>
                    <a:pt x="138" y="126"/>
                  </a:cubicBezTo>
                  <a:cubicBezTo>
                    <a:pt x="139" y="126"/>
                    <a:pt x="139" y="127"/>
                    <a:pt x="140" y="127"/>
                  </a:cubicBezTo>
                  <a:cubicBezTo>
                    <a:pt x="140" y="139"/>
                    <a:pt x="138" y="148"/>
                    <a:pt x="141" y="158"/>
                  </a:cubicBezTo>
                  <a:cubicBezTo>
                    <a:pt x="141" y="159"/>
                    <a:pt x="139" y="159"/>
                    <a:pt x="140" y="160"/>
                  </a:cubicBezTo>
                  <a:cubicBezTo>
                    <a:pt x="141" y="171"/>
                    <a:pt x="141" y="176"/>
                    <a:pt x="142" y="185"/>
                  </a:cubicBezTo>
                  <a:cubicBezTo>
                    <a:pt x="140" y="193"/>
                    <a:pt x="141" y="205"/>
                    <a:pt x="141" y="215"/>
                  </a:cubicBezTo>
                  <a:cubicBezTo>
                    <a:pt x="140" y="229"/>
                    <a:pt x="139" y="241"/>
                    <a:pt x="141" y="254"/>
                  </a:cubicBezTo>
                  <a:cubicBezTo>
                    <a:pt x="150" y="255"/>
                    <a:pt x="154" y="255"/>
                    <a:pt x="165" y="255"/>
                  </a:cubicBezTo>
                  <a:cubicBezTo>
                    <a:pt x="166" y="243"/>
                    <a:pt x="166" y="233"/>
                    <a:pt x="165" y="220"/>
                  </a:cubicBezTo>
                  <a:cubicBezTo>
                    <a:pt x="166" y="219"/>
                    <a:pt x="164" y="220"/>
                    <a:pt x="164" y="218"/>
                  </a:cubicBezTo>
                  <a:cubicBezTo>
                    <a:pt x="165" y="215"/>
                    <a:pt x="165" y="208"/>
                    <a:pt x="164" y="206"/>
                  </a:cubicBezTo>
                  <a:cubicBezTo>
                    <a:pt x="165" y="203"/>
                    <a:pt x="166" y="197"/>
                    <a:pt x="164" y="195"/>
                  </a:cubicBezTo>
                  <a:cubicBezTo>
                    <a:pt x="164" y="193"/>
                    <a:pt x="165" y="192"/>
                    <a:pt x="165" y="189"/>
                  </a:cubicBezTo>
                  <a:cubicBezTo>
                    <a:pt x="165" y="187"/>
                    <a:pt x="164" y="185"/>
                    <a:pt x="164" y="184"/>
                  </a:cubicBezTo>
                  <a:cubicBezTo>
                    <a:pt x="164" y="184"/>
                    <a:pt x="165" y="183"/>
                    <a:pt x="165" y="182"/>
                  </a:cubicBezTo>
                  <a:cubicBezTo>
                    <a:pt x="165" y="181"/>
                    <a:pt x="165" y="178"/>
                    <a:pt x="165" y="174"/>
                  </a:cubicBezTo>
                  <a:cubicBezTo>
                    <a:pt x="164" y="171"/>
                    <a:pt x="165" y="168"/>
                    <a:pt x="164" y="166"/>
                  </a:cubicBezTo>
                  <a:cubicBezTo>
                    <a:pt x="166" y="148"/>
                    <a:pt x="162" y="125"/>
                    <a:pt x="163" y="108"/>
                  </a:cubicBezTo>
                  <a:cubicBezTo>
                    <a:pt x="163" y="90"/>
                    <a:pt x="160" y="70"/>
                    <a:pt x="161" y="47"/>
                  </a:cubicBezTo>
                  <a:cubicBezTo>
                    <a:pt x="161" y="45"/>
                    <a:pt x="162" y="42"/>
                    <a:pt x="160" y="40"/>
                  </a:cubicBezTo>
                  <a:cubicBezTo>
                    <a:pt x="163" y="39"/>
                    <a:pt x="167" y="39"/>
                    <a:pt x="170" y="39"/>
                  </a:cubicBezTo>
                  <a:cubicBezTo>
                    <a:pt x="178" y="39"/>
                    <a:pt x="184" y="39"/>
                    <a:pt x="191" y="40"/>
                  </a:cubicBezTo>
                  <a:cubicBezTo>
                    <a:pt x="193" y="40"/>
                    <a:pt x="194" y="39"/>
                    <a:pt x="196" y="40"/>
                  </a:cubicBezTo>
                  <a:cubicBezTo>
                    <a:pt x="198" y="41"/>
                    <a:pt x="197" y="44"/>
                    <a:pt x="197" y="47"/>
                  </a:cubicBezTo>
                  <a:cubicBezTo>
                    <a:pt x="196" y="48"/>
                    <a:pt x="197" y="48"/>
                    <a:pt x="198" y="49"/>
                  </a:cubicBezTo>
                  <a:cubicBezTo>
                    <a:pt x="198" y="53"/>
                    <a:pt x="196" y="58"/>
                    <a:pt x="199" y="61"/>
                  </a:cubicBezTo>
                  <a:cubicBezTo>
                    <a:pt x="199" y="62"/>
                    <a:pt x="198" y="63"/>
                    <a:pt x="198" y="63"/>
                  </a:cubicBezTo>
                  <a:cubicBezTo>
                    <a:pt x="199" y="67"/>
                    <a:pt x="198" y="75"/>
                    <a:pt x="199" y="81"/>
                  </a:cubicBezTo>
                  <a:cubicBezTo>
                    <a:pt x="199" y="82"/>
                    <a:pt x="199" y="83"/>
                    <a:pt x="200" y="83"/>
                  </a:cubicBezTo>
                  <a:cubicBezTo>
                    <a:pt x="200" y="84"/>
                    <a:pt x="199" y="85"/>
                    <a:pt x="199" y="86"/>
                  </a:cubicBezTo>
                  <a:cubicBezTo>
                    <a:pt x="199" y="90"/>
                    <a:pt x="198" y="93"/>
                    <a:pt x="200" y="96"/>
                  </a:cubicBezTo>
                  <a:cubicBezTo>
                    <a:pt x="200" y="113"/>
                    <a:pt x="200" y="131"/>
                    <a:pt x="200" y="149"/>
                  </a:cubicBezTo>
                  <a:cubicBezTo>
                    <a:pt x="200" y="151"/>
                    <a:pt x="201" y="153"/>
                    <a:pt x="201" y="155"/>
                  </a:cubicBezTo>
                  <a:cubicBezTo>
                    <a:pt x="202" y="158"/>
                    <a:pt x="201" y="163"/>
                    <a:pt x="201" y="166"/>
                  </a:cubicBezTo>
                  <a:cubicBezTo>
                    <a:pt x="201" y="170"/>
                    <a:pt x="201" y="174"/>
                    <a:pt x="201" y="178"/>
                  </a:cubicBezTo>
                  <a:cubicBezTo>
                    <a:pt x="201" y="179"/>
                    <a:pt x="202" y="180"/>
                    <a:pt x="202" y="182"/>
                  </a:cubicBezTo>
                  <a:cubicBezTo>
                    <a:pt x="202" y="184"/>
                    <a:pt x="201" y="186"/>
                    <a:pt x="201" y="188"/>
                  </a:cubicBezTo>
                  <a:cubicBezTo>
                    <a:pt x="201" y="199"/>
                    <a:pt x="201" y="211"/>
                    <a:pt x="202" y="221"/>
                  </a:cubicBezTo>
                  <a:cubicBezTo>
                    <a:pt x="202" y="224"/>
                    <a:pt x="202" y="226"/>
                    <a:pt x="202" y="228"/>
                  </a:cubicBezTo>
                  <a:cubicBezTo>
                    <a:pt x="202" y="229"/>
                    <a:pt x="201" y="229"/>
                    <a:pt x="201" y="229"/>
                  </a:cubicBezTo>
                  <a:cubicBezTo>
                    <a:pt x="201" y="231"/>
                    <a:pt x="203" y="233"/>
                    <a:pt x="203" y="235"/>
                  </a:cubicBezTo>
                  <a:cubicBezTo>
                    <a:pt x="203" y="243"/>
                    <a:pt x="201" y="249"/>
                    <a:pt x="203" y="256"/>
                  </a:cubicBezTo>
                  <a:cubicBezTo>
                    <a:pt x="211" y="256"/>
                    <a:pt x="220" y="257"/>
                    <a:pt x="226" y="256"/>
                  </a:cubicBezTo>
                  <a:cubicBezTo>
                    <a:pt x="227" y="230"/>
                    <a:pt x="224" y="207"/>
                    <a:pt x="224" y="182"/>
                  </a:cubicBezTo>
                  <a:cubicBezTo>
                    <a:pt x="224" y="179"/>
                    <a:pt x="225" y="178"/>
                    <a:pt x="224" y="176"/>
                  </a:cubicBezTo>
                  <a:cubicBezTo>
                    <a:pt x="224" y="175"/>
                    <a:pt x="222" y="176"/>
                    <a:pt x="222" y="175"/>
                  </a:cubicBezTo>
                  <a:cubicBezTo>
                    <a:pt x="223" y="172"/>
                    <a:pt x="224" y="172"/>
                    <a:pt x="224" y="168"/>
                  </a:cubicBezTo>
                  <a:cubicBezTo>
                    <a:pt x="224" y="167"/>
                    <a:pt x="222" y="168"/>
                    <a:pt x="222" y="167"/>
                  </a:cubicBezTo>
                  <a:cubicBezTo>
                    <a:pt x="222" y="163"/>
                    <a:pt x="225" y="160"/>
                    <a:pt x="223" y="156"/>
                  </a:cubicBezTo>
                  <a:cubicBezTo>
                    <a:pt x="224" y="149"/>
                    <a:pt x="222" y="143"/>
                    <a:pt x="223" y="136"/>
                  </a:cubicBezTo>
                  <a:cubicBezTo>
                    <a:pt x="223" y="135"/>
                    <a:pt x="221" y="135"/>
                    <a:pt x="222" y="134"/>
                  </a:cubicBezTo>
                  <a:cubicBezTo>
                    <a:pt x="223" y="128"/>
                    <a:pt x="221" y="122"/>
                    <a:pt x="222" y="117"/>
                  </a:cubicBezTo>
                  <a:cubicBezTo>
                    <a:pt x="222" y="116"/>
                    <a:pt x="221" y="116"/>
                    <a:pt x="221" y="115"/>
                  </a:cubicBezTo>
                  <a:cubicBezTo>
                    <a:pt x="221" y="114"/>
                    <a:pt x="221" y="113"/>
                    <a:pt x="222" y="112"/>
                  </a:cubicBezTo>
                  <a:cubicBezTo>
                    <a:pt x="221" y="102"/>
                    <a:pt x="221" y="92"/>
                    <a:pt x="220" y="81"/>
                  </a:cubicBezTo>
                  <a:cubicBezTo>
                    <a:pt x="220" y="71"/>
                    <a:pt x="222" y="61"/>
                    <a:pt x="219" y="53"/>
                  </a:cubicBezTo>
                  <a:cubicBezTo>
                    <a:pt x="221" y="44"/>
                    <a:pt x="219" y="34"/>
                    <a:pt x="219" y="25"/>
                  </a:cubicBezTo>
                  <a:cubicBezTo>
                    <a:pt x="219" y="24"/>
                    <a:pt x="218" y="24"/>
                    <a:pt x="217" y="23"/>
                  </a:cubicBezTo>
                  <a:cubicBezTo>
                    <a:pt x="217" y="21"/>
                    <a:pt x="219" y="20"/>
                    <a:pt x="219" y="19"/>
                  </a:cubicBezTo>
                  <a:cubicBezTo>
                    <a:pt x="219" y="14"/>
                    <a:pt x="220" y="9"/>
                    <a:pt x="219" y="4"/>
                  </a:cubicBezTo>
                  <a:cubicBezTo>
                    <a:pt x="222" y="2"/>
                    <a:pt x="226" y="3"/>
                    <a:pt x="230" y="3"/>
                  </a:cubicBezTo>
                  <a:cubicBezTo>
                    <a:pt x="239" y="2"/>
                    <a:pt x="249" y="0"/>
                    <a:pt x="258" y="2"/>
                  </a:cubicBezTo>
                  <a:cubicBezTo>
                    <a:pt x="256" y="17"/>
                    <a:pt x="260" y="40"/>
                    <a:pt x="258" y="55"/>
                  </a:cubicBezTo>
                  <a:cubicBezTo>
                    <a:pt x="261" y="70"/>
                    <a:pt x="258" y="88"/>
                    <a:pt x="260" y="103"/>
                  </a:cubicBezTo>
                  <a:cubicBezTo>
                    <a:pt x="259" y="104"/>
                    <a:pt x="261" y="108"/>
                    <a:pt x="259" y="110"/>
                  </a:cubicBezTo>
                  <a:cubicBezTo>
                    <a:pt x="261" y="113"/>
                    <a:pt x="261" y="117"/>
                    <a:pt x="261" y="121"/>
                  </a:cubicBezTo>
                  <a:cubicBezTo>
                    <a:pt x="261" y="121"/>
                    <a:pt x="261" y="121"/>
                    <a:pt x="262" y="121"/>
                  </a:cubicBezTo>
                  <a:cubicBezTo>
                    <a:pt x="260" y="130"/>
                    <a:pt x="262" y="137"/>
                    <a:pt x="261" y="148"/>
                  </a:cubicBezTo>
                  <a:cubicBezTo>
                    <a:pt x="262" y="149"/>
                    <a:pt x="262" y="150"/>
                    <a:pt x="263" y="151"/>
                  </a:cubicBezTo>
                  <a:cubicBezTo>
                    <a:pt x="262" y="158"/>
                    <a:pt x="263" y="167"/>
                    <a:pt x="263" y="176"/>
                  </a:cubicBezTo>
                  <a:cubicBezTo>
                    <a:pt x="263" y="179"/>
                    <a:pt x="263" y="182"/>
                    <a:pt x="263" y="184"/>
                  </a:cubicBezTo>
                  <a:cubicBezTo>
                    <a:pt x="263" y="187"/>
                    <a:pt x="264" y="189"/>
                    <a:pt x="264" y="192"/>
                  </a:cubicBezTo>
                  <a:cubicBezTo>
                    <a:pt x="264" y="194"/>
                    <a:pt x="263" y="197"/>
                    <a:pt x="263" y="200"/>
                  </a:cubicBezTo>
                  <a:cubicBezTo>
                    <a:pt x="263" y="202"/>
                    <a:pt x="264" y="203"/>
                    <a:pt x="264" y="205"/>
                  </a:cubicBezTo>
                  <a:cubicBezTo>
                    <a:pt x="264" y="205"/>
                    <a:pt x="263" y="206"/>
                    <a:pt x="263" y="206"/>
                  </a:cubicBezTo>
                  <a:cubicBezTo>
                    <a:pt x="263" y="207"/>
                    <a:pt x="264" y="208"/>
                    <a:pt x="264" y="208"/>
                  </a:cubicBezTo>
                  <a:cubicBezTo>
                    <a:pt x="264" y="209"/>
                    <a:pt x="263" y="210"/>
                    <a:pt x="263" y="211"/>
                  </a:cubicBezTo>
                  <a:cubicBezTo>
                    <a:pt x="263" y="214"/>
                    <a:pt x="264" y="216"/>
                    <a:pt x="264" y="218"/>
                  </a:cubicBezTo>
                  <a:cubicBezTo>
                    <a:pt x="264" y="231"/>
                    <a:pt x="263" y="242"/>
                    <a:pt x="263" y="255"/>
                  </a:cubicBezTo>
                  <a:cubicBezTo>
                    <a:pt x="277" y="257"/>
                    <a:pt x="293" y="256"/>
                    <a:pt x="306" y="256"/>
                  </a:cubicBezTo>
                  <a:cubicBezTo>
                    <a:pt x="308" y="256"/>
                    <a:pt x="309" y="255"/>
                    <a:pt x="311" y="256"/>
                  </a:cubicBezTo>
                  <a:cubicBezTo>
                    <a:pt x="310" y="260"/>
                    <a:pt x="307" y="258"/>
                    <a:pt x="303" y="258"/>
                  </a:cubicBezTo>
                  <a:cubicBezTo>
                    <a:pt x="299" y="258"/>
                    <a:pt x="294" y="260"/>
                    <a:pt x="291" y="260"/>
                  </a:cubicBezTo>
                  <a:cubicBezTo>
                    <a:pt x="288" y="259"/>
                    <a:pt x="285" y="259"/>
                    <a:pt x="282" y="258"/>
                  </a:cubicBezTo>
                  <a:cubicBezTo>
                    <a:pt x="276" y="259"/>
                    <a:pt x="270" y="258"/>
                    <a:pt x="264" y="258"/>
                  </a:cubicBezTo>
                  <a:cubicBezTo>
                    <a:pt x="263" y="259"/>
                    <a:pt x="264" y="260"/>
                    <a:pt x="262" y="261"/>
                  </a:cubicBezTo>
                  <a:cubicBezTo>
                    <a:pt x="261" y="261"/>
                    <a:pt x="260" y="260"/>
                    <a:pt x="260" y="258"/>
                  </a:cubicBezTo>
                  <a:cubicBezTo>
                    <a:pt x="250" y="258"/>
                    <a:pt x="240" y="258"/>
                    <a:pt x="229" y="258"/>
                  </a:cubicBezTo>
                  <a:cubicBezTo>
                    <a:pt x="228" y="259"/>
                    <a:pt x="228" y="260"/>
                    <a:pt x="228" y="261"/>
                  </a:cubicBezTo>
                  <a:cubicBezTo>
                    <a:pt x="226" y="261"/>
                    <a:pt x="226" y="259"/>
                    <a:pt x="226" y="259"/>
                  </a:cubicBezTo>
                  <a:cubicBezTo>
                    <a:pt x="216" y="259"/>
                    <a:pt x="202" y="259"/>
                    <a:pt x="192" y="258"/>
                  </a:cubicBezTo>
                  <a:cubicBezTo>
                    <a:pt x="191" y="258"/>
                    <a:pt x="191" y="260"/>
                    <a:pt x="190" y="260"/>
                  </a:cubicBezTo>
                  <a:cubicBezTo>
                    <a:pt x="190" y="257"/>
                    <a:pt x="185" y="259"/>
                    <a:pt x="184" y="258"/>
                  </a:cubicBezTo>
                  <a:cubicBezTo>
                    <a:pt x="182" y="258"/>
                    <a:pt x="183" y="260"/>
                    <a:pt x="181" y="260"/>
                  </a:cubicBezTo>
                  <a:cubicBezTo>
                    <a:pt x="180" y="260"/>
                    <a:pt x="182" y="259"/>
                    <a:pt x="182" y="258"/>
                  </a:cubicBezTo>
                  <a:cubicBezTo>
                    <a:pt x="177" y="258"/>
                    <a:pt x="171" y="256"/>
                    <a:pt x="166" y="258"/>
                  </a:cubicBezTo>
                  <a:cubicBezTo>
                    <a:pt x="161" y="256"/>
                    <a:pt x="156" y="257"/>
                    <a:pt x="151" y="257"/>
                  </a:cubicBezTo>
                  <a:cubicBezTo>
                    <a:pt x="146" y="257"/>
                    <a:pt x="142" y="256"/>
                    <a:pt x="139" y="258"/>
                  </a:cubicBezTo>
                  <a:cubicBezTo>
                    <a:pt x="135" y="255"/>
                    <a:pt x="130" y="257"/>
                    <a:pt x="126" y="256"/>
                  </a:cubicBezTo>
                  <a:cubicBezTo>
                    <a:pt x="126" y="256"/>
                    <a:pt x="125" y="255"/>
                    <a:pt x="124" y="255"/>
                  </a:cubicBezTo>
                  <a:cubicBezTo>
                    <a:pt x="122" y="255"/>
                    <a:pt x="120" y="256"/>
                    <a:pt x="117" y="256"/>
                  </a:cubicBezTo>
                  <a:cubicBezTo>
                    <a:pt x="116" y="256"/>
                    <a:pt x="114" y="255"/>
                    <a:pt x="111" y="256"/>
                  </a:cubicBezTo>
                  <a:cubicBezTo>
                    <a:pt x="110" y="256"/>
                    <a:pt x="110" y="257"/>
                    <a:pt x="108" y="257"/>
                  </a:cubicBezTo>
                  <a:cubicBezTo>
                    <a:pt x="107" y="257"/>
                    <a:pt x="108" y="257"/>
                    <a:pt x="108" y="256"/>
                  </a:cubicBezTo>
                  <a:cubicBezTo>
                    <a:pt x="104" y="256"/>
                    <a:pt x="100" y="256"/>
                    <a:pt x="97" y="257"/>
                  </a:cubicBezTo>
                  <a:cubicBezTo>
                    <a:pt x="90" y="257"/>
                    <a:pt x="82" y="258"/>
                    <a:pt x="75" y="257"/>
                  </a:cubicBezTo>
                  <a:cubicBezTo>
                    <a:pt x="72" y="257"/>
                    <a:pt x="68" y="255"/>
                    <a:pt x="64" y="257"/>
                  </a:cubicBezTo>
                  <a:cubicBezTo>
                    <a:pt x="64" y="256"/>
                    <a:pt x="64" y="256"/>
                    <a:pt x="64" y="255"/>
                  </a:cubicBezTo>
                  <a:cubicBezTo>
                    <a:pt x="64" y="256"/>
                    <a:pt x="63" y="255"/>
                    <a:pt x="61" y="255"/>
                  </a:cubicBezTo>
                  <a:cubicBezTo>
                    <a:pt x="61" y="255"/>
                    <a:pt x="60" y="256"/>
                    <a:pt x="59" y="256"/>
                  </a:cubicBezTo>
                  <a:cubicBezTo>
                    <a:pt x="56" y="256"/>
                    <a:pt x="49" y="257"/>
                    <a:pt x="46" y="256"/>
                  </a:cubicBezTo>
                  <a:cubicBezTo>
                    <a:pt x="45" y="256"/>
                    <a:pt x="41" y="256"/>
                    <a:pt x="41" y="258"/>
                  </a:cubicBezTo>
                  <a:close/>
                  <a:moveTo>
                    <a:pt x="243" y="4"/>
                  </a:moveTo>
                  <a:cubicBezTo>
                    <a:pt x="236" y="12"/>
                    <a:pt x="229" y="20"/>
                    <a:pt x="224" y="32"/>
                  </a:cubicBezTo>
                  <a:cubicBezTo>
                    <a:pt x="222" y="32"/>
                    <a:pt x="222" y="34"/>
                    <a:pt x="221" y="36"/>
                  </a:cubicBezTo>
                  <a:cubicBezTo>
                    <a:pt x="222" y="36"/>
                    <a:pt x="222" y="37"/>
                    <a:pt x="222" y="38"/>
                  </a:cubicBezTo>
                  <a:cubicBezTo>
                    <a:pt x="231" y="27"/>
                    <a:pt x="238" y="15"/>
                    <a:pt x="247" y="4"/>
                  </a:cubicBezTo>
                  <a:cubicBezTo>
                    <a:pt x="245" y="5"/>
                    <a:pt x="244" y="4"/>
                    <a:pt x="243" y="4"/>
                  </a:cubicBezTo>
                  <a:close/>
                  <a:moveTo>
                    <a:pt x="248" y="6"/>
                  </a:moveTo>
                  <a:cubicBezTo>
                    <a:pt x="248" y="8"/>
                    <a:pt x="246" y="8"/>
                    <a:pt x="246" y="9"/>
                  </a:cubicBezTo>
                  <a:cubicBezTo>
                    <a:pt x="238" y="17"/>
                    <a:pt x="233" y="29"/>
                    <a:pt x="225" y="38"/>
                  </a:cubicBezTo>
                  <a:cubicBezTo>
                    <a:pt x="225" y="39"/>
                    <a:pt x="226" y="39"/>
                    <a:pt x="226" y="41"/>
                  </a:cubicBezTo>
                  <a:cubicBezTo>
                    <a:pt x="225" y="41"/>
                    <a:pt x="224" y="42"/>
                    <a:pt x="223" y="42"/>
                  </a:cubicBezTo>
                  <a:cubicBezTo>
                    <a:pt x="222" y="43"/>
                    <a:pt x="222" y="46"/>
                    <a:pt x="222" y="47"/>
                  </a:cubicBezTo>
                  <a:cubicBezTo>
                    <a:pt x="223" y="47"/>
                    <a:pt x="224" y="46"/>
                    <a:pt x="225" y="45"/>
                  </a:cubicBezTo>
                  <a:cubicBezTo>
                    <a:pt x="234" y="31"/>
                    <a:pt x="245" y="19"/>
                    <a:pt x="254" y="5"/>
                  </a:cubicBezTo>
                  <a:cubicBezTo>
                    <a:pt x="251" y="3"/>
                    <a:pt x="250" y="6"/>
                    <a:pt x="248" y="6"/>
                  </a:cubicBezTo>
                  <a:close/>
                  <a:moveTo>
                    <a:pt x="223" y="6"/>
                  </a:moveTo>
                  <a:cubicBezTo>
                    <a:pt x="222" y="9"/>
                    <a:pt x="221" y="12"/>
                    <a:pt x="222" y="16"/>
                  </a:cubicBezTo>
                  <a:cubicBezTo>
                    <a:pt x="225" y="13"/>
                    <a:pt x="228" y="9"/>
                    <a:pt x="231" y="5"/>
                  </a:cubicBezTo>
                  <a:cubicBezTo>
                    <a:pt x="228" y="5"/>
                    <a:pt x="225" y="4"/>
                    <a:pt x="223" y="6"/>
                  </a:cubicBezTo>
                  <a:close/>
                  <a:moveTo>
                    <a:pt x="233" y="5"/>
                  </a:moveTo>
                  <a:cubicBezTo>
                    <a:pt x="229" y="11"/>
                    <a:pt x="224" y="16"/>
                    <a:pt x="221" y="23"/>
                  </a:cubicBezTo>
                  <a:cubicBezTo>
                    <a:pt x="222" y="24"/>
                    <a:pt x="221" y="27"/>
                    <a:pt x="223" y="28"/>
                  </a:cubicBezTo>
                  <a:cubicBezTo>
                    <a:pt x="227" y="21"/>
                    <a:pt x="231" y="14"/>
                    <a:pt x="237" y="9"/>
                  </a:cubicBezTo>
                  <a:cubicBezTo>
                    <a:pt x="236" y="7"/>
                    <a:pt x="238" y="7"/>
                    <a:pt x="238" y="5"/>
                  </a:cubicBezTo>
                  <a:cubicBezTo>
                    <a:pt x="236" y="5"/>
                    <a:pt x="235" y="5"/>
                    <a:pt x="233" y="5"/>
                  </a:cubicBezTo>
                  <a:close/>
                  <a:moveTo>
                    <a:pt x="254" y="10"/>
                  </a:moveTo>
                  <a:cubicBezTo>
                    <a:pt x="254" y="11"/>
                    <a:pt x="253" y="10"/>
                    <a:pt x="253" y="10"/>
                  </a:cubicBezTo>
                  <a:cubicBezTo>
                    <a:pt x="249" y="16"/>
                    <a:pt x="245" y="22"/>
                    <a:pt x="241" y="28"/>
                  </a:cubicBezTo>
                  <a:cubicBezTo>
                    <a:pt x="238" y="33"/>
                    <a:pt x="233" y="36"/>
                    <a:pt x="230" y="40"/>
                  </a:cubicBezTo>
                  <a:cubicBezTo>
                    <a:pt x="229" y="42"/>
                    <a:pt x="228" y="45"/>
                    <a:pt x="227" y="47"/>
                  </a:cubicBezTo>
                  <a:cubicBezTo>
                    <a:pt x="224" y="51"/>
                    <a:pt x="221" y="53"/>
                    <a:pt x="223" y="58"/>
                  </a:cubicBezTo>
                  <a:cubicBezTo>
                    <a:pt x="226" y="57"/>
                    <a:pt x="226" y="53"/>
                    <a:pt x="229" y="52"/>
                  </a:cubicBezTo>
                  <a:cubicBezTo>
                    <a:pt x="231" y="44"/>
                    <a:pt x="238" y="40"/>
                    <a:pt x="241" y="33"/>
                  </a:cubicBezTo>
                  <a:cubicBezTo>
                    <a:pt x="246" y="28"/>
                    <a:pt x="250" y="22"/>
                    <a:pt x="255" y="16"/>
                  </a:cubicBezTo>
                  <a:cubicBezTo>
                    <a:pt x="255" y="14"/>
                    <a:pt x="254" y="12"/>
                    <a:pt x="255" y="10"/>
                  </a:cubicBezTo>
                  <a:cubicBezTo>
                    <a:pt x="254" y="10"/>
                    <a:pt x="254" y="10"/>
                    <a:pt x="254" y="10"/>
                  </a:cubicBezTo>
                  <a:close/>
                  <a:moveTo>
                    <a:pt x="254" y="21"/>
                  </a:moveTo>
                  <a:cubicBezTo>
                    <a:pt x="244" y="33"/>
                    <a:pt x="236" y="46"/>
                    <a:pt x="226" y="57"/>
                  </a:cubicBezTo>
                  <a:cubicBezTo>
                    <a:pt x="226" y="59"/>
                    <a:pt x="225" y="59"/>
                    <a:pt x="225" y="61"/>
                  </a:cubicBezTo>
                  <a:cubicBezTo>
                    <a:pt x="224" y="61"/>
                    <a:pt x="223" y="62"/>
                    <a:pt x="223" y="62"/>
                  </a:cubicBezTo>
                  <a:cubicBezTo>
                    <a:pt x="223" y="65"/>
                    <a:pt x="222" y="69"/>
                    <a:pt x="223" y="70"/>
                  </a:cubicBezTo>
                  <a:cubicBezTo>
                    <a:pt x="232" y="61"/>
                    <a:pt x="238" y="48"/>
                    <a:pt x="247" y="39"/>
                  </a:cubicBezTo>
                  <a:cubicBezTo>
                    <a:pt x="248" y="32"/>
                    <a:pt x="258" y="28"/>
                    <a:pt x="254" y="21"/>
                  </a:cubicBezTo>
                  <a:cubicBezTo>
                    <a:pt x="254" y="21"/>
                    <a:pt x="254" y="21"/>
                    <a:pt x="254" y="21"/>
                  </a:cubicBezTo>
                  <a:close/>
                  <a:moveTo>
                    <a:pt x="232" y="68"/>
                  </a:moveTo>
                  <a:cubicBezTo>
                    <a:pt x="232" y="68"/>
                    <a:pt x="232" y="67"/>
                    <a:pt x="232" y="67"/>
                  </a:cubicBezTo>
                  <a:cubicBezTo>
                    <a:pt x="233" y="66"/>
                    <a:pt x="234" y="66"/>
                    <a:pt x="234" y="65"/>
                  </a:cubicBezTo>
                  <a:cubicBezTo>
                    <a:pt x="237" y="61"/>
                    <a:pt x="239" y="57"/>
                    <a:pt x="242" y="53"/>
                  </a:cubicBezTo>
                  <a:cubicBezTo>
                    <a:pt x="245" y="49"/>
                    <a:pt x="249" y="46"/>
                    <a:pt x="252" y="42"/>
                  </a:cubicBezTo>
                  <a:cubicBezTo>
                    <a:pt x="254" y="39"/>
                    <a:pt x="257" y="35"/>
                    <a:pt x="255" y="31"/>
                  </a:cubicBezTo>
                  <a:cubicBezTo>
                    <a:pt x="251" y="34"/>
                    <a:pt x="249" y="39"/>
                    <a:pt x="245" y="42"/>
                  </a:cubicBezTo>
                  <a:cubicBezTo>
                    <a:pt x="244" y="46"/>
                    <a:pt x="241" y="49"/>
                    <a:pt x="238" y="52"/>
                  </a:cubicBezTo>
                  <a:cubicBezTo>
                    <a:pt x="236" y="57"/>
                    <a:pt x="232" y="60"/>
                    <a:pt x="230" y="65"/>
                  </a:cubicBezTo>
                  <a:cubicBezTo>
                    <a:pt x="229" y="65"/>
                    <a:pt x="229" y="68"/>
                    <a:pt x="228" y="67"/>
                  </a:cubicBezTo>
                  <a:cubicBezTo>
                    <a:pt x="227" y="72"/>
                    <a:pt x="221" y="76"/>
                    <a:pt x="223" y="80"/>
                  </a:cubicBezTo>
                  <a:cubicBezTo>
                    <a:pt x="225" y="76"/>
                    <a:pt x="229" y="72"/>
                    <a:pt x="232" y="68"/>
                  </a:cubicBezTo>
                  <a:close/>
                  <a:moveTo>
                    <a:pt x="239" y="61"/>
                  </a:moveTo>
                  <a:cubicBezTo>
                    <a:pt x="234" y="68"/>
                    <a:pt x="229" y="75"/>
                    <a:pt x="225" y="82"/>
                  </a:cubicBezTo>
                  <a:cubicBezTo>
                    <a:pt x="224" y="82"/>
                    <a:pt x="225" y="83"/>
                    <a:pt x="225" y="84"/>
                  </a:cubicBezTo>
                  <a:cubicBezTo>
                    <a:pt x="224" y="85"/>
                    <a:pt x="223" y="85"/>
                    <a:pt x="223" y="86"/>
                  </a:cubicBezTo>
                  <a:cubicBezTo>
                    <a:pt x="223" y="87"/>
                    <a:pt x="224" y="88"/>
                    <a:pt x="223" y="89"/>
                  </a:cubicBezTo>
                  <a:cubicBezTo>
                    <a:pt x="235" y="76"/>
                    <a:pt x="245" y="61"/>
                    <a:pt x="256" y="47"/>
                  </a:cubicBezTo>
                  <a:cubicBezTo>
                    <a:pt x="256" y="45"/>
                    <a:pt x="257" y="42"/>
                    <a:pt x="255" y="41"/>
                  </a:cubicBezTo>
                  <a:cubicBezTo>
                    <a:pt x="250" y="47"/>
                    <a:pt x="244" y="54"/>
                    <a:pt x="239" y="61"/>
                  </a:cubicBezTo>
                  <a:close/>
                  <a:moveTo>
                    <a:pt x="164" y="42"/>
                  </a:moveTo>
                  <a:cubicBezTo>
                    <a:pt x="164" y="45"/>
                    <a:pt x="163" y="49"/>
                    <a:pt x="164" y="51"/>
                  </a:cubicBezTo>
                  <a:cubicBezTo>
                    <a:pt x="166" y="48"/>
                    <a:pt x="169" y="45"/>
                    <a:pt x="170" y="42"/>
                  </a:cubicBezTo>
                  <a:cubicBezTo>
                    <a:pt x="169" y="42"/>
                    <a:pt x="167" y="42"/>
                    <a:pt x="164" y="42"/>
                  </a:cubicBezTo>
                  <a:close/>
                  <a:moveTo>
                    <a:pt x="172" y="42"/>
                  </a:moveTo>
                  <a:cubicBezTo>
                    <a:pt x="170" y="48"/>
                    <a:pt x="162" y="52"/>
                    <a:pt x="164" y="61"/>
                  </a:cubicBezTo>
                  <a:cubicBezTo>
                    <a:pt x="168" y="55"/>
                    <a:pt x="172" y="48"/>
                    <a:pt x="176" y="42"/>
                  </a:cubicBezTo>
                  <a:cubicBezTo>
                    <a:pt x="174" y="42"/>
                    <a:pt x="174" y="42"/>
                    <a:pt x="172" y="42"/>
                  </a:cubicBezTo>
                  <a:close/>
                  <a:moveTo>
                    <a:pt x="180" y="42"/>
                  </a:moveTo>
                  <a:cubicBezTo>
                    <a:pt x="176" y="46"/>
                    <a:pt x="171" y="49"/>
                    <a:pt x="170" y="56"/>
                  </a:cubicBezTo>
                  <a:cubicBezTo>
                    <a:pt x="166" y="57"/>
                    <a:pt x="168" y="62"/>
                    <a:pt x="164" y="63"/>
                  </a:cubicBezTo>
                  <a:cubicBezTo>
                    <a:pt x="165" y="65"/>
                    <a:pt x="163" y="69"/>
                    <a:pt x="164" y="73"/>
                  </a:cubicBezTo>
                  <a:cubicBezTo>
                    <a:pt x="167" y="72"/>
                    <a:pt x="167" y="68"/>
                    <a:pt x="168" y="66"/>
                  </a:cubicBezTo>
                  <a:cubicBezTo>
                    <a:pt x="170" y="64"/>
                    <a:pt x="172" y="62"/>
                    <a:pt x="174" y="59"/>
                  </a:cubicBezTo>
                  <a:cubicBezTo>
                    <a:pt x="175" y="57"/>
                    <a:pt x="176" y="55"/>
                    <a:pt x="177" y="53"/>
                  </a:cubicBezTo>
                  <a:cubicBezTo>
                    <a:pt x="177" y="53"/>
                    <a:pt x="178" y="54"/>
                    <a:pt x="178" y="54"/>
                  </a:cubicBezTo>
                  <a:cubicBezTo>
                    <a:pt x="180" y="50"/>
                    <a:pt x="182" y="46"/>
                    <a:pt x="185" y="43"/>
                  </a:cubicBezTo>
                  <a:cubicBezTo>
                    <a:pt x="183" y="42"/>
                    <a:pt x="181" y="43"/>
                    <a:pt x="180" y="42"/>
                  </a:cubicBezTo>
                  <a:close/>
                  <a:moveTo>
                    <a:pt x="187" y="44"/>
                  </a:moveTo>
                  <a:cubicBezTo>
                    <a:pt x="180" y="54"/>
                    <a:pt x="171" y="62"/>
                    <a:pt x="166" y="76"/>
                  </a:cubicBezTo>
                  <a:cubicBezTo>
                    <a:pt x="165" y="76"/>
                    <a:pt x="165" y="77"/>
                    <a:pt x="164" y="78"/>
                  </a:cubicBezTo>
                  <a:cubicBezTo>
                    <a:pt x="164" y="80"/>
                    <a:pt x="164" y="81"/>
                    <a:pt x="164" y="83"/>
                  </a:cubicBezTo>
                  <a:cubicBezTo>
                    <a:pt x="167" y="83"/>
                    <a:pt x="168" y="78"/>
                    <a:pt x="170" y="77"/>
                  </a:cubicBezTo>
                  <a:cubicBezTo>
                    <a:pt x="176" y="64"/>
                    <a:pt x="185" y="55"/>
                    <a:pt x="191" y="43"/>
                  </a:cubicBezTo>
                  <a:cubicBezTo>
                    <a:pt x="190" y="43"/>
                    <a:pt x="189" y="43"/>
                    <a:pt x="187" y="44"/>
                  </a:cubicBezTo>
                  <a:close/>
                  <a:moveTo>
                    <a:pt x="165" y="86"/>
                  </a:moveTo>
                  <a:cubicBezTo>
                    <a:pt x="165" y="89"/>
                    <a:pt x="164" y="91"/>
                    <a:pt x="165" y="94"/>
                  </a:cubicBezTo>
                  <a:cubicBezTo>
                    <a:pt x="169" y="90"/>
                    <a:pt x="172" y="85"/>
                    <a:pt x="174" y="80"/>
                  </a:cubicBezTo>
                  <a:cubicBezTo>
                    <a:pt x="177" y="78"/>
                    <a:pt x="177" y="75"/>
                    <a:pt x="179" y="73"/>
                  </a:cubicBezTo>
                  <a:cubicBezTo>
                    <a:pt x="180" y="71"/>
                    <a:pt x="182" y="70"/>
                    <a:pt x="183" y="68"/>
                  </a:cubicBezTo>
                  <a:cubicBezTo>
                    <a:pt x="184" y="67"/>
                    <a:pt x="184" y="65"/>
                    <a:pt x="186" y="63"/>
                  </a:cubicBezTo>
                  <a:cubicBezTo>
                    <a:pt x="188" y="58"/>
                    <a:pt x="196" y="51"/>
                    <a:pt x="193" y="46"/>
                  </a:cubicBezTo>
                  <a:cubicBezTo>
                    <a:pt x="182" y="58"/>
                    <a:pt x="174" y="73"/>
                    <a:pt x="165" y="86"/>
                  </a:cubicBezTo>
                  <a:close/>
                  <a:moveTo>
                    <a:pt x="251" y="56"/>
                  </a:moveTo>
                  <a:cubicBezTo>
                    <a:pt x="250" y="58"/>
                    <a:pt x="248" y="60"/>
                    <a:pt x="246" y="62"/>
                  </a:cubicBezTo>
                  <a:cubicBezTo>
                    <a:pt x="246" y="63"/>
                    <a:pt x="245" y="64"/>
                    <a:pt x="245" y="64"/>
                  </a:cubicBezTo>
                  <a:cubicBezTo>
                    <a:pt x="245" y="64"/>
                    <a:pt x="244" y="64"/>
                    <a:pt x="244" y="64"/>
                  </a:cubicBezTo>
                  <a:cubicBezTo>
                    <a:pt x="244" y="65"/>
                    <a:pt x="243" y="67"/>
                    <a:pt x="243" y="67"/>
                  </a:cubicBezTo>
                  <a:cubicBezTo>
                    <a:pt x="240" y="71"/>
                    <a:pt x="237" y="75"/>
                    <a:pt x="234" y="78"/>
                  </a:cubicBezTo>
                  <a:cubicBezTo>
                    <a:pt x="231" y="83"/>
                    <a:pt x="227" y="87"/>
                    <a:pt x="225" y="92"/>
                  </a:cubicBezTo>
                  <a:cubicBezTo>
                    <a:pt x="224" y="92"/>
                    <a:pt x="223" y="93"/>
                    <a:pt x="223" y="93"/>
                  </a:cubicBezTo>
                  <a:cubicBezTo>
                    <a:pt x="224" y="95"/>
                    <a:pt x="223" y="99"/>
                    <a:pt x="224" y="100"/>
                  </a:cubicBezTo>
                  <a:cubicBezTo>
                    <a:pt x="229" y="96"/>
                    <a:pt x="231" y="90"/>
                    <a:pt x="235" y="86"/>
                  </a:cubicBezTo>
                  <a:cubicBezTo>
                    <a:pt x="242" y="76"/>
                    <a:pt x="250" y="67"/>
                    <a:pt x="256" y="57"/>
                  </a:cubicBezTo>
                  <a:cubicBezTo>
                    <a:pt x="256" y="55"/>
                    <a:pt x="256" y="53"/>
                    <a:pt x="256" y="52"/>
                  </a:cubicBezTo>
                  <a:cubicBezTo>
                    <a:pt x="256" y="52"/>
                    <a:pt x="254" y="51"/>
                    <a:pt x="254" y="52"/>
                  </a:cubicBezTo>
                  <a:cubicBezTo>
                    <a:pt x="255" y="53"/>
                    <a:pt x="252" y="55"/>
                    <a:pt x="251" y="56"/>
                  </a:cubicBezTo>
                  <a:close/>
                  <a:moveTo>
                    <a:pt x="173" y="84"/>
                  </a:moveTo>
                  <a:cubicBezTo>
                    <a:pt x="173" y="85"/>
                    <a:pt x="173" y="85"/>
                    <a:pt x="173" y="86"/>
                  </a:cubicBezTo>
                  <a:cubicBezTo>
                    <a:pt x="172" y="87"/>
                    <a:pt x="171" y="89"/>
                    <a:pt x="170" y="91"/>
                  </a:cubicBezTo>
                  <a:cubicBezTo>
                    <a:pt x="170" y="90"/>
                    <a:pt x="170" y="92"/>
                    <a:pt x="169" y="92"/>
                  </a:cubicBezTo>
                  <a:cubicBezTo>
                    <a:pt x="169" y="93"/>
                    <a:pt x="168" y="93"/>
                    <a:pt x="168" y="93"/>
                  </a:cubicBezTo>
                  <a:cubicBezTo>
                    <a:pt x="168" y="98"/>
                    <a:pt x="163" y="100"/>
                    <a:pt x="165" y="105"/>
                  </a:cubicBezTo>
                  <a:cubicBezTo>
                    <a:pt x="176" y="91"/>
                    <a:pt x="185" y="75"/>
                    <a:pt x="195" y="61"/>
                  </a:cubicBezTo>
                  <a:cubicBezTo>
                    <a:pt x="194" y="59"/>
                    <a:pt x="195" y="55"/>
                    <a:pt x="194" y="54"/>
                  </a:cubicBezTo>
                  <a:cubicBezTo>
                    <a:pt x="187" y="64"/>
                    <a:pt x="181" y="75"/>
                    <a:pt x="173" y="84"/>
                  </a:cubicBezTo>
                  <a:close/>
                  <a:moveTo>
                    <a:pt x="241" y="80"/>
                  </a:moveTo>
                  <a:cubicBezTo>
                    <a:pt x="237" y="86"/>
                    <a:pt x="232" y="94"/>
                    <a:pt x="227" y="100"/>
                  </a:cubicBezTo>
                  <a:cubicBezTo>
                    <a:pt x="226" y="101"/>
                    <a:pt x="227" y="101"/>
                    <a:pt x="227" y="103"/>
                  </a:cubicBezTo>
                  <a:cubicBezTo>
                    <a:pt x="225" y="103"/>
                    <a:pt x="225" y="103"/>
                    <a:pt x="224" y="103"/>
                  </a:cubicBezTo>
                  <a:cubicBezTo>
                    <a:pt x="224" y="105"/>
                    <a:pt x="224" y="107"/>
                    <a:pt x="224" y="109"/>
                  </a:cubicBezTo>
                  <a:cubicBezTo>
                    <a:pt x="227" y="108"/>
                    <a:pt x="226" y="106"/>
                    <a:pt x="228" y="104"/>
                  </a:cubicBezTo>
                  <a:cubicBezTo>
                    <a:pt x="231" y="100"/>
                    <a:pt x="236" y="96"/>
                    <a:pt x="240" y="90"/>
                  </a:cubicBezTo>
                  <a:cubicBezTo>
                    <a:pt x="243" y="87"/>
                    <a:pt x="246" y="83"/>
                    <a:pt x="249" y="79"/>
                  </a:cubicBezTo>
                  <a:cubicBezTo>
                    <a:pt x="252" y="74"/>
                    <a:pt x="259" y="66"/>
                    <a:pt x="256" y="62"/>
                  </a:cubicBezTo>
                  <a:cubicBezTo>
                    <a:pt x="251" y="68"/>
                    <a:pt x="247" y="75"/>
                    <a:pt x="241" y="80"/>
                  </a:cubicBezTo>
                  <a:close/>
                  <a:moveTo>
                    <a:pt x="186" y="79"/>
                  </a:moveTo>
                  <a:cubicBezTo>
                    <a:pt x="184" y="81"/>
                    <a:pt x="181" y="83"/>
                    <a:pt x="181" y="86"/>
                  </a:cubicBezTo>
                  <a:cubicBezTo>
                    <a:pt x="179" y="88"/>
                    <a:pt x="177" y="90"/>
                    <a:pt x="177" y="93"/>
                  </a:cubicBezTo>
                  <a:cubicBezTo>
                    <a:pt x="172" y="96"/>
                    <a:pt x="170" y="102"/>
                    <a:pt x="166" y="106"/>
                  </a:cubicBezTo>
                  <a:cubicBezTo>
                    <a:pt x="166" y="108"/>
                    <a:pt x="166" y="109"/>
                    <a:pt x="167" y="110"/>
                  </a:cubicBezTo>
                  <a:cubicBezTo>
                    <a:pt x="165" y="111"/>
                    <a:pt x="165" y="113"/>
                    <a:pt x="165" y="115"/>
                  </a:cubicBezTo>
                  <a:cubicBezTo>
                    <a:pt x="170" y="112"/>
                    <a:pt x="171" y="105"/>
                    <a:pt x="176" y="102"/>
                  </a:cubicBezTo>
                  <a:cubicBezTo>
                    <a:pt x="182" y="91"/>
                    <a:pt x="189" y="82"/>
                    <a:pt x="196" y="73"/>
                  </a:cubicBezTo>
                  <a:cubicBezTo>
                    <a:pt x="196" y="70"/>
                    <a:pt x="196" y="68"/>
                    <a:pt x="196" y="66"/>
                  </a:cubicBezTo>
                  <a:cubicBezTo>
                    <a:pt x="196" y="66"/>
                    <a:pt x="195" y="66"/>
                    <a:pt x="195" y="66"/>
                  </a:cubicBezTo>
                  <a:cubicBezTo>
                    <a:pt x="192" y="70"/>
                    <a:pt x="187" y="73"/>
                    <a:pt x="186" y="79"/>
                  </a:cubicBezTo>
                  <a:close/>
                  <a:moveTo>
                    <a:pt x="234" y="99"/>
                  </a:moveTo>
                  <a:cubicBezTo>
                    <a:pt x="231" y="104"/>
                    <a:pt x="228" y="108"/>
                    <a:pt x="225" y="113"/>
                  </a:cubicBezTo>
                  <a:cubicBezTo>
                    <a:pt x="225" y="114"/>
                    <a:pt x="224" y="117"/>
                    <a:pt x="225" y="118"/>
                  </a:cubicBezTo>
                  <a:cubicBezTo>
                    <a:pt x="234" y="108"/>
                    <a:pt x="241" y="96"/>
                    <a:pt x="251" y="86"/>
                  </a:cubicBezTo>
                  <a:cubicBezTo>
                    <a:pt x="252" y="81"/>
                    <a:pt x="259" y="77"/>
                    <a:pt x="257" y="72"/>
                  </a:cubicBezTo>
                  <a:cubicBezTo>
                    <a:pt x="249" y="81"/>
                    <a:pt x="243" y="91"/>
                    <a:pt x="234" y="99"/>
                  </a:cubicBezTo>
                  <a:close/>
                  <a:moveTo>
                    <a:pt x="195" y="77"/>
                  </a:moveTo>
                  <a:cubicBezTo>
                    <a:pt x="192" y="80"/>
                    <a:pt x="191" y="83"/>
                    <a:pt x="188" y="86"/>
                  </a:cubicBezTo>
                  <a:cubicBezTo>
                    <a:pt x="187" y="87"/>
                    <a:pt x="186" y="88"/>
                    <a:pt x="186" y="90"/>
                  </a:cubicBezTo>
                  <a:cubicBezTo>
                    <a:pt x="185" y="91"/>
                    <a:pt x="184" y="93"/>
                    <a:pt x="183" y="94"/>
                  </a:cubicBezTo>
                  <a:cubicBezTo>
                    <a:pt x="183" y="94"/>
                    <a:pt x="182" y="94"/>
                    <a:pt x="182" y="95"/>
                  </a:cubicBezTo>
                  <a:cubicBezTo>
                    <a:pt x="181" y="95"/>
                    <a:pt x="181" y="96"/>
                    <a:pt x="181" y="97"/>
                  </a:cubicBezTo>
                  <a:cubicBezTo>
                    <a:pt x="179" y="101"/>
                    <a:pt x="175" y="104"/>
                    <a:pt x="174" y="108"/>
                  </a:cubicBezTo>
                  <a:cubicBezTo>
                    <a:pt x="170" y="110"/>
                    <a:pt x="171" y="117"/>
                    <a:pt x="165" y="119"/>
                  </a:cubicBezTo>
                  <a:cubicBezTo>
                    <a:pt x="166" y="121"/>
                    <a:pt x="166" y="123"/>
                    <a:pt x="166" y="126"/>
                  </a:cubicBezTo>
                  <a:cubicBezTo>
                    <a:pt x="170" y="124"/>
                    <a:pt x="171" y="119"/>
                    <a:pt x="174" y="116"/>
                  </a:cubicBezTo>
                  <a:cubicBezTo>
                    <a:pt x="176" y="112"/>
                    <a:pt x="180" y="109"/>
                    <a:pt x="181" y="105"/>
                  </a:cubicBezTo>
                  <a:cubicBezTo>
                    <a:pt x="183" y="104"/>
                    <a:pt x="185" y="102"/>
                    <a:pt x="186" y="99"/>
                  </a:cubicBezTo>
                  <a:cubicBezTo>
                    <a:pt x="187" y="98"/>
                    <a:pt x="189" y="96"/>
                    <a:pt x="191" y="94"/>
                  </a:cubicBezTo>
                  <a:cubicBezTo>
                    <a:pt x="194" y="89"/>
                    <a:pt x="198" y="84"/>
                    <a:pt x="196" y="77"/>
                  </a:cubicBezTo>
                  <a:cubicBezTo>
                    <a:pt x="196" y="77"/>
                    <a:pt x="195" y="77"/>
                    <a:pt x="195" y="77"/>
                  </a:cubicBezTo>
                  <a:close/>
                  <a:moveTo>
                    <a:pt x="226" y="120"/>
                  </a:moveTo>
                  <a:cubicBezTo>
                    <a:pt x="226" y="123"/>
                    <a:pt x="224" y="124"/>
                    <a:pt x="225" y="128"/>
                  </a:cubicBezTo>
                  <a:cubicBezTo>
                    <a:pt x="231" y="123"/>
                    <a:pt x="235" y="115"/>
                    <a:pt x="241" y="110"/>
                  </a:cubicBezTo>
                  <a:cubicBezTo>
                    <a:pt x="245" y="103"/>
                    <a:pt x="251" y="98"/>
                    <a:pt x="255" y="91"/>
                  </a:cubicBezTo>
                  <a:cubicBezTo>
                    <a:pt x="256" y="91"/>
                    <a:pt x="256" y="90"/>
                    <a:pt x="257" y="91"/>
                  </a:cubicBezTo>
                  <a:cubicBezTo>
                    <a:pt x="257" y="88"/>
                    <a:pt x="257" y="84"/>
                    <a:pt x="257" y="82"/>
                  </a:cubicBezTo>
                  <a:cubicBezTo>
                    <a:pt x="246" y="94"/>
                    <a:pt x="236" y="107"/>
                    <a:pt x="226" y="120"/>
                  </a:cubicBezTo>
                  <a:close/>
                  <a:moveTo>
                    <a:pt x="103" y="96"/>
                  </a:moveTo>
                  <a:cubicBezTo>
                    <a:pt x="102" y="99"/>
                    <a:pt x="104" y="101"/>
                    <a:pt x="104" y="104"/>
                  </a:cubicBezTo>
                  <a:cubicBezTo>
                    <a:pt x="109" y="97"/>
                    <a:pt x="115" y="91"/>
                    <a:pt x="120" y="84"/>
                  </a:cubicBezTo>
                  <a:cubicBezTo>
                    <a:pt x="110" y="82"/>
                    <a:pt x="109" y="92"/>
                    <a:pt x="103" y="96"/>
                  </a:cubicBezTo>
                  <a:close/>
                  <a:moveTo>
                    <a:pt x="121" y="86"/>
                  </a:moveTo>
                  <a:cubicBezTo>
                    <a:pt x="118" y="90"/>
                    <a:pt x="115" y="94"/>
                    <a:pt x="111" y="98"/>
                  </a:cubicBezTo>
                  <a:cubicBezTo>
                    <a:pt x="111" y="99"/>
                    <a:pt x="109" y="100"/>
                    <a:pt x="108" y="101"/>
                  </a:cubicBezTo>
                  <a:cubicBezTo>
                    <a:pt x="108" y="101"/>
                    <a:pt x="109" y="102"/>
                    <a:pt x="108" y="102"/>
                  </a:cubicBezTo>
                  <a:cubicBezTo>
                    <a:pt x="105" y="106"/>
                    <a:pt x="102" y="110"/>
                    <a:pt x="104" y="115"/>
                  </a:cubicBezTo>
                  <a:cubicBezTo>
                    <a:pt x="108" y="112"/>
                    <a:pt x="110" y="107"/>
                    <a:pt x="113" y="103"/>
                  </a:cubicBezTo>
                  <a:cubicBezTo>
                    <a:pt x="118" y="97"/>
                    <a:pt x="125" y="90"/>
                    <a:pt x="129" y="84"/>
                  </a:cubicBezTo>
                  <a:cubicBezTo>
                    <a:pt x="125" y="82"/>
                    <a:pt x="123" y="84"/>
                    <a:pt x="121" y="86"/>
                  </a:cubicBezTo>
                  <a:close/>
                  <a:moveTo>
                    <a:pt x="103" y="85"/>
                  </a:moveTo>
                  <a:cubicBezTo>
                    <a:pt x="103" y="88"/>
                    <a:pt x="102" y="90"/>
                    <a:pt x="104" y="93"/>
                  </a:cubicBezTo>
                  <a:cubicBezTo>
                    <a:pt x="105" y="90"/>
                    <a:pt x="108" y="88"/>
                    <a:pt x="110" y="85"/>
                  </a:cubicBezTo>
                  <a:cubicBezTo>
                    <a:pt x="108" y="84"/>
                    <a:pt x="105" y="84"/>
                    <a:pt x="103" y="85"/>
                  </a:cubicBezTo>
                  <a:close/>
                  <a:moveTo>
                    <a:pt x="133" y="84"/>
                  </a:moveTo>
                  <a:cubicBezTo>
                    <a:pt x="122" y="95"/>
                    <a:pt x="113" y="108"/>
                    <a:pt x="103" y="120"/>
                  </a:cubicBezTo>
                  <a:cubicBezTo>
                    <a:pt x="104" y="123"/>
                    <a:pt x="103" y="124"/>
                    <a:pt x="104" y="127"/>
                  </a:cubicBezTo>
                  <a:cubicBezTo>
                    <a:pt x="110" y="122"/>
                    <a:pt x="113" y="114"/>
                    <a:pt x="119" y="109"/>
                  </a:cubicBezTo>
                  <a:cubicBezTo>
                    <a:pt x="120" y="107"/>
                    <a:pt x="121" y="104"/>
                    <a:pt x="123" y="104"/>
                  </a:cubicBezTo>
                  <a:cubicBezTo>
                    <a:pt x="122" y="103"/>
                    <a:pt x="123" y="104"/>
                    <a:pt x="123" y="102"/>
                  </a:cubicBezTo>
                  <a:cubicBezTo>
                    <a:pt x="127" y="97"/>
                    <a:pt x="133" y="92"/>
                    <a:pt x="135" y="85"/>
                  </a:cubicBezTo>
                  <a:cubicBezTo>
                    <a:pt x="134" y="84"/>
                    <a:pt x="134" y="84"/>
                    <a:pt x="133" y="84"/>
                  </a:cubicBezTo>
                  <a:close/>
                  <a:moveTo>
                    <a:pt x="188" y="100"/>
                  </a:moveTo>
                  <a:cubicBezTo>
                    <a:pt x="187" y="100"/>
                    <a:pt x="188" y="101"/>
                    <a:pt x="187" y="102"/>
                  </a:cubicBezTo>
                  <a:cubicBezTo>
                    <a:pt x="187" y="102"/>
                    <a:pt x="186" y="102"/>
                    <a:pt x="185" y="103"/>
                  </a:cubicBezTo>
                  <a:cubicBezTo>
                    <a:pt x="185" y="104"/>
                    <a:pt x="185" y="105"/>
                    <a:pt x="184" y="105"/>
                  </a:cubicBezTo>
                  <a:cubicBezTo>
                    <a:pt x="184" y="106"/>
                    <a:pt x="183" y="106"/>
                    <a:pt x="183" y="106"/>
                  </a:cubicBezTo>
                  <a:cubicBezTo>
                    <a:pt x="181" y="107"/>
                    <a:pt x="181" y="110"/>
                    <a:pt x="180" y="112"/>
                  </a:cubicBezTo>
                  <a:cubicBezTo>
                    <a:pt x="180" y="112"/>
                    <a:pt x="179" y="112"/>
                    <a:pt x="178" y="112"/>
                  </a:cubicBezTo>
                  <a:cubicBezTo>
                    <a:pt x="178" y="113"/>
                    <a:pt x="178" y="114"/>
                    <a:pt x="177" y="115"/>
                  </a:cubicBezTo>
                  <a:cubicBezTo>
                    <a:pt x="176" y="116"/>
                    <a:pt x="175" y="117"/>
                    <a:pt x="175" y="117"/>
                  </a:cubicBezTo>
                  <a:cubicBezTo>
                    <a:pt x="174" y="118"/>
                    <a:pt x="175" y="119"/>
                    <a:pt x="174" y="120"/>
                  </a:cubicBezTo>
                  <a:cubicBezTo>
                    <a:pt x="174" y="120"/>
                    <a:pt x="173" y="119"/>
                    <a:pt x="173" y="120"/>
                  </a:cubicBezTo>
                  <a:cubicBezTo>
                    <a:pt x="173" y="121"/>
                    <a:pt x="173" y="122"/>
                    <a:pt x="172" y="122"/>
                  </a:cubicBezTo>
                  <a:cubicBezTo>
                    <a:pt x="172" y="123"/>
                    <a:pt x="171" y="121"/>
                    <a:pt x="171" y="123"/>
                  </a:cubicBezTo>
                  <a:cubicBezTo>
                    <a:pt x="171" y="127"/>
                    <a:pt x="165" y="131"/>
                    <a:pt x="166" y="137"/>
                  </a:cubicBezTo>
                  <a:cubicBezTo>
                    <a:pt x="168" y="136"/>
                    <a:pt x="169" y="134"/>
                    <a:pt x="170" y="133"/>
                  </a:cubicBezTo>
                  <a:cubicBezTo>
                    <a:pt x="172" y="129"/>
                    <a:pt x="174" y="126"/>
                    <a:pt x="177" y="123"/>
                  </a:cubicBezTo>
                  <a:cubicBezTo>
                    <a:pt x="181" y="117"/>
                    <a:pt x="185" y="111"/>
                    <a:pt x="190" y="105"/>
                  </a:cubicBezTo>
                  <a:cubicBezTo>
                    <a:pt x="193" y="101"/>
                    <a:pt x="198" y="96"/>
                    <a:pt x="196" y="89"/>
                  </a:cubicBezTo>
                  <a:cubicBezTo>
                    <a:pt x="196" y="89"/>
                    <a:pt x="195" y="89"/>
                    <a:pt x="195" y="89"/>
                  </a:cubicBezTo>
                  <a:cubicBezTo>
                    <a:pt x="194" y="94"/>
                    <a:pt x="190" y="97"/>
                    <a:pt x="188" y="100"/>
                  </a:cubicBezTo>
                  <a:close/>
                  <a:moveTo>
                    <a:pt x="106" y="130"/>
                  </a:moveTo>
                  <a:cubicBezTo>
                    <a:pt x="106" y="131"/>
                    <a:pt x="105" y="131"/>
                    <a:pt x="104" y="132"/>
                  </a:cubicBezTo>
                  <a:cubicBezTo>
                    <a:pt x="104" y="133"/>
                    <a:pt x="103" y="135"/>
                    <a:pt x="104" y="137"/>
                  </a:cubicBezTo>
                  <a:cubicBezTo>
                    <a:pt x="107" y="135"/>
                    <a:pt x="108" y="132"/>
                    <a:pt x="110" y="130"/>
                  </a:cubicBezTo>
                  <a:cubicBezTo>
                    <a:pt x="119" y="120"/>
                    <a:pt x="127" y="110"/>
                    <a:pt x="135" y="99"/>
                  </a:cubicBezTo>
                  <a:cubicBezTo>
                    <a:pt x="134" y="96"/>
                    <a:pt x="136" y="94"/>
                    <a:pt x="134" y="92"/>
                  </a:cubicBezTo>
                  <a:cubicBezTo>
                    <a:pt x="125" y="105"/>
                    <a:pt x="114" y="115"/>
                    <a:pt x="106" y="130"/>
                  </a:cubicBezTo>
                  <a:close/>
                  <a:moveTo>
                    <a:pt x="257" y="95"/>
                  </a:moveTo>
                  <a:cubicBezTo>
                    <a:pt x="251" y="99"/>
                    <a:pt x="248" y="105"/>
                    <a:pt x="242" y="110"/>
                  </a:cubicBezTo>
                  <a:cubicBezTo>
                    <a:pt x="242" y="110"/>
                    <a:pt x="242" y="111"/>
                    <a:pt x="242" y="111"/>
                  </a:cubicBezTo>
                  <a:cubicBezTo>
                    <a:pt x="242" y="111"/>
                    <a:pt x="241" y="112"/>
                    <a:pt x="241" y="112"/>
                  </a:cubicBezTo>
                  <a:cubicBezTo>
                    <a:pt x="239" y="116"/>
                    <a:pt x="236" y="119"/>
                    <a:pt x="233" y="123"/>
                  </a:cubicBezTo>
                  <a:cubicBezTo>
                    <a:pt x="230" y="125"/>
                    <a:pt x="225" y="131"/>
                    <a:pt x="225" y="134"/>
                  </a:cubicBezTo>
                  <a:cubicBezTo>
                    <a:pt x="224" y="139"/>
                    <a:pt x="226" y="145"/>
                    <a:pt x="226" y="150"/>
                  </a:cubicBezTo>
                  <a:cubicBezTo>
                    <a:pt x="236" y="141"/>
                    <a:pt x="243" y="129"/>
                    <a:pt x="253" y="120"/>
                  </a:cubicBezTo>
                  <a:cubicBezTo>
                    <a:pt x="255" y="116"/>
                    <a:pt x="259" y="113"/>
                    <a:pt x="258" y="108"/>
                  </a:cubicBezTo>
                  <a:cubicBezTo>
                    <a:pt x="252" y="111"/>
                    <a:pt x="249" y="118"/>
                    <a:pt x="245" y="121"/>
                  </a:cubicBezTo>
                  <a:cubicBezTo>
                    <a:pt x="245" y="123"/>
                    <a:pt x="243" y="125"/>
                    <a:pt x="242" y="126"/>
                  </a:cubicBezTo>
                  <a:cubicBezTo>
                    <a:pt x="240" y="129"/>
                    <a:pt x="239" y="132"/>
                    <a:pt x="236" y="134"/>
                  </a:cubicBezTo>
                  <a:cubicBezTo>
                    <a:pt x="236" y="135"/>
                    <a:pt x="234" y="138"/>
                    <a:pt x="232" y="139"/>
                  </a:cubicBezTo>
                  <a:cubicBezTo>
                    <a:pt x="230" y="142"/>
                    <a:pt x="230" y="145"/>
                    <a:pt x="227" y="145"/>
                  </a:cubicBezTo>
                  <a:cubicBezTo>
                    <a:pt x="226" y="143"/>
                    <a:pt x="229" y="140"/>
                    <a:pt x="231" y="137"/>
                  </a:cubicBezTo>
                  <a:cubicBezTo>
                    <a:pt x="240" y="126"/>
                    <a:pt x="250" y="113"/>
                    <a:pt x="257" y="102"/>
                  </a:cubicBezTo>
                  <a:cubicBezTo>
                    <a:pt x="257" y="99"/>
                    <a:pt x="258" y="97"/>
                    <a:pt x="258" y="95"/>
                  </a:cubicBezTo>
                  <a:cubicBezTo>
                    <a:pt x="257" y="95"/>
                    <a:pt x="257" y="95"/>
                    <a:pt x="257" y="95"/>
                  </a:cubicBezTo>
                  <a:close/>
                  <a:moveTo>
                    <a:pt x="195" y="100"/>
                  </a:moveTo>
                  <a:cubicBezTo>
                    <a:pt x="195" y="101"/>
                    <a:pt x="194" y="102"/>
                    <a:pt x="194" y="103"/>
                  </a:cubicBezTo>
                  <a:cubicBezTo>
                    <a:pt x="189" y="107"/>
                    <a:pt x="186" y="114"/>
                    <a:pt x="181" y="119"/>
                  </a:cubicBezTo>
                  <a:cubicBezTo>
                    <a:pt x="182" y="120"/>
                    <a:pt x="180" y="120"/>
                    <a:pt x="181" y="121"/>
                  </a:cubicBezTo>
                  <a:cubicBezTo>
                    <a:pt x="177" y="125"/>
                    <a:pt x="173" y="130"/>
                    <a:pt x="171" y="135"/>
                  </a:cubicBezTo>
                  <a:cubicBezTo>
                    <a:pt x="168" y="138"/>
                    <a:pt x="165" y="144"/>
                    <a:pt x="168" y="148"/>
                  </a:cubicBezTo>
                  <a:cubicBezTo>
                    <a:pt x="175" y="137"/>
                    <a:pt x="183" y="126"/>
                    <a:pt x="191" y="115"/>
                  </a:cubicBezTo>
                  <a:cubicBezTo>
                    <a:pt x="194" y="110"/>
                    <a:pt x="198" y="106"/>
                    <a:pt x="197" y="100"/>
                  </a:cubicBezTo>
                  <a:cubicBezTo>
                    <a:pt x="196" y="101"/>
                    <a:pt x="196" y="100"/>
                    <a:pt x="195" y="100"/>
                  </a:cubicBezTo>
                  <a:close/>
                  <a:moveTo>
                    <a:pt x="119" y="124"/>
                  </a:moveTo>
                  <a:cubicBezTo>
                    <a:pt x="117" y="126"/>
                    <a:pt x="115" y="128"/>
                    <a:pt x="112" y="131"/>
                  </a:cubicBezTo>
                  <a:cubicBezTo>
                    <a:pt x="111" y="133"/>
                    <a:pt x="110" y="135"/>
                    <a:pt x="108" y="137"/>
                  </a:cubicBezTo>
                  <a:cubicBezTo>
                    <a:pt x="106" y="139"/>
                    <a:pt x="104" y="141"/>
                    <a:pt x="105" y="143"/>
                  </a:cubicBezTo>
                  <a:cubicBezTo>
                    <a:pt x="102" y="146"/>
                    <a:pt x="103" y="153"/>
                    <a:pt x="105" y="157"/>
                  </a:cubicBezTo>
                  <a:cubicBezTo>
                    <a:pt x="106" y="154"/>
                    <a:pt x="109" y="152"/>
                    <a:pt x="111" y="150"/>
                  </a:cubicBezTo>
                  <a:cubicBezTo>
                    <a:pt x="115" y="146"/>
                    <a:pt x="119" y="140"/>
                    <a:pt x="122" y="135"/>
                  </a:cubicBezTo>
                  <a:cubicBezTo>
                    <a:pt x="124" y="134"/>
                    <a:pt x="125" y="131"/>
                    <a:pt x="126" y="130"/>
                  </a:cubicBezTo>
                  <a:cubicBezTo>
                    <a:pt x="126" y="130"/>
                    <a:pt x="127" y="130"/>
                    <a:pt x="128" y="129"/>
                  </a:cubicBezTo>
                  <a:cubicBezTo>
                    <a:pt x="128" y="129"/>
                    <a:pt x="128" y="128"/>
                    <a:pt x="128" y="128"/>
                  </a:cubicBezTo>
                  <a:cubicBezTo>
                    <a:pt x="130" y="124"/>
                    <a:pt x="138" y="119"/>
                    <a:pt x="135" y="116"/>
                  </a:cubicBezTo>
                  <a:cubicBezTo>
                    <a:pt x="126" y="127"/>
                    <a:pt x="117" y="137"/>
                    <a:pt x="109" y="148"/>
                  </a:cubicBezTo>
                  <a:cubicBezTo>
                    <a:pt x="109" y="150"/>
                    <a:pt x="108" y="150"/>
                    <a:pt x="108" y="151"/>
                  </a:cubicBezTo>
                  <a:cubicBezTo>
                    <a:pt x="107" y="151"/>
                    <a:pt x="106" y="152"/>
                    <a:pt x="105" y="152"/>
                  </a:cubicBezTo>
                  <a:cubicBezTo>
                    <a:pt x="104" y="150"/>
                    <a:pt x="107" y="146"/>
                    <a:pt x="109" y="144"/>
                  </a:cubicBezTo>
                  <a:cubicBezTo>
                    <a:pt x="111" y="141"/>
                    <a:pt x="116" y="137"/>
                    <a:pt x="118" y="135"/>
                  </a:cubicBezTo>
                  <a:cubicBezTo>
                    <a:pt x="120" y="130"/>
                    <a:pt x="124" y="127"/>
                    <a:pt x="127" y="123"/>
                  </a:cubicBezTo>
                  <a:cubicBezTo>
                    <a:pt x="129" y="121"/>
                    <a:pt x="130" y="119"/>
                    <a:pt x="131" y="117"/>
                  </a:cubicBezTo>
                  <a:cubicBezTo>
                    <a:pt x="135" y="113"/>
                    <a:pt x="137" y="110"/>
                    <a:pt x="134" y="105"/>
                  </a:cubicBezTo>
                  <a:cubicBezTo>
                    <a:pt x="129" y="110"/>
                    <a:pt x="124" y="118"/>
                    <a:pt x="119" y="124"/>
                  </a:cubicBezTo>
                  <a:close/>
                  <a:moveTo>
                    <a:pt x="167" y="155"/>
                  </a:moveTo>
                  <a:cubicBezTo>
                    <a:pt x="167" y="156"/>
                    <a:pt x="167" y="157"/>
                    <a:pt x="167" y="159"/>
                  </a:cubicBezTo>
                  <a:cubicBezTo>
                    <a:pt x="170" y="158"/>
                    <a:pt x="171" y="154"/>
                    <a:pt x="174" y="152"/>
                  </a:cubicBezTo>
                  <a:cubicBezTo>
                    <a:pt x="178" y="142"/>
                    <a:pt x="186" y="135"/>
                    <a:pt x="191" y="126"/>
                  </a:cubicBezTo>
                  <a:cubicBezTo>
                    <a:pt x="193" y="124"/>
                    <a:pt x="194" y="122"/>
                    <a:pt x="195" y="119"/>
                  </a:cubicBezTo>
                  <a:cubicBezTo>
                    <a:pt x="196" y="118"/>
                    <a:pt x="197" y="119"/>
                    <a:pt x="198" y="117"/>
                  </a:cubicBezTo>
                  <a:cubicBezTo>
                    <a:pt x="197" y="116"/>
                    <a:pt x="198" y="112"/>
                    <a:pt x="197" y="111"/>
                  </a:cubicBezTo>
                  <a:cubicBezTo>
                    <a:pt x="186" y="124"/>
                    <a:pt x="174" y="140"/>
                    <a:pt x="167" y="155"/>
                  </a:cubicBezTo>
                  <a:close/>
                  <a:moveTo>
                    <a:pt x="230" y="153"/>
                  </a:moveTo>
                  <a:cubicBezTo>
                    <a:pt x="236" y="147"/>
                    <a:pt x="243" y="141"/>
                    <a:pt x="248" y="135"/>
                  </a:cubicBezTo>
                  <a:cubicBezTo>
                    <a:pt x="253" y="129"/>
                    <a:pt x="259" y="124"/>
                    <a:pt x="258" y="117"/>
                  </a:cubicBezTo>
                  <a:cubicBezTo>
                    <a:pt x="258" y="117"/>
                    <a:pt x="258" y="117"/>
                    <a:pt x="258" y="117"/>
                  </a:cubicBezTo>
                  <a:cubicBezTo>
                    <a:pt x="254" y="120"/>
                    <a:pt x="252" y="125"/>
                    <a:pt x="247" y="128"/>
                  </a:cubicBezTo>
                  <a:cubicBezTo>
                    <a:pt x="248" y="129"/>
                    <a:pt x="247" y="129"/>
                    <a:pt x="247" y="130"/>
                  </a:cubicBezTo>
                  <a:cubicBezTo>
                    <a:pt x="243" y="132"/>
                    <a:pt x="241" y="137"/>
                    <a:pt x="238" y="138"/>
                  </a:cubicBezTo>
                  <a:cubicBezTo>
                    <a:pt x="238" y="141"/>
                    <a:pt x="237" y="142"/>
                    <a:pt x="235" y="143"/>
                  </a:cubicBezTo>
                  <a:cubicBezTo>
                    <a:pt x="232" y="149"/>
                    <a:pt x="224" y="151"/>
                    <a:pt x="226" y="159"/>
                  </a:cubicBezTo>
                  <a:cubicBezTo>
                    <a:pt x="229" y="158"/>
                    <a:pt x="229" y="156"/>
                    <a:pt x="230" y="153"/>
                  </a:cubicBezTo>
                  <a:close/>
                  <a:moveTo>
                    <a:pt x="194" y="125"/>
                  </a:moveTo>
                  <a:cubicBezTo>
                    <a:pt x="194" y="126"/>
                    <a:pt x="193" y="126"/>
                    <a:pt x="193" y="127"/>
                  </a:cubicBezTo>
                  <a:cubicBezTo>
                    <a:pt x="186" y="135"/>
                    <a:pt x="180" y="145"/>
                    <a:pt x="173" y="154"/>
                  </a:cubicBezTo>
                  <a:cubicBezTo>
                    <a:pt x="173" y="156"/>
                    <a:pt x="172" y="157"/>
                    <a:pt x="170" y="158"/>
                  </a:cubicBezTo>
                  <a:cubicBezTo>
                    <a:pt x="170" y="162"/>
                    <a:pt x="167" y="164"/>
                    <a:pt x="167" y="170"/>
                  </a:cubicBezTo>
                  <a:cubicBezTo>
                    <a:pt x="179" y="158"/>
                    <a:pt x="188" y="144"/>
                    <a:pt x="198" y="130"/>
                  </a:cubicBezTo>
                  <a:cubicBezTo>
                    <a:pt x="197" y="128"/>
                    <a:pt x="198" y="123"/>
                    <a:pt x="197" y="122"/>
                  </a:cubicBezTo>
                  <a:cubicBezTo>
                    <a:pt x="196" y="123"/>
                    <a:pt x="195" y="125"/>
                    <a:pt x="194" y="125"/>
                  </a:cubicBezTo>
                  <a:close/>
                  <a:moveTo>
                    <a:pt x="135" y="123"/>
                  </a:moveTo>
                  <a:cubicBezTo>
                    <a:pt x="127" y="130"/>
                    <a:pt x="123" y="140"/>
                    <a:pt x="115" y="147"/>
                  </a:cubicBezTo>
                  <a:cubicBezTo>
                    <a:pt x="113" y="152"/>
                    <a:pt x="108" y="154"/>
                    <a:pt x="107" y="160"/>
                  </a:cubicBezTo>
                  <a:cubicBezTo>
                    <a:pt x="106" y="160"/>
                    <a:pt x="105" y="160"/>
                    <a:pt x="104" y="161"/>
                  </a:cubicBezTo>
                  <a:cubicBezTo>
                    <a:pt x="104" y="163"/>
                    <a:pt x="104" y="164"/>
                    <a:pt x="104" y="167"/>
                  </a:cubicBezTo>
                  <a:cubicBezTo>
                    <a:pt x="108" y="164"/>
                    <a:pt x="109" y="159"/>
                    <a:pt x="114" y="156"/>
                  </a:cubicBezTo>
                  <a:cubicBezTo>
                    <a:pt x="118" y="149"/>
                    <a:pt x="124" y="144"/>
                    <a:pt x="129" y="137"/>
                  </a:cubicBezTo>
                  <a:cubicBezTo>
                    <a:pt x="132" y="133"/>
                    <a:pt x="136" y="128"/>
                    <a:pt x="136" y="124"/>
                  </a:cubicBezTo>
                  <a:cubicBezTo>
                    <a:pt x="136" y="123"/>
                    <a:pt x="136" y="123"/>
                    <a:pt x="135" y="123"/>
                  </a:cubicBezTo>
                  <a:close/>
                  <a:moveTo>
                    <a:pt x="258" y="127"/>
                  </a:moveTo>
                  <a:cubicBezTo>
                    <a:pt x="253" y="130"/>
                    <a:pt x="251" y="136"/>
                    <a:pt x="246" y="138"/>
                  </a:cubicBezTo>
                  <a:cubicBezTo>
                    <a:pt x="246" y="141"/>
                    <a:pt x="243" y="142"/>
                    <a:pt x="242" y="145"/>
                  </a:cubicBezTo>
                  <a:cubicBezTo>
                    <a:pt x="241" y="145"/>
                    <a:pt x="240" y="146"/>
                    <a:pt x="239" y="146"/>
                  </a:cubicBezTo>
                  <a:cubicBezTo>
                    <a:pt x="239" y="147"/>
                    <a:pt x="238" y="147"/>
                    <a:pt x="239" y="148"/>
                  </a:cubicBezTo>
                  <a:cubicBezTo>
                    <a:pt x="234" y="152"/>
                    <a:pt x="231" y="158"/>
                    <a:pt x="226" y="163"/>
                  </a:cubicBezTo>
                  <a:cubicBezTo>
                    <a:pt x="226" y="165"/>
                    <a:pt x="225" y="167"/>
                    <a:pt x="226" y="168"/>
                  </a:cubicBezTo>
                  <a:cubicBezTo>
                    <a:pt x="237" y="156"/>
                    <a:pt x="248" y="144"/>
                    <a:pt x="258" y="132"/>
                  </a:cubicBezTo>
                  <a:cubicBezTo>
                    <a:pt x="259" y="130"/>
                    <a:pt x="259" y="129"/>
                    <a:pt x="259" y="126"/>
                  </a:cubicBezTo>
                  <a:cubicBezTo>
                    <a:pt x="259" y="126"/>
                    <a:pt x="258" y="126"/>
                    <a:pt x="258" y="126"/>
                  </a:cubicBezTo>
                  <a:cubicBezTo>
                    <a:pt x="258" y="126"/>
                    <a:pt x="258" y="127"/>
                    <a:pt x="258" y="127"/>
                  </a:cubicBezTo>
                  <a:close/>
                  <a:moveTo>
                    <a:pt x="135" y="132"/>
                  </a:moveTo>
                  <a:cubicBezTo>
                    <a:pt x="127" y="143"/>
                    <a:pt x="119" y="154"/>
                    <a:pt x="109" y="163"/>
                  </a:cubicBezTo>
                  <a:cubicBezTo>
                    <a:pt x="110" y="165"/>
                    <a:pt x="106" y="167"/>
                    <a:pt x="107" y="169"/>
                  </a:cubicBezTo>
                  <a:cubicBezTo>
                    <a:pt x="106" y="170"/>
                    <a:pt x="105" y="170"/>
                    <a:pt x="104" y="172"/>
                  </a:cubicBezTo>
                  <a:cubicBezTo>
                    <a:pt x="105" y="172"/>
                    <a:pt x="104" y="175"/>
                    <a:pt x="105" y="176"/>
                  </a:cubicBezTo>
                  <a:cubicBezTo>
                    <a:pt x="107" y="176"/>
                    <a:pt x="109" y="175"/>
                    <a:pt x="109" y="172"/>
                  </a:cubicBezTo>
                  <a:cubicBezTo>
                    <a:pt x="112" y="171"/>
                    <a:pt x="113" y="168"/>
                    <a:pt x="115" y="166"/>
                  </a:cubicBezTo>
                  <a:cubicBezTo>
                    <a:pt x="116" y="163"/>
                    <a:pt x="119" y="161"/>
                    <a:pt x="121" y="158"/>
                  </a:cubicBezTo>
                  <a:cubicBezTo>
                    <a:pt x="127" y="151"/>
                    <a:pt x="132" y="144"/>
                    <a:pt x="137" y="137"/>
                  </a:cubicBezTo>
                  <a:cubicBezTo>
                    <a:pt x="137" y="135"/>
                    <a:pt x="137" y="134"/>
                    <a:pt x="137" y="132"/>
                  </a:cubicBezTo>
                  <a:cubicBezTo>
                    <a:pt x="136" y="132"/>
                    <a:pt x="136" y="132"/>
                    <a:pt x="135" y="132"/>
                  </a:cubicBezTo>
                  <a:close/>
                  <a:moveTo>
                    <a:pt x="238" y="157"/>
                  </a:moveTo>
                  <a:cubicBezTo>
                    <a:pt x="238" y="157"/>
                    <a:pt x="238" y="158"/>
                    <a:pt x="238" y="158"/>
                  </a:cubicBezTo>
                  <a:cubicBezTo>
                    <a:pt x="237" y="159"/>
                    <a:pt x="237" y="160"/>
                    <a:pt x="235" y="160"/>
                  </a:cubicBezTo>
                  <a:cubicBezTo>
                    <a:pt x="233" y="165"/>
                    <a:pt x="228" y="168"/>
                    <a:pt x="226" y="174"/>
                  </a:cubicBezTo>
                  <a:cubicBezTo>
                    <a:pt x="228" y="174"/>
                    <a:pt x="226" y="177"/>
                    <a:pt x="227" y="178"/>
                  </a:cubicBezTo>
                  <a:cubicBezTo>
                    <a:pt x="237" y="165"/>
                    <a:pt x="250" y="153"/>
                    <a:pt x="259" y="140"/>
                  </a:cubicBezTo>
                  <a:cubicBezTo>
                    <a:pt x="259" y="138"/>
                    <a:pt x="259" y="136"/>
                    <a:pt x="259" y="135"/>
                  </a:cubicBezTo>
                  <a:cubicBezTo>
                    <a:pt x="251" y="142"/>
                    <a:pt x="246" y="150"/>
                    <a:pt x="238" y="157"/>
                  </a:cubicBezTo>
                  <a:close/>
                  <a:moveTo>
                    <a:pt x="183" y="154"/>
                  </a:moveTo>
                  <a:cubicBezTo>
                    <a:pt x="181" y="155"/>
                    <a:pt x="181" y="159"/>
                    <a:pt x="178" y="159"/>
                  </a:cubicBezTo>
                  <a:cubicBezTo>
                    <a:pt x="176" y="164"/>
                    <a:pt x="172" y="166"/>
                    <a:pt x="169" y="171"/>
                  </a:cubicBezTo>
                  <a:cubicBezTo>
                    <a:pt x="170" y="174"/>
                    <a:pt x="167" y="175"/>
                    <a:pt x="167" y="179"/>
                  </a:cubicBezTo>
                  <a:cubicBezTo>
                    <a:pt x="171" y="175"/>
                    <a:pt x="175" y="171"/>
                    <a:pt x="178" y="167"/>
                  </a:cubicBezTo>
                  <a:cubicBezTo>
                    <a:pt x="183" y="161"/>
                    <a:pt x="188" y="154"/>
                    <a:pt x="193" y="148"/>
                  </a:cubicBezTo>
                  <a:cubicBezTo>
                    <a:pt x="196" y="144"/>
                    <a:pt x="200" y="141"/>
                    <a:pt x="197" y="136"/>
                  </a:cubicBezTo>
                  <a:cubicBezTo>
                    <a:pt x="192" y="141"/>
                    <a:pt x="187" y="147"/>
                    <a:pt x="183" y="154"/>
                  </a:cubicBezTo>
                  <a:close/>
                  <a:moveTo>
                    <a:pt x="59" y="136"/>
                  </a:moveTo>
                  <a:cubicBezTo>
                    <a:pt x="52" y="142"/>
                    <a:pt x="47" y="149"/>
                    <a:pt x="41" y="156"/>
                  </a:cubicBezTo>
                  <a:cubicBezTo>
                    <a:pt x="42" y="159"/>
                    <a:pt x="40" y="161"/>
                    <a:pt x="41" y="163"/>
                  </a:cubicBezTo>
                  <a:cubicBezTo>
                    <a:pt x="48" y="154"/>
                    <a:pt x="55" y="145"/>
                    <a:pt x="63" y="136"/>
                  </a:cubicBezTo>
                  <a:cubicBezTo>
                    <a:pt x="62" y="136"/>
                    <a:pt x="60" y="137"/>
                    <a:pt x="59" y="136"/>
                  </a:cubicBezTo>
                  <a:close/>
                  <a:moveTo>
                    <a:pt x="40" y="148"/>
                  </a:moveTo>
                  <a:cubicBezTo>
                    <a:pt x="41" y="149"/>
                    <a:pt x="41" y="151"/>
                    <a:pt x="41" y="152"/>
                  </a:cubicBezTo>
                  <a:cubicBezTo>
                    <a:pt x="46" y="147"/>
                    <a:pt x="50" y="142"/>
                    <a:pt x="54" y="137"/>
                  </a:cubicBezTo>
                  <a:cubicBezTo>
                    <a:pt x="52" y="137"/>
                    <a:pt x="51" y="136"/>
                    <a:pt x="50" y="137"/>
                  </a:cubicBezTo>
                  <a:cubicBezTo>
                    <a:pt x="47" y="140"/>
                    <a:pt x="43" y="144"/>
                    <a:pt x="40" y="148"/>
                  </a:cubicBezTo>
                  <a:close/>
                  <a:moveTo>
                    <a:pt x="66" y="137"/>
                  </a:moveTo>
                  <a:cubicBezTo>
                    <a:pt x="62" y="140"/>
                    <a:pt x="60" y="144"/>
                    <a:pt x="56" y="148"/>
                  </a:cubicBezTo>
                  <a:cubicBezTo>
                    <a:pt x="54" y="151"/>
                    <a:pt x="51" y="153"/>
                    <a:pt x="50" y="155"/>
                  </a:cubicBezTo>
                  <a:cubicBezTo>
                    <a:pt x="48" y="157"/>
                    <a:pt x="47" y="159"/>
                    <a:pt x="46" y="162"/>
                  </a:cubicBezTo>
                  <a:cubicBezTo>
                    <a:pt x="43" y="165"/>
                    <a:pt x="40" y="167"/>
                    <a:pt x="41" y="172"/>
                  </a:cubicBezTo>
                  <a:cubicBezTo>
                    <a:pt x="48" y="166"/>
                    <a:pt x="52" y="159"/>
                    <a:pt x="58" y="153"/>
                  </a:cubicBezTo>
                  <a:cubicBezTo>
                    <a:pt x="61" y="149"/>
                    <a:pt x="64" y="146"/>
                    <a:pt x="68" y="142"/>
                  </a:cubicBezTo>
                  <a:cubicBezTo>
                    <a:pt x="68" y="139"/>
                    <a:pt x="71" y="139"/>
                    <a:pt x="70" y="136"/>
                  </a:cubicBezTo>
                  <a:cubicBezTo>
                    <a:pt x="69" y="136"/>
                    <a:pt x="68" y="137"/>
                    <a:pt x="66" y="137"/>
                  </a:cubicBezTo>
                  <a:close/>
                  <a:moveTo>
                    <a:pt x="39" y="137"/>
                  </a:moveTo>
                  <a:cubicBezTo>
                    <a:pt x="39" y="139"/>
                    <a:pt x="40" y="142"/>
                    <a:pt x="41" y="144"/>
                  </a:cubicBezTo>
                  <a:cubicBezTo>
                    <a:pt x="42" y="142"/>
                    <a:pt x="45" y="140"/>
                    <a:pt x="46" y="137"/>
                  </a:cubicBezTo>
                  <a:cubicBezTo>
                    <a:pt x="44" y="136"/>
                    <a:pt x="41" y="137"/>
                    <a:pt x="39" y="137"/>
                  </a:cubicBezTo>
                  <a:close/>
                  <a:moveTo>
                    <a:pt x="71" y="141"/>
                  </a:moveTo>
                  <a:cubicBezTo>
                    <a:pt x="67" y="145"/>
                    <a:pt x="64" y="150"/>
                    <a:pt x="60" y="153"/>
                  </a:cubicBezTo>
                  <a:cubicBezTo>
                    <a:pt x="55" y="162"/>
                    <a:pt x="48" y="166"/>
                    <a:pt x="44" y="175"/>
                  </a:cubicBezTo>
                  <a:cubicBezTo>
                    <a:pt x="43" y="176"/>
                    <a:pt x="42" y="176"/>
                    <a:pt x="41" y="176"/>
                  </a:cubicBezTo>
                  <a:cubicBezTo>
                    <a:pt x="42" y="179"/>
                    <a:pt x="41" y="180"/>
                    <a:pt x="42" y="182"/>
                  </a:cubicBezTo>
                  <a:cubicBezTo>
                    <a:pt x="44" y="180"/>
                    <a:pt x="47" y="178"/>
                    <a:pt x="48" y="174"/>
                  </a:cubicBezTo>
                  <a:cubicBezTo>
                    <a:pt x="54" y="171"/>
                    <a:pt x="56" y="164"/>
                    <a:pt x="61" y="161"/>
                  </a:cubicBezTo>
                  <a:cubicBezTo>
                    <a:pt x="63" y="156"/>
                    <a:pt x="68" y="154"/>
                    <a:pt x="69" y="149"/>
                  </a:cubicBezTo>
                  <a:cubicBezTo>
                    <a:pt x="70" y="149"/>
                    <a:pt x="71" y="148"/>
                    <a:pt x="72" y="148"/>
                  </a:cubicBezTo>
                  <a:cubicBezTo>
                    <a:pt x="73" y="146"/>
                    <a:pt x="72" y="143"/>
                    <a:pt x="72" y="141"/>
                  </a:cubicBezTo>
                  <a:cubicBezTo>
                    <a:pt x="71" y="141"/>
                    <a:pt x="71" y="141"/>
                    <a:pt x="71" y="141"/>
                  </a:cubicBezTo>
                  <a:close/>
                  <a:moveTo>
                    <a:pt x="110" y="183"/>
                  </a:moveTo>
                  <a:cubicBezTo>
                    <a:pt x="112" y="179"/>
                    <a:pt x="115" y="176"/>
                    <a:pt x="118" y="172"/>
                  </a:cubicBezTo>
                  <a:cubicBezTo>
                    <a:pt x="122" y="167"/>
                    <a:pt x="127" y="161"/>
                    <a:pt x="131" y="156"/>
                  </a:cubicBezTo>
                  <a:cubicBezTo>
                    <a:pt x="132" y="154"/>
                    <a:pt x="133" y="152"/>
                    <a:pt x="134" y="151"/>
                  </a:cubicBezTo>
                  <a:cubicBezTo>
                    <a:pt x="136" y="148"/>
                    <a:pt x="139" y="145"/>
                    <a:pt x="136" y="143"/>
                  </a:cubicBezTo>
                  <a:cubicBezTo>
                    <a:pt x="136" y="144"/>
                    <a:pt x="134" y="144"/>
                    <a:pt x="133" y="145"/>
                  </a:cubicBezTo>
                  <a:cubicBezTo>
                    <a:pt x="128" y="155"/>
                    <a:pt x="119" y="161"/>
                    <a:pt x="115" y="171"/>
                  </a:cubicBezTo>
                  <a:cubicBezTo>
                    <a:pt x="111" y="173"/>
                    <a:pt x="109" y="178"/>
                    <a:pt x="106" y="180"/>
                  </a:cubicBezTo>
                  <a:cubicBezTo>
                    <a:pt x="106" y="182"/>
                    <a:pt x="105" y="186"/>
                    <a:pt x="106" y="188"/>
                  </a:cubicBezTo>
                  <a:cubicBezTo>
                    <a:pt x="107" y="186"/>
                    <a:pt x="108" y="184"/>
                    <a:pt x="110" y="183"/>
                  </a:cubicBezTo>
                  <a:close/>
                  <a:moveTo>
                    <a:pt x="189" y="157"/>
                  </a:moveTo>
                  <a:cubicBezTo>
                    <a:pt x="184" y="161"/>
                    <a:pt x="180" y="166"/>
                    <a:pt x="177" y="172"/>
                  </a:cubicBezTo>
                  <a:cubicBezTo>
                    <a:pt x="173" y="173"/>
                    <a:pt x="171" y="177"/>
                    <a:pt x="170" y="180"/>
                  </a:cubicBezTo>
                  <a:cubicBezTo>
                    <a:pt x="169" y="180"/>
                    <a:pt x="169" y="180"/>
                    <a:pt x="168" y="181"/>
                  </a:cubicBezTo>
                  <a:cubicBezTo>
                    <a:pt x="167" y="184"/>
                    <a:pt x="167" y="186"/>
                    <a:pt x="167" y="189"/>
                  </a:cubicBezTo>
                  <a:cubicBezTo>
                    <a:pt x="175" y="183"/>
                    <a:pt x="179" y="174"/>
                    <a:pt x="185" y="167"/>
                  </a:cubicBezTo>
                  <a:cubicBezTo>
                    <a:pt x="190" y="162"/>
                    <a:pt x="193" y="155"/>
                    <a:pt x="198" y="150"/>
                  </a:cubicBezTo>
                  <a:cubicBezTo>
                    <a:pt x="197" y="149"/>
                    <a:pt x="198" y="147"/>
                    <a:pt x="198" y="146"/>
                  </a:cubicBezTo>
                  <a:cubicBezTo>
                    <a:pt x="198" y="145"/>
                    <a:pt x="198" y="145"/>
                    <a:pt x="197" y="145"/>
                  </a:cubicBezTo>
                  <a:cubicBezTo>
                    <a:pt x="194" y="149"/>
                    <a:pt x="191" y="152"/>
                    <a:pt x="189" y="157"/>
                  </a:cubicBezTo>
                  <a:close/>
                  <a:moveTo>
                    <a:pt x="227" y="183"/>
                  </a:moveTo>
                  <a:cubicBezTo>
                    <a:pt x="227" y="187"/>
                    <a:pt x="227" y="188"/>
                    <a:pt x="227" y="191"/>
                  </a:cubicBezTo>
                  <a:cubicBezTo>
                    <a:pt x="228" y="191"/>
                    <a:pt x="229" y="189"/>
                    <a:pt x="229" y="187"/>
                  </a:cubicBezTo>
                  <a:cubicBezTo>
                    <a:pt x="233" y="185"/>
                    <a:pt x="236" y="179"/>
                    <a:pt x="239" y="178"/>
                  </a:cubicBezTo>
                  <a:cubicBezTo>
                    <a:pt x="238" y="175"/>
                    <a:pt x="240" y="175"/>
                    <a:pt x="241" y="174"/>
                  </a:cubicBezTo>
                  <a:cubicBezTo>
                    <a:pt x="244" y="171"/>
                    <a:pt x="248" y="165"/>
                    <a:pt x="251" y="162"/>
                  </a:cubicBezTo>
                  <a:cubicBezTo>
                    <a:pt x="254" y="158"/>
                    <a:pt x="262" y="153"/>
                    <a:pt x="259" y="146"/>
                  </a:cubicBezTo>
                  <a:cubicBezTo>
                    <a:pt x="246" y="157"/>
                    <a:pt x="237" y="170"/>
                    <a:pt x="227" y="183"/>
                  </a:cubicBezTo>
                  <a:close/>
                  <a:moveTo>
                    <a:pt x="41" y="187"/>
                  </a:moveTo>
                  <a:cubicBezTo>
                    <a:pt x="42" y="189"/>
                    <a:pt x="42" y="189"/>
                    <a:pt x="41" y="191"/>
                  </a:cubicBezTo>
                  <a:cubicBezTo>
                    <a:pt x="44" y="191"/>
                    <a:pt x="43" y="188"/>
                    <a:pt x="45" y="188"/>
                  </a:cubicBezTo>
                  <a:cubicBezTo>
                    <a:pt x="52" y="177"/>
                    <a:pt x="62" y="169"/>
                    <a:pt x="70" y="159"/>
                  </a:cubicBezTo>
                  <a:cubicBezTo>
                    <a:pt x="70" y="157"/>
                    <a:pt x="71" y="156"/>
                    <a:pt x="72" y="155"/>
                  </a:cubicBezTo>
                  <a:cubicBezTo>
                    <a:pt x="72" y="154"/>
                    <a:pt x="73" y="151"/>
                    <a:pt x="71" y="151"/>
                  </a:cubicBezTo>
                  <a:cubicBezTo>
                    <a:pt x="61" y="163"/>
                    <a:pt x="51" y="175"/>
                    <a:pt x="41" y="187"/>
                  </a:cubicBezTo>
                  <a:close/>
                  <a:moveTo>
                    <a:pt x="130" y="159"/>
                  </a:moveTo>
                  <a:cubicBezTo>
                    <a:pt x="128" y="164"/>
                    <a:pt x="123" y="166"/>
                    <a:pt x="122" y="171"/>
                  </a:cubicBezTo>
                  <a:cubicBezTo>
                    <a:pt x="117" y="175"/>
                    <a:pt x="115" y="182"/>
                    <a:pt x="109" y="186"/>
                  </a:cubicBezTo>
                  <a:cubicBezTo>
                    <a:pt x="109" y="189"/>
                    <a:pt x="108" y="191"/>
                    <a:pt x="105" y="192"/>
                  </a:cubicBezTo>
                  <a:cubicBezTo>
                    <a:pt x="106" y="194"/>
                    <a:pt x="106" y="195"/>
                    <a:pt x="106" y="196"/>
                  </a:cubicBezTo>
                  <a:cubicBezTo>
                    <a:pt x="109" y="196"/>
                    <a:pt x="110" y="193"/>
                    <a:pt x="111" y="191"/>
                  </a:cubicBezTo>
                  <a:cubicBezTo>
                    <a:pt x="115" y="187"/>
                    <a:pt x="118" y="182"/>
                    <a:pt x="122" y="178"/>
                  </a:cubicBezTo>
                  <a:cubicBezTo>
                    <a:pt x="124" y="174"/>
                    <a:pt x="127" y="170"/>
                    <a:pt x="130" y="167"/>
                  </a:cubicBezTo>
                  <a:cubicBezTo>
                    <a:pt x="134" y="163"/>
                    <a:pt x="138" y="159"/>
                    <a:pt x="137" y="153"/>
                  </a:cubicBezTo>
                  <a:cubicBezTo>
                    <a:pt x="136" y="153"/>
                    <a:pt x="136" y="152"/>
                    <a:pt x="136" y="152"/>
                  </a:cubicBezTo>
                  <a:cubicBezTo>
                    <a:pt x="134" y="155"/>
                    <a:pt x="133" y="158"/>
                    <a:pt x="130" y="159"/>
                  </a:cubicBezTo>
                  <a:close/>
                  <a:moveTo>
                    <a:pt x="188" y="167"/>
                  </a:moveTo>
                  <a:cubicBezTo>
                    <a:pt x="186" y="168"/>
                    <a:pt x="185" y="168"/>
                    <a:pt x="185" y="170"/>
                  </a:cubicBezTo>
                  <a:cubicBezTo>
                    <a:pt x="184" y="170"/>
                    <a:pt x="184" y="171"/>
                    <a:pt x="183" y="171"/>
                  </a:cubicBezTo>
                  <a:cubicBezTo>
                    <a:pt x="180" y="177"/>
                    <a:pt x="176" y="183"/>
                    <a:pt x="172" y="189"/>
                  </a:cubicBezTo>
                  <a:cubicBezTo>
                    <a:pt x="171" y="189"/>
                    <a:pt x="171" y="189"/>
                    <a:pt x="170" y="189"/>
                  </a:cubicBezTo>
                  <a:cubicBezTo>
                    <a:pt x="169" y="192"/>
                    <a:pt x="166" y="194"/>
                    <a:pt x="167" y="200"/>
                  </a:cubicBezTo>
                  <a:cubicBezTo>
                    <a:pt x="170" y="200"/>
                    <a:pt x="170" y="196"/>
                    <a:pt x="172" y="196"/>
                  </a:cubicBezTo>
                  <a:cubicBezTo>
                    <a:pt x="180" y="185"/>
                    <a:pt x="188" y="174"/>
                    <a:pt x="196" y="163"/>
                  </a:cubicBezTo>
                  <a:cubicBezTo>
                    <a:pt x="196" y="163"/>
                    <a:pt x="197" y="163"/>
                    <a:pt x="198" y="163"/>
                  </a:cubicBezTo>
                  <a:cubicBezTo>
                    <a:pt x="198" y="159"/>
                    <a:pt x="199" y="157"/>
                    <a:pt x="198" y="155"/>
                  </a:cubicBezTo>
                  <a:cubicBezTo>
                    <a:pt x="194" y="158"/>
                    <a:pt x="190" y="162"/>
                    <a:pt x="188" y="167"/>
                  </a:cubicBezTo>
                  <a:close/>
                  <a:moveTo>
                    <a:pt x="250" y="165"/>
                  </a:moveTo>
                  <a:cubicBezTo>
                    <a:pt x="249" y="167"/>
                    <a:pt x="246" y="169"/>
                    <a:pt x="245" y="171"/>
                  </a:cubicBezTo>
                  <a:cubicBezTo>
                    <a:pt x="241" y="175"/>
                    <a:pt x="239" y="179"/>
                    <a:pt x="236" y="183"/>
                  </a:cubicBezTo>
                  <a:cubicBezTo>
                    <a:pt x="233" y="186"/>
                    <a:pt x="230" y="189"/>
                    <a:pt x="229" y="194"/>
                  </a:cubicBezTo>
                  <a:cubicBezTo>
                    <a:pt x="229" y="194"/>
                    <a:pt x="228" y="195"/>
                    <a:pt x="227" y="195"/>
                  </a:cubicBezTo>
                  <a:cubicBezTo>
                    <a:pt x="228" y="197"/>
                    <a:pt x="227" y="199"/>
                    <a:pt x="228" y="201"/>
                  </a:cubicBezTo>
                  <a:cubicBezTo>
                    <a:pt x="239" y="189"/>
                    <a:pt x="249" y="174"/>
                    <a:pt x="260" y="162"/>
                  </a:cubicBezTo>
                  <a:cubicBezTo>
                    <a:pt x="260" y="160"/>
                    <a:pt x="261" y="157"/>
                    <a:pt x="259" y="156"/>
                  </a:cubicBezTo>
                  <a:cubicBezTo>
                    <a:pt x="257" y="159"/>
                    <a:pt x="254" y="163"/>
                    <a:pt x="250" y="165"/>
                  </a:cubicBezTo>
                  <a:close/>
                  <a:moveTo>
                    <a:pt x="45" y="193"/>
                  </a:moveTo>
                  <a:cubicBezTo>
                    <a:pt x="45" y="193"/>
                    <a:pt x="43" y="193"/>
                    <a:pt x="43" y="194"/>
                  </a:cubicBezTo>
                  <a:cubicBezTo>
                    <a:pt x="43" y="194"/>
                    <a:pt x="43" y="196"/>
                    <a:pt x="41" y="196"/>
                  </a:cubicBezTo>
                  <a:cubicBezTo>
                    <a:pt x="42" y="198"/>
                    <a:pt x="41" y="200"/>
                    <a:pt x="42" y="201"/>
                  </a:cubicBezTo>
                  <a:cubicBezTo>
                    <a:pt x="52" y="189"/>
                    <a:pt x="63" y="178"/>
                    <a:pt x="72" y="166"/>
                  </a:cubicBezTo>
                  <a:cubicBezTo>
                    <a:pt x="72" y="163"/>
                    <a:pt x="72" y="161"/>
                    <a:pt x="72" y="160"/>
                  </a:cubicBezTo>
                  <a:cubicBezTo>
                    <a:pt x="63" y="171"/>
                    <a:pt x="52" y="180"/>
                    <a:pt x="45" y="193"/>
                  </a:cubicBezTo>
                  <a:close/>
                  <a:moveTo>
                    <a:pt x="136" y="163"/>
                  </a:moveTo>
                  <a:cubicBezTo>
                    <a:pt x="134" y="166"/>
                    <a:pt x="132" y="168"/>
                    <a:pt x="129" y="170"/>
                  </a:cubicBezTo>
                  <a:cubicBezTo>
                    <a:pt x="129" y="172"/>
                    <a:pt x="128" y="173"/>
                    <a:pt x="127" y="173"/>
                  </a:cubicBezTo>
                  <a:cubicBezTo>
                    <a:pt x="126" y="176"/>
                    <a:pt x="124" y="177"/>
                    <a:pt x="122" y="179"/>
                  </a:cubicBezTo>
                  <a:cubicBezTo>
                    <a:pt x="120" y="185"/>
                    <a:pt x="113" y="190"/>
                    <a:pt x="110" y="197"/>
                  </a:cubicBezTo>
                  <a:cubicBezTo>
                    <a:pt x="108" y="198"/>
                    <a:pt x="106" y="201"/>
                    <a:pt x="107" y="203"/>
                  </a:cubicBezTo>
                  <a:cubicBezTo>
                    <a:pt x="109" y="202"/>
                    <a:pt x="110" y="200"/>
                    <a:pt x="111" y="198"/>
                  </a:cubicBezTo>
                  <a:cubicBezTo>
                    <a:pt x="121" y="188"/>
                    <a:pt x="128" y="177"/>
                    <a:pt x="137" y="168"/>
                  </a:cubicBezTo>
                  <a:cubicBezTo>
                    <a:pt x="137" y="166"/>
                    <a:pt x="138" y="164"/>
                    <a:pt x="136" y="163"/>
                  </a:cubicBezTo>
                  <a:close/>
                  <a:moveTo>
                    <a:pt x="188" y="177"/>
                  </a:moveTo>
                  <a:cubicBezTo>
                    <a:pt x="188" y="178"/>
                    <a:pt x="187" y="178"/>
                    <a:pt x="187" y="179"/>
                  </a:cubicBezTo>
                  <a:cubicBezTo>
                    <a:pt x="185" y="179"/>
                    <a:pt x="186" y="181"/>
                    <a:pt x="185" y="182"/>
                  </a:cubicBezTo>
                  <a:cubicBezTo>
                    <a:pt x="184" y="183"/>
                    <a:pt x="183" y="183"/>
                    <a:pt x="182" y="184"/>
                  </a:cubicBezTo>
                  <a:cubicBezTo>
                    <a:pt x="182" y="185"/>
                    <a:pt x="182" y="186"/>
                    <a:pt x="182" y="186"/>
                  </a:cubicBezTo>
                  <a:cubicBezTo>
                    <a:pt x="181" y="187"/>
                    <a:pt x="179" y="188"/>
                    <a:pt x="179" y="189"/>
                  </a:cubicBezTo>
                  <a:cubicBezTo>
                    <a:pt x="179" y="189"/>
                    <a:pt x="179" y="190"/>
                    <a:pt x="179" y="190"/>
                  </a:cubicBezTo>
                  <a:cubicBezTo>
                    <a:pt x="178" y="191"/>
                    <a:pt x="177" y="191"/>
                    <a:pt x="177" y="192"/>
                  </a:cubicBezTo>
                  <a:cubicBezTo>
                    <a:pt x="176" y="192"/>
                    <a:pt x="177" y="193"/>
                    <a:pt x="177" y="193"/>
                  </a:cubicBezTo>
                  <a:cubicBezTo>
                    <a:pt x="176" y="193"/>
                    <a:pt x="175" y="193"/>
                    <a:pt x="175" y="194"/>
                  </a:cubicBezTo>
                  <a:cubicBezTo>
                    <a:pt x="174" y="195"/>
                    <a:pt x="174" y="196"/>
                    <a:pt x="174" y="197"/>
                  </a:cubicBezTo>
                  <a:cubicBezTo>
                    <a:pt x="170" y="202"/>
                    <a:pt x="165" y="205"/>
                    <a:pt x="168" y="211"/>
                  </a:cubicBezTo>
                  <a:cubicBezTo>
                    <a:pt x="174" y="206"/>
                    <a:pt x="178" y="197"/>
                    <a:pt x="184" y="191"/>
                  </a:cubicBezTo>
                  <a:cubicBezTo>
                    <a:pt x="184" y="190"/>
                    <a:pt x="186" y="190"/>
                    <a:pt x="186" y="189"/>
                  </a:cubicBezTo>
                  <a:cubicBezTo>
                    <a:pt x="186" y="189"/>
                    <a:pt x="186" y="188"/>
                    <a:pt x="186" y="187"/>
                  </a:cubicBezTo>
                  <a:cubicBezTo>
                    <a:pt x="190" y="181"/>
                    <a:pt x="200" y="176"/>
                    <a:pt x="199" y="166"/>
                  </a:cubicBezTo>
                  <a:cubicBezTo>
                    <a:pt x="198" y="166"/>
                    <a:pt x="198" y="166"/>
                    <a:pt x="198" y="166"/>
                  </a:cubicBezTo>
                  <a:cubicBezTo>
                    <a:pt x="194" y="169"/>
                    <a:pt x="192" y="174"/>
                    <a:pt x="188" y="177"/>
                  </a:cubicBezTo>
                  <a:close/>
                  <a:moveTo>
                    <a:pt x="246" y="182"/>
                  </a:moveTo>
                  <a:cubicBezTo>
                    <a:pt x="245" y="183"/>
                    <a:pt x="244" y="183"/>
                    <a:pt x="244" y="184"/>
                  </a:cubicBezTo>
                  <a:cubicBezTo>
                    <a:pt x="243" y="184"/>
                    <a:pt x="243" y="186"/>
                    <a:pt x="243" y="186"/>
                  </a:cubicBezTo>
                  <a:cubicBezTo>
                    <a:pt x="241" y="190"/>
                    <a:pt x="237" y="191"/>
                    <a:pt x="235" y="194"/>
                  </a:cubicBezTo>
                  <a:cubicBezTo>
                    <a:pt x="235" y="195"/>
                    <a:pt x="235" y="196"/>
                    <a:pt x="234" y="196"/>
                  </a:cubicBezTo>
                  <a:cubicBezTo>
                    <a:pt x="233" y="198"/>
                    <a:pt x="230" y="200"/>
                    <a:pt x="229" y="203"/>
                  </a:cubicBezTo>
                  <a:cubicBezTo>
                    <a:pt x="228" y="203"/>
                    <a:pt x="230" y="203"/>
                    <a:pt x="229" y="204"/>
                  </a:cubicBezTo>
                  <a:cubicBezTo>
                    <a:pt x="229" y="205"/>
                    <a:pt x="228" y="205"/>
                    <a:pt x="227" y="206"/>
                  </a:cubicBezTo>
                  <a:cubicBezTo>
                    <a:pt x="228" y="208"/>
                    <a:pt x="228" y="211"/>
                    <a:pt x="228" y="213"/>
                  </a:cubicBezTo>
                  <a:cubicBezTo>
                    <a:pt x="235" y="207"/>
                    <a:pt x="239" y="198"/>
                    <a:pt x="247" y="192"/>
                  </a:cubicBezTo>
                  <a:cubicBezTo>
                    <a:pt x="250" y="186"/>
                    <a:pt x="255" y="182"/>
                    <a:pt x="259" y="176"/>
                  </a:cubicBezTo>
                  <a:cubicBezTo>
                    <a:pt x="260" y="176"/>
                    <a:pt x="261" y="178"/>
                    <a:pt x="261" y="177"/>
                  </a:cubicBezTo>
                  <a:cubicBezTo>
                    <a:pt x="260" y="174"/>
                    <a:pt x="262" y="168"/>
                    <a:pt x="260" y="166"/>
                  </a:cubicBezTo>
                  <a:cubicBezTo>
                    <a:pt x="255" y="171"/>
                    <a:pt x="250" y="176"/>
                    <a:pt x="246" y="182"/>
                  </a:cubicBezTo>
                  <a:close/>
                  <a:moveTo>
                    <a:pt x="70" y="173"/>
                  </a:moveTo>
                  <a:cubicBezTo>
                    <a:pt x="69" y="173"/>
                    <a:pt x="68" y="174"/>
                    <a:pt x="67" y="174"/>
                  </a:cubicBezTo>
                  <a:cubicBezTo>
                    <a:pt x="67" y="175"/>
                    <a:pt x="67" y="175"/>
                    <a:pt x="67" y="176"/>
                  </a:cubicBezTo>
                  <a:cubicBezTo>
                    <a:pt x="66" y="178"/>
                    <a:pt x="63" y="180"/>
                    <a:pt x="61" y="182"/>
                  </a:cubicBezTo>
                  <a:cubicBezTo>
                    <a:pt x="58" y="186"/>
                    <a:pt x="55" y="190"/>
                    <a:pt x="51" y="194"/>
                  </a:cubicBezTo>
                  <a:cubicBezTo>
                    <a:pt x="49" y="196"/>
                    <a:pt x="47" y="198"/>
                    <a:pt x="46" y="200"/>
                  </a:cubicBezTo>
                  <a:cubicBezTo>
                    <a:pt x="45" y="201"/>
                    <a:pt x="45" y="202"/>
                    <a:pt x="45" y="203"/>
                  </a:cubicBezTo>
                  <a:cubicBezTo>
                    <a:pt x="44" y="204"/>
                    <a:pt x="43" y="204"/>
                    <a:pt x="42" y="205"/>
                  </a:cubicBezTo>
                  <a:cubicBezTo>
                    <a:pt x="41" y="207"/>
                    <a:pt x="42" y="209"/>
                    <a:pt x="42" y="211"/>
                  </a:cubicBezTo>
                  <a:cubicBezTo>
                    <a:pt x="54" y="201"/>
                    <a:pt x="63" y="188"/>
                    <a:pt x="73" y="176"/>
                  </a:cubicBezTo>
                  <a:cubicBezTo>
                    <a:pt x="73" y="174"/>
                    <a:pt x="73" y="172"/>
                    <a:pt x="72" y="170"/>
                  </a:cubicBezTo>
                  <a:cubicBezTo>
                    <a:pt x="71" y="171"/>
                    <a:pt x="71" y="172"/>
                    <a:pt x="70" y="173"/>
                  </a:cubicBezTo>
                  <a:close/>
                  <a:moveTo>
                    <a:pt x="114" y="198"/>
                  </a:moveTo>
                  <a:cubicBezTo>
                    <a:pt x="114" y="199"/>
                    <a:pt x="110" y="203"/>
                    <a:pt x="109" y="207"/>
                  </a:cubicBezTo>
                  <a:cubicBezTo>
                    <a:pt x="107" y="208"/>
                    <a:pt x="105" y="210"/>
                    <a:pt x="107" y="214"/>
                  </a:cubicBezTo>
                  <a:cubicBezTo>
                    <a:pt x="117" y="201"/>
                    <a:pt x="128" y="188"/>
                    <a:pt x="138" y="174"/>
                  </a:cubicBezTo>
                  <a:cubicBezTo>
                    <a:pt x="138" y="174"/>
                    <a:pt x="138" y="172"/>
                    <a:pt x="137" y="172"/>
                  </a:cubicBezTo>
                  <a:cubicBezTo>
                    <a:pt x="128" y="179"/>
                    <a:pt x="123" y="189"/>
                    <a:pt x="114" y="198"/>
                  </a:cubicBezTo>
                  <a:close/>
                  <a:moveTo>
                    <a:pt x="168" y="214"/>
                  </a:moveTo>
                  <a:cubicBezTo>
                    <a:pt x="169" y="215"/>
                    <a:pt x="169" y="216"/>
                    <a:pt x="169" y="217"/>
                  </a:cubicBezTo>
                  <a:cubicBezTo>
                    <a:pt x="167" y="217"/>
                    <a:pt x="168" y="219"/>
                    <a:pt x="168" y="221"/>
                  </a:cubicBezTo>
                  <a:cubicBezTo>
                    <a:pt x="172" y="218"/>
                    <a:pt x="176" y="213"/>
                    <a:pt x="179" y="207"/>
                  </a:cubicBezTo>
                  <a:cubicBezTo>
                    <a:pt x="184" y="202"/>
                    <a:pt x="189" y="196"/>
                    <a:pt x="193" y="191"/>
                  </a:cubicBezTo>
                  <a:cubicBezTo>
                    <a:pt x="196" y="187"/>
                    <a:pt x="201" y="182"/>
                    <a:pt x="198" y="177"/>
                  </a:cubicBezTo>
                  <a:cubicBezTo>
                    <a:pt x="192" y="181"/>
                    <a:pt x="189" y="188"/>
                    <a:pt x="184" y="193"/>
                  </a:cubicBezTo>
                  <a:cubicBezTo>
                    <a:pt x="180" y="200"/>
                    <a:pt x="173" y="207"/>
                    <a:pt x="168" y="214"/>
                  </a:cubicBezTo>
                  <a:close/>
                  <a:moveTo>
                    <a:pt x="228" y="217"/>
                  </a:moveTo>
                  <a:cubicBezTo>
                    <a:pt x="228" y="219"/>
                    <a:pt x="227" y="221"/>
                    <a:pt x="228" y="224"/>
                  </a:cubicBezTo>
                  <a:cubicBezTo>
                    <a:pt x="234" y="216"/>
                    <a:pt x="240" y="209"/>
                    <a:pt x="247" y="203"/>
                  </a:cubicBezTo>
                  <a:cubicBezTo>
                    <a:pt x="248" y="201"/>
                    <a:pt x="249" y="199"/>
                    <a:pt x="251" y="198"/>
                  </a:cubicBezTo>
                  <a:cubicBezTo>
                    <a:pt x="255" y="193"/>
                    <a:pt x="263" y="187"/>
                    <a:pt x="260" y="179"/>
                  </a:cubicBezTo>
                  <a:cubicBezTo>
                    <a:pt x="249" y="192"/>
                    <a:pt x="237" y="202"/>
                    <a:pt x="228" y="217"/>
                  </a:cubicBezTo>
                  <a:close/>
                  <a:moveTo>
                    <a:pt x="137" y="180"/>
                  </a:moveTo>
                  <a:cubicBezTo>
                    <a:pt x="132" y="185"/>
                    <a:pt x="127" y="193"/>
                    <a:pt x="121" y="199"/>
                  </a:cubicBezTo>
                  <a:cubicBezTo>
                    <a:pt x="120" y="201"/>
                    <a:pt x="117" y="205"/>
                    <a:pt x="114" y="206"/>
                  </a:cubicBezTo>
                  <a:cubicBezTo>
                    <a:pt x="113" y="210"/>
                    <a:pt x="109" y="214"/>
                    <a:pt x="107" y="218"/>
                  </a:cubicBezTo>
                  <a:cubicBezTo>
                    <a:pt x="107" y="218"/>
                    <a:pt x="106" y="218"/>
                    <a:pt x="106" y="218"/>
                  </a:cubicBezTo>
                  <a:cubicBezTo>
                    <a:pt x="106" y="220"/>
                    <a:pt x="106" y="221"/>
                    <a:pt x="106" y="223"/>
                  </a:cubicBezTo>
                  <a:cubicBezTo>
                    <a:pt x="118" y="211"/>
                    <a:pt x="128" y="198"/>
                    <a:pt x="138" y="185"/>
                  </a:cubicBezTo>
                  <a:cubicBezTo>
                    <a:pt x="138" y="183"/>
                    <a:pt x="139" y="182"/>
                    <a:pt x="139" y="180"/>
                  </a:cubicBezTo>
                  <a:cubicBezTo>
                    <a:pt x="138" y="180"/>
                    <a:pt x="138" y="180"/>
                    <a:pt x="137" y="180"/>
                  </a:cubicBezTo>
                  <a:close/>
                  <a:moveTo>
                    <a:pt x="60" y="195"/>
                  </a:moveTo>
                  <a:cubicBezTo>
                    <a:pt x="55" y="203"/>
                    <a:pt x="49" y="207"/>
                    <a:pt x="44" y="214"/>
                  </a:cubicBezTo>
                  <a:cubicBezTo>
                    <a:pt x="44" y="214"/>
                    <a:pt x="42" y="214"/>
                    <a:pt x="43" y="215"/>
                  </a:cubicBezTo>
                  <a:cubicBezTo>
                    <a:pt x="42" y="216"/>
                    <a:pt x="43" y="219"/>
                    <a:pt x="42" y="220"/>
                  </a:cubicBezTo>
                  <a:cubicBezTo>
                    <a:pt x="49" y="213"/>
                    <a:pt x="57" y="205"/>
                    <a:pt x="64" y="197"/>
                  </a:cubicBezTo>
                  <a:cubicBezTo>
                    <a:pt x="67" y="193"/>
                    <a:pt x="70" y="189"/>
                    <a:pt x="73" y="185"/>
                  </a:cubicBezTo>
                  <a:cubicBezTo>
                    <a:pt x="73" y="184"/>
                    <a:pt x="73" y="182"/>
                    <a:pt x="73" y="181"/>
                  </a:cubicBezTo>
                  <a:cubicBezTo>
                    <a:pt x="73" y="181"/>
                    <a:pt x="73" y="181"/>
                    <a:pt x="72" y="181"/>
                  </a:cubicBezTo>
                  <a:cubicBezTo>
                    <a:pt x="68" y="185"/>
                    <a:pt x="65" y="191"/>
                    <a:pt x="60" y="195"/>
                  </a:cubicBezTo>
                  <a:close/>
                  <a:moveTo>
                    <a:pt x="197" y="190"/>
                  </a:moveTo>
                  <a:cubicBezTo>
                    <a:pt x="191" y="195"/>
                    <a:pt x="188" y="201"/>
                    <a:pt x="182" y="207"/>
                  </a:cubicBezTo>
                  <a:cubicBezTo>
                    <a:pt x="182" y="207"/>
                    <a:pt x="182" y="207"/>
                    <a:pt x="182" y="208"/>
                  </a:cubicBezTo>
                  <a:cubicBezTo>
                    <a:pt x="181" y="208"/>
                    <a:pt x="180" y="210"/>
                    <a:pt x="180" y="211"/>
                  </a:cubicBezTo>
                  <a:cubicBezTo>
                    <a:pt x="176" y="213"/>
                    <a:pt x="177" y="217"/>
                    <a:pt x="173" y="218"/>
                  </a:cubicBezTo>
                  <a:cubicBezTo>
                    <a:pt x="174" y="222"/>
                    <a:pt x="170" y="224"/>
                    <a:pt x="168" y="222"/>
                  </a:cubicBezTo>
                  <a:cubicBezTo>
                    <a:pt x="168" y="228"/>
                    <a:pt x="168" y="233"/>
                    <a:pt x="169" y="239"/>
                  </a:cubicBezTo>
                  <a:cubicBezTo>
                    <a:pt x="179" y="229"/>
                    <a:pt x="189" y="218"/>
                    <a:pt x="197" y="205"/>
                  </a:cubicBezTo>
                  <a:cubicBezTo>
                    <a:pt x="198" y="205"/>
                    <a:pt x="198" y="204"/>
                    <a:pt x="199" y="205"/>
                  </a:cubicBezTo>
                  <a:cubicBezTo>
                    <a:pt x="199" y="202"/>
                    <a:pt x="200" y="199"/>
                    <a:pt x="199" y="197"/>
                  </a:cubicBezTo>
                  <a:cubicBezTo>
                    <a:pt x="198" y="198"/>
                    <a:pt x="198" y="198"/>
                    <a:pt x="197" y="198"/>
                  </a:cubicBezTo>
                  <a:cubicBezTo>
                    <a:pt x="194" y="205"/>
                    <a:pt x="188" y="208"/>
                    <a:pt x="185" y="215"/>
                  </a:cubicBezTo>
                  <a:cubicBezTo>
                    <a:pt x="180" y="218"/>
                    <a:pt x="178" y="224"/>
                    <a:pt x="173" y="227"/>
                  </a:cubicBezTo>
                  <a:cubicBezTo>
                    <a:pt x="173" y="229"/>
                    <a:pt x="173" y="229"/>
                    <a:pt x="173" y="230"/>
                  </a:cubicBezTo>
                  <a:cubicBezTo>
                    <a:pt x="172" y="230"/>
                    <a:pt x="171" y="232"/>
                    <a:pt x="170" y="232"/>
                  </a:cubicBezTo>
                  <a:cubicBezTo>
                    <a:pt x="170" y="231"/>
                    <a:pt x="170" y="231"/>
                    <a:pt x="169" y="230"/>
                  </a:cubicBezTo>
                  <a:cubicBezTo>
                    <a:pt x="178" y="217"/>
                    <a:pt x="189" y="207"/>
                    <a:pt x="198" y="195"/>
                  </a:cubicBezTo>
                  <a:cubicBezTo>
                    <a:pt x="198" y="196"/>
                    <a:pt x="200" y="191"/>
                    <a:pt x="199" y="188"/>
                  </a:cubicBezTo>
                  <a:cubicBezTo>
                    <a:pt x="198" y="188"/>
                    <a:pt x="198" y="188"/>
                    <a:pt x="197" y="188"/>
                  </a:cubicBezTo>
                  <a:cubicBezTo>
                    <a:pt x="197" y="189"/>
                    <a:pt x="197" y="189"/>
                    <a:pt x="197" y="190"/>
                  </a:cubicBezTo>
                  <a:close/>
                  <a:moveTo>
                    <a:pt x="63" y="199"/>
                  </a:moveTo>
                  <a:cubicBezTo>
                    <a:pt x="63" y="200"/>
                    <a:pt x="63" y="201"/>
                    <a:pt x="62" y="201"/>
                  </a:cubicBezTo>
                  <a:cubicBezTo>
                    <a:pt x="58" y="207"/>
                    <a:pt x="51" y="213"/>
                    <a:pt x="47" y="218"/>
                  </a:cubicBezTo>
                  <a:cubicBezTo>
                    <a:pt x="47" y="219"/>
                    <a:pt x="47" y="220"/>
                    <a:pt x="47" y="220"/>
                  </a:cubicBezTo>
                  <a:cubicBezTo>
                    <a:pt x="46" y="221"/>
                    <a:pt x="44" y="222"/>
                    <a:pt x="43" y="224"/>
                  </a:cubicBezTo>
                  <a:cubicBezTo>
                    <a:pt x="43" y="224"/>
                    <a:pt x="42" y="227"/>
                    <a:pt x="42" y="227"/>
                  </a:cubicBezTo>
                  <a:cubicBezTo>
                    <a:pt x="42" y="227"/>
                    <a:pt x="43" y="229"/>
                    <a:pt x="42" y="229"/>
                  </a:cubicBezTo>
                  <a:cubicBezTo>
                    <a:pt x="44" y="227"/>
                    <a:pt x="46" y="225"/>
                    <a:pt x="49" y="223"/>
                  </a:cubicBezTo>
                  <a:cubicBezTo>
                    <a:pt x="51" y="221"/>
                    <a:pt x="52" y="218"/>
                    <a:pt x="54" y="216"/>
                  </a:cubicBezTo>
                  <a:cubicBezTo>
                    <a:pt x="54" y="216"/>
                    <a:pt x="55" y="216"/>
                    <a:pt x="56" y="215"/>
                  </a:cubicBezTo>
                  <a:cubicBezTo>
                    <a:pt x="57" y="214"/>
                    <a:pt x="58" y="212"/>
                    <a:pt x="59" y="211"/>
                  </a:cubicBezTo>
                  <a:cubicBezTo>
                    <a:pt x="61" y="208"/>
                    <a:pt x="63" y="207"/>
                    <a:pt x="66" y="204"/>
                  </a:cubicBezTo>
                  <a:cubicBezTo>
                    <a:pt x="69" y="200"/>
                    <a:pt x="75" y="193"/>
                    <a:pt x="72" y="190"/>
                  </a:cubicBezTo>
                  <a:cubicBezTo>
                    <a:pt x="70" y="193"/>
                    <a:pt x="66" y="196"/>
                    <a:pt x="63" y="199"/>
                  </a:cubicBezTo>
                  <a:close/>
                  <a:moveTo>
                    <a:pt x="237" y="215"/>
                  </a:moveTo>
                  <a:cubicBezTo>
                    <a:pt x="236" y="215"/>
                    <a:pt x="237" y="216"/>
                    <a:pt x="236" y="217"/>
                  </a:cubicBezTo>
                  <a:cubicBezTo>
                    <a:pt x="235" y="218"/>
                    <a:pt x="232" y="219"/>
                    <a:pt x="233" y="221"/>
                  </a:cubicBezTo>
                  <a:cubicBezTo>
                    <a:pt x="230" y="222"/>
                    <a:pt x="230" y="226"/>
                    <a:pt x="228" y="227"/>
                  </a:cubicBezTo>
                  <a:cubicBezTo>
                    <a:pt x="228" y="230"/>
                    <a:pt x="229" y="233"/>
                    <a:pt x="229" y="236"/>
                  </a:cubicBezTo>
                  <a:cubicBezTo>
                    <a:pt x="233" y="235"/>
                    <a:pt x="233" y="231"/>
                    <a:pt x="236" y="230"/>
                  </a:cubicBezTo>
                  <a:cubicBezTo>
                    <a:pt x="235" y="228"/>
                    <a:pt x="239" y="224"/>
                    <a:pt x="240" y="224"/>
                  </a:cubicBezTo>
                  <a:cubicBezTo>
                    <a:pt x="241" y="221"/>
                    <a:pt x="243" y="220"/>
                    <a:pt x="244" y="218"/>
                  </a:cubicBezTo>
                  <a:cubicBezTo>
                    <a:pt x="244" y="218"/>
                    <a:pt x="244" y="218"/>
                    <a:pt x="244" y="217"/>
                  </a:cubicBezTo>
                  <a:cubicBezTo>
                    <a:pt x="249" y="213"/>
                    <a:pt x="253" y="208"/>
                    <a:pt x="256" y="203"/>
                  </a:cubicBezTo>
                  <a:cubicBezTo>
                    <a:pt x="259" y="200"/>
                    <a:pt x="263" y="197"/>
                    <a:pt x="261" y="190"/>
                  </a:cubicBezTo>
                  <a:cubicBezTo>
                    <a:pt x="255" y="195"/>
                    <a:pt x="250" y="201"/>
                    <a:pt x="245" y="206"/>
                  </a:cubicBezTo>
                  <a:cubicBezTo>
                    <a:pt x="245" y="206"/>
                    <a:pt x="246" y="206"/>
                    <a:pt x="245" y="205"/>
                  </a:cubicBezTo>
                  <a:cubicBezTo>
                    <a:pt x="245" y="206"/>
                    <a:pt x="245" y="207"/>
                    <a:pt x="244" y="207"/>
                  </a:cubicBezTo>
                  <a:cubicBezTo>
                    <a:pt x="244" y="207"/>
                    <a:pt x="245" y="207"/>
                    <a:pt x="244" y="206"/>
                  </a:cubicBezTo>
                  <a:cubicBezTo>
                    <a:pt x="244" y="207"/>
                    <a:pt x="242" y="207"/>
                    <a:pt x="242" y="208"/>
                  </a:cubicBezTo>
                  <a:cubicBezTo>
                    <a:pt x="243" y="209"/>
                    <a:pt x="243" y="208"/>
                    <a:pt x="244" y="208"/>
                  </a:cubicBezTo>
                  <a:cubicBezTo>
                    <a:pt x="243" y="211"/>
                    <a:pt x="239" y="212"/>
                    <a:pt x="237" y="215"/>
                  </a:cubicBezTo>
                  <a:close/>
                  <a:moveTo>
                    <a:pt x="129" y="199"/>
                  </a:moveTo>
                  <a:cubicBezTo>
                    <a:pt x="127" y="204"/>
                    <a:pt x="122" y="206"/>
                    <a:pt x="120" y="211"/>
                  </a:cubicBezTo>
                  <a:cubicBezTo>
                    <a:pt x="120" y="211"/>
                    <a:pt x="119" y="211"/>
                    <a:pt x="119" y="211"/>
                  </a:cubicBezTo>
                  <a:cubicBezTo>
                    <a:pt x="118" y="214"/>
                    <a:pt x="115" y="215"/>
                    <a:pt x="114" y="218"/>
                  </a:cubicBezTo>
                  <a:cubicBezTo>
                    <a:pt x="114" y="218"/>
                    <a:pt x="114" y="218"/>
                    <a:pt x="113" y="218"/>
                  </a:cubicBezTo>
                  <a:cubicBezTo>
                    <a:pt x="114" y="219"/>
                    <a:pt x="113" y="219"/>
                    <a:pt x="112" y="220"/>
                  </a:cubicBezTo>
                  <a:cubicBezTo>
                    <a:pt x="110" y="222"/>
                    <a:pt x="109" y="227"/>
                    <a:pt x="106" y="227"/>
                  </a:cubicBezTo>
                  <a:cubicBezTo>
                    <a:pt x="107" y="230"/>
                    <a:pt x="105" y="231"/>
                    <a:pt x="107" y="232"/>
                  </a:cubicBezTo>
                  <a:cubicBezTo>
                    <a:pt x="116" y="220"/>
                    <a:pt x="127" y="211"/>
                    <a:pt x="135" y="198"/>
                  </a:cubicBezTo>
                  <a:cubicBezTo>
                    <a:pt x="137" y="198"/>
                    <a:pt x="137" y="197"/>
                    <a:pt x="138" y="196"/>
                  </a:cubicBezTo>
                  <a:cubicBezTo>
                    <a:pt x="138" y="194"/>
                    <a:pt x="139" y="191"/>
                    <a:pt x="137" y="190"/>
                  </a:cubicBezTo>
                  <a:cubicBezTo>
                    <a:pt x="134" y="193"/>
                    <a:pt x="133" y="197"/>
                    <a:pt x="129" y="199"/>
                  </a:cubicBezTo>
                  <a:close/>
                  <a:moveTo>
                    <a:pt x="120" y="219"/>
                  </a:moveTo>
                  <a:cubicBezTo>
                    <a:pt x="118" y="227"/>
                    <a:pt x="105" y="230"/>
                    <a:pt x="106" y="242"/>
                  </a:cubicBezTo>
                  <a:cubicBezTo>
                    <a:pt x="111" y="237"/>
                    <a:pt x="116" y="232"/>
                    <a:pt x="120" y="226"/>
                  </a:cubicBezTo>
                  <a:cubicBezTo>
                    <a:pt x="127" y="221"/>
                    <a:pt x="130" y="213"/>
                    <a:pt x="137" y="208"/>
                  </a:cubicBezTo>
                  <a:cubicBezTo>
                    <a:pt x="138" y="204"/>
                    <a:pt x="139" y="202"/>
                    <a:pt x="138" y="199"/>
                  </a:cubicBezTo>
                  <a:cubicBezTo>
                    <a:pt x="132" y="206"/>
                    <a:pt x="127" y="213"/>
                    <a:pt x="120" y="219"/>
                  </a:cubicBezTo>
                  <a:close/>
                  <a:moveTo>
                    <a:pt x="73" y="199"/>
                  </a:moveTo>
                  <a:cubicBezTo>
                    <a:pt x="69" y="202"/>
                    <a:pt x="66" y="206"/>
                    <a:pt x="62" y="211"/>
                  </a:cubicBezTo>
                  <a:cubicBezTo>
                    <a:pt x="58" y="215"/>
                    <a:pt x="55" y="219"/>
                    <a:pt x="52" y="222"/>
                  </a:cubicBezTo>
                  <a:cubicBezTo>
                    <a:pt x="49" y="227"/>
                    <a:pt x="42" y="231"/>
                    <a:pt x="42" y="237"/>
                  </a:cubicBezTo>
                  <a:cubicBezTo>
                    <a:pt x="48" y="233"/>
                    <a:pt x="53" y="226"/>
                    <a:pt x="58" y="221"/>
                  </a:cubicBezTo>
                  <a:cubicBezTo>
                    <a:pt x="63" y="215"/>
                    <a:pt x="70" y="211"/>
                    <a:pt x="73" y="205"/>
                  </a:cubicBezTo>
                  <a:cubicBezTo>
                    <a:pt x="73" y="204"/>
                    <a:pt x="73" y="204"/>
                    <a:pt x="73" y="204"/>
                  </a:cubicBezTo>
                  <a:cubicBezTo>
                    <a:pt x="73" y="202"/>
                    <a:pt x="73" y="201"/>
                    <a:pt x="74" y="199"/>
                  </a:cubicBezTo>
                  <a:cubicBezTo>
                    <a:pt x="73" y="199"/>
                    <a:pt x="73" y="199"/>
                    <a:pt x="73" y="199"/>
                  </a:cubicBezTo>
                  <a:close/>
                  <a:moveTo>
                    <a:pt x="242" y="232"/>
                  </a:moveTo>
                  <a:cubicBezTo>
                    <a:pt x="239" y="234"/>
                    <a:pt x="239" y="237"/>
                    <a:pt x="237" y="238"/>
                  </a:cubicBezTo>
                  <a:cubicBezTo>
                    <a:pt x="235" y="243"/>
                    <a:pt x="229" y="245"/>
                    <a:pt x="229" y="252"/>
                  </a:cubicBezTo>
                  <a:cubicBezTo>
                    <a:pt x="235" y="246"/>
                    <a:pt x="243" y="237"/>
                    <a:pt x="249" y="230"/>
                  </a:cubicBezTo>
                  <a:cubicBezTo>
                    <a:pt x="250" y="229"/>
                    <a:pt x="253" y="226"/>
                    <a:pt x="253" y="227"/>
                  </a:cubicBezTo>
                  <a:cubicBezTo>
                    <a:pt x="255" y="221"/>
                    <a:pt x="263" y="220"/>
                    <a:pt x="261" y="210"/>
                  </a:cubicBezTo>
                  <a:cubicBezTo>
                    <a:pt x="255" y="216"/>
                    <a:pt x="250" y="225"/>
                    <a:pt x="244" y="229"/>
                  </a:cubicBezTo>
                  <a:cubicBezTo>
                    <a:pt x="244" y="229"/>
                    <a:pt x="244" y="230"/>
                    <a:pt x="244" y="230"/>
                  </a:cubicBezTo>
                  <a:cubicBezTo>
                    <a:pt x="244" y="230"/>
                    <a:pt x="243" y="230"/>
                    <a:pt x="242" y="230"/>
                  </a:cubicBezTo>
                  <a:cubicBezTo>
                    <a:pt x="242" y="231"/>
                    <a:pt x="243" y="231"/>
                    <a:pt x="242" y="232"/>
                  </a:cubicBezTo>
                  <a:close/>
                  <a:moveTo>
                    <a:pt x="239" y="235"/>
                  </a:moveTo>
                  <a:cubicBezTo>
                    <a:pt x="242" y="229"/>
                    <a:pt x="247" y="225"/>
                    <a:pt x="251" y="220"/>
                  </a:cubicBezTo>
                  <a:cubicBezTo>
                    <a:pt x="251" y="221"/>
                    <a:pt x="251" y="221"/>
                    <a:pt x="251" y="220"/>
                  </a:cubicBezTo>
                  <a:cubicBezTo>
                    <a:pt x="253" y="217"/>
                    <a:pt x="257" y="213"/>
                    <a:pt x="259" y="209"/>
                  </a:cubicBezTo>
                  <a:cubicBezTo>
                    <a:pt x="260" y="208"/>
                    <a:pt x="260" y="208"/>
                    <a:pt x="261" y="208"/>
                  </a:cubicBezTo>
                  <a:cubicBezTo>
                    <a:pt x="262" y="206"/>
                    <a:pt x="261" y="203"/>
                    <a:pt x="261" y="200"/>
                  </a:cubicBezTo>
                  <a:cubicBezTo>
                    <a:pt x="255" y="205"/>
                    <a:pt x="251" y="212"/>
                    <a:pt x="246" y="218"/>
                  </a:cubicBezTo>
                  <a:cubicBezTo>
                    <a:pt x="245" y="218"/>
                    <a:pt x="245" y="217"/>
                    <a:pt x="245" y="217"/>
                  </a:cubicBezTo>
                  <a:cubicBezTo>
                    <a:pt x="245" y="218"/>
                    <a:pt x="245" y="218"/>
                    <a:pt x="245" y="219"/>
                  </a:cubicBezTo>
                  <a:cubicBezTo>
                    <a:pt x="240" y="225"/>
                    <a:pt x="235" y="232"/>
                    <a:pt x="230" y="238"/>
                  </a:cubicBezTo>
                  <a:cubicBezTo>
                    <a:pt x="229" y="238"/>
                    <a:pt x="229" y="237"/>
                    <a:pt x="228" y="237"/>
                  </a:cubicBezTo>
                  <a:cubicBezTo>
                    <a:pt x="229" y="240"/>
                    <a:pt x="228" y="242"/>
                    <a:pt x="229" y="245"/>
                  </a:cubicBezTo>
                  <a:cubicBezTo>
                    <a:pt x="233" y="243"/>
                    <a:pt x="234" y="237"/>
                    <a:pt x="239" y="235"/>
                  </a:cubicBezTo>
                  <a:close/>
                  <a:moveTo>
                    <a:pt x="174" y="244"/>
                  </a:moveTo>
                  <a:cubicBezTo>
                    <a:pt x="174" y="244"/>
                    <a:pt x="174" y="244"/>
                    <a:pt x="174" y="244"/>
                  </a:cubicBezTo>
                  <a:cubicBezTo>
                    <a:pt x="183" y="235"/>
                    <a:pt x="191" y="224"/>
                    <a:pt x="200" y="214"/>
                  </a:cubicBezTo>
                  <a:cubicBezTo>
                    <a:pt x="199" y="212"/>
                    <a:pt x="199" y="211"/>
                    <a:pt x="199" y="208"/>
                  </a:cubicBezTo>
                  <a:cubicBezTo>
                    <a:pt x="192" y="215"/>
                    <a:pt x="187" y="225"/>
                    <a:pt x="179" y="230"/>
                  </a:cubicBezTo>
                  <a:cubicBezTo>
                    <a:pt x="178" y="235"/>
                    <a:pt x="172" y="237"/>
                    <a:pt x="170" y="243"/>
                  </a:cubicBezTo>
                  <a:cubicBezTo>
                    <a:pt x="168" y="243"/>
                    <a:pt x="167" y="249"/>
                    <a:pt x="168" y="250"/>
                  </a:cubicBezTo>
                  <a:cubicBezTo>
                    <a:pt x="170" y="248"/>
                    <a:pt x="173" y="245"/>
                    <a:pt x="174" y="244"/>
                  </a:cubicBezTo>
                  <a:close/>
                  <a:moveTo>
                    <a:pt x="45" y="238"/>
                  </a:moveTo>
                  <a:cubicBezTo>
                    <a:pt x="45" y="239"/>
                    <a:pt x="46" y="239"/>
                    <a:pt x="45" y="240"/>
                  </a:cubicBezTo>
                  <a:cubicBezTo>
                    <a:pt x="45" y="241"/>
                    <a:pt x="43" y="241"/>
                    <a:pt x="42" y="241"/>
                  </a:cubicBezTo>
                  <a:cubicBezTo>
                    <a:pt x="43" y="244"/>
                    <a:pt x="43" y="246"/>
                    <a:pt x="42" y="249"/>
                  </a:cubicBezTo>
                  <a:cubicBezTo>
                    <a:pt x="54" y="237"/>
                    <a:pt x="62" y="225"/>
                    <a:pt x="74" y="215"/>
                  </a:cubicBezTo>
                  <a:cubicBezTo>
                    <a:pt x="73" y="213"/>
                    <a:pt x="74" y="210"/>
                    <a:pt x="72" y="210"/>
                  </a:cubicBezTo>
                  <a:cubicBezTo>
                    <a:pt x="63" y="219"/>
                    <a:pt x="55" y="229"/>
                    <a:pt x="45" y="238"/>
                  </a:cubicBezTo>
                  <a:close/>
                  <a:moveTo>
                    <a:pt x="116" y="233"/>
                  </a:moveTo>
                  <a:cubicBezTo>
                    <a:pt x="116" y="235"/>
                    <a:pt x="113" y="238"/>
                    <a:pt x="112" y="239"/>
                  </a:cubicBezTo>
                  <a:cubicBezTo>
                    <a:pt x="111" y="241"/>
                    <a:pt x="110" y="245"/>
                    <a:pt x="107" y="245"/>
                  </a:cubicBezTo>
                  <a:cubicBezTo>
                    <a:pt x="107" y="246"/>
                    <a:pt x="107" y="248"/>
                    <a:pt x="107" y="249"/>
                  </a:cubicBezTo>
                  <a:cubicBezTo>
                    <a:pt x="116" y="239"/>
                    <a:pt x="124" y="231"/>
                    <a:pt x="132" y="221"/>
                  </a:cubicBezTo>
                  <a:cubicBezTo>
                    <a:pt x="135" y="220"/>
                    <a:pt x="135" y="217"/>
                    <a:pt x="138" y="216"/>
                  </a:cubicBezTo>
                  <a:cubicBezTo>
                    <a:pt x="138" y="214"/>
                    <a:pt x="138" y="213"/>
                    <a:pt x="137" y="211"/>
                  </a:cubicBezTo>
                  <a:cubicBezTo>
                    <a:pt x="133" y="213"/>
                    <a:pt x="132" y="219"/>
                    <a:pt x="127" y="221"/>
                  </a:cubicBezTo>
                  <a:cubicBezTo>
                    <a:pt x="127" y="223"/>
                    <a:pt x="127" y="224"/>
                    <a:pt x="124" y="224"/>
                  </a:cubicBezTo>
                  <a:cubicBezTo>
                    <a:pt x="125" y="226"/>
                    <a:pt x="123" y="228"/>
                    <a:pt x="121" y="228"/>
                  </a:cubicBezTo>
                  <a:cubicBezTo>
                    <a:pt x="122" y="229"/>
                    <a:pt x="120" y="231"/>
                    <a:pt x="118" y="230"/>
                  </a:cubicBezTo>
                  <a:cubicBezTo>
                    <a:pt x="118" y="233"/>
                    <a:pt x="117" y="232"/>
                    <a:pt x="116" y="233"/>
                  </a:cubicBezTo>
                  <a:close/>
                  <a:moveTo>
                    <a:pt x="66" y="225"/>
                  </a:moveTo>
                  <a:cubicBezTo>
                    <a:pt x="61" y="233"/>
                    <a:pt x="54" y="239"/>
                    <a:pt x="48" y="246"/>
                  </a:cubicBezTo>
                  <a:cubicBezTo>
                    <a:pt x="46" y="248"/>
                    <a:pt x="43" y="251"/>
                    <a:pt x="43" y="254"/>
                  </a:cubicBezTo>
                  <a:cubicBezTo>
                    <a:pt x="47" y="253"/>
                    <a:pt x="50" y="249"/>
                    <a:pt x="53" y="246"/>
                  </a:cubicBezTo>
                  <a:cubicBezTo>
                    <a:pt x="56" y="243"/>
                    <a:pt x="59" y="240"/>
                    <a:pt x="61" y="237"/>
                  </a:cubicBezTo>
                  <a:cubicBezTo>
                    <a:pt x="65" y="234"/>
                    <a:pt x="67" y="229"/>
                    <a:pt x="71" y="226"/>
                  </a:cubicBezTo>
                  <a:cubicBezTo>
                    <a:pt x="72" y="226"/>
                    <a:pt x="73" y="225"/>
                    <a:pt x="74" y="224"/>
                  </a:cubicBezTo>
                  <a:cubicBezTo>
                    <a:pt x="73" y="221"/>
                    <a:pt x="74" y="219"/>
                    <a:pt x="73" y="218"/>
                  </a:cubicBezTo>
                  <a:cubicBezTo>
                    <a:pt x="71" y="221"/>
                    <a:pt x="69" y="223"/>
                    <a:pt x="66" y="225"/>
                  </a:cubicBezTo>
                  <a:close/>
                  <a:moveTo>
                    <a:pt x="191" y="227"/>
                  </a:moveTo>
                  <a:cubicBezTo>
                    <a:pt x="190" y="230"/>
                    <a:pt x="187" y="233"/>
                    <a:pt x="184" y="235"/>
                  </a:cubicBezTo>
                  <a:cubicBezTo>
                    <a:pt x="184" y="236"/>
                    <a:pt x="184" y="236"/>
                    <a:pt x="184" y="237"/>
                  </a:cubicBezTo>
                  <a:cubicBezTo>
                    <a:pt x="182" y="240"/>
                    <a:pt x="178" y="241"/>
                    <a:pt x="176" y="245"/>
                  </a:cubicBezTo>
                  <a:cubicBezTo>
                    <a:pt x="174" y="247"/>
                    <a:pt x="173" y="251"/>
                    <a:pt x="170" y="251"/>
                  </a:cubicBezTo>
                  <a:cubicBezTo>
                    <a:pt x="171" y="252"/>
                    <a:pt x="169" y="253"/>
                    <a:pt x="168" y="255"/>
                  </a:cubicBezTo>
                  <a:cubicBezTo>
                    <a:pt x="169" y="255"/>
                    <a:pt x="170" y="255"/>
                    <a:pt x="170" y="255"/>
                  </a:cubicBezTo>
                  <a:cubicBezTo>
                    <a:pt x="174" y="250"/>
                    <a:pt x="177" y="246"/>
                    <a:pt x="182" y="242"/>
                  </a:cubicBezTo>
                  <a:cubicBezTo>
                    <a:pt x="188" y="236"/>
                    <a:pt x="194" y="229"/>
                    <a:pt x="199" y="223"/>
                  </a:cubicBezTo>
                  <a:cubicBezTo>
                    <a:pt x="199" y="221"/>
                    <a:pt x="200" y="220"/>
                    <a:pt x="199" y="219"/>
                  </a:cubicBezTo>
                  <a:cubicBezTo>
                    <a:pt x="196" y="221"/>
                    <a:pt x="194" y="225"/>
                    <a:pt x="191" y="227"/>
                  </a:cubicBezTo>
                  <a:close/>
                  <a:moveTo>
                    <a:pt x="127" y="229"/>
                  </a:moveTo>
                  <a:cubicBezTo>
                    <a:pt x="126" y="230"/>
                    <a:pt x="128" y="229"/>
                    <a:pt x="127" y="231"/>
                  </a:cubicBezTo>
                  <a:cubicBezTo>
                    <a:pt x="124" y="232"/>
                    <a:pt x="124" y="237"/>
                    <a:pt x="121" y="235"/>
                  </a:cubicBezTo>
                  <a:cubicBezTo>
                    <a:pt x="120" y="237"/>
                    <a:pt x="120" y="236"/>
                    <a:pt x="121" y="237"/>
                  </a:cubicBezTo>
                  <a:cubicBezTo>
                    <a:pt x="115" y="242"/>
                    <a:pt x="111" y="247"/>
                    <a:pt x="107" y="253"/>
                  </a:cubicBezTo>
                  <a:cubicBezTo>
                    <a:pt x="107" y="254"/>
                    <a:pt x="108" y="253"/>
                    <a:pt x="109" y="253"/>
                  </a:cubicBezTo>
                  <a:cubicBezTo>
                    <a:pt x="115" y="248"/>
                    <a:pt x="119" y="242"/>
                    <a:pt x="124" y="237"/>
                  </a:cubicBezTo>
                  <a:cubicBezTo>
                    <a:pt x="125" y="235"/>
                    <a:pt x="127" y="235"/>
                    <a:pt x="128" y="233"/>
                  </a:cubicBezTo>
                  <a:cubicBezTo>
                    <a:pt x="130" y="231"/>
                    <a:pt x="131" y="228"/>
                    <a:pt x="134" y="227"/>
                  </a:cubicBezTo>
                  <a:cubicBezTo>
                    <a:pt x="134" y="226"/>
                    <a:pt x="135" y="225"/>
                    <a:pt x="136" y="225"/>
                  </a:cubicBezTo>
                  <a:cubicBezTo>
                    <a:pt x="136" y="226"/>
                    <a:pt x="137" y="226"/>
                    <a:pt x="137" y="227"/>
                  </a:cubicBezTo>
                  <a:cubicBezTo>
                    <a:pt x="134" y="229"/>
                    <a:pt x="133" y="232"/>
                    <a:pt x="130" y="234"/>
                  </a:cubicBezTo>
                  <a:cubicBezTo>
                    <a:pt x="130" y="236"/>
                    <a:pt x="126" y="238"/>
                    <a:pt x="125" y="240"/>
                  </a:cubicBezTo>
                  <a:cubicBezTo>
                    <a:pt x="122" y="243"/>
                    <a:pt x="119" y="248"/>
                    <a:pt x="117" y="248"/>
                  </a:cubicBezTo>
                  <a:cubicBezTo>
                    <a:pt x="116" y="251"/>
                    <a:pt x="113" y="251"/>
                    <a:pt x="113" y="253"/>
                  </a:cubicBezTo>
                  <a:cubicBezTo>
                    <a:pt x="113" y="254"/>
                    <a:pt x="115" y="253"/>
                    <a:pt x="117" y="254"/>
                  </a:cubicBezTo>
                  <a:cubicBezTo>
                    <a:pt x="122" y="246"/>
                    <a:pt x="131" y="240"/>
                    <a:pt x="137" y="232"/>
                  </a:cubicBezTo>
                  <a:cubicBezTo>
                    <a:pt x="137" y="228"/>
                    <a:pt x="139" y="224"/>
                    <a:pt x="137" y="220"/>
                  </a:cubicBezTo>
                  <a:cubicBezTo>
                    <a:pt x="133" y="222"/>
                    <a:pt x="131" y="228"/>
                    <a:pt x="127" y="229"/>
                  </a:cubicBezTo>
                  <a:close/>
                  <a:moveTo>
                    <a:pt x="258" y="224"/>
                  </a:moveTo>
                  <a:cubicBezTo>
                    <a:pt x="247" y="234"/>
                    <a:pt x="238" y="245"/>
                    <a:pt x="229" y="256"/>
                  </a:cubicBezTo>
                  <a:cubicBezTo>
                    <a:pt x="231" y="257"/>
                    <a:pt x="232" y="256"/>
                    <a:pt x="234" y="256"/>
                  </a:cubicBezTo>
                  <a:cubicBezTo>
                    <a:pt x="234" y="256"/>
                    <a:pt x="234" y="255"/>
                    <a:pt x="234" y="254"/>
                  </a:cubicBezTo>
                  <a:cubicBezTo>
                    <a:pt x="242" y="247"/>
                    <a:pt x="249" y="238"/>
                    <a:pt x="257" y="231"/>
                  </a:cubicBezTo>
                  <a:cubicBezTo>
                    <a:pt x="257" y="229"/>
                    <a:pt x="259" y="228"/>
                    <a:pt x="261" y="228"/>
                  </a:cubicBezTo>
                  <a:cubicBezTo>
                    <a:pt x="261" y="224"/>
                    <a:pt x="262" y="224"/>
                    <a:pt x="261" y="221"/>
                  </a:cubicBezTo>
                  <a:cubicBezTo>
                    <a:pt x="259" y="221"/>
                    <a:pt x="259" y="224"/>
                    <a:pt x="258" y="224"/>
                  </a:cubicBezTo>
                  <a:cubicBezTo>
                    <a:pt x="258" y="224"/>
                    <a:pt x="258" y="224"/>
                    <a:pt x="258" y="224"/>
                  </a:cubicBezTo>
                  <a:close/>
                  <a:moveTo>
                    <a:pt x="192" y="233"/>
                  </a:moveTo>
                  <a:cubicBezTo>
                    <a:pt x="193" y="234"/>
                    <a:pt x="192" y="235"/>
                    <a:pt x="192" y="235"/>
                  </a:cubicBezTo>
                  <a:cubicBezTo>
                    <a:pt x="189" y="237"/>
                    <a:pt x="188" y="241"/>
                    <a:pt x="184" y="242"/>
                  </a:cubicBezTo>
                  <a:cubicBezTo>
                    <a:pt x="182" y="247"/>
                    <a:pt x="176" y="249"/>
                    <a:pt x="174" y="255"/>
                  </a:cubicBezTo>
                  <a:cubicBezTo>
                    <a:pt x="175" y="256"/>
                    <a:pt x="176" y="255"/>
                    <a:pt x="177" y="255"/>
                  </a:cubicBezTo>
                  <a:cubicBezTo>
                    <a:pt x="183" y="248"/>
                    <a:pt x="192" y="241"/>
                    <a:pt x="198" y="233"/>
                  </a:cubicBezTo>
                  <a:cubicBezTo>
                    <a:pt x="199" y="232"/>
                    <a:pt x="199" y="230"/>
                    <a:pt x="200" y="228"/>
                  </a:cubicBezTo>
                  <a:cubicBezTo>
                    <a:pt x="199" y="228"/>
                    <a:pt x="200" y="227"/>
                    <a:pt x="199" y="227"/>
                  </a:cubicBezTo>
                  <a:cubicBezTo>
                    <a:pt x="196" y="229"/>
                    <a:pt x="195" y="232"/>
                    <a:pt x="192" y="233"/>
                  </a:cubicBezTo>
                  <a:close/>
                  <a:moveTo>
                    <a:pt x="73" y="228"/>
                  </a:moveTo>
                  <a:cubicBezTo>
                    <a:pt x="65" y="237"/>
                    <a:pt x="58" y="244"/>
                    <a:pt x="50" y="253"/>
                  </a:cubicBezTo>
                  <a:cubicBezTo>
                    <a:pt x="56" y="252"/>
                    <a:pt x="59" y="243"/>
                    <a:pt x="65" y="241"/>
                  </a:cubicBezTo>
                  <a:cubicBezTo>
                    <a:pt x="67" y="236"/>
                    <a:pt x="71" y="233"/>
                    <a:pt x="74" y="231"/>
                  </a:cubicBezTo>
                  <a:cubicBezTo>
                    <a:pt x="74" y="230"/>
                    <a:pt x="74" y="229"/>
                    <a:pt x="74" y="228"/>
                  </a:cubicBezTo>
                  <a:cubicBezTo>
                    <a:pt x="73" y="228"/>
                    <a:pt x="73" y="228"/>
                    <a:pt x="73" y="228"/>
                  </a:cubicBezTo>
                  <a:close/>
                  <a:moveTo>
                    <a:pt x="243" y="252"/>
                  </a:moveTo>
                  <a:cubicBezTo>
                    <a:pt x="250" y="247"/>
                    <a:pt x="254" y="239"/>
                    <a:pt x="261" y="233"/>
                  </a:cubicBezTo>
                  <a:cubicBezTo>
                    <a:pt x="261" y="232"/>
                    <a:pt x="261" y="230"/>
                    <a:pt x="261" y="229"/>
                  </a:cubicBezTo>
                  <a:cubicBezTo>
                    <a:pt x="252" y="238"/>
                    <a:pt x="243" y="246"/>
                    <a:pt x="236" y="256"/>
                  </a:cubicBezTo>
                  <a:cubicBezTo>
                    <a:pt x="237" y="256"/>
                    <a:pt x="238" y="256"/>
                    <a:pt x="238" y="256"/>
                  </a:cubicBezTo>
                  <a:cubicBezTo>
                    <a:pt x="240" y="255"/>
                    <a:pt x="243" y="253"/>
                    <a:pt x="243" y="252"/>
                  </a:cubicBezTo>
                  <a:close/>
                  <a:moveTo>
                    <a:pt x="55" y="253"/>
                  </a:moveTo>
                  <a:cubicBezTo>
                    <a:pt x="56" y="254"/>
                    <a:pt x="58" y="253"/>
                    <a:pt x="60" y="253"/>
                  </a:cubicBezTo>
                  <a:cubicBezTo>
                    <a:pt x="64" y="248"/>
                    <a:pt x="69" y="243"/>
                    <a:pt x="74" y="239"/>
                  </a:cubicBezTo>
                  <a:cubicBezTo>
                    <a:pt x="73" y="237"/>
                    <a:pt x="75" y="235"/>
                    <a:pt x="73" y="235"/>
                  </a:cubicBezTo>
                  <a:cubicBezTo>
                    <a:pt x="67" y="241"/>
                    <a:pt x="61" y="247"/>
                    <a:pt x="55" y="253"/>
                  </a:cubicBezTo>
                  <a:close/>
                  <a:moveTo>
                    <a:pt x="196" y="238"/>
                  </a:moveTo>
                  <a:cubicBezTo>
                    <a:pt x="192" y="244"/>
                    <a:pt x="184" y="249"/>
                    <a:pt x="180" y="255"/>
                  </a:cubicBezTo>
                  <a:cubicBezTo>
                    <a:pt x="181" y="256"/>
                    <a:pt x="183" y="255"/>
                    <a:pt x="184" y="256"/>
                  </a:cubicBezTo>
                  <a:cubicBezTo>
                    <a:pt x="189" y="250"/>
                    <a:pt x="195" y="245"/>
                    <a:pt x="200" y="239"/>
                  </a:cubicBezTo>
                  <a:cubicBezTo>
                    <a:pt x="200" y="238"/>
                    <a:pt x="200" y="238"/>
                    <a:pt x="200" y="236"/>
                  </a:cubicBezTo>
                  <a:cubicBezTo>
                    <a:pt x="198" y="236"/>
                    <a:pt x="198" y="238"/>
                    <a:pt x="196" y="238"/>
                  </a:cubicBezTo>
                  <a:close/>
                  <a:moveTo>
                    <a:pt x="244" y="252"/>
                  </a:moveTo>
                  <a:cubicBezTo>
                    <a:pt x="243" y="254"/>
                    <a:pt x="242" y="254"/>
                    <a:pt x="241" y="256"/>
                  </a:cubicBezTo>
                  <a:cubicBezTo>
                    <a:pt x="249" y="256"/>
                    <a:pt x="253" y="256"/>
                    <a:pt x="261" y="256"/>
                  </a:cubicBezTo>
                  <a:cubicBezTo>
                    <a:pt x="261" y="254"/>
                    <a:pt x="262" y="251"/>
                    <a:pt x="260" y="249"/>
                  </a:cubicBezTo>
                  <a:cubicBezTo>
                    <a:pt x="259" y="250"/>
                    <a:pt x="256" y="256"/>
                    <a:pt x="253" y="254"/>
                  </a:cubicBezTo>
                  <a:cubicBezTo>
                    <a:pt x="256" y="251"/>
                    <a:pt x="258" y="249"/>
                    <a:pt x="261" y="246"/>
                  </a:cubicBezTo>
                  <a:cubicBezTo>
                    <a:pt x="261" y="245"/>
                    <a:pt x="261" y="244"/>
                    <a:pt x="261" y="243"/>
                  </a:cubicBezTo>
                  <a:cubicBezTo>
                    <a:pt x="257" y="248"/>
                    <a:pt x="252" y="252"/>
                    <a:pt x="247" y="255"/>
                  </a:cubicBezTo>
                  <a:cubicBezTo>
                    <a:pt x="246" y="255"/>
                    <a:pt x="246" y="255"/>
                    <a:pt x="246" y="254"/>
                  </a:cubicBezTo>
                  <a:cubicBezTo>
                    <a:pt x="251" y="251"/>
                    <a:pt x="256" y="246"/>
                    <a:pt x="260" y="241"/>
                  </a:cubicBezTo>
                  <a:cubicBezTo>
                    <a:pt x="261" y="241"/>
                    <a:pt x="260" y="243"/>
                    <a:pt x="261" y="243"/>
                  </a:cubicBezTo>
                  <a:cubicBezTo>
                    <a:pt x="261" y="241"/>
                    <a:pt x="262" y="237"/>
                    <a:pt x="260" y="237"/>
                  </a:cubicBezTo>
                  <a:cubicBezTo>
                    <a:pt x="255" y="242"/>
                    <a:pt x="249" y="250"/>
                    <a:pt x="244" y="252"/>
                  </a:cubicBezTo>
                  <a:close/>
                  <a:moveTo>
                    <a:pt x="119" y="253"/>
                  </a:moveTo>
                  <a:cubicBezTo>
                    <a:pt x="122" y="255"/>
                    <a:pt x="126" y="253"/>
                    <a:pt x="130" y="254"/>
                  </a:cubicBezTo>
                  <a:cubicBezTo>
                    <a:pt x="131" y="250"/>
                    <a:pt x="138" y="249"/>
                    <a:pt x="136" y="245"/>
                  </a:cubicBezTo>
                  <a:cubicBezTo>
                    <a:pt x="134" y="249"/>
                    <a:pt x="131" y="250"/>
                    <a:pt x="127" y="253"/>
                  </a:cubicBezTo>
                  <a:cubicBezTo>
                    <a:pt x="127" y="252"/>
                    <a:pt x="125" y="253"/>
                    <a:pt x="126" y="252"/>
                  </a:cubicBezTo>
                  <a:cubicBezTo>
                    <a:pt x="130" y="248"/>
                    <a:pt x="134" y="245"/>
                    <a:pt x="137" y="241"/>
                  </a:cubicBezTo>
                  <a:cubicBezTo>
                    <a:pt x="137" y="239"/>
                    <a:pt x="138" y="238"/>
                    <a:pt x="136" y="237"/>
                  </a:cubicBezTo>
                  <a:cubicBezTo>
                    <a:pt x="131" y="242"/>
                    <a:pt x="124" y="247"/>
                    <a:pt x="119" y="253"/>
                  </a:cubicBezTo>
                  <a:close/>
                  <a:moveTo>
                    <a:pt x="73" y="242"/>
                  </a:moveTo>
                  <a:cubicBezTo>
                    <a:pt x="70" y="247"/>
                    <a:pt x="66" y="249"/>
                    <a:pt x="63" y="253"/>
                  </a:cubicBezTo>
                  <a:cubicBezTo>
                    <a:pt x="68" y="255"/>
                    <a:pt x="70" y="248"/>
                    <a:pt x="74" y="248"/>
                  </a:cubicBezTo>
                  <a:cubicBezTo>
                    <a:pt x="73" y="247"/>
                    <a:pt x="75" y="244"/>
                    <a:pt x="74" y="242"/>
                  </a:cubicBezTo>
                  <a:cubicBezTo>
                    <a:pt x="74" y="242"/>
                    <a:pt x="73" y="242"/>
                    <a:pt x="73" y="242"/>
                  </a:cubicBezTo>
                  <a:close/>
                  <a:moveTo>
                    <a:pt x="190" y="253"/>
                  </a:moveTo>
                  <a:cubicBezTo>
                    <a:pt x="189" y="253"/>
                    <a:pt x="187" y="254"/>
                    <a:pt x="188" y="256"/>
                  </a:cubicBezTo>
                  <a:cubicBezTo>
                    <a:pt x="189" y="256"/>
                    <a:pt x="190" y="255"/>
                    <a:pt x="192" y="256"/>
                  </a:cubicBezTo>
                  <a:cubicBezTo>
                    <a:pt x="194" y="251"/>
                    <a:pt x="203" y="250"/>
                    <a:pt x="199" y="243"/>
                  </a:cubicBezTo>
                  <a:cubicBezTo>
                    <a:pt x="196" y="246"/>
                    <a:pt x="192" y="249"/>
                    <a:pt x="190" y="253"/>
                  </a:cubicBezTo>
                  <a:close/>
                  <a:moveTo>
                    <a:pt x="70" y="253"/>
                  </a:moveTo>
                  <a:cubicBezTo>
                    <a:pt x="72" y="254"/>
                    <a:pt x="73" y="254"/>
                    <a:pt x="74" y="254"/>
                  </a:cubicBezTo>
                  <a:cubicBezTo>
                    <a:pt x="74" y="253"/>
                    <a:pt x="74" y="251"/>
                    <a:pt x="74" y="250"/>
                  </a:cubicBezTo>
                  <a:cubicBezTo>
                    <a:pt x="72" y="251"/>
                    <a:pt x="71" y="252"/>
                    <a:pt x="70" y="253"/>
                  </a:cubicBezTo>
                  <a:close/>
                  <a:moveTo>
                    <a:pt x="132" y="254"/>
                  </a:moveTo>
                  <a:cubicBezTo>
                    <a:pt x="134" y="254"/>
                    <a:pt x="135" y="254"/>
                    <a:pt x="137" y="254"/>
                  </a:cubicBezTo>
                  <a:cubicBezTo>
                    <a:pt x="137" y="253"/>
                    <a:pt x="137" y="252"/>
                    <a:pt x="137" y="251"/>
                  </a:cubicBezTo>
                  <a:cubicBezTo>
                    <a:pt x="135" y="251"/>
                    <a:pt x="134" y="253"/>
                    <a:pt x="132" y="254"/>
                  </a:cubicBezTo>
                  <a:close/>
                  <a:moveTo>
                    <a:pt x="195" y="256"/>
                  </a:moveTo>
                  <a:cubicBezTo>
                    <a:pt x="197" y="256"/>
                    <a:pt x="198" y="256"/>
                    <a:pt x="200" y="256"/>
                  </a:cubicBezTo>
                  <a:cubicBezTo>
                    <a:pt x="201" y="255"/>
                    <a:pt x="200" y="254"/>
                    <a:pt x="200" y="252"/>
                  </a:cubicBezTo>
                  <a:cubicBezTo>
                    <a:pt x="197" y="253"/>
                    <a:pt x="196" y="254"/>
                    <a:pt x="195" y="256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35" name="Freeform 6"/>
            <p:cNvSpPr/>
            <p:nvPr/>
          </p:nvSpPr>
          <p:spPr bwMode="auto">
            <a:xfrm>
              <a:off x="4837" y="1302"/>
              <a:ext cx="1388" cy="1128"/>
            </a:xfrm>
            <a:custGeom>
              <a:avLst/>
              <a:gdLst>
                <a:gd name="T0" fmla="*/ 183 w 183"/>
                <a:gd name="T1" fmla="*/ 5 h 176"/>
                <a:gd name="T2" fmla="*/ 169 w 183"/>
                <a:gd name="T3" fmla="*/ 31 h 176"/>
                <a:gd name="T4" fmla="*/ 166 w 183"/>
                <a:gd name="T5" fmla="*/ 33 h 176"/>
                <a:gd name="T6" fmla="*/ 156 w 183"/>
                <a:gd name="T7" fmla="*/ 51 h 176"/>
                <a:gd name="T8" fmla="*/ 154 w 183"/>
                <a:gd name="T9" fmla="*/ 51 h 176"/>
                <a:gd name="T10" fmla="*/ 153 w 183"/>
                <a:gd name="T11" fmla="*/ 56 h 176"/>
                <a:gd name="T12" fmla="*/ 149 w 183"/>
                <a:gd name="T13" fmla="*/ 57 h 176"/>
                <a:gd name="T14" fmla="*/ 148 w 183"/>
                <a:gd name="T15" fmla="*/ 44 h 176"/>
                <a:gd name="T16" fmla="*/ 132 w 183"/>
                <a:gd name="T17" fmla="*/ 60 h 176"/>
                <a:gd name="T18" fmla="*/ 122 w 183"/>
                <a:gd name="T19" fmla="*/ 70 h 176"/>
                <a:gd name="T20" fmla="*/ 78 w 183"/>
                <a:gd name="T21" fmla="*/ 110 h 176"/>
                <a:gd name="T22" fmla="*/ 65 w 183"/>
                <a:gd name="T23" fmla="*/ 123 h 176"/>
                <a:gd name="T24" fmla="*/ 63 w 183"/>
                <a:gd name="T25" fmla="*/ 124 h 176"/>
                <a:gd name="T26" fmla="*/ 52 w 183"/>
                <a:gd name="T27" fmla="*/ 134 h 176"/>
                <a:gd name="T28" fmla="*/ 41 w 183"/>
                <a:gd name="T29" fmla="*/ 145 h 176"/>
                <a:gd name="T30" fmla="*/ 30 w 183"/>
                <a:gd name="T31" fmla="*/ 152 h 176"/>
                <a:gd name="T32" fmla="*/ 20 w 183"/>
                <a:gd name="T33" fmla="*/ 161 h 176"/>
                <a:gd name="T34" fmla="*/ 2 w 183"/>
                <a:gd name="T35" fmla="*/ 176 h 176"/>
                <a:gd name="T36" fmla="*/ 0 w 183"/>
                <a:gd name="T37" fmla="*/ 174 h 176"/>
                <a:gd name="T38" fmla="*/ 24 w 183"/>
                <a:gd name="T39" fmla="*/ 155 h 176"/>
                <a:gd name="T40" fmla="*/ 52 w 183"/>
                <a:gd name="T41" fmla="*/ 130 h 176"/>
                <a:gd name="T42" fmla="*/ 84 w 183"/>
                <a:gd name="T43" fmla="*/ 103 h 176"/>
                <a:gd name="T44" fmla="*/ 89 w 183"/>
                <a:gd name="T45" fmla="*/ 99 h 176"/>
                <a:gd name="T46" fmla="*/ 97 w 183"/>
                <a:gd name="T47" fmla="*/ 91 h 176"/>
                <a:gd name="T48" fmla="*/ 107 w 183"/>
                <a:gd name="T49" fmla="*/ 83 h 176"/>
                <a:gd name="T50" fmla="*/ 134 w 183"/>
                <a:gd name="T51" fmla="*/ 55 h 176"/>
                <a:gd name="T52" fmla="*/ 147 w 183"/>
                <a:gd name="T53" fmla="*/ 41 h 176"/>
                <a:gd name="T54" fmla="*/ 137 w 183"/>
                <a:gd name="T55" fmla="*/ 40 h 176"/>
                <a:gd name="T56" fmla="*/ 142 w 183"/>
                <a:gd name="T57" fmla="*/ 36 h 176"/>
                <a:gd name="T58" fmla="*/ 148 w 183"/>
                <a:gd name="T59" fmla="*/ 32 h 176"/>
                <a:gd name="T60" fmla="*/ 150 w 183"/>
                <a:gd name="T61" fmla="*/ 30 h 176"/>
                <a:gd name="T62" fmla="*/ 172 w 183"/>
                <a:gd name="T63" fmla="*/ 11 h 176"/>
                <a:gd name="T64" fmla="*/ 183 w 183"/>
                <a:gd name="T65" fmla="*/ 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3" h="176">
                  <a:moveTo>
                    <a:pt x="183" y="5"/>
                  </a:moveTo>
                  <a:cubicBezTo>
                    <a:pt x="178" y="13"/>
                    <a:pt x="173" y="21"/>
                    <a:pt x="169" y="31"/>
                  </a:cubicBezTo>
                  <a:cubicBezTo>
                    <a:pt x="168" y="31"/>
                    <a:pt x="167" y="32"/>
                    <a:pt x="166" y="33"/>
                  </a:cubicBezTo>
                  <a:cubicBezTo>
                    <a:pt x="164" y="40"/>
                    <a:pt x="158" y="44"/>
                    <a:pt x="156" y="51"/>
                  </a:cubicBezTo>
                  <a:cubicBezTo>
                    <a:pt x="155" y="51"/>
                    <a:pt x="155" y="51"/>
                    <a:pt x="154" y="51"/>
                  </a:cubicBezTo>
                  <a:cubicBezTo>
                    <a:pt x="154" y="53"/>
                    <a:pt x="153" y="54"/>
                    <a:pt x="153" y="56"/>
                  </a:cubicBezTo>
                  <a:cubicBezTo>
                    <a:pt x="151" y="56"/>
                    <a:pt x="151" y="57"/>
                    <a:pt x="149" y="57"/>
                  </a:cubicBezTo>
                  <a:cubicBezTo>
                    <a:pt x="149" y="52"/>
                    <a:pt x="149" y="49"/>
                    <a:pt x="148" y="44"/>
                  </a:cubicBezTo>
                  <a:cubicBezTo>
                    <a:pt x="143" y="49"/>
                    <a:pt x="138" y="55"/>
                    <a:pt x="132" y="60"/>
                  </a:cubicBezTo>
                  <a:cubicBezTo>
                    <a:pt x="129" y="64"/>
                    <a:pt x="125" y="67"/>
                    <a:pt x="122" y="70"/>
                  </a:cubicBezTo>
                  <a:cubicBezTo>
                    <a:pt x="108" y="84"/>
                    <a:pt x="93" y="98"/>
                    <a:pt x="78" y="110"/>
                  </a:cubicBezTo>
                  <a:cubicBezTo>
                    <a:pt x="74" y="115"/>
                    <a:pt x="69" y="119"/>
                    <a:pt x="65" y="123"/>
                  </a:cubicBezTo>
                  <a:cubicBezTo>
                    <a:pt x="64" y="124"/>
                    <a:pt x="64" y="124"/>
                    <a:pt x="63" y="124"/>
                  </a:cubicBezTo>
                  <a:cubicBezTo>
                    <a:pt x="60" y="128"/>
                    <a:pt x="56" y="131"/>
                    <a:pt x="52" y="134"/>
                  </a:cubicBezTo>
                  <a:cubicBezTo>
                    <a:pt x="48" y="137"/>
                    <a:pt x="44" y="141"/>
                    <a:pt x="41" y="145"/>
                  </a:cubicBezTo>
                  <a:cubicBezTo>
                    <a:pt x="38" y="148"/>
                    <a:pt x="33" y="149"/>
                    <a:pt x="30" y="152"/>
                  </a:cubicBezTo>
                  <a:cubicBezTo>
                    <a:pt x="26" y="155"/>
                    <a:pt x="24" y="158"/>
                    <a:pt x="20" y="161"/>
                  </a:cubicBezTo>
                  <a:cubicBezTo>
                    <a:pt x="14" y="166"/>
                    <a:pt x="8" y="171"/>
                    <a:pt x="2" y="176"/>
                  </a:cubicBezTo>
                  <a:cubicBezTo>
                    <a:pt x="1" y="175"/>
                    <a:pt x="1" y="174"/>
                    <a:pt x="0" y="174"/>
                  </a:cubicBezTo>
                  <a:cubicBezTo>
                    <a:pt x="8" y="168"/>
                    <a:pt x="16" y="162"/>
                    <a:pt x="24" y="155"/>
                  </a:cubicBezTo>
                  <a:cubicBezTo>
                    <a:pt x="33" y="146"/>
                    <a:pt x="44" y="140"/>
                    <a:pt x="52" y="130"/>
                  </a:cubicBezTo>
                  <a:cubicBezTo>
                    <a:pt x="63" y="122"/>
                    <a:pt x="73" y="112"/>
                    <a:pt x="84" y="103"/>
                  </a:cubicBezTo>
                  <a:cubicBezTo>
                    <a:pt x="85" y="101"/>
                    <a:pt x="87" y="100"/>
                    <a:pt x="89" y="99"/>
                  </a:cubicBezTo>
                  <a:cubicBezTo>
                    <a:pt x="92" y="96"/>
                    <a:pt x="94" y="93"/>
                    <a:pt x="97" y="91"/>
                  </a:cubicBezTo>
                  <a:cubicBezTo>
                    <a:pt x="100" y="88"/>
                    <a:pt x="104" y="86"/>
                    <a:pt x="107" y="83"/>
                  </a:cubicBezTo>
                  <a:cubicBezTo>
                    <a:pt x="116" y="74"/>
                    <a:pt x="125" y="64"/>
                    <a:pt x="134" y="55"/>
                  </a:cubicBezTo>
                  <a:cubicBezTo>
                    <a:pt x="139" y="51"/>
                    <a:pt x="143" y="46"/>
                    <a:pt x="147" y="41"/>
                  </a:cubicBezTo>
                  <a:cubicBezTo>
                    <a:pt x="143" y="39"/>
                    <a:pt x="140" y="43"/>
                    <a:pt x="137" y="40"/>
                  </a:cubicBezTo>
                  <a:cubicBezTo>
                    <a:pt x="136" y="37"/>
                    <a:pt x="140" y="37"/>
                    <a:pt x="142" y="36"/>
                  </a:cubicBezTo>
                  <a:cubicBezTo>
                    <a:pt x="144" y="35"/>
                    <a:pt x="145" y="33"/>
                    <a:pt x="148" y="32"/>
                  </a:cubicBezTo>
                  <a:cubicBezTo>
                    <a:pt x="148" y="31"/>
                    <a:pt x="150" y="31"/>
                    <a:pt x="150" y="30"/>
                  </a:cubicBezTo>
                  <a:cubicBezTo>
                    <a:pt x="158" y="26"/>
                    <a:pt x="166" y="18"/>
                    <a:pt x="172" y="11"/>
                  </a:cubicBezTo>
                  <a:cubicBezTo>
                    <a:pt x="175" y="8"/>
                    <a:pt x="180" y="0"/>
                    <a:pt x="18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  <p:sp>
          <p:nvSpPr>
            <p:cNvPr id="36" name="Freeform 7"/>
            <p:cNvSpPr/>
            <p:nvPr/>
          </p:nvSpPr>
          <p:spPr bwMode="auto">
            <a:xfrm>
              <a:off x="4496" y="2417"/>
              <a:ext cx="349" cy="186"/>
            </a:xfrm>
            <a:custGeom>
              <a:avLst/>
              <a:gdLst>
                <a:gd name="T0" fmla="*/ 45 w 46"/>
                <a:gd name="T1" fmla="*/ 0 h 29"/>
                <a:gd name="T2" fmla="*/ 46 w 46"/>
                <a:gd name="T3" fmla="*/ 2 h 29"/>
                <a:gd name="T4" fmla="*/ 28 w 46"/>
                <a:gd name="T5" fmla="*/ 15 h 29"/>
                <a:gd name="T6" fmla="*/ 0 w 46"/>
                <a:gd name="T7" fmla="*/ 29 h 29"/>
                <a:gd name="T8" fmla="*/ 5 w 46"/>
                <a:gd name="T9" fmla="*/ 25 h 29"/>
                <a:gd name="T10" fmla="*/ 39 w 46"/>
                <a:gd name="T11" fmla="*/ 4 h 29"/>
                <a:gd name="T12" fmla="*/ 45 w 46"/>
                <a:gd name="T1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9">
                  <a:moveTo>
                    <a:pt x="45" y="0"/>
                  </a:moveTo>
                  <a:cubicBezTo>
                    <a:pt x="46" y="0"/>
                    <a:pt x="45" y="2"/>
                    <a:pt x="46" y="2"/>
                  </a:cubicBezTo>
                  <a:cubicBezTo>
                    <a:pt x="41" y="7"/>
                    <a:pt x="33" y="10"/>
                    <a:pt x="28" y="15"/>
                  </a:cubicBezTo>
                  <a:cubicBezTo>
                    <a:pt x="18" y="19"/>
                    <a:pt x="11" y="26"/>
                    <a:pt x="0" y="29"/>
                  </a:cubicBezTo>
                  <a:cubicBezTo>
                    <a:pt x="0" y="26"/>
                    <a:pt x="3" y="25"/>
                    <a:pt x="5" y="25"/>
                  </a:cubicBezTo>
                  <a:cubicBezTo>
                    <a:pt x="17" y="18"/>
                    <a:pt x="29" y="12"/>
                    <a:pt x="39" y="4"/>
                  </a:cubicBezTo>
                  <a:cubicBezTo>
                    <a:pt x="42" y="3"/>
                    <a:pt x="43" y="2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萝莉体 第二版" pitchFamily="2" charset="-122"/>
                <a:ea typeface="萝莉体 第二版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52387" y="2532369"/>
            <a:ext cx="6349089" cy="548822"/>
            <a:chOff x="5452387" y="2532369"/>
            <a:chExt cx="6349089" cy="548822"/>
          </a:xfrm>
        </p:grpSpPr>
        <p:sp>
          <p:nvSpPr>
            <p:cNvPr id="37" name="文本框 36"/>
            <p:cNvSpPr txBox="1"/>
            <p:nvPr/>
          </p:nvSpPr>
          <p:spPr>
            <a:xfrm>
              <a:off x="7215692" y="2575182"/>
              <a:ext cx="4585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1600" dirty="0">
                  <a:latin typeface="+mn-ea"/>
                </a:rPr>
                <a:t>Please enter the text here, please enter the text here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452387" y="2532369"/>
              <a:ext cx="834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300" dirty="0">
                  <a:latin typeface="+mn-ea"/>
                </a:rPr>
                <a:t>01</a:t>
              </a:r>
              <a:endParaRPr lang="zh-CN" altLang="en-US" sz="2800" b="1" spc="300" dirty="0">
                <a:latin typeface="+mn-ea"/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7360413" y="3006461"/>
              <a:ext cx="3240000" cy="18000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0" name="椭圆 31"/>
            <p:cNvSpPr/>
            <p:nvPr/>
          </p:nvSpPr>
          <p:spPr>
            <a:xfrm>
              <a:off x="6151541" y="2598034"/>
              <a:ext cx="904457" cy="48315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bg1"/>
            </a:solidFill>
            <a:ln w="2222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000" b="1" spc="-300" dirty="0">
                  <a:solidFill>
                    <a:schemeClr val="tx1"/>
                  </a:solidFill>
                  <a:latin typeface="+mn-ea"/>
                </a:rPr>
                <a:t>Q1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452387" y="3407373"/>
            <a:ext cx="6349089" cy="548822"/>
            <a:chOff x="5452387" y="3407373"/>
            <a:chExt cx="6349089" cy="548822"/>
          </a:xfrm>
        </p:grpSpPr>
        <p:sp>
          <p:nvSpPr>
            <p:cNvPr id="41" name="文本框 40"/>
            <p:cNvSpPr txBox="1"/>
            <p:nvPr/>
          </p:nvSpPr>
          <p:spPr>
            <a:xfrm>
              <a:off x="7215692" y="3450186"/>
              <a:ext cx="4585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1600" dirty="0">
                  <a:latin typeface="+mn-ea"/>
                </a:rPr>
                <a:t>Please enter the text here, please enter the text here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452387" y="3407373"/>
              <a:ext cx="834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300" dirty="0">
                  <a:latin typeface="+mn-ea"/>
                </a:rPr>
                <a:t>02</a:t>
              </a:r>
              <a:endParaRPr lang="zh-CN" altLang="en-US" sz="2800" b="1" spc="300" dirty="0">
                <a:latin typeface="+mn-ea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7360413" y="3881465"/>
              <a:ext cx="3240000" cy="18000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4" name="椭圆 31"/>
            <p:cNvSpPr/>
            <p:nvPr/>
          </p:nvSpPr>
          <p:spPr>
            <a:xfrm>
              <a:off x="6151541" y="3473038"/>
              <a:ext cx="904457" cy="48315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bg1"/>
            </a:solidFill>
            <a:ln w="2222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000" b="1" spc="-300" dirty="0">
                  <a:solidFill>
                    <a:schemeClr val="tx1"/>
                  </a:solidFill>
                  <a:latin typeface="+mn-ea"/>
                </a:rPr>
                <a:t>Q2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452387" y="4296676"/>
            <a:ext cx="6349089" cy="548822"/>
            <a:chOff x="5452387" y="4296676"/>
            <a:chExt cx="6349089" cy="548822"/>
          </a:xfrm>
        </p:grpSpPr>
        <p:sp>
          <p:nvSpPr>
            <p:cNvPr id="45" name="文本框 44"/>
            <p:cNvSpPr txBox="1"/>
            <p:nvPr/>
          </p:nvSpPr>
          <p:spPr>
            <a:xfrm>
              <a:off x="7215692" y="4339489"/>
              <a:ext cx="4585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1600" dirty="0">
                  <a:latin typeface="+mn-ea"/>
                </a:rPr>
                <a:t>Please enter the text here, please enter the text here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452387" y="4296676"/>
              <a:ext cx="834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300" dirty="0">
                  <a:latin typeface="+mn-ea"/>
                </a:rPr>
                <a:t>03</a:t>
              </a:r>
              <a:endParaRPr lang="zh-CN" altLang="en-US" sz="2800" b="1" spc="300" dirty="0">
                <a:latin typeface="+mn-ea"/>
              </a:endParaRPr>
            </a:p>
          </p:txBody>
        </p:sp>
        <p:sp>
          <p:nvSpPr>
            <p:cNvPr id="47" name="任意多边形 46"/>
            <p:cNvSpPr/>
            <p:nvPr/>
          </p:nvSpPr>
          <p:spPr>
            <a:xfrm>
              <a:off x="7360413" y="4770768"/>
              <a:ext cx="3240000" cy="18000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8" name="椭圆 31"/>
            <p:cNvSpPr/>
            <p:nvPr/>
          </p:nvSpPr>
          <p:spPr>
            <a:xfrm>
              <a:off x="6151541" y="4362341"/>
              <a:ext cx="904457" cy="48315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bg1"/>
            </a:solidFill>
            <a:ln w="2222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000" b="1" spc="-300" dirty="0">
                  <a:solidFill>
                    <a:schemeClr val="tx1"/>
                  </a:solidFill>
                  <a:latin typeface="+mn-ea"/>
                </a:rPr>
                <a:t>Q3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452387" y="5209025"/>
            <a:ext cx="6349089" cy="548822"/>
            <a:chOff x="5452387" y="5209025"/>
            <a:chExt cx="6349089" cy="548822"/>
          </a:xfrm>
        </p:grpSpPr>
        <p:sp>
          <p:nvSpPr>
            <p:cNvPr id="49" name="文本框 48"/>
            <p:cNvSpPr txBox="1"/>
            <p:nvPr/>
          </p:nvSpPr>
          <p:spPr>
            <a:xfrm>
              <a:off x="7215692" y="5251838"/>
              <a:ext cx="4585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1600" dirty="0">
                  <a:latin typeface="+mn-ea"/>
                </a:rPr>
                <a:t>Please enter the text here, please enter the text here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5452387" y="5209025"/>
              <a:ext cx="834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300" dirty="0">
                  <a:latin typeface="+mn-ea"/>
                </a:rPr>
                <a:t>04</a:t>
              </a:r>
              <a:endParaRPr lang="zh-CN" altLang="en-US" sz="2800" b="1" spc="300" dirty="0">
                <a:latin typeface="+mn-ea"/>
              </a:endParaRPr>
            </a:p>
          </p:txBody>
        </p:sp>
        <p:sp>
          <p:nvSpPr>
            <p:cNvPr id="51" name="任意多边形 50"/>
            <p:cNvSpPr/>
            <p:nvPr/>
          </p:nvSpPr>
          <p:spPr>
            <a:xfrm>
              <a:off x="7360413" y="5683117"/>
              <a:ext cx="3240000" cy="18000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52" name="椭圆 31"/>
            <p:cNvSpPr/>
            <p:nvPr/>
          </p:nvSpPr>
          <p:spPr>
            <a:xfrm>
              <a:off x="6151541" y="5274690"/>
              <a:ext cx="904457" cy="48315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bg1"/>
            </a:solidFill>
            <a:ln w="2222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000" b="1" spc="-300" dirty="0">
                  <a:solidFill>
                    <a:schemeClr val="tx1"/>
                  </a:solidFill>
                  <a:latin typeface="+mn-ea"/>
                </a:rPr>
                <a:t>Q4</a:t>
              </a:r>
            </a:p>
          </p:txBody>
        </p:sp>
      </p:grpSp>
      <p:sp>
        <p:nvSpPr>
          <p:cNvPr id="116" name="文本框 115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117" name="组合 116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118" name="图片 1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119" name="文本框 118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03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19.xml><?xml version="1.0" encoding="utf-8"?>
<p:sld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组合 121"/>
          <p:cNvGrpSpPr/>
          <p:nvPr/>
        </p:nvGrpSpPr>
        <p:grpSpPr>
          <a:xfrm>
            <a:off x="1703388" y="3957638"/>
            <a:ext cx="2055812" cy="2044065"/>
            <a:chOff x="1703388" y="3957638"/>
            <a:chExt cx="2055812" cy="2044065"/>
          </a:xfrm>
        </p:grpSpPr>
        <p:sp>
          <p:nvSpPr>
            <p:cNvPr id="123" name="文本框 122"/>
            <p:cNvSpPr txBox="1"/>
            <p:nvPr/>
          </p:nvSpPr>
          <p:spPr>
            <a:xfrm>
              <a:off x="1836738" y="3957638"/>
              <a:ext cx="1827212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595959"/>
                  </a:solidFill>
                  <a:latin typeface="+mn-lt"/>
                  <a:ea typeface="+mn-ea"/>
                  <a:cs typeface="+mn-ea"/>
                  <a:sym typeface="+mn-lt"/>
                </a:rPr>
                <a:t>Keywords</a:t>
              </a:r>
            </a:p>
          </p:txBody>
        </p:sp>
        <p:sp>
          <p:nvSpPr>
            <p:cNvPr id="124" name="文本框 86"/>
            <p:cNvSpPr txBox="1">
              <a:spLocks noChangeArrowheads="1"/>
            </p:cNvSpPr>
            <p:nvPr/>
          </p:nvSpPr>
          <p:spPr bwMode="auto">
            <a:xfrm>
              <a:off x="1703388" y="4524375"/>
              <a:ext cx="2055812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/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sz="18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grpSp>
        <p:nvGrpSpPr>
          <p:cNvPr id="125" name="组合 124"/>
          <p:cNvGrpSpPr/>
          <p:nvPr/>
        </p:nvGrpSpPr>
        <p:grpSpPr>
          <a:xfrm>
            <a:off x="1917700" y="1941513"/>
            <a:ext cx="1708150" cy="1692275"/>
            <a:chOff x="1917700" y="1941513"/>
            <a:chExt cx="1708150" cy="1692275"/>
          </a:xfrm>
        </p:grpSpPr>
        <p:sp>
          <p:nvSpPr>
            <p:cNvPr id="126" name="椭圆 31"/>
            <p:cNvSpPr/>
            <p:nvPr/>
          </p:nvSpPr>
          <p:spPr>
            <a:xfrm>
              <a:off x="1917700" y="1941513"/>
              <a:ext cx="1708150" cy="169227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321" y="connsiteY0-322"/>
                </a:cxn>
                <a:cxn ang="0">
                  <a:pos x="connsiteX1-323" y="connsiteY1-324"/>
                </a:cxn>
                <a:cxn ang="0">
                  <a:pos x="connsiteX2-325" y="connsiteY2-326"/>
                </a:cxn>
                <a:cxn ang="0">
                  <a:pos x="connsiteX3-327" y="connsiteY3-328"/>
                </a:cxn>
                <a:cxn ang="0">
                  <a:pos x="connsiteX4-329" y="connsiteY4-330"/>
                </a:cxn>
                <a:cxn ang="0">
                  <a:pos x="connsiteX5-331" y="connsiteY5-33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600" noProof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27" name="任意多边形 126"/>
            <p:cNvSpPr/>
            <p:nvPr/>
          </p:nvSpPr>
          <p:spPr>
            <a:xfrm>
              <a:off x="2232025" y="2894013"/>
              <a:ext cx="1079500" cy="17462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600" noProof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28" name="文本框 88"/>
            <p:cNvSpPr txBox="1">
              <a:spLocks noChangeArrowheads="1"/>
            </p:cNvSpPr>
            <p:nvPr/>
          </p:nvSpPr>
          <p:spPr bwMode="auto">
            <a:xfrm>
              <a:off x="2079625" y="2894013"/>
              <a:ext cx="13827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b="1">
                  <a:solidFill>
                    <a:srgbClr val="595959"/>
                  </a:solidFill>
                  <a:latin typeface="+mn-lt"/>
                  <a:ea typeface="+mn-ea"/>
                  <a:cs typeface="+mn-ea"/>
                  <a:sym typeface="+mn-lt"/>
                </a:rPr>
                <a:t>Step 1</a:t>
              </a:r>
              <a:endParaRPr lang="zh-CN" altLang="en-US" b="1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129" name="组合 90"/>
            <p:cNvGrpSpPr/>
            <p:nvPr/>
          </p:nvGrpSpPr>
          <p:grpSpPr bwMode="auto">
            <a:xfrm>
              <a:off x="2538413" y="2195513"/>
              <a:ext cx="385762" cy="611187"/>
              <a:chOff x="5844088" y="2600655"/>
              <a:chExt cx="385904" cy="611158"/>
            </a:xfrm>
          </p:grpSpPr>
          <p:grpSp>
            <p:nvGrpSpPr>
              <p:cNvPr id="130" name="组合 91"/>
              <p:cNvGrpSpPr/>
              <p:nvPr/>
            </p:nvGrpSpPr>
            <p:grpSpPr bwMode="auto">
              <a:xfrm rot="8489641">
                <a:off x="6013992" y="2653092"/>
                <a:ext cx="216000" cy="558721"/>
                <a:chOff x="6011031" y="2540000"/>
                <a:chExt cx="242182" cy="626447"/>
              </a:xfrm>
            </p:grpSpPr>
            <p:sp>
              <p:nvSpPr>
                <p:cNvPr id="132" name="任意多边形 131"/>
                <p:cNvSpPr/>
                <p:nvPr/>
              </p:nvSpPr>
              <p:spPr>
                <a:xfrm>
                  <a:off x="6019303" y="2543519"/>
                  <a:ext cx="217230" cy="201123"/>
                </a:xfrm>
                <a:custGeom>
                  <a:avLst/>
                  <a:gdLst>
                    <a:gd name="connsiteX0" fmla="*/ 114300 w 217195"/>
                    <a:gd name="connsiteY0" fmla="*/ 0 h 201788"/>
                    <a:gd name="connsiteX1" fmla="*/ 215900 w 217195"/>
                    <a:gd name="connsiteY1" fmla="*/ 190500 h 201788"/>
                    <a:gd name="connsiteX2" fmla="*/ 0 w 217195"/>
                    <a:gd name="connsiteY2" fmla="*/ 190500 h 201788"/>
                    <a:gd name="connsiteX3" fmla="*/ 114300 w 217195"/>
                    <a:gd name="connsiteY3" fmla="*/ 0 h 201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195" h="201788">
                      <a:moveTo>
                        <a:pt x="114300" y="0"/>
                      </a:moveTo>
                      <a:cubicBezTo>
                        <a:pt x="170391" y="82550"/>
                        <a:pt x="226483" y="165100"/>
                        <a:pt x="215900" y="190500"/>
                      </a:cubicBezTo>
                      <a:cubicBezTo>
                        <a:pt x="143933" y="190500"/>
                        <a:pt x="19050" y="215900"/>
                        <a:pt x="0" y="190500"/>
                      </a:cubicBezTo>
                      <a:lnTo>
                        <a:pt x="11430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/>
                  <a:endParaRPr lang="zh-CN" altLang="en-US" sz="16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任意多边形 132"/>
                <p:cNvSpPr/>
                <p:nvPr/>
              </p:nvSpPr>
              <p:spPr>
                <a:xfrm>
                  <a:off x="6011261" y="2721930"/>
                  <a:ext cx="242158" cy="444961"/>
                </a:xfrm>
                <a:custGeom>
                  <a:avLst/>
                  <a:gdLst>
                    <a:gd name="connsiteX0" fmla="*/ 12700 w 215900"/>
                    <a:gd name="connsiteY0" fmla="*/ 12700 h 444500"/>
                    <a:gd name="connsiteX1" fmla="*/ 0 w 215900"/>
                    <a:gd name="connsiteY1" fmla="*/ 444500 h 444500"/>
                    <a:gd name="connsiteX2" fmla="*/ 215900 w 215900"/>
                    <a:gd name="connsiteY2" fmla="*/ 419100 h 444500"/>
                    <a:gd name="connsiteX3" fmla="*/ 215900 w 215900"/>
                    <a:gd name="connsiteY3" fmla="*/ 0 h 444500"/>
                    <a:gd name="connsiteX4" fmla="*/ 215900 w 215900"/>
                    <a:gd name="connsiteY4" fmla="*/ 0 h 44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900" h="444500">
                      <a:moveTo>
                        <a:pt x="12700" y="12700"/>
                      </a:moveTo>
                      <a:lnTo>
                        <a:pt x="0" y="444500"/>
                      </a:lnTo>
                      <a:lnTo>
                        <a:pt x="215900" y="419100"/>
                      </a:lnTo>
                      <a:lnTo>
                        <a:pt x="215900" y="0"/>
                      </a:lnTo>
                      <a:lnTo>
                        <a:pt x="215900" y="0"/>
                      </a:lnTo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25400" cap="rnd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/>
                  <a:endParaRPr lang="zh-CN" altLang="en-US" sz="16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4" name="任意多边形 133"/>
                <p:cNvSpPr/>
                <p:nvPr/>
              </p:nvSpPr>
              <p:spPr>
                <a:xfrm>
                  <a:off x="6100764" y="2573365"/>
                  <a:ext cx="64101" cy="60515"/>
                </a:xfrm>
                <a:custGeom>
                  <a:avLst/>
                  <a:gdLst>
                    <a:gd name="connsiteX0" fmla="*/ 114300 w 217195"/>
                    <a:gd name="connsiteY0" fmla="*/ 0 h 201788"/>
                    <a:gd name="connsiteX1" fmla="*/ 215900 w 217195"/>
                    <a:gd name="connsiteY1" fmla="*/ 190500 h 201788"/>
                    <a:gd name="connsiteX2" fmla="*/ 0 w 217195"/>
                    <a:gd name="connsiteY2" fmla="*/ 190500 h 201788"/>
                    <a:gd name="connsiteX3" fmla="*/ 114300 w 217195"/>
                    <a:gd name="connsiteY3" fmla="*/ 0 h 201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195" h="201788">
                      <a:moveTo>
                        <a:pt x="114300" y="0"/>
                      </a:moveTo>
                      <a:cubicBezTo>
                        <a:pt x="170391" y="82550"/>
                        <a:pt x="226483" y="165100"/>
                        <a:pt x="215900" y="190500"/>
                      </a:cubicBezTo>
                      <a:cubicBezTo>
                        <a:pt x="143933" y="190500"/>
                        <a:pt x="19050" y="215900"/>
                        <a:pt x="0" y="190500"/>
                      </a:cubicBezTo>
                      <a:lnTo>
                        <a:pt x="114300" y="0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25400" cap="rnd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/>
                  <a:endParaRPr lang="zh-CN" altLang="en-US" sz="16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任意多边形 130"/>
              <p:cNvSpPr/>
              <p:nvPr/>
            </p:nvSpPr>
            <p:spPr>
              <a:xfrm>
                <a:off x="5844088" y="2600655"/>
                <a:ext cx="182629" cy="195253"/>
              </a:xfrm>
              <a:custGeom>
                <a:avLst/>
                <a:gdLst>
                  <a:gd name="connsiteX0" fmla="*/ 43090 w 153621"/>
                  <a:gd name="connsiteY0" fmla="*/ 162601 h 162601"/>
                  <a:gd name="connsiteX1" fmla="*/ 2896 w 153621"/>
                  <a:gd name="connsiteY1" fmla="*/ 102311 h 162601"/>
                  <a:gd name="connsiteX2" fmla="*/ 113428 w 153621"/>
                  <a:gd name="connsiteY2" fmla="*/ 1828 h 162601"/>
                  <a:gd name="connsiteX3" fmla="*/ 153621 w 153621"/>
                  <a:gd name="connsiteY3" fmla="*/ 47045 h 162601"/>
                  <a:gd name="connsiteX0-1" fmla="*/ 41489 w 152020"/>
                  <a:gd name="connsiteY0-2" fmla="*/ 158991 h 158991"/>
                  <a:gd name="connsiteX1-3" fmla="*/ 1295 w 152020"/>
                  <a:gd name="connsiteY1-4" fmla="*/ 98701 h 158991"/>
                  <a:gd name="connsiteX2-5" fmla="*/ 82359 w 152020"/>
                  <a:gd name="connsiteY2-6" fmla="*/ 2042 h 158991"/>
                  <a:gd name="connsiteX3-7" fmla="*/ 152020 w 152020"/>
                  <a:gd name="connsiteY3-8" fmla="*/ 43435 h 158991"/>
                  <a:gd name="connsiteX0-9" fmla="*/ 41916 w 152447"/>
                  <a:gd name="connsiteY0-10" fmla="*/ 148552 h 148552"/>
                  <a:gd name="connsiteX1-11" fmla="*/ 1722 w 152447"/>
                  <a:gd name="connsiteY1-12" fmla="*/ 88262 h 148552"/>
                  <a:gd name="connsiteX2-13" fmla="*/ 91205 w 152447"/>
                  <a:gd name="connsiteY2-14" fmla="*/ 3075 h 148552"/>
                  <a:gd name="connsiteX3-15" fmla="*/ 152447 w 152447"/>
                  <a:gd name="connsiteY3-16" fmla="*/ 32996 h 148552"/>
                </a:gdLst>
                <a:ahLst/>
                <a:cxnLst>
                  <a:cxn ang="0">
                    <a:pos x="connsiteX0-9" y="connsiteY0-10"/>
                  </a:cxn>
                  <a:cxn ang="0">
                    <a:pos x="connsiteX1-11" y="connsiteY1-12"/>
                  </a:cxn>
                  <a:cxn ang="0">
                    <a:pos x="connsiteX2-13" y="connsiteY2-14"/>
                  </a:cxn>
                  <a:cxn ang="0">
                    <a:pos x="connsiteX3-15" y="connsiteY3-16"/>
                  </a:cxn>
                </a:cxnLst>
                <a:rect l="l" t="t" r="r" b="b"/>
                <a:pathLst>
                  <a:path w="152447" h="148552">
                    <a:moveTo>
                      <a:pt x="41916" y="148552"/>
                    </a:moveTo>
                    <a:cubicBezTo>
                      <a:pt x="15957" y="131804"/>
                      <a:pt x="-6493" y="112508"/>
                      <a:pt x="1722" y="88262"/>
                    </a:cubicBezTo>
                    <a:cubicBezTo>
                      <a:pt x="9937" y="64016"/>
                      <a:pt x="66084" y="12286"/>
                      <a:pt x="91205" y="3075"/>
                    </a:cubicBezTo>
                    <a:cubicBezTo>
                      <a:pt x="116326" y="-6136"/>
                      <a:pt x="144911" y="5782"/>
                      <a:pt x="152447" y="32996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600" noProof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35" name="组合 134"/>
          <p:cNvGrpSpPr/>
          <p:nvPr/>
        </p:nvGrpSpPr>
        <p:grpSpPr>
          <a:xfrm>
            <a:off x="4938713" y="3957638"/>
            <a:ext cx="2055812" cy="2044065"/>
            <a:chOff x="4938713" y="3957638"/>
            <a:chExt cx="2055812" cy="2044065"/>
          </a:xfrm>
        </p:grpSpPr>
        <p:sp>
          <p:nvSpPr>
            <p:cNvPr id="136" name="文本框 135"/>
            <p:cNvSpPr txBox="1"/>
            <p:nvPr/>
          </p:nvSpPr>
          <p:spPr>
            <a:xfrm>
              <a:off x="5072063" y="3957638"/>
              <a:ext cx="1827212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595959"/>
                  </a:solidFill>
                  <a:latin typeface="+mn-lt"/>
                  <a:ea typeface="+mn-ea"/>
                  <a:cs typeface="+mn-ea"/>
                  <a:sym typeface="+mn-lt"/>
                </a:rPr>
                <a:t>Keywords</a:t>
              </a:r>
            </a:p>
          </p:txBody>
        </p:sp>
        <p:sp>
          <p:nvSpPr>
            <p:cNvPr id="137" name="文本框 122"/>
            <p:cNvSpPr txBox="1">
              <a:spLocks noChangeArrowheads="1"/>
            </p:cNvSpPr>
            <p:nvPr/>
          </p:nvSpPr>
          <p:spPr bwMode="auto">
            <a:xfrm>
              <a:off x="4938713" y="4524375"/>
              <a:ext cx="2055812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/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sz="18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>
            <a:off x="5151438" y="1941513"/>
            <a:ext cx="1708150" cy="1692275"/>
            <a:chOff x="5151438" y="1941513"/>
            <a:chExt cx="1708150" cy="1692275"/>
          </a:xfrm>
        </p:grpSpPr>
        <p:grpSp>
          <p:nvGrpSpPr>
            <p:cNvPr id="139" name="组合 110"/>
            <p:cNvGrpSpPr/>
            <p:nvPr/>
          </p:nvGrpSpPr>
          <p:grpSpPr bwMode="auto">
            <a:xfrm>
              <a:off x="5707063" y="2178050"/>
              <a:ext cx="557212" cy="498475"/>
              <a:chOff x="4577745" y="4336117"/>
              <a:chExt cx="557229" cy="497597"/>
            </a:xfrm>
          </p:grpSpPr>
          <p:sp>
            <p:nvSpPr>
              <p:cNvPr id="143" name="任意多边形 142"/>
              <p:cNvSpPr/>
              <p:nvPr/>
            </p:nvSpPr>
            <p:spPr>
              <a:xfrm>
                <a:off x="4577745" y="4393166"/>
                <a:ext cx="557229" cy="440548"/>
              </a:xfrm>
              <a:custGeom>
                <a:avLst/>
                <a:gdLst>
                  <a:gd name="connsiteX0" fmla="*/ 14510 w 533941"/>
                  <a:gd name="connsiteY0" fmla="*/ 334613 h 439545"/>
                  <a:gd name="connsiteX1" fmla="*/ 33171 w 533941"/>
                  <a:gd name="connsiteY1" fmla="*/ 415479 h 439545"/>
                  <a:gd name="connsiteX2" fmla="*/ 219783 w 533941"/>
                  <a:gd name="connsiteY2" fmla="*/ 415479 h 439545"/>
                  <a:gd name="connsiteX3" fmla="*/ 505922 w 533941"/>
                  <a:gd name="connsiteY3" fmla="*/ 135560 h 439545"/>
                  <a:gd name="connsiteX4" fmla="*/ 487261 w 533941"/>
                  <a:gd name="connsiteY4" fmla="*/ 4932 h 439545"/>
                  <a:gd name="connsiteX5" fmla="*/ 188681 w 533941"/>
                  <a:gd name="connsiteY5" fmla="*/ 297291 h 439545"/>
                  <a:gd name="connsiteX6" fmla="*/ 14510 w 533941"/>
                  <a:gd name="connsiteY6" fmla="*/ 334613 h 439545"/>
                  <a:gd name="connsiteX0-1" fmla="*/ 11897 w 542181"/>
                  <a:gd name="connsiteY0-2" fmla="*/ 307480 h 440817"/>
                  <a:gd name="connsiteX1-3" fmla="*/ 41411 w 542181"/>
                  <a:gd name="connsiteY1-4" fmla="*/ 415479 h 440817"/>
                  <a:gd name="connsiteX2-5" fmla="*/ 228023 w 542181"/>
                  <a:gd name="connsiteY2-6" fmla="*/ 415479 h 440817"/>
                  <a:gd name="connsiteX3-7" fmla="*/ 514162 w 542181"/>
                  <a:gd name="connsiteY3-8" fmla="*/ 135560 h 440817"/>
                  <a:gd name="connsiteX4-9" fmla="*/ 495501 w 542181"/>
                  <a:gd name="connsiteY4-10" fmla="*/ 4932 h 440817"/>
                  <a:gd name="connsiteX5-11" fmla="*/ 196921 w 542181"/>
                  <a:gd name="connsiteY5-12" fmla="*/ 297291 h 440817"/>
                  <a:gd name="connsiteX6-13" fmla="*/ 11897 w 542181"/>
                  <a:gd name="connsiteY6-14" fmla="*/ 307480 h 440817"/>
                  <a:gd name="connsiteX0-15" fmla="*/ 26945 w 557229"/>
                  <a:gd name="connsiteY0-16" fmla="*/ 307480 h 440817"/>
                  <a:gd name="connsiteX1-17" fmla="*/ 23898 w 557229"/>
                  <a:gd name="connsiteY1-18" fmla="*/ 415479 h 440817"/>
                  <a:gd name="connsiteX2-19" fmla="*/ 243071 w 557229"/>
                  <a:gd name="connsiteY2-20" fmla="*/ 415479 h 440817"/>
                  <a:gd name="connsiteX3-21" fmla="*/ 529210 w 557229"/>
                  <a:gd name="connsiteY3-22" fmla="*/ 135560 h 440817"/>
                  <a:gd name="connsiteX4-23" fmla="*/ 510549 w 557229"/>
                  <a:gd name="connsiteY4-24" fmla="*/ 4932 h 440817"/>
                  <a:gd name="connsiteX5-25" fmla="*/ 211969 w 557229"/>
                  <a:gd name="connsiteY5-26" fmla="*/ 297291 h 440817"/>
                  <a:gd name="connsiteX6-27" fmla="*/ 26945 w 557229"/>
                  <a:gd name="connsiteY6-28" fmla="*/ 307480 h 440817"/>
                </a:gdLst>
                <a:ahLst/>
                <a:cxnLst>
                  <a:cxn ang="0">
                    <a:pos x="connsiteX0-15" y="connsiteY0-16"/>
                  </a:cxn>
                  <a:cxn ang="0">
                    <a:pos x="connsiteX1-17" y="connsiteY1-18"/>
                  </a:cxn>
                  <a:cxn ang="0">
                    <a:pos x="connsiteX2-19" y="connsiteY2-20"/>
                  </a:cxn>
                  <a:cxn ang="0">
                    <a:pos x="connsiteX3-21" y="connsiteY3-22"/>
                  </a:cxn>
                  <a:cxn ang="0">
                    <a:pos x="connsiteX4-23" y="connsiteY4-24"/>
                  </a:cxn>
                  <a:cxn ang="0">
                    <a:pos x="connsiteX5-25" y="connsiteY5-26"/>
                  </a:cxn>
                  <a:cxn ang="0">
                    <a:pos x="connsiteX6-27" y="connsiteY6-28"/>
                  </a:cxn>
                </a:cxnLst>
                <a:rect l="l" t="t" r="r" b="b"/>
                <a:pathLst>
                  <a:path w="557229" h="440817">
                    <a:moveTo>
                      <a:pt x="26945" y="307480"/>
                    </a:moveTo>
                    <a:cubicBezTo>
                      <a:pt x="-4400" y="327178"/>
                      <a:pt x="-12123" y="397479"/>
                      <a:pt x="23898" y="415479"/>
                    </a:cubicBezTo>
                    <a:cubicBezTo>
                      <a:pt x="59919" y="433479"/>
                      <a:pt x="158852" y="462132"/>
                      <a:pt x="243071" y="415479"/>
                    </a:cubicBezTo>
                    <a:cubicBezTo>
                      <a:pt x="327290" y="368826"/>
                      <a:pt x="484630" y="203984"/>
                      <a:pt x="529210" y="135560"/>
                    </a:cubicBezTo>
                    <a:cubicBezTo>
                      <a:pt x="573790" y="67136"/>
                      <a:pt x="563422" y="-22023"/>
                      <a:pt x="510549" y="4932"/>
                    </a:cubicBezTo>
                    <a:cubicBezTo>
                      <a:pt x="457676" y="31887"/>
                      <a:pt x="292570" y="246866"/>
                      <a:pt x="211969" y="297291"/>
                    </a:cubicBezTo>
                    <a:cubicBezTo>
                      <a:pt x="131368" y="347716"/>
                      <a:pt x="58290" y="287782"/>
                      <a:pt x="26945" y="30748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25400" cap="rnd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600" noProof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4" name="任意多边形 143"/>
              <p:cNvSpPr/>
              <p:nvPr/>
            </p:nvSpPr>
            <p:spPr>
              <a:xfrm>
                <a:off x="4611083" y="4336117"/>
                <a:ext cx="514366" cy="483335"/>
              </a:xfrm>
              <a:custGeom>
                <a:avLst/>
                <a:gdLst>
                  <a:gd name="connsiteX0" fmla="*/ 198035 w 502835"/>
                  <a:gd name="connsiteY0" fmla="*/ 493056 h 493056"/>
                  <a:gd name="connsiteX1" fmla="*/ 123390 w 502835"/>
                  <a:gd name="connsiteY1" fmla="*/ 368648 h 493056"/>
                  <a:gd name="connsiteX2" fmla="*/ 5203 w 502835"/>
                  <a:gd name="connsiteY2" fmla="*/ 393529 h 493056"/>
                  <a:gd name="connsiteX3" fmla="*/ 310003 w 502835"/>
                  <a:gd name="connsiteY3" fmla="*/ 32746 h 493056"/>
                  <a:gd name="connsiteX4" fmla="*/ 502835 w 502835"/>
                  <a:gd name="connsiteY4" fmla="*/ 38966 h 493056"/>
                  <a:gd name="connsiteX0-1" fmla="*/ 205934 w 510734"/>
                  <a:gd name="connsiteY0-2" fmla="*/ 491889 h 491889"/>
                  <a:gd name="connsiteX1-3" fmla="*/ 131289 w 510734"/>
                  <a:gd name="connsiteY1-4" fmla="*/ 367481 h 491889"/>
                  <a:gd name="connsiteX2-5" fmla="*/ 4962 w 510734"/>
                  <a:gd name="connsiteY2-6" fmla="*/ 376082 h 491889"/>
                  <a:gd name="connsiteX3-7" fmla="*/ 317902 w 510734"/>
                  <a:gd name="connsiteY3-8" fmla="*/ 31579 h 491889"/>
                  <a:gd name="connsiteX4-9" fmla="*/ 510734 w 510734"/>
                  <a:gd name="connsiteY4-10" fmla="*/ 37799 h 491889"/>
                  <a:gd name="connsiteX0-11" fmla="*/ 205532 w 510332"/>
                  <a:gd name="connsiteY0-12" fmla="*/ 491889 h 491889"/>
                  <a:gd name="connsiteX1-13" fmla="*/ 136314 w 510332"/>
                  <a:gd name="connsiteY1-14" fmla="*/ 383761 h 491889"/>
                  <a:gd name="connsiteX2-15" fmla="*/ 4560 w 510332"/>
                  <a:gd name="connsiteY2-16" fmla="*/ 376082 h 491889"/>
                  <a:gd name="connsiteX3-17" fmla="*/ 317500 w 510332"/>
                  <a:gd name="connsiteY3-18" fmla="*/ 31579 h 491889"/>
                  <a:gd name="connsiteX4-19" fmla="*/ 510332 w 510332"/>
                  <a:gd name="connsiteY4-20" fmla="*/ 37799 h 491889"/>
                  <a:gd name="connsiteX0-21" fmla="*/ 159192 w 510119"/>
                  <a:gd name="connsiteY0-22" fmla="*/ 489175 h 489175"/>
                  <a:gd name="connsiteX1-23" fmla="*/ 136101 w 510119"/>
                  <a:gd name="connsiteY1-24" fmla="*/ 383761 h 489175"/>
                  <a:gd name="connsiteX2-25" fmla="*/ 4347 w 510119"/>
                  <a:gd name="connsiteY2-26" fmla="*/ 376082 h 489175"/>
                  <a:gd name="connsiteX3-27" fmla="*/ 317287 w 510119"/>
                  <a:gd name="connsiteY3-28" fmla="*/ 31579 h 489175"/>
                  <a:gd name="connsiteX4-29" fmla="*/ 510119 w 510119"/>
                  <a:gd name="connsiteY4-30" fmla="*/ 37799 h 489175"/>
                  <a:gd name="connsiteX0-31" fmla="*/ 159192 w 510119"/>
                  <a:gd name="connsiteY0-32" fmla="*/ 489175 h 489175"/>
                  <a:gd name="connsiteX1-33" fmla="*/ 136101 w 510119"/>
                  <a:gd name="connsiteY1-34" fmla="*/ 383761 h 489175"/>
                  <a:gd name="connsiteX2-35" fmla="*/ 4347 w 510119"/>
                  <a:gd name="connsiteY2-36" fmla="*/ 376082 h 489175"/>
                  <a:gd name="connsiteX3-37" fmla="*/ 317287 w 510119"/>
                  <a:gd name="connsiteY3-38" fmla="*/ 31579 h 489175"/>
                  <a:gd name="connsiteX4-39" fmla="*/ 510119 w 510119"/>
                  <a:gd name="connsiteY4-40" fmla="*/ 37799 h 489175"/>
                  <a:gd name="connsiteX0-41" fmla="*/ 151016 w 510083"/>
                  <a:gd name="connsiteY0-42" fmla="*/ 483748 h 483748"/>
                  <a:gd name="connsiteX1-43" fmla="*/ 136065 w 510083"/>
                  <a:gd name="connsiteY1-44" fmla="*/ 383761 h 483748"/>
                  <a:gd name="connsiteX2-45" fmla="*/ 4311 w 510083"/>
                  <a:gd name="connsiteY2-46" fmla="*/ 376082 h 483748"/>
                  <a:gd name="connsiteX3-47" fmla="*/ 317251 w 510083"/>
                  <a:gd name="connsiteY3-48" fmla="*/ 31579 h 483748"/>
                  <a:gd name="connsiteX4-49" fmla="*/ 510083 w 510083"/>
                  <a:gd name="connsiteY4-50" fmla="*/ 37799 h 483748"/>
                  <a:gd name="connsiteX0-51" fmla="*/ 150514 w 509581"/>
                  <a:gd name="connsiteY0-52" fmla="*/ 483748 h 483748"/>
                  <a:gd name="connsiteX1-53" fmla="*/ 135563 w 509581"/>
                  <a:gd name="connsiteY1-54" fmla="*/ 383761 h 483748"/>
                  <a:gd name="connsiteX2-55" fmla="*/ 3809 w 509581"/>
                  <a:gd name="connsiteY2-56" fmla="*/ 376082 h 483748"/>
                  <a:gd name="connsiteX3-57" fmla="*/ 316749 w 509581"/>
                  <a:gd name="connsiteY3-58" fmla="*/ 31579 h 483748"/>
                  <a:gd name="connsiteX4-59" fmla="*/ 509581 w 509581"/>
                  <a:gd name="connsiteY4-60" fmla="*/ 37799 h 483748"/>
                  <a:gd name="connsiteX0-61" fmla="*/ 146758 w 505825"/>
                  <a:gd name="connsiteY0-62" fmla="*/ 483748 h 483748"/>
                  <a:gd name="connsiteX1-63" fmla="*/ 131807 w 505825"/>
                  <a:gd name="connsiteY1-64" fmla="*/ 383761 h 483748"/>
                  <a:gd name="connsiteX2-65" fmla="*/ 53 w 505825"/>
                  <a:gd name="connsiteY2-66" fmla="*/ 376082 h 483748"/>
                  <a:gd name="connsiteX3-67" fmla="*/ 312993 w 505825"/>
                  <a:gd name="connsiteY3-68" fmla="*/ 31579 h 483748"/>
                  <a:gd name="connsiteX4-69" fmla="*/ 505825 w 505825"/>
                  <a:gd name="connsiteY4-70" fmla="*/ 37799 h 483748"/>
                  <a:gd name="connsiteX0-71" fmla="*/ 154904 w 513971"/>
                  <a:gd name="connsiteY0-72" fmla="*/ 482779 h 482779"/>
                  <a:gd name="connsiteX1-73" fmla="*/ 139953 w 513971"/>
                  <a:gd name="connsiteY1-74" fmla="*/ 382792 h 482779"/>
                  <a:gd name="connsiteX2-75" fmla="*/ 59 w 513971"/>
                  <a:gd name="connsiteY2-76" fmla="*/ 361546 h 482779"/>
                  <a:gd name="connsiteX3-77" fmla="*/ 321139 w 513971"/>
                  <a:gd name="connsiteY3-78" fmla="*/ 30610 h 482779"/>
                  <a:gd name="connsiteX4-79" fmla="*/ 513971 w 513971"/>
                  <a:gd name="connsiteY4-80" fmla="*/ 36830 h 482779"/>
                  <a:gd name="connsiteX0-81" fmla="*/ 154895 w 513962"/>
                  <a:gd name="connsiteY0-82" fmla="*/ 482779 h 482779"/>
                  <a:gd name="connsiteX1-83" fmla="*/ 139944 w 513962"/>
                  <a:gd name="connsiteY1-84" fmla="*/ 382792 h 482779"/>
                  <a:gd name="connsiteX2-85" fmla="*/ 50 w 513962"/>
                  <a:gd name="connsiteY2-86" fmla="*/ 361546 h 482779"/>
                  <a:gd name="connsiteX3-87" fmla="*/ 321130 w 513962"/>
                  <a:gd name="connsiteY3-88" fmla="*/ 30610 h 482779"/>
                  <a:gd name="connsiteX4-89" fmla="*/ 513962 w 513962"/>
                  <a:gd name="connsiteY4-90" fmla="*/ 36830 h 482779"/>
                </a:gdLst>
                <a:ahLst/>
                <a:cxnLst>
                  <a:cxn ang="0">
                    <a:pos x="connsiteX0-81" y="connsiteY0-82"/>
                  </a:cxn>
                  <a:cxn ang="0">
                    <a:pos x="connsiteX1-83" y="connsiteY1-84"/>
                  </a:cxn>
                  <a:cxn ang="0">
                    <a:pos x="connsiteX2-85" y="connsiteY2-86"/>
                  </a:cxn>
                  <a:cxn ang="0">
                    <a:pos x="connsiteX3-87" y="connsiteY3-88"/>
                  </a:cxn>
                  <a:cxn ang="0">
                    <a:pos x="connsiteX4-89" y="connsiteY4-90"/>
                  </a:cxn>
                </a:cxnLst>
                <a:rect l="l" t="t" r="r" b="b"/>
                <a:pathLst>
                  <a:path w="513962" h="482779">
                    <a:moveTo>
                      <a:pt x="154895" y="482779"/>
                    </a:moveTo>
                    <a:cubicBezTo>
                      <a:pt x="158062" y="428869"/>
                      <a:pt x="144044" y="389430"/>
                      <a:pt x="139944" y="382792"/>
                    </a:cubicBezTo>
                    <a:cubicBezTo>
                      <a:pt x="135844" y="376154"/>
                      <a:pt x="-3014" y="379542"/>
                      <a:pt x="50" y="361546"/>
                    </a:cubicBezTo>
                    <a:cubicBezTo>
                      <a:pt x="3114" y="343550"/>
                      <a:pt x="235478" y="84729"/>
                      <a:pt x="321130" y="30610"/>
                    </a:cubicBezTo>
                    <a:cubicBezTo>
                      <a:pt x="406782" y="-23509"/>
                      <a:pt x="459015" y="4173"/>
                      <a:pt x="513962" y="36830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600" noProof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40" name="椭圆 31"/>
            <p:cNvSpPr/>
            <p:nvPr/>
          </p:nvSpPr>
          <p:spPr>
            <a:xfrm>
              <a:off x="5151438" y="1941513"/>
              <a:ext cx="1708150" cy="169227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321" y="connsiteY0-322"/>
                </a:cxn>
                <a:cxn ang="0">
                  <a:pos x="connsiteX1-323" y="connsiteY1-324"/>
                </a:cxn>
                <a:cxn ang="0">
                  <a:pos x="connsiteX2-325" y="connsiteY2-326"/>
                </a:cxn>
                <a:cxn ang="0">
                  <a:pos x="connsiteX3-327" y="connsiteY3-328"/>
                </a:cxn>
                <a:cxn ang="0">
                  <a:pos x="connsiteX4-329" y="connsiteY4-330"/>
                </a:cxn>
                <a:cxn ang="0">
                  <a:pos x="connsiteX5-331" y="connsiteY5-33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600" noProof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1" name="任意多边形 140"/>
            <p:cNvSpPr/>
            <p:nvPr/>
          </p:nvSpPr>
          <p:spPr>
            <a:xfrm>
              <a:off x="5465763" y="2894013"/>
              <a:ext cx="1081087" cy="17462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600" noProof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2" name="文本框 145"/>
            <p:cNvSpPr txBox="1">
              <a:spLocks noChangeArrowheads="1"/>
            </p:cNvSpPr>
            <p:nvPr/>
          </p:nvSpPr>
          <p:spPr bwMode="auto">
            <a:xfrm>
              <a:off x="5314950" y="2894013"/>
              <a:ext cx="13827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595959"/>
                  </a:solidFill>
                  <a:latin typeface="+mn-lt"/>
                  <a:ea typeface="+mn-ea"/>
                  <a:cs typeface="+mn-ea"/>
                  <a:sym typeface="+mn-lt"/>
                </a:rPr>
                <a:t>Step 2</a:t>
              </a:r>
              <a:endParaRPr lang="zh-CN" altLang="en-US" b="1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45" name="组合 144"/>
          <p:cNvGrpSpPr/>
          <p:nvPr/>
        </p:nvGrpSpPr>
        <p:grpSpPr>
          <a:xfrm>
            <a:off x="8118475" y="3957638"/>
            <a:ext cx="2055813" cy="2044065"/>
            <a:chOff x="8118475" y="3957638"/>
            <a:chExt cx="2055813" cy="2044065"/>
          </a:xfrm>
        </p:grpSpPr>
        <p:sp>
          <p:nvSpPr>
            <p:cNvPr id="146" name="文本框 145"/>
            <p:cNvSpPr txBox="1"/>
            <p:nvPr/>
          </p:nvSpPr>
          <p:spPr>
            <a:xfrm>
              <a:off x="8251825" y="3957638"/>
              <a:ext cx="1827213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595959"/>
                  </a:solidFill>
                  <a:latin typeface="+mn-lt"/>
                  <a:ea typeface="+mn-ea"/>
                  <a:cs typeface="+mn-ea"/>
                  <a:sym typeface="+mn-lt"/>
                </a:rPr>
                <a:t>Keywords</a:t>
              </a:r>
            </a:p>
          </p:txBody>
        </p:sp>
        <p:sp>
          <p:nvSpPr>
            <p:cNvPr id="147" name="文本框 155"/>
            <p:cNvSpPr txBox="1">
              <a:spLocks noChangeArrowheads="1"/>
            </p:cNvSpPr>
            <p:nvPr/>
          </p:nvSpPr>
          <p:spPr bwMode="auto">
            <a:xfrm>
              <a:off x="8118475" y="4524375"/>
              <a:ext cx="2055813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/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sz="18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8332788" y="1941513"/>
            <a:ext cx="1706562" cy="1692275"/>
            <a:chOff x="8332788" y="1941513"/>
            <a:chExt cx="1706562" cy="1692275"/>
          </a:xfrm>
        </p:grpSpPr>
        <p:grpSp>
          <p:nvGrpSpPr>
            <p:cNvPr id="149" name="组合 98"/>
            <p:cNvGrpSpPr/>
            <p:nvPr/>
          </p:nvGrpSpPr>
          <p:grpSpPr bwMode="auto">
            <a:xfrm>
              <a:off x="8948738" y="2292350"/>
              <a:ext cx="474662" cy="431800"/>
              <a:chOff x="7002966" y="4415883"/>
              <a:chExt cx="507443" cy="461687"/>
            </a:xfrm>
          </p:grpSpPr>
          <p:grpSp>
            <p:nvGrpSpPr>
              <p:cNvPr id="153" name="组合 99"/>
              <p:cNvGrpSpPr/>
              <p:nvPr/>
            </p:nvGrpSpPr>
            <p:grpSpPr bwMode="auto">
              <a:xfrm>
                <a:off x="7002966" y="4415883"/>
                <a:ext cx="507443" cy="461687"/>
                <a:chOff x="7002966" y="4415883"/>
                <a:chExt cx="602999" cy="548627"/>
              </a:xfrm>
            </p:grpSpPr>
            <p:sp>
              <p:nvSpPr>
                <p:cNvPr id="158" name="任意多边形 157"/>
                <p:cNvSpPr/>
                <p:nvPr/>
              </p:nvSpPr>
              <p:spPr>
                <a:xfrm>
                  <a:off x="7002966" y="4415883"/>
                  <a:ext cx="602999" cy="548627"/>
                </a:xfrm>
                <a:custGeom>
                  <a:avLst/>
                  <a:gdLst>
                    <a:gd name="connsiteX0" fmla="*/ 0 w 602999"/>
                    <a:gd name="connsiteY0" fmla="*/ 22302 h 548627"/>
                    <a:gd name="connsiteX1" fmla="*/ 11151 w 602999"/>
                    <a:gd name="connsiteY1" fmla="*/ 546410 h 548627"/>
                    <a:gd name="connsiteX2" fmla="*/ 412595 w 602999"/>
                    <a:gd name="connsiteY2" fmla="*/ 535258 h 548627"/>
                    <a:gd name="connsiteX3" fmla="*/ 591014 w 602999"/>
                    <a:gd name="connsiteY3" fmla="*/ 401444 h 548627"/>
                    <a:gd name="connsiteX4" fmla="*/ 568712 w 602999"/>
                    <a:gd name="connsiteY4" fmla="*/ 0 h 548627"/>
                    <a:gd name="connsiteX5" fmla="*/ 0 w 602999"/>
                    <a:gd name="connsiteY5" fmla="*/ 22302 h 548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2999" h="548627">
                      <a:moveTo>
                        <a:pt x="0" y="22302"/>
                      </a:moveTo>
                      <a:lnTo>
                        <a:pt x="11151" y="546410"/>
                      </a:lnTo>
                      <a:cubicBezTo>
                        <a:pt x="144966" y="542693"/>
                        <a:pt x="315951" y="559419"/>
                        <a:pt x="412595" y="535258"/>
                      </a:cubicBezTo>
                      <a:cubicBezTo>
                        <a:pt x="509239" y="511097"/>
                        <a:pt x="564995" y="490654"/>
                        <a:pt x="591014" y="401444"/>
                      </a:cubicBezTo>
                      <a:cubicBezTo>
                        <a:pt x="617033" y="312234"/>
                        <a:pt x="596590" y="70624"/>
                        <a:pt x="568712" y="0"/>
                      </a:cubicBezTo>
                      <a:lnTo>
                        <a:pt x="0" y="22302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25400" cap="rnd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/>
                  <a:endParaRPr lang="zh-CN" altLang="en-US" sz="16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9" name="任意多边形 158"/>
                <p:cNvSpPr/>
                <p:nvPr/>
              </p:nvSpPr>
              <p:spPr>
                <a:xfrm>
                  <a:off x="7396226" y="4776929"/>
                  <a:ext cx="201672" cy="165395"/>
                </a:xfrm>
                <a:custGeom>
                  <a:avLst/>
                  <a:gdLst>
                    <a:gd name="connsiteX0" fmla="*/ 0 w 238298"/>
                    <a:gd name="connsiteY0" fmla="*/ 227214 h 227214"/>
                    <a:gd name="connsiteX1" fmla="*/ 60960 w 238298"/>
                    <a:gd name="connsiteY1" fmla="*/ 77585 h 227214"/>
                    <a:gd name="connsiteX2" fmla="*/ 44334 w 238298"/>
                    <a:gd name="connsiteY2" fmla="*/ 0 h 227214"/>
                    <a:gd name="connsiteX3" fmla="*/ 155170 w 238298"/>
                    <a:gd name="connsiteY3" fmla="*/ 27709 h 227214"/>
                    <a:gd name="connsiteX4" fmla="*/ 238298 w 238298"/>
                    <a:gd name="connsiteY4" fmla="*/ 0 h 227214"/>
                    <a:gd name="connsiteX0-1" fmla="*/ 0 w 238298"/>
                    <a:gd name="connsiteY0-2" fmla="*/ 227214 h 227214"/>
                    <a:gd name="connsiteX1-3" fmla="*/ 38793 w 238298"/>
                    <a:gd name="connsiteY1-4" fmla="*/ 99752 h 227214"/>
                    <a:gd name="connsiteX2-5" fmla="*/ 44334 w 238298"/>
                    <a:gd name="connsiteY2-6" fmla="*/ 0 h 227214"/>
                    <a:gd name="connsiteX3-7" fmla="*/ 155170 w 238298"/>
                    <a:gd name="connsiteY3-8" fmla="*/ 27709 h 227214"/>
                    <a:gd name="connsiteX4-9" fmla="*/ 238298 w 238298"/>
                    <a:gd name="connsiteY4-10" fmla="*/ 0 h 227214"/>
                    <a:gd name="connsiteX0-11" fmla="*/ 0 w 238298"/>
                    <a:gd name="connsiteY0-12" fmla="*/ 227214 h 227214"/>
                    <a:gd name="connsiteX1-13" fmla="*/ 38793 w 238298"/>
                    <a:gd name="connsiteY1-14" fmla="*/ 99752 h 227214"/>
                    <a:gd name="connsiteX2-15" fmla="*/ 44334 w 238298"/>
                    <a:gd name="connsiteY2-16" fmla="*/ 0 h 227214"/>
                    <a:gd name="connsiteX3-17" fmla="*/ 160712 w 238298"/>
                    <a:gd name="connsiteY3-18" fmla="*/ 16625 h 227214"/>
                    <a:gd name="connsiteX4-19" fmla="*/ 238298 w 238298"/>
                    <a:gd name="connsiteY4-20" fmla="*/ 0 h 227214"/>
                  </a:gdLst>
                  <a:ahLst/>
                  <a:cxnLst>
                    <a:cxn ang="0">
                      <a:pos x="connsiteX0-11" y="connsiteY0-12"/>
                    </a:cxn>
                    <a:cxn ang="0">
                      <a:pos x="connsiteX1-13" y="connsiteY1-14"/>
                    </a:cxn>
                    <a:cxn ang="0">
                      <a:pos x="connsiteX2-15" y="connsiteY2-16"/>
                    </a:cxn>
                    <a:cxn ang="0">
                      <a:pos x="connsiteX3-17" y="connsiteY3-18"/>
                    </a:cxn>
                    <a:cxn ang="0">
                      <a:pos x="connsiteX4-19" y="connsiteY4-20"/>
                    </a:cxn>
                  </a:cxnLst>
                  <a:rect l="l" t="t" r="r" b="b"/>
                  <a:pathLst>
                    <a:path w="238298" h="227214">
                      <a:moveTo>
                        <a:pt x="0" y="227214"/>
                      </a:moveTo>
                      <a:cubicBezTo>
                        <a:pt x="26785" y="171334"/>
                        <a:pt x="31404" y="137621"/>
                        <a:pt x="38793" y="99752"/>
                      </a:cubicBezTo>
                      <a:cubicBezTo>
                        <a:pt x="46182" y="61883"/>
                        <a:pt x="38792" y="11084"/>
                        <a:pt x="44334" y="0"/>
                      </a:cubicBezTo>
                      <a:cubicBezTo>
                        <a:pt x="81279" y="9236"/>
                        <a:pt x="128385" y="16625"/>
                        <a:pt x="160712" y="16625"/>
                      </a:cubicBezTo>
                      <a:cubicBezTo>
                        <a:pt x="193039" y="16625"/>
                        <a:pt x="212897" y="13854"/>
                        <a:pt x="238298" y="0"/>
                      </a:cubicBezTo>
                    </a:path>
                  </a:pathLst>
                </a:custGeom>
                <a:noFill/>
                <a:ln w="25400" cap="rnd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/>
                  <a:endParaRPr lang="zh-CN" altLang="en-US" sz="16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54" name="任意多边形 153"/>
              <p:cNvSpPr/>
              <p:nvPr/>
            </p:nvSpPr>
            <p:spPr>
              <a:xfrm>
                <a:off x="7077640" y="4605989"/>
                <a:ext cx="363187" cy="6790"/>
              </a:xfrm>
              <a:custGeom>
                <a:avLst/>
                <a:gdLst>
                  <a:gd name="connsiteX0" fmla="*/ 0 w 363297"/>
                  <a:gd name="connsiteY0" fmla="*/ 18689 h 21777"/>
                  <a:gd name="connsiteX1" fmla="*/ 95442 w 363297"/>
                  <a:gd name="connsiteY1" fmla="*/ 3295 h 21777"/>
                  <a:gd name="connsiteX2" fmla="*/ 197042 w 363297"/>
                  <a:gd name="connsiteY2" fmla="*/ 21767 h 21777"/>
                  <a:gd name="connsiteX3" fmla="*/ 270933 w 363297"/>
                  <a:gd name="connsiteY3" fmla="*/ 216 h 21777"/>
                  <a:gd name="connsiteX4" fmla="*/ 363297 w 363297"/>
                  <a:gd name="connsiteY4" fmla="*/ 12531 h 2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297" h="21777">
                    <a:moveTo>
                      <a:pt x="0" y="18689"/>
                    </a:moveTo>
                    <a:cubicBezTo>
                      <a:pt x="31301" y="10735"/>
                      <a:pt x="62602" y="2782"/>
                      <a:pt x="95442" y="3295"/>
                    </a:cubicBezTo>
                    <a:cubicBezTo>
                      <a:pt x="128282" y="3808"/>
                      <a:pt x="167794" y="22280"/>
                      <a:pt x="197042" y="21767"/>
                    </a:cubicBezTo>
                    <a:cubicBezTo>
                      <a:pt x="226290" y="21254"/>
                      <a:pt x="243224" y="1755"/>
                      <a:pt x="270933" y="216"/>
                    </a:cubicBezTo>
                    <a:cubicBezTo>
                      <a:pt x="298642" y="-1323"/>
                      <a:pt x="330969" y="5604"/>
                      <a:pt x="363297" y="12531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600" noProof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5" name="任意多边形 154"/>
              <p:cNvSpPr/>
              <p:nvPr/>
            </p:nvSpPr>
            <p:spPr>
              <a:xfrm>
                <a:off x="7074246" y="4517726"/>
                <a:ext cx="364884" cy="6790"/>
              </a:xfrm>
              <a:custGeom>
                <a:avLst/>
                <a:gdLst>
                  <a:gd name="connsiteX0" fmla="*/ 0 w 363297"/>
                  <a:gd name="connsiteY0" fmla="*/ 18689 h 21777"/>
                  <a:gd name="connsiteX1" fmla="*/ 95442 w 363297"/>
                  <a:gd name="connsiteY1" fmla="*/ 3295 h 21777"/>
                  <a:gd name="connsiteX2" fmla="*/ 197042 w 363297"/>
                  <a:gd name="connsiteY2" fmla="*/ 21767 h 21777"/>
                  <a:gd name="connsiteX3" fmla="*/ 270933 w 363297"/>
                  <a:gd name="connsiteY3" fmla="*/ 216 h 21777"/>
                  <a:gd name="connsiteX4" fmla="*/ 363297 w 363297"/>
                  <a:gd name="connsiteY4" fmla="*/ 12531 h 2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297" h="21777">
                    <a:moveTo>
                      <a:pt x="0" y="18689"/>
                    </a:moveTo>
                    <a:cubicBezTo>
                      <a:pt x="31301" y="10735"/>
                      <a:pt x="62602" y="2782"/>
                      <a:pt x="95442" y="3295"/>
                    </a:cubicBezTo>
                    <a:cubicBezTo>
                      <a:pt x="128282" y="3808"/>
                      <a:pt x="167794" y="22280"/>
                      <a:pt x="197042" y="21767"/>
                    </a:cubicBezTo>
                    <a:cubicBezTo>
                      <a:pt x="226290" y="21254"/>
                      <a:pt x="243224" y="1755"/>
                      <a:pt x="270933" y="216"/>
                    </a:cubicBezTo>
                    <a:cubicBezTo>
                      <a:pt x="298642" y="-1323"/>
                      <a:pt x="330969" y="5604"/>
                      <a:pt x="363297" y="12531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600" noProof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6" name="任意多边形 155"/>
              <p:cNvSpPr/>
              <p:nvPr/>
            </p:nvSpPr>
            <p:spPr>
              <a:xfrm>
                <a:off x="7089519" y="4685767"/>
                <a:ext cx="363187" cy="6790"/>
              </a:xfrm>
              <a:custGeom>
                <a:avLst/>
                <a:gdLst>
                  <a:gd name="connsiteX0" fmla="*/ 0 w 363297"/>
                  <a:gd name="connsiteY0" fmla="*/ 18689 h 21777"/>
                  <a:gd name="connsiteX1" fmla="*/ 95442 w 363297"/>
                  <a:gd name="connsiteY1" fmla="*/ 3295 h 21777"/>
                  <a:gd name="connsiteX2" fmla="*/ 197042 w 363297"/>
                  <a:gd name="connsiteY2" fmla="*/ 21767 h 21777"/>
                  <a:gd name="connsiteX3" fmla="*/ 270933 w 363297"/>
                  <a:gd name="connsiteY3" fmla="*/ 216 h 21777"/>
                  <a:gd name="connsiteX4" fmla="*/ 363297 w 363297"/>
                  <a:gd name="connsiteY4" fmla="*/ 12531 h 2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297" h="21777">
                    <a:moveTo>
                      <a:pt x="0" y="18689"/>
                    </a:moveTo>
                    <a:cubicBezTo>
                      <a:pt x="31301" y="10735"/>
                      <a:pt x="62602" y="2782"/>
                      <a:pt x="95442" y="3295"/>
                    </a:cubicBezTo>
                    <a:cubicBezTo>
                      <a:pt x="128282" y="3808"/>
                      <a:pt x="167794" y="22280"/>
                      <a:pt x="197042" y="21767"/>
                    </a:cubicBezTo>
                    <a:cubicBezTo>
                      <a:pt x="226290" y="21254"/>
                      <a:pt x="243224" y="1755"/>
                      <a:pt x="270933" y="216"/>
                    </a:cubicBezTo>
                    <a:cubicBezTo>
                      <a:pt x="298642" y="-1323"/>
                      <a:pt x="330969" y="5604"/>
                      <a:pt x="363297" y="12531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600" noProof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7" name="任意多边形 156"/>
              <p:cNvSpPr/>
              <p:nvPr/>
            </p:nvSpPr>
            <p:spPr>
              <a:xfrm>
                <a:off x="7081034" y="4767241"/>
                <a:ext cx="246084" cy="0"/>
              </a:xfrm>
              <a:custGeom>
                <a:avLst/>
                <a:gdLst>
                  <a:gd name="connsiteX0" fmla="*/ 0 w 363297"/>
                  <a:gd name="connsiteY0" fmla="*/ 18689 h 21777"/>
                  <a:gd name="connsiteX1" fmla="*/ 95442 w 363297"/>
                  <a:gd name="connsiteY1" fmla="*/ 3295 h 21777"/>
                  <a:gd name="connsiteX2" fmla="*/ 197042 w 363297"/>
                  <a:gd name="connsiteY2" fmla="*/ 21767 h 21777"/>
                  <a:gd name="connsiteX3" fmla="*/ 270933 w 363297"/>
                  <a:gd name="connsiteY3" fmla="*/ 216 h 21777"/>
                  <a:gd name="connsiteX4" fmla="*/ 363297 w 363297"/>
                  <a:gd name="connsiteY4" fmla="*/ 12531 h 2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297" h="21777">
                    <a:moveTo>
                      <a:pt x="0" y="18689"/>
                    </a:moveTo>
                    <a:cubicBezTo>
                      <a:pt x="31301" y="10735"/>
                      <a:pt x="62602" y="2782"/>
                      <a:pt x="95442" y="3295"/>
                    </a:cubicBezTo>
                    <a:cubicBezTo>
                      <a:pt x="128282" y="3808"/>
                      <a:pt x="167794" y="22280"/>
                      <a:pt x="197042" y="21767"/>
                    </a:cubicBezTo>
                    <a:cubicBezTo>
                      <a:pt x="226290" y="21254"/>
                      <a:pt x="243224" y="1755"/>
                      <a:pt x="270933" y="216"/>
                    </a:cubicBezTo>
                    <a:cubicBezTo>
                      <a:pt x="298642" y="-1323"/>
                      <a:pt x="330969" y="5604"/>
                      <a:pt x="363297" y="12531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600" noProof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50" name="椭圆 31"/>
            <p:cNvSpPr/>
            <p:nvPr/>
          </p:nvSpPr>
          <p:spPr>
            <a:xfrm>
              <a:off x="8332788" y="1941513"/>
              <a:ext cx="1706562" cy="169227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321" y="connsiteY0-322"/>
                </a:cxn>
                <a:cxn ang="0">
                  <a:pos x="connsiteX1-323" y="connsiteY1-324"/>
                </a:cxn>
                <a:cxn ang="0">
                  <a:pos x="connsiteX2-325" y="connsiteY2-326"/>
                </a:cxn>
                <a:cxn ang="0">
                  <a:pos x="connsiteX3-327" y="connsiteY3-328"/>
                </a:cxn>
                <a:cxn ang="0">
                  <a:pos x="connsiteX4-329" y="connsiteY4-330"/>
                </a:cxn>
                <a:cxn ang="0">
                  <a:pos x="connsiteX5-331" y="connsiteY5-33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600" noProof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1" name="任意多边形 150"/>
            <p:cNvSpPr/>
            <p:nvPr/>
          </p:nvSpPr>
          <p:spPr>
            <a:xfrm>
              <a:off x="8645525" y="2894013"/>
              <a:ext cx="1081088" cy="17462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600" noProof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2" name="文本框 157"/>
            <p:cNvSpPr txBox="1">
              <a:spLocks noChangeArrowheads="1"/>
            </p:cNvSpPr>
            <p:nvPr/>
          </p:nvSpPr>
          <p:spPr bwMode="auto">
            <a:xfrm>
              <a:off x="8494713" y="2894013"/>
              <a:ext cx="1382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595959"/>
                  </a:solidFill>
                  <a:latin typeface="+mn-lt"/>
                  <a:ea typeface="+mn-ea"/>
                  <a:cs typeface="+mn-ea"/>
                  <a:sym typeface="+mn-lt"/>
                </a:rPr>
                <a:t>Step 3</a:t>
              </a:r>
              <a:endParaRPr lang="zh-CN" altLang="en-US" b="1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60" name="组合 12"/>
          <p:cNvGrpSpPr/>
          <p:nvPr/>
        </p:nvGrpSpPr>
        <p:grpSpPr bwMode="auto">
          <a:xfrm>
            <a:off x="4095750" y="2633663"/>
            <a:ext cx="565150" cy="482600"/>
            <a:chOff x="4349506" y="3098800"/>
            <a:chExt cx="565617" cy="482600"/>
          </a:xfrm>
        </p:grpSpPr>
        <p:sp>
          <p:nvSpPr>
            <p:cNvPr id="161" name="任意多边形 160"/>
            <p:cNvSpPr/>
            <p:nvPr/>
          </p:nvSpPr>
          <p:spPr>
            <a:xfrm>
              <a:off x="4349506" y="3224212"/>
              <a:ext cx="459167" cy="6350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2" name="任意多边形 161"/>
            <p:cNvSpPr/>
            <p:nvPr/>
          </p:nvSpPr>
          <p:spPr>
            <a:xfrm>
              <a:off x="4349506" y="3395662"/>
              <a:ext cx="459167" cy="11113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3" name="任意多边形 162"/>
            <p:cNvSpPr/>
            <p:nvPr/>
          </p:nvSpPr>
          <p:spPr>
            <a:xfrm>
              <a:off x="4622782" y="3098800"/>
              <a:ext cx="292341" cy="482600"/>
            </a:xfrm>
            <a:custGeom>
              <a:avLst/>
              <a:gdLst>
                <a:gd name="connsiteX0" fmla="*/ 0 w 292323"/>
                <a:gd name="connsiteY0" fmla="*/ 0 h 482600"/>
                <a:gd name="connsiteX1" fmla="*/ 292100 w 292323"/>
                <a:gd name="connsiteY1" fmla="*/ 215900 h 482600"/>
                <a:gd name="connsiteX2" fmla="*/ 38100 w 292323"/>
                <a:gd name="connsiteY2" fmla="*/ 482600 h 482600"/>
                <a:gd name="connsiteX0-1" fmla="*/ 0 w 292323"/>
                <a:gd name="connsiteY0-2" fmla="*/ 0 h 482600"/>
                <a:gd name="connsiteX1-3" fmla="*/ 292100 w 292323"/>
                <a:gd name="connsiteY1-4" fmla="*/ 215900 h 482600"/>
                <a:gd name="connsiteX2-5" fmla="*/ 38100 w 292323"/>
                <a:gd name="connsiteY2-6" fmla="*/ 482600 h 482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92323" h="482600">
                  <a:moveTo>
                    <a:pt x="0" y="0"/>
                  </a:moveTo>
                  <a:cubicBezTo>
                    <a:pt x="142875" y="67733"/>
                    <a:pt x="285750" y="135467"/>
                    <a:pt x="292100" y="215900"/>
                  </a:cubicBezTo>
                  <a:cubicBezTo>
                    <a:pt x="298450" y="296333"/>
                    <a:pt x="168275" y="389466"/>
                    <a:pt x="38100" y="482600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4" name="组合 166"/>
          <p:cNvGrpSpPr/>
          <p:nvPr/>
        </p:nvGrpSpPr>
        <p:grpSpPr bwMode="auto">
          <a:xfrm>
            <a:off x="7312025" y="2633663"/>
            <a:ext cx="565150" cy="482600"/>
            <a:chOff x="4349506" y="3098800"/>
            <a:chExt cx="565617" cy="482600"/>
          </a:xfrm>
        </p:grpSpPr>
        <p:sp>
          <p:nvSpPr>
            <p:cNvPr id="165" name="任意多边形 164"/>
            <p:cNvSpPr/>
            <p:nvPr/>
          </p:nvSpPr>
          <p:spPr>
            <a:xfrm>
              <a:off x="4349506" y="3224212"/>
              <a:ext cx="459167" cy="6350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6" name="任意多边形 165"/>
            <p:cNvSpPr/>
            <p:nvPr/>
          </p:nvSpPr>
          <p:spPr>
            <a:xfrm>
              <a:off x="4349506" y="3395662"/>
              <a:ext cx="459167" cy="11113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7" name="任意多边形 166"/>
            <p:cNvSpPr/>
            <p:nvPr/>
          </p:nvSpPr>
          <p:spPr>
            <a:xfrm>
              <a:off x="4622782" y="3098800"/>
              <a:ext cx="292341" cy="482600"/>
            </a:xfrm>
            <a:custGeom>
              <a:avLst/>
              <a:gdLst>
                <a:gd name="connsiteX0" fmla="*/ 0 w 292323"/>
                <a:gd name="connsiteY0" fmla="*/ 0 h 482600"/>
                <a:gd name="connsiteX1" fmla="*/ 292100 w 292323"/>
                <a:gd name="connsiteY1" fmla="*/ 215900 h 482600"/>
                <a:gd name="connsiteX2" fmla="*/ 38100 w 292323"/>
                <a:gd name="connsiteY2" fmla="*/ 482600 h 482600"/>
                <a:gd name="connsiteX0-1" fmla="*/ 0 w 292323"/>
                <a:gd name="connsiteY0-2" fmla="*/ 0 h 482600"/>
                <a:gd name="connsiteX1-3" fmla="*/ 292100 w 292323"/>
                <a:gd name="connsiteY1-4" fmla="*/ 215900 h 482600"/>
                <a:gd name="connsiteX2-5" fmla="*/ 38100 w 292323"/>
                <a:gd name="connsiteY2-6" fmla="*/ 482600 h 482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92323" h="482600">
                  <a:moveTo>
                    <a:pt x="0" y="0"/>
                  </a:moveTo>
                  <a:cubicBezTo>
                    <a:pt x="142875" y="67733"/>
                    <a:pt x="285750" y="135467"/>
                    <a:pt x="292100" y="215900"/>
                  </a:cubicBezTo>
                  <a:cubicBezTo>
                    <a:pt x="298450" y="296333"/>
                    <a:pt x="168275" y="389466"/>
                    <a:pt x="38100" y="482600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81" name="文本框 180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182" name="组合 181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183" name="图片 18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184" name="文本框 183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03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50"/>
                            </p:stCondLst>
                            <p:childTnLst>
                              <p:par>
                                <p:cTn id="43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</p:bldLst>
  </p:timing>
</p:sld>
</file>

<file path=ppt/slides/slide2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27829" y="190030"/>
            <a:ext cx="3093307" cy="3632502"/>
            <a:chOff x="327829" y="190030"/>
            <a:chExt cx="3093307" cy="363250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293" y="190030"/>
              <a:ext cx="3084843" cy="267027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829" y="2926342"/>
              <a:ext cx="1341236" cy="896190"/>
            </a:xfrm>
            <a:prstGeom prst="rect">
              <a:avLst/>
            </a:prstGeom>
          </p:spPr>
        </p:pic>
      </p:grp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737744" y="910506"/>
            <a:ext cx="2466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3800" spc="300">
                <a:solidFill>
                  <a:schemeClr val="tx1">
                    <a:lumMod val="95000"/>
                    <a:lumOff val="5000"/>
                  </a:schemeClr>
                </a:solidFill>
                <a:latin typeface="新蒂黑板报" panose="03000600000000000000" pitchFamily="66" charset="-122"/>
                <a:ea typeface="新蒂黑板报" panose="03000600000000000000" pitchFamily="66" charset="-122"/>
              </a:defRPr>
            </a:lvl1pPr>
          </a:lstStyle>
          <a:p>
            <a:pPr/>
            <a:r>
              <a:rPr lang="zh-CN" altLang="en-US" sz="7200" dirty="0">
                <a:sym typeface="+mn-lt"/>
              </a:rPr>
              <a:t>Directory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017011" y="1787670"/>
            <a:ext cx="409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萝莉体 第二版" pitchFamily="2" charset="-122"/>
                <a:ea typeface="萝莉体 第二版" pitchFamily="2" charset="-122"/>
                <a:cs typeface="萝莉体 第二版" pitchFamily="2" charset="-122"/>
              </a:rPr>
              <a:t>Click here to add a title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017011" y="2686664"/>
            <a:ext cx="411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萝莉体 第二版" pitchFamily="2" charset="-122"/>
                <a:ea typeface="萝莉体 第二版" pitchFamily="2" charset="-122"/>
                <a:cs typeface="萝莉体 第二版" pitchFamily="2" charset="-122"/>
              </a:rPr>
              <a:t>Click here to add a title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017011" y="3620657"/>
            <a:ext cx="409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萝莉体 第二版" pitchFamily="2" charset="-122"/>
                <a:ea typeface="萝莉体 第二版" pitchFamily="2" charset="-122"/>
                <a:cs typeface="萝莉体 第二版" pitchFamily="2" charset="-122"/>
              </a:rPr>
              <a:t>Click here to add a title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6017011" y="4519651"/>
            <a:ext cx="411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萝莉体 第二版" pitchFamily="2" charset="-122"/>
                <a:ea typeface="萝莉体 第二版" pitchFamily="2" charset="-122"/>
                <a:cs typeface="萝莉体 第二版" pitchFamily="2" charset="-122"/>
              </a:rPr>
              <a:t>Click here to add a title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5540" y="5485354"/>
            <a:ext cx="859611" cy="859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63437" y="5389195"/>
            <a:ext cx="536494" cy="5364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3016" y="910506"/>
            <a:ext cx="445047" cy="4694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9870" y="163998"/>
            <a:ext cx="536494" cy="53649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2578" y="1816022"/>
            <a:ext cx="445047" cy="469433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6854" y="2739843"/>
            <a:ext cx="490771" cy="49077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2530" y="3685002"/>
            <a:ext cx="445047" cy="46943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6806" y="4608822"/>
            <a:ext cx="490771" cy="490771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964162" flipH="1">
            <a:off x="9842230" y="4165855"/>
            <a:ext cx="314325" cy="2000250"/>
          </a:xfrm>
          <a:prstGeom prst="rect">
            <a:avLst/>
          </a:prstGeom>
        </p:spPr>
      </p:pic>
      <p:pic>
        <p:nvPicPr>
          <p:cNvPr id="47" name="图形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206984" flipH="1">
            <a:off x="5169643" y="672066"/>
            <a:ext cx="314325" cy="200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5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49"/>
                            </p:stCondLst>
                            <p:childTnLst>
                              <p:par>
                                <p:cTn id="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  <p:bldP spid="27" grpId="0"/>
      <p:bldP spid="28" grpId="0"/>
    </p:bldLst>
  </p:timing>
</p:sld>
</file>

<file path=ppt/slides/slide20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018" y="1220289"/>
            <a:ext cx="2645893" cy="247519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3908310" y="4149080"/>
            <a:ext cx="437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萝莉体 第二版" pitchFamily="2" charset="-122"/>
                <a:ea typeface="萝莉体 第二版" pitchFamily="2" charset="-122"/>
                <a:cs typeface="萝莉体 第二版" pitchFamily="2" charset="-122"/>
              </a:rPr>
              <a:t>Click here to add a title</a:t>
            </a:r>
          </a:p>
        </p:txBody>
      </p:sp>
      <p:sp>
        <p:nvSpPr>
          <p:cNvPr id="13" name="文本框 12"/>
          <p:cNvSpPr txBox="1"/>
          <p:nvPr/>
        </p:nvSpPr>
        <p:spPr>
          <a:xfrm flipH="1">
            <a:off x="4963599" y="1620762"/>
            <a:ext cx="2264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 dirty="0">
                <a:latin typeface="新蒂黑板报" panose="03000600000000000000" pitchFamily="66" charset="-122"/>
                <a:ea typeface="新蒂黑板报" panose="03000600000000000000" pitchFamily="66" charset="-122"/>
              </a:rPr>
              <a:t>04</a:t>
            </a:r>
            <a:endParaRPr lang="zh-CN" altLang="en-US" sz="8000" spc="300" dirty="0">
              <a:latin typeface="新蒂黑板报" panose="03000600000000000000" pitchFamily="66" charset="-122"/>
              <a:ea typeface="新蒂黑板报" panose="03000600000000000000" pitchFamily="66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493" y="5877097"/>
            <a:ext cx="536494" cy="5364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680" y="5590156"/>
            <a:ext cx="859611" cy="859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4729" y="4471735"/>
            <a:ext cx="445047" cy="46943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410" y="3986542"/>
            <a:ext cx="536494" cy="5364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655" y="189461"/>
            <a:ext cx="451143" cy="46943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309" y="659696"/>
            <a:ext cx="688908" cy="68890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947" y="5632432"/>
            <a:ext cx="1091279" cy="109127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38474" y="158451"/>
            <a:ext cx="1298561" cy="1164437"/>
          </a:xfrm>
          <a:prstGeom prst="rect">
            <a:avLst/>
          </a:prstGeom>
        </p:spPr>
      </p:pic>
      <p:pic>
        <p:nvPicPr>
          <p:cNvPr id="38" name="图形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7241120" y="3808297"/>
            <a:ext cx="750223" cy="1371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5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1.xml><?xml version="1.0" encoding="utf-8"?>
<p:sld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矩形 1"/>
          <p:cNvSpPr>
            <a:spLocks noChangeArrowheads="1"/>
          </p:cNvSpPr>
          <p:nvPr/>
        </p:nvSpPr>
        <p:spPr bwMode="auto">
          <a:xfrm>
            <a:off x="1391477" y="1895312"/>
            <a:ext cx="47045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/>
            <a:r>
              <a:rPr lang="zh-CN" altLang="en-US" sz="18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18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09" name="矩形 1"/>
          <p:cNvSpPr>
            <a:spLocks noChangeArrowheads="1"/>
          </p:cNvSpPr>
          <p:nvPr/>
        </p:nvSpPr>
        <p:spPr bwMode="auto">
          <a:xfrm>
            <a:off x="1391477" y="2871439"/>
            <a:ext cx="47045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/>
            <a:r>
              <a:rPr lang="zh-CN" altLang="en-US" sz="18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18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10" name="矩形 1"/>
          <p:cNvSpPr>
            <a:spLocks noChangeArrowheads="1"/>
          </p:cNvSpPr>
          <p:nvPr/>
        </p:nvSpPr>
        <p:spPr bwMode="auto">
          <a:xfrm>
            <a:off x="1391477" y="3847565"/>
            <a:ext cx="47045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/>
            <a:r>
              <a:rPr lang="zh-CN" altLang="en-US" sz="18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18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11" name="矩形 1"/>
          <p:cNvSpPr>
            <a:spLocks noChangeArrowheads="1"/>
          </p:cNvSpPr>
          <p:nvPr/>
        </p:nvSpPr>
        <p:spPr bwMode="auto">
          <a:xfrm>
            <a:off x="1391477" y="4823693"/>
            <a:ext cx="47045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/>
            <a:r>
              <a:rPr lang="zh-CN" altLang="en-US" sz="18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18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cxnSp>
        <p:nvCxnSpPr>
          <p:cNvPr id="212" name="直接连接符 211"/>
          <p:cNvCxnSpPr/>
          <p:nvPr/>
        </p:nvCxnSpPr>
        <p:spPr>
          <a:xfrm flipH="1">
            <a:off x="6216643" y="2182384"/>
            <a:ext cx="1056116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ash"/>
            <a:headEnd type="oval" w="med" len="med"/>
            <a:tailEnd type="oval" w="med" len="med"/>
          </a:ln>
          <a:effectLst/>
        </p:spPr>
      </p:cxnSp>
      <p:cxnSp>
        <p:nvCxnSpPr>
          <p:cNvPr id="213" name="直接连接符 212"/>
          <p:cNvCxnSpPr/>
          <p:nvPr/>
        </p:nvCxnSpPr>
        <p:spPr>
          <a:xfrm flipH="1">
            <a:off x="6216643" y="3151733"/>
            <a:ext cx="1056116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ash"/>
            <a:headEnd type="oval" w="med" len="med"/>
            <a:tailEnd type="oval" w="med" len="med"/>
          </a:ln>
          <a:effectLst/>
        </p:spPr>
      </p:cxnSp>
      <p:cxnSp>
        <p:nvCxnSpPr>
          <p:cNvPr id="214" name="直接连接符 213"/>
          <p:cNvCxnSpPr/>
          <p:nvPr/>
        </p:nvCxnSpPr>
        <p:spPr>
          <a:xfrm flipH="1">
            <a:off x="6216643" y="4121083"/>
            <a:ext cx="1056116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ash"/>
            <a:headEnd type="oval" w="med" len="med"/>
            <a:tailEnd type="oval" w="med" len="med"/>
          </a:ln>
          <a:effectLst/>
        </p:spPr>
      </p:cxnSp>
      <p:cxnSp>
        <p:nvCxnSpPr>
          <p:cNvPr id="215" name="直接连接符 214"/>
          <p:cNvCxnSpPr/>
          <p:nvPr/>
        </p:nvCxnSpPr>
        <p:spPr>
          <a:xfrm flipH="1">
            <a:off x="6216643" y="5090433"/>
            <a:ext cx="1056116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ash"/>
            <a:headEnd type="oval" w="med" len="med"/>
            <a:tailEnd type="oval" w="med" len="med"/>
          </a:ln>
          <a:effectLst/>
        </p:spPr>
      </p:cxnSp>
      <p:grpSp>
        <p:nvGrpSpPr>
          <p:cNvPr id="216" name="组合 215"/>
          <p:cNvGrpSpPr/>
          <p:nvPr/>
        </p:nvGrpSpPr>
        <p:grpSpPr>
          <a:xfrm>
            <a:off x="7623192" y="1762327"/>
            <a:ext cx="3649858" cy="3510885"/>
            <a:chOff x="4151313" y="4052888"/>
            <a:chExt cx="792163" cy="762000"/>
          </a:xfrm>
          <a:solidFill>
            <a:sysClr val="windowText" lastClr="000000"/>
          </a:solidFill>
        </p:grpSpPr>
        <p:sp>
          <p:nvSpPr>
            <p:cNvPr id="217" name="Freeform 1037"/>
            <p:cNvSpPr/>
            <p:nvPr/>
          </p:nvSpPr>
          <p:spPr bwMode="auto">
            <a:xfrm>
              <a:off x="4249738" y="4081463"/>
              <a:ext cx="201613" cy="147638"/>
            </a:xfrm>
            <a:custGeom>
              <a:avLst/>
              <a:gdLst/>
              <a:ahLst/>
              <a:cxnLst>
                <a:cxn ang="0">
                  <a:pos x="500" y="1"/>
                </a:cxn>
                <a:cxn ang="0">
                  <a:pos x="477" y="18"/>
                </a:cxn>
                <a:cxn ang="0">
                  <a:pos x="454" y="37"/>
                </a:cxn>
                <a:cxn ang="0">
                  <a:pos x="448" y="43"/>
                </a:cxn>
                <a:cxn ang="0">
                  <a:pos x="422" y="61"/>
                </a:cxn>
                <a:cxn ang="0">
                  <a:pos x="388" y="81"/>
                </a:cxn>
                <a:cxn ang="0">
                  <a:pos x="318" y="123"/>
                </a:cxn>
                <a:cxn ang="0">
                  <a:pos x="254" y="170"/>
                </a:cxn>
                <a:cxn ang="0">
                  <a:pos x="220" y="196"/>
                </a:cxn>
                <a:cxn ang="0">
                  <a:pos x="114" y="269"/>
                </a:cxn>
                <a:cxn ang="0">
                  <a:pos x="98" y="281"/>
                </a:cxn>
                <a:cxn ang="0">
                  <a:pos x="70" y="306"/>
                </a:cxn>
                <a:cxn ang="0">
                  <a:pos x="54" y="316"/>
                </a:cxn>
                <a:cxn ang="0">
                  <a:pos x="36" y="328"/>
                </a:cxn>
                <a:cxn ang="0">
                  <a:pos x="30" y="333"/>
                </a:cxn>
                <a:cxn ang="0">
                  <a:pos x="20" y="349"/>
                </a:cxn>
                <a:cxn ang="0">
                  <a:pos x="15" y="356"/>
                </a:cxn>
                <a:cxn ang="0">
                  <a:pos x="4" y="361"/>
                </a:cxn>
                <a:cxn ang="0">
                  <a:pos x="3" y="361"/>
                </a:cxn>
                <a:cxn ang="0">
                  <a:pos x="0" y="367"/>
                </a:cxn>
                <a:cxn ang="0">
                  <a:pos x="6" y="371"/>
                </a:cxn>
                <a:cxn ang="0">
                  <a:pos x="8" y="371"/>
                </a:cxn>
                <a:cxn ang="0">
                  <a:pos x="24" y="362"/>
                </a:cxn>
                <a:cxn ang="0">
                  <a:pos x="37" y="347"/>
                </a:cxn>
                <a:cxn ang="0">
                  <a:pos x="41" y="340"/>
                </a:cxn>
                <a:cxn ang="0">
                  <a:pos x="62" y="323"/>
                </a:cxn>
                <a:cxn ang="0">
                  <a:pos x="92" y="303"/>
                </a:cxn>
                <a:cxn ang="0">
                  <a:pos x="127" y="276"/>
                </a:cxn>
                <a:cxn ang="0">
                  <a:pos x="201" y="224"/>
                </a:cxn>
                <a:cxn ang="0">
                  <a:pos x="237" y="197"/>
                </a:cxn>
                <a:cxn ang="0">
                  <a:pos x="286" y="158"/>
                </a:cxn>
                <a:cxn ang="0">
                  <a:pos x="301" y="146"/>
                </a:cxn>
                <a:cxn ang="0">
                  <a:pos x="342" y="120"/>
                </a:cxn>
                <a:cxn ang="0">
                  <a:pos x="384" y="95"/>
                </a:cxn>
                <a:cxn ang="0">
                  <a:pos x="448" y="56"/>
                </a:cxn>
                <a:cxn ang="0">
                  <a:pos x="462" y="46"/>
                </a:cxn>
                <a:cxn ang="0">
                  <a:pos x="491" y="22"/>
                </a:cxn>
                <a:cxn ang="0">
                  <a:pos x="505" y="12"/>
                </a:cxn>
                <a:cxn ang="0">
                  <a:pos x="509" y="8"/>
                </a:cxn>
                <a:cxn ang="0">
                  <a:pos x="504" y="1"/>
                </a:cxn>
                <a:cxn ang="0">
                  <a:pos x="500" y="1"/>
                </a:cxn>
              </a:cxnLst>
              <a:rect l="0" t="0" r="r" b="b"/>
              <a:pathLst>
                <a:path w="509" h="371">
                  <a:moveTo>
                    <a:pt x="500" y="1"/>
                  </a:moveTo>
                  <a:lnTo>
                    <a:pt x="500" y="1"/>
                  </a:lnTo>
                  <a:lnTo>
                    <a:pt x="487" y="9"/>
                  </a:lnTo>
                  <a:lnTo>
                    <a:pt x="477" y="18"/>
                  </a:lnTo>
                  <a:lnTo>
                    <a:pt x="465" y="27"/>
                  </a:lnTo>
                  <a:lnTo>
                    <a:pt x="454" y="37"/>
                  </a:lnTo>
                  <a:lnTo>
                    <a:pt x="454" y="37"/>
                  </a:lnTo>
                  <a:lnTo>
                    <a:pt x="448" y="43"/>
                  </a:lnTo>
                  <a:lnTo>
                    <a:pt x="440" y="50"/>
                  </a:lnTo>
                  <a:lnTo>
                    <a:pt x="422" y="61"/>
                  </a:lnTo>
                  <a:lnTo>
                    <a:pt x="388" y="81"/>
                  </a:lnTo>
                  <a:lnTo>
                    <a:pt x="388" y="81"/>
                  </a:lnTo>
                  <a:lnTo>
                    <a:pt x="352" y="102"/>
                  </a:lnTo>
                  <a:lnTo>
                    <a:pt x="318" y="123"/>
                  </a:lnTo>
                  <a:lnTo>
                    <a:pt x="286" y="145"/>
                  </a:lnTo>
                  <a:lnTo>
                    <a:pt x="254" y="170"/>
                  </a:lnTo>
                  <a:lnTo>
                    <a:pt x="254" y="170"/>
                  </a:lnTo>
                  <a:lnTo>
                    <a:pt x="220" y="196"/>
                  </a:lnTo>
                  <a:lnTo>
                    <a:pt x="185" y="221"/>
                  </a:lnTo>
                  <a:lnTo>
                    <a:pt x="114" y="269"/>
                  </a:lnTo>
                  <a:lnTo>
                    <a:pt x="114" y="269"/>
                  </a:lnTo>
                  <a:lnTo>
                    <a:pt x="98" y="281"/>
                  </a:lnTo>
                  <a:lnTo>
                    <a:pt x="84" y="293"/>
                  </a:lnTo>
                  <a:lnTo>
                    <a:pt x="70" y="306"/>
                  </a:lnTo>
                  <a:lnTo>
                    <a:pt x="54" y="316"/>
                  </a:lnTo>
                  <a:lnTo>
                    <a:pt x="54" y="316"/>
                  </a:lnTo>
                  <a:lnTo>
                    <a:pt x="42" y="324"/>
                  </a:lnTo>
                  <a:lnTo>
                    <a:pt x="36" y="328"/>
                  </a:lnTo>
                  <a:lnTo>
                    <a:pt x="30" y="333"/>
                  </a:lnTo>
                  <a:lnTo>
                    <a:pt x="30" y="333"/>
                  </a:lnTo>
                  <a:lnTo>
                    <a:pt x="25" y="341"/>
                  </a:lnTo>
                  <a:lnTo>
                    <a:pt x="20" y="349"/>
                  </a:lnTo>
                  <a:lnTo>
                    <a:pt x="17" y="353"/>
                  </a:lnTo>
                  <a:lnTo>
                    <a:pt x="15" y="356"/>
                  </a:lnTo>
                  <a:lnTo>
                    <a:pt x="11" y="358"/>
                  </a:lnTo>
                  <a:lnTo>
                    <a:pt x="4" y="361"/>
                  </a:lnTo>
                  <a:lnTo>
                    <a:pt x="4" y="361"/>
                  </a:lnTo>
                  <a:lnTo>
                    <a:pt x="3" y="361"/>
                  </a:lnTo>
                  <a:lnTo>
                    <a:pt x="2" y="364"/>
                  </a:lnTo>
                  <a:lnTo>
                    <a:pt x="0" y="367"/>
                  </a:lnTo>
                  <a:lnTo>
                    <a:pt x="3" y="370"/>
                  </a:lnTo>
                  <a:lnTo>
                    <a:pt x="6" y="371"/>
                  </a:lnTo>
                  <a:lnTo>
                    <a:pt x="8" y="371"/>
                  </a:lnTo>
                  <a:lnTo>
                    <a:pt x="8" y="371"/>
                  </a:lnTo>
                  <a:lnTo>
                    <a:pt x="17" y="367"/>
                  </a:lnTo>
                  <a:lnTo>
                    <a:pt x="24" y="362"/>
                  </a:lnTo>
                  <a:lnTo>
                    <a:pt x="30" y="354"/>
                  </a:lnTo>
                  <a:lnTo>
                    <a:pt x="37" y="347"/>
                  </a:lnTo>
                  <a:lnTo>
                    <a:pt x="37" y="347"/>
                  </a:lnTo>
                  <a:lnTo>
                    <a:pt x="41" y="340"/>
                  </a:lnTo>
                  <a:lnTo>
                    <a:pt x="47" y="333"/>
                  </a:lnTo>
                  <a:lnTo>
                    <a:pt x="62" y="323"/>
                  </a:lnTo>
                  <a:lnTo>
                    <a:pt x="78" y="314"/>
                  </a:lnTo>
                  <a:lnTo>
                    <a:pt x="92" y="303"/>
                  </a:lnTo>
                  <a:lnTo>
                    <a:pt x="92" y="303"/>
                  </a:lnTo>
                  <a:lnTo>
                    <a:pt x="127" y="276"/>
                  </a:lnTo>
                  <a:lnTo>
                    <a:pt x="164" y="250"/>
                  </a:lnTo>
                  <a:lnTo>
                    <a:pt x="201" y="224"/>
                  </a:lnTo>
                  <a:lnTo>
                    <a:pt x="237" y="197"/>
                  </a:lnTo>
                  <a:lnTo>
                    <a:pt x="237" y="197"/>
                  </a:lnTo>
                  <a:lnTo>
                    <a:pt x="269" y="171"/>
                  </a:lnTo>
                  <a:lnTo>
                    <a:pt x="286" y="158"/>
                  </a:lnTo>
                  <a:lnTo>
                    <a:pt x="301" y="146"/>
                  </a:lnTo>
                  <a:lnTo>
                    <a:pt x="301" y="146"/>
                  </a:lnTo>
                  <a:lnTo>
                    <a:pt x="322" y="133"/>
                  </a:lnTo>
                  <a:lnTo>
                    <a:pt x="342" y="120"/>
                  </a:lnTo>
                  <a:lnTo>
                    <a:pt x="384" y="95"/>
                  </a:lnTo>
                  <a:lnTo>
                    <a:pt x="384" y="95"/>
                  </a:lnTo>
                  <a:lnTo>
                    <a:pt x="416" y="77"/>
                  </a:lnTo>
                  <a:lnTo>
                    <a:pt x="448" y="56"/>
                  </a:lnTo>
                  <a:lnTo>
                    <a:pt x="448" y="56"/>
                  </a:lnTo>
                  <a:lnTo>
                    <a:pt x="462" y="46"/>
                  </a:lnTo>
                  <a:lnTo>
                    <a:pt x="477" y="34"/>
                  </a:lnTo>
                  <a:lnTo>
                    <a:pt x="491" y="22"/>
                  </a:lnTo>
                  <a:lnTo>
                    <a:pt x="505" y="12"/>
                  </a:lnTo>
                  <a:lnTo>
                    <a:pt x="505" y="12"/>
                  </a:lnTo>
                  <a:lnTo>
                    <a:pt x="508" y="9"/>
                  </a:lnTo>
                  <a:lnTo>
                    <a:pt x="509" y="8"/>
                  </a:lnTo>
                  <a:lnTo>
                    <a:pt x="508" y="4"/>
                  </a:lnTo>
                  <a:lnTo>
                    <a:pt x="504" y="1"/>
                  </a:lnTo>
                  <a:lnTo>
                    <a:pt x="503" y="0"/>
                  </a:lnTo>
                  <a:lnTo>
                    <a:pt x="500" y="1"/>
                  </a:lnTo>
                  <a:lnTo>
                    <a:pt x="50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18" name="Freeform 1038"/>
            <p:cNvSpPr/>
            <p:nvPr/>
          </p:nvSpPr>
          <p:spPr bwMode="auto">
            <a:xfrm>
              <a:off x="4222751" y="4070350"/>
              <a:ext cx="276225" cy="206375"/>
            </a:xfrm>
            <a:custGeom>
              <a:avLst/>
              <a:gdLst/>
              <a:ahLst/>
              <a:cxnLst>
                <a:cxn ang="0">
                  <a:pos x="687" y="1"/>
                </a:cxn>
                <a:cxn ang="0">
                  <a:pos x="665" y="17"/>
                </a:cxn>
                <a:cxn ang="0">
                  <a:pos x="643" y="28"/>
                </a:cxn>
                <a:cxn ang="0">
                  <a:pos x="620" y="44"/>
                </a:cxn>
                <a:cxn ang="0">
                  <a:pos x="599" y="60"/>
                </a:cxn>
                <a:cxn ang="0">
                  <a:pos x="552" y="95"/>
                </a:cxn>
                <a:cxn ang="0">
                  <a:pos x="507" y="130"/>
                </a:cxn>
                <a:cxn ang="0">
                  <a:pos x="415" y="194"/>
                </a:cxn>
                <a:cxn ang="0">
                  <a:pos x="322" y="257"/>
                </a:cxn>
                <a:cxn ang="0">
                  <a:pos x="236" y="321"/>
                </a:cxn>
                <a:cxn ang="0">
                  <a:pos x="152" y="387"/>
                </a:cxn>
                <a:cxn ang="0">
                  <a:pos x="108" y="418"/>
                </a:cxn>
                <a:cxn ang="0">
                  <a:pos x="64" y="452"/>
                </a:cxn>
                <a:cxn ang="0">
                  <a:pos x="51" y="466"/>
                </a:cxn>
                <a:cxn ang="0">
                  <a:pos x="38" y="481"/>
                </a:cxn>
                <a:cxn ang="0">
                  <a:pos x="20" y="495"/>
                </a:cxn>
                <a:cxn ang="0">
                  <a:pos x="2" y="508"/>
                </a:cxn>
                <a:cxn ang="0">
                  <a:pos x="0" y="512"/>
                </a:cxn>
                <a:cxn ang="0">
                  <a:pos x="2" y="516"/>
                </a:cxn>
                <a:cxn ang="0">
                  <a:pos x="8" y="517"/>
                </a:cxn>
                <a:cxn ang="0">
                  <a:pos x="10" y="517"/>
                </a:cxn>
                <a:cxn ang="0">
                  <a:pos x="54" y="479"/>
                </a:cxn>
                <a:cxn ang="0">
                  <a:pos x="68" y="465"/>
                </a:cxn>
                <a:cxn ang="0">
                  <a:pos x="87" y="447"/>
                </a:cxn>
                <a:cxn ang="0">
                  <a:pos x="131" y="417"/>
                </a:cxn>
                <a:cxn ang="0">
                  <a:pos x="152" y="401"/>
                </a:cxn>
                <a:cxn ang="0">
                  <a:pos x="296" y="290"/>
                </a:cxn>
                <a:cxn ang="0">
                  <a:pos x="344" y="256"/>
                </a:cxn>
                <a:cxn ang="0">
                  <a:pos x="484" y="160"/>
                </a:cxn>
                <a:cxn ang="0">
                  <a:pos x="529" y="128"/>
                </a:cxn>
                <a:cxn ang="0">
                  <a:pos x="623" y="57"/>
                </a:cxn>
                <a:cxn ang="0">
                  <a:pos x="641" y="45"/>
                </a:cxn>
                <a:cxn ang="0">
                  <a:pos x="678" y="23"/>
                </a:cxn>
                <a:cxn ang="0">
                  <a:pos x="695" y="9"/>
                </a:cxn>
                <a:cxn ang="0">
                  <a:pos x="696" y="5"/>
                </a:cxn>
                <a:cxn ang="0">
                  <a:pos x="691" y="0"/>
                </a:cxn>
                <a:cxn ang="0">
                  <a:pos x="687" y="1"/>
                </a:cxn>
              </a:cxnLst>
              <a:rect l="0" t="0" r="r" b="b"/>
              <a:pathLst>
                <a:path w="696" h="519">
                  <a:moveTo>
                    <a:pt x="687" y="1"/>
                  </a:moveTo>
                  <a:lnTo>
                    <a:pt x="687" y="1"/>
                  </a:lnTo>
                  <a:lnTo>
                    <a:pt x="677" y="9"/>
                  </a:lnTo>
                  <a:lnTo>
                    <a:pt x="665" y="17"/>
                  </a:lnTo>
                  <a:lnTo>
                    <a:pt x="643" y="28"/>
                  </a:lnTo>
                  <a:lnTo>
                    <a:pt x="643" y="28"/>
                  </a:lnTo>
                  <a:lnTo>
                    <a:pt x="631" y="36"/>
                  </a:lnTo>
                  <a:lnTo>
                    <a:pt x="620" y="44"/>
                  </a:lnTo>
                  <a:lnTo>
                    <a:pt x="599" y="60"/>
                  </a:lnTo>
                  <a:lnTo>
                    <a:pt x="599" y="60"/>
                  </a:lnTo>
                  <a:lnTo>
                    <a:pt x="576" y="77"/>
                  </a:lnTo>
                  <a:lnTo>
                    <a:pt x="552" y="95"/>
                  </a:lnTo>
                  <a:lnTo>
                    <a:pt x="507" y="130"/>
                  </a:lnTo>
                  <a:lnTo>
                    <a:pt x="507" y="130"/>
                  </a:lnTo>
                  <a:lnTo>
                    <a:pt x="461" y="163"/>
                  </a:lnTo>
                  <a:lnTo>
                    <a:pt x="415" y="194"/>
                  </a:lnTo>
                  <a:lnTo>
                    <a:pt x="322" y="257"/>
                  </a:lnTo>
                  <a:lnTo>
                    <a:pt x="322" y="257"/>
                  </a:lnTo>
                  <a:lnTo>
                    <a:pt x="279" y="289"/>
                  </a:lnTo>
                  <a:lnTo>
                    <a:pt x="236" y="321"/>
                  </a:lnTo>
                  <a:lnTo>
                    <a:pt x="152" y="387"/>
                  </a:lnTo>
                  <a:lnTo>
                    <a:pt x="152" y="387"/>
                  </a:lnTo>
                  <a:lnTo>
                    <a:pt x="130" y="402"/>
                  </a:lnTo>
                  <a:lnTo>
                    <a:pt x="108" y="418"/>
                  </a:lnTo>
                  <a:lnTo>
                    <a:pt x="85" y="434"/>
                  </a:lnTo>
                  <a:lnTo>
                    <a:pt x="64" y="452"/>
                  </a:lnTo>
                  <a:lnTo>
                    <a:pt x="64" y="452"/>
                  </a:lnTo>
                  <a:lnTo>
                    <a:pt x="51" y="466"/>
                  </a:lnTo>
                  <a:lnTo>
                    <a:pt x="38" y="481"/>
                  </a:lnTo>
                  <a:lnTo>
                    <a:pt x="38" y="481"/>
                  </a:lnTo>
                  <a:lnTo>
                    <a:pt x="29" y="489"/>
                  </a:lnTo>
                  <a:lnTo>
                    <a:pt x="20" y="495"/>
                  </a:lnTo>
                  <a:lnTo>
                    <a:pt x="2" y="508"/>
                  </a:lnTo>
                  <a:lnTo>
                    <a:pt x="2" y="508"/>
                  </a:lnTo>
                  <a:lnTo>
                    <a:pt x="0" y="511"/>
                  </a:lnTo>
                  <a:lnTo>
                    <a:pt x="0" y="512"/>
                  </a:lnTo>
                  <a:lnTo>
                    <a:pt x="0" y="515"/>
                  </a:lnTo>
                  <a:lnTo>
                    <a:pt x="2" y="516"/>
                  </a:lnTo>
                  <a:lnTo>
                    <a:pt x="6" y="519"/>
                  </a:lnTo>
                  <a:lnTo>
                    <a:pt x="8" y="517"/>
                  </a:lnTo>
                  <a:lnTo>
                    <a:pt x="10" y="517"/>
                  </a:lnTo>
                  <a:lnTo>
                    <a:pt x="10" y="517"/>
                  </a:lnTo>
                  <a:lnTo>
                    <a:pt x="40" y="493"/>
                  </a:lnTo>
                  <a:lnTo>
                    <a:pt x="54" y="479"/>
                  </a:lnTo>
                  <a:lnTo>
                    <a:pt x="68" y="465"/>
                  </a:lnTo>
                  <a:lnTo>
                    <a:pt x="68" y="465"/>
                  </a:lnTo>
                  <a:lnTo>
                    <a:pt x="76" y="456"/>
                  </a:lnTo>
                  <a:lnTo>
                    <a:pt x="87" y="447"/>
                  </a:lnTo>
                  <a:lnTo>
                    <a:pt x="108" y="431"/>
                  </a:lnTo>
                  <a:lnTo>
                    <a:pt x="131" y="417"/>
                  </a:lnTo>
                  <a:lnTo>
                    <a:pt x="152" y="401"/>
                  </a:lnTo>
                  <a:lnTo>
                    <a:pt x="152" y="401"/>
                  </a:lnTo>
                  <a:lnTo>
                    <a:pt x="248" y="326"/>
                  </a:lnTo>
                  <a:lnTo>
                    <a:pt x="296" y="290"/>
                  </a:lnTo>
                  <a:lnTo>
                    <a:pt x="344" y="256"/>
                  </a:lnTo>
                  <a:lnTo>
                    <a:pt x="344" y="256"/>
                  </a:lnTo>
                  <a:lnTo>
                    <a:pt x="439" y="193"/>
                  </a:lnTo>
                  <a:lnTo>
                    <a:pt x="484" y="160"/>
                  </a:lnTo>
                  <a:lnTo>
                    <a:pt x="529" y="128"/>
                  </a:lnTo>
                  <a:lnTo>
                    <a:pt x="529" y="128"/>
                  </a:lnTo>
                  <a:lnTo>
                    <a:pt x="576" y="92"/>
                  </a:lnTo>
                  <a:lnTo>
                    <a:pt x="623" y="57"/>
                  </a:lnTo>
                  <a:lnTo>
                    <a:pt x="623" y="57"/>
                  </a:lnTo>
                  <a:lnTo>
                    <a:pt x="641" y="45"/>
                  </a:lnTo>
                  <a:lnTo>
                    <a:pt x="660" y="35"/>
                  </a:lnTo>
                  <a:lnTo>
                    <a:pt x="678" y="23"/>
                  </a:lnTo>
                  <a:lnTo>
                    <a:pt x="695" y="9"/>
                  </a:lnTo>
                  <a:lnTo>
                    <a:pt x="695" y="9"/>
                  </a:lnTo>
                  <a:lnTo>
                    <a:pt x="696" y="7"/>
                  </a:lnTo>
                  <a:lnTo>
                    <a:pt x="696" y="5"/>
                  </a:lnTo>
                  <a:lnTo>
                    <a:pt x="695" y="1"/>
                  </a:lnTo>
                  <a:lnTo>
                    <a:pt x="691" y="0"/>
                  </a:lnTo>
                  <a:lnTo>
                    <a:pt x="688" y="0"/>
                  </a:lnTo>
                  <a:lnTo>
                    <a:pt x="687" y="1"/>
                  </a:lnTo>
                  <a:lnTo>
                    <a:pt x="68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19" name="Freeform 1039"/>
            <p:cNvSpPr/>
            <p:nvPr/>
          </p:nvSpPr>
          <p:spPr bwMode="auto">
            <a:xfrm>
              <a:off x="4219576" y="4067175"/>
              <a:ext cx="323850" cy="247650"/>
            </a:xfrm>
            <a:custGeom>
              <a:avLst/>
              <a:gdLst/>
              <a:ahLst/>
              <a:cxnLst>
                <a:cxn ang="0">
                  <a:pos x="806" y="3"/>
                </a:cxn>
                <a:cxn ang="0">
                  <a:pos x="759" y="39"/>
                </a:cxn>
                <a:cxn ang="0">
                  <a:pos x="712" y="76"/>
                </a:cxn>
                <a:cxn ang="0">
                  <a:pos x="661" y="119"/>
                </a:cxn>
                <a:cxn ang="0">
                  <a:pos x="608" y="161"/>
                </a:cxn>
                <a:cxn ang="0">
                  <a:pos x="584" y="180"/>
                </a:cxn>
                <a:cxn ang="0">
                  <a:pos x="535" y="221"/>
                </a:cxn>
                <a:cxn ang="0">
                  <a:pos x="510" y="241"/>
                </a:cxn>
                <a:cxn ang="0">
                  <a:pos x="463" y="272"/>
                </a:cxn>
                <a:cxn ang="0">
                  <a:pos x="415" y="301"/>
                </a:cxn>
                <a:cxn ang="0">
                  <a:pos x="364" y="339"/>
                </a:cxn>
                <a:cxn ang="0">
                  <a:pos x="263" y="417"/>
                </a:cxn>
                <a:cxn ang="0">
                  <a:pos x="211" y="454"/>
                </a:cxn>
                <a:cxn ang="0">
                  <a:pos x="160" y="486"/>
                </a:cxn>
                <a:cxn ang="0">
                  <a:pos x="111" y="522"/>
                </a:cxn>
                <a:cxn ang="0">
                  <a:pos x="88" y="541"/>
                </a:cxn>
                <a:cxn ang="0">
                  <a:pos x="64" y="561"/>
                </a:cxn>
                <a:cxn ang="0">
                  <a:pos x="38" y="591"/>
                </a:cxn>
                <a:cxn ang="0">
                  <a:pos x="21" y="604"/>
                </a:cxn>
                <a:cxn ang="0">
                  <a:pos x="5" y="611"/>
                </a:cxn>
                <a:cxn ang="0">
                  <a:pos x="3" y="612"/>
                </a:cxn>
                <a:cxn ang="0">
                  <a:pos x="0" y="617"/>
                </a:cxn>
                <a:cxn ang="0">
                  <a:pos x="1" y="621"/>
                </a:cxn>
                <a:cxn ang="0">
                  <a:pos x="5" y="622"/>
                </a:cxn>
                <a:cxn ang="0">
                  <a:pos x="15" y="620"/>
                </a:cxn>
                <a:cxn ang="0">
                  <a:pos x="32" y="611"/>
                </a:cxn>
                <a:cxn ang="0">
                  <a:pos x="52" y="590"/>
                </a:cxn>
                <a:cxn ang="0">
                  <a:pos x="66" y="577"/>
                </a:cxn>
                <a:cxn ang="0">
                  <a:pos x="120" y="530"/>
                </a:cxn>
                <a:cxn ang="0">
                  <a:pos x="179" y="488"/>
                </a:cxn>
                <a:cxn ang="0">
                  <a:pos x="209" y="468"/>
                </a:cxn>
                <a:cxn ang="0">
                  <a:pos x="293" y="405"/>
                </a:cxn>
                <a:cxn ang="0">
                  <a:pos x="406" y="322"/>
                </a:cxn>
                <a:cxn ang="0">
                  <a:pos x="430" y="305"/>
                </a:cxn>
                <a:cxn ang="0">
                  <a:pos x="508" y="256"/>
                </a:cxn>
                <a:cxn ang="0">
                  <a:pos x="534" y="238"/>
                </a:cxn>
                <a:cxn ang="0">
                  <a:pos x="582" y="197"/>
                </a:cxn>
                <a:cxn ang="0">
                  <a:pos x="607" y="177"/>
                </a:cxn>
                <a:cxn ang="0">
                  <a:pos x="686" y="114"/>
                </a:cxn>
                <a:cxn ang="0">
                  <a:pos x="712" y="90"/>
                </a:cxn>
                <a:cxn ang="0">
                  <a:pos x="763" y="51"/>
                </a:cxn>
                <a:cxn ang="0">
                  <a:pos x="802" y="21"/>
                </a:cxn>
                <a:cxn ang="0">
                  <a:pos x="814" y="10"/>
                </a:cxn>
                <a:cxn ang="0">
                  <a:pos x="816" y="7"/>
                </a:cxn>
                <a:cxn ang="0">
                  <a:pos x="810" y="0"/>
                </a:cxn>
                <a:cxn ang="0">
                  <a:pos x="806" y="3"/>
                </a:cxn>
              </a:cxnLst>
              <a:rect l="0" t="0" r="r" b="b"/>
              <a:pathLst>
                <a:path w="816" h="622">
                  <a:moveTo>
                    <a:pt x="806" y="3"/>
                  </a:moveTo>
                  <a:lnTo>
                    <a:pt x="806" y="3"/>
                  </a:lnTo>
                  <a:lnTo>
                    <a:pt x="784" y="21"/>
                  </a:lnTo>
                  <a:lnTo>
                    <a:pt x="759" y="39"/>
                  </a:lnTo>
                  <a:lnTo>
                    <a:pt x="735" y="56"/>
                  </a:lnTo>
                  <a:lnTo>
                    <a:pt x="712" y="76"/>
                  </a:lnTo>
                  <a:lnTo>
                    <a:pt x="712" y="76"/>
                  </a:lnTo>
                  <a:lnTo>
                    <a:pt x="661" y="119"/>
                  </a:lnTo>
                  <a:lnTo>
                    <a:pt x="635" y="141"/>
                  </a:lnTo>
                  <a:lnTo>
                    <a:pt x="608" y="161"/>
                  </a:lnTo>
                  <a:lnTo>
                    <a:pt x="608" y="161"/>
                  </a:lnTo>
                  <a:lnTo>
                    <a:pt x="584" y="180"/>
                  </a:lnTo>
                  <a:lnTo>
                    <a:pt x="559" y="201"/>
                  </a:lnTo>
                  <a:lnTo>
                    <a:pt x="535" y="221"/>
                  </a:lnTo>
                  <a:lnTo>
                    <a:pt x="510" y="241"/>
                  </a:lnTo>
                  <a:lnTo>
                    <a:pt x="510" y="241"/>
                  </a:lnTo>
                  <a:lnTo>
                    <a:pt x="487" y="256"/>
                  </a:lnTo>
                  <a:lnTo>
                    <a:pt x="463" y="272"/>
                  </a:lnTo>
                  <a:lnTo>
                    <a:pt x="438" y="286"/>
                  </a:lnTo>
                  <a:lnTo>
                    <a:pt x="415" y="301"/>
                  </a:lnTo>
                  <a:lnTo>
                    <a:pt x="415" y="301"/>
                  </a:lnTo>
                  <a:lnTo>
                    <a:pt x="364" y="339"/>
                  </a:lnTo>
                  <a:lnTo>
                    <a:pt x="314" y="379"/>
                  </a:lnTo>
                  <a:lnTo>
                    <a:pt x="263" y="417"/>
                  </a:lnTo>
                  <a:lnTo>
                    <a:pt x="237" y="437"/>
                  </a:lnTo>
                  <a:lnTo>
                    <a:pt x="211" y="454"/>
                  </a:lnTo>
                  <a:lnTo>
                    <a:pt x="211" y="454"/>
                  </a:lnTo>
                  <a:lnTo>
                    <a:pt x="160" y="486"/>
                  </a:lnTo>
                  <a:lnTo>
                    <a:pt x="135" y="503"/>
                  </a:lnTo>
                  <a:lnTo>
                    <a:pt x="111" y="522"/>
                  </a:lnTo>
                  <a:lnTo>
                    <a:pt x="111" y="522"/>
                  </a:lnTo>
                  <a:lnTo>
                    <a:pt x="88" y="541"/>
                  </a:lnTo>
                  <a:lnTo>
                    <a:pt x="64" y="561"/>
                  </a:lnTo>
                  <a:lnTo>
                    <a:pt x="64" y="561"/>
                  </a:lnTo>
                  <a:lnTo>
                    <a:pt x="52" y="574"/>
                  </a:lnTo>
                  <a:lnTo>
                    <a:pt x="38" y="591"/>
                  </a:lnTo>
                  <a:lnTo>
                    <a:pt x="29" y="598"/>
                  </a:lnTo>
                  <a:lnTo>
                    <a:pt x="21" y="604"/>
                  </a:lnTo>
                  <a:lnTo>
                    <a:pt x="13" y="609"/>
                  </a:lnTo>
                  <a:lnTo>
                    <a:pt x="5" y="611"/>
                  </a:lnTo>
                  <a:lnTo>
                    <a:pt x="5" y="611"/>
                  </a:lnTo>
                  <a:lnTo>
                    <a:pt x="3" y="612"/>
                  </a:lnTo>
                  <a:lnTo>
                    <a:pt x="1" y="613"/>
                  </a:lnTo>
                  <a:lnTo>
                    <a:pt x="0" y="617"/>
                  </a:lnTo>
                  <a:lnTo>
                    <a:pt x="0" y="620"/>
                  </a:lnTo>
                  <a:lnTo>
                    <a:pt x="1" y="621"/>
                  </a:lnTo>
                  <a:lnTo>
                    <a:pt x="3" y="622"/>
                  </a:lnTo>
                  <a:lnTo>
                    <a:pt x="5" y="622"/>
                  </a:lnTo>
                  <a:lnTo>
                    <a:pt x="5" y="622"/>
                  </a:lnTo>
                  <a:lnTo>
                    <a:pt x="15" y="620"/>
                  </a:lnTo>
                  <a:lnTo>
                    <a:pt x="22" y="616"/>
                  </a:lnTo>
                  <a:lnTo>
                    <a:pt x="32" y="611"/>
                  </a:lnTo>
                  <a:lnTo>
                    <a:pt x="38" y="604"/>
                  </a:lnTo>
                  <a:lnTo>
                    <a:pt x="52" y="590"/>
                  </a:lnTo>
                  <a:lnTo>
                    <a:pt x="66" y="577"/>
                  </a:lnTo>
                  <a:lnTo>
                    <a:pt x="66" y="577"/>
                  </a:lnTo>
                  <a:lnTo>
                    <a:pt x="92" y="552"/>
                  </a:lnTo>
                  <a:lnTo>
                    <a:pt x="120" y="530"/>
                  </a:lnTo>
                  <a:lnTo>
                    <a:pt x="149" y="509"/>
                  </a:lnTo>
                  <a:lnTo>
                    <a:pt x="179" y="488"/>
                  </a:lnTo>
                  <a:lnTo>
                    <a:pt x="179" y="488"/>
                  </a:lnTo>
                  <a:lnTo>
                    <a:pt x="209" y="468"/>
                  </a:lnTo>
                  <a:lnTo>
                    <a:pt x="238" y="449"/>
                  </a:lnTo>
                  <a:lnTo>
                    <a:pt x="293" y="405"/>
                  </a:lnTo>
                  <a:lnTo>
                    <a:pt x="349" y="364"/>
                  </a:lnTo>
                  <a:lnTo>
                    <a:pt x="406" y="322"/>
                  </a:lnTo>
                  <a:lnTo>
                    <a:pt x="406" y="322"/>
                  </a:lnTo>
                  <a:lnTo>
                    <a:pt x="430" y="305"/>
                  </a:lnTo>
                  <a:lnTo>
                    <a:pt x="457" y="289"/>
                  </a:lnTo>
                  <a:lnTo>
                    <a:pt x="508" y="256"/>
                  </a:lnTo>
                  <a:lnTo>
                    <a:pt x="508" y="256"/>
                  </a:lnTo>
                  <a:lnTo>
                    <a:pt x="534" y="238"/>
                  </a:lnTo>
                  <a:lnTo>
                    <a:pt x="559" y="218"/>
                  </a:lnTo>
                  <a:lnTo>
                    <a:pt x="582" y="197"/>
                  </a:lnTo>
                  <a:lnTo>
                    <a:pt x="607" y="177"/>
                  </a:lnTo>
                  <a:lnTo>
                    <a:pt x="607" y="177"/>
                  </a:lnTo>
                  <a:lnTo>
                    <a:pt x="661" y="135"/>
                  </a:lnTo>
                  <a:lnTo>
                    <a:pt x="686" y="114"/>
                  </a:lnTo>
                  <a:lnTo>
                    <a:pt x="712" y="90"/>
                  </a:lnTo>
                  <a:lnTo>
                    <a:pt x="712" y="90"/>
                  </a:lnTo>
                  <a:lnTo>
                    <a:pt x="737" y="69"/>
                  </a:lnTo>
                  <a:lnTo>
                    <a:pt x="763" y="51"/>
                  </a:lnTo>
                  <a:lnTo>
                    <a:pt x="789" y="31"/>
                  </a:lnTo>
                  <a:lnTo>
                    <a:pt x="802" y="21"/>
                  </a:lnTo>
                  <a:lnTo>
                    <a:pt x="814" y="10"/>
                  </a:lnTo>
                  <a:lnTo>
                    <a:pt x="814" y="10"/>
                  </a:lnTo>
                  <a:lnTo>
                    <a:pt x="815" y="8"/>
                  </a:lnTo>
                  <a:lnTo>
                    <a:pt x="816" y="7"/>
                  </a:lnTo>
                  <a:lnTo>
                    <a:pt x="814" y="3"/>
                  </a:lnTo>
                  <a:lnTo>
                    <a:pt x="810" y="0"/>
                  </a:lnTo>
                  <a:lnTo>
                    <a:pt x="809" y="1"/>
                  </a:lnTo>
                  <a:lnTo>
                    <a:pt x="806" y="3"/>
                  </a:lnTo>
                  <a:lnTo>
                    <a:pt x="806" y="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0" name="Freeform 1040"/>
            <p:cNvSpPr/>
            <p:nvPr/>
          </p:nvSpPr>
          <p:spPr bwMode="auto">
            <a:xfrm>
              <a:off x="4208463" y="4256088"/>
              <a:ext cx="136525" cy="101600"/>
            </a:xfrm>
            <a:custGeom>
              <a:avLst/>
              <a:gdLst/>
              <a:ahLst/>
              <a:cxnLst>
                <a:cxn ang="0">
                  <a:pos x="332" y="2"/>
                </a:cxn>
                <a:cxn ang="0">
                  <a:pos x="326" y="9"/>
                </a:cxn>
                <a:cxn ang="0">
                  <a:pos x="309" y="17"/>
                </a:cxn>
                <a:cxn ang="0">
                  <a:pos x="301" y="21"/>
                </a:cxn>
                <a:cxn ang="0">
                  <a:pos x="263" y="45"/>
                </a:cxn>
                <a:cxn ang="0">
                  <a:pos x="212" y="78"/>
                </a:cxn>
                <a:cxn ang="0">
                  <a:pos x="160" y="108"/>
                </a:cxn>
                <a:cxn ang="0">
                  <a:pos x="115" y="137"/>
                </a:cxn>
                <a:cxn ang="0">
                  <a:pos x="73" y="170"/>
                </a:cxn>
                <a:cxn ang="0">
                  <a:pos x="64" y="179"/>
                </a:cxn>
                <a:cxn ang="0">
                  <a:pos x="38" y="209"/>
                </a:cxn>
                <a:cxn ang="0">
                  <a:pos x="12" y="238"/>
                </a:cxn>
                <a:cxn ang="0">
                  <a:pos x="3" y="247"/>
                </a:cxn>
                <a:cxn ang="0">
                  <a:pos x="0" y="251"/>
                </a:cxn>
                <a:cxn ang="0">
                  <a:pos x="3" y="253"/>
                </a:cxn>
                <a:cxn ang="0">
                  <a:pos x="8" y="256"/>
                </a:cxn>
                <a:cxn ang="0">
                  <a:pos x="10" y="255"/>
                </a:cxn>
                <a:cxn ang="0">
                  <a:pos x="29" y="236"/>
                </a:cxn>
                <a:cxn ang="0">
                  <a:pos x="63" y="197"/>
                </a:cxn>
                <a:cxn ang="0">
                  <a:pos x="81" y="179"/>
                </a:cxn>
                <a:cxn ang="0">
                  <a:pos x="106" y="158"/>
                </a:cxn>
                <a:cxn ang="0">
                  <a:pos x="184" y="107"/>
                </a:cxn>
                <a:cxn ang="0">
                  <a:pos x="234" y="74"/>
                </a:cxn>
                <a:cxn ang="0">
                  <a:pos x="285" y="47"/>
                </a:cxn>
                <a:cxn ang="0">
                  <a:pos x="296" y="40"/>
                </a:cxn>
                <a:cxn ang="0">
                  <a:pos x="314" y="27"/>
                </a:cxn>
                <a:cxn ang="0">
                  <a:pos x="324" y="22"/>
                </a:cxn>
                <a:cxn ang="0">
                  <a:pos x="335" y="17"/>
                </a:cxn>
                <a:cxn ang="0">
                  <a:pos x="343" y="8"/>
                </a:cxn>
                <a:cxn ang="0">
                  <a:pos x="344" y="5"/>
                </a:cxn>
                <a:cxn ang="0">
                  <a:pos x="343" y="2"/>
                </a:cxn>
                <a:cxn ang="0">
                  <a:pos x="336" y="0"/>
                </a:cxn>
                <a:cxn ang="0">
                  <a:pos x="332" y="2"/>
                </a:cxn>
              </a:cxnLst>
              <a:rect l="0" t="0" r="r" b="b"/>
              <a:pathLst>
                <a:path w="344" h="256">
                  <a:moveTo>
                    <a:pt x="332" y="2"/>
                  </a:moveTo>
                  <a:lnTo>
                    <a:pt x="332" y="2"/>
                  </a:lnTo>
                  <a:lnTo>
                    <a:pt x="330" y="5"/>
                  </a:lnTo>
                  <a:lnTo>
                    <a:pt x="326" y="9"/>
                  </a:lnTo>
                  <a:lnTo>
                    <a:pt x="318" y="13"/>
                  </a:lnTo>
                  <a:lnTo>
                    <a:pt x="309" y="17"/>
                  </a:lnTo>
                  <a:lnTo>
                    <a:pt x="301" y="21"/>
                  </a:lnTo>
                  <a:lnTo>
                    <a:pt x="301" y="21"/>
                  </a:lnTo>
                  <a:lnTo>
                    <a:pt x="281" y="32"/>
                  </a:lnTo>
                  <a:lnTo>
                    <a:pt x="263" y="45"/>
                  </a:lnTo>
                  <a:lnTo>
                    <a:pt x="263" y="45"/>
                  </a:lnTo>
                  <a:lnTo>
                    <a:pt x="212" y="78"/>
                  </a:lnTo>
                  <a:lnTo>
                    <a:pt x="160" y="108"/>
                  </a:lnTo>
                  <a:lnTo>
                    <a:pt x="160" y="108"/>
                  </a:lnTo>
                  <a:lnTo>
                    <a:pt x="137" y="123"/>
                  </a:lnTo>
                  <a:lnTo>
                    <a:pt x="115" y="137"/>
                  </a:lnTo>
                  <a:lnTo>
                    <a:pt x="94" y="153"/>
                  </a:lnTo>
                  <a:lnTo>
                    <a:pt x="73" y="170"/>
                  </a:lnTo>
                  <a:lnTo>
                    <a:pt x="73" y="170"/>
                  </a:lnTo>
                  <a:lnTo>
                    <a:pt x="64" y="179"/>
                  </a:lnTo>
                  <a:lnTo>
                    <a:pt x="55" y="189"/>
                  </a:lnTo>
                  <a:lnTo>
                    <a:pt x="38" y="209"/>
                  </a:lnTo>
                  <a:lnTo>
                    <a:pt x="21" y="229"/>
                  </a:lnTo>
                  <a:lnTo>
                    <a:pt x="12" y="238"/>
                  </a:lnTo>
                  <a:lnTo>
                    <a:pt x="3" y="247"/>
                  </a:lnTo>
                  <a:lnTo>
                    <a:pt x="3" y="247"/>
                  </a:lnTo>
                  <a:lnTo>
                    <a:pt x="1" y="248"/>
                  </a:lnTo>
                  <a:lnTo>
                    <a:pt x="0" y="251"/>
                  </a:lnTo>
                  <a:lnTo>
                    <a:pt x="1" y="252"/>
                  </a:lnTo>
                  <a:lnTo>
                    <a:pt x="3" y="253"/>
                  </a:lnTo>
                  <a:lnTo>
                    <a:pt x="7" y="256"/>
                  </a:lnTo>
                  <a:lnTo>
                    <a:pt x="8" y="256"/>
                  </a:lnTo>
                  <a:lnTo>
                    <a:pt x="10" y="255"/>
                  </a:lnTo>
                  <a:lnTo>
                    <a:pt x="10" y="255"/>
                  </a:lnTo>
                  <a:lnTo>
                    <a:pt x="21" y="246"/>
                  </a:lnTo>
                  <a:lnTo>
                    <a:pt x="29" y="236"/>
                  </a:lnTo>
                  <a:lnTo>
                    <a:pt x="47" y="217"/>
                  </a:lnTo>
                  <a:lnTo>
                    <a:pt x="63" y="197"/>
                  </a:lnTo>
                  <a:lnTo>
                    <a:pt x="81" y="179"/>
                  </a:lnTo>
                  <a:lnTo>
                    <a:pt x="81" y="179"/>
                  </a:lnTo>
                  <a:lnTo>
                    <a:pt x="93" y="168"/>
                  </a:lnTo>
                  <a:lnTo>
                    <a:pt x="106" y="158"/>
                  </a:lnTo>
                  <a:lnTo>
                    <a:pt x="131" y="141"/>
                  </a:lnTo>
                  <a:lnTo>
                    <a:pt x="184" y="107"/>
                  </a:lnTo>
                  <a:lnTo>
                    <a:pt x="184" y="107"/>
                  </a:lnTo>
                  <a:lnTo>
                    <a:pt x="234" y="74"/>
                  </a:lnTo>
                  <a:lnTo>
                    <a:pt x="259" y="59"/>
                  </a:lnTo>
                  <a:lnTo>
                    <a:pt x="285" y="47"/>
                  </a:lnTo>
                  <a:lnTo>
                    <a:pt x="285" y="47"/>
                  </a:lnTo>
                  <a:lnTo>
                    <a:pt x="296" y="40"/>
                  </a:lnTo>
                  <a:lnTo>
                    <a:pt x="305" y="34"/>
                  </a:lnTo>
                  <a:lnTo>
                    <a:pt x="314" y="27"/>
                  </a:lnTo>
                  <a:lnTo>
                    <a:pt x="324" y="22"/>
                  </a:lnTo>
                  <a:lnTo>
                    <a:pt x="324" y="22"/>
                  </a:lnTo>
                  <a:lnTo>
                    <a:pt x="330" y="19"/>
                  </a:lnTo>
                  <a:lnTo>
                    <a:pt x="335" y="17"/>
                  </a:lnTo>
                  <a:lnTo>
                    <a:pt x="339" y="13"/>
                  </a:lnTo>
                  <a:lnTo>
                    <a:pt x="343" y="8"/>
                  </a:lnTo>
                  <a:lnTo>
                    <a:pt x="343" y="8"/>
                  </a:lnTo>
                  <a:lnTo>
                    <a:pt x="344" y="5"/>
                  </a:lnTo>
                  <a:lnTo>
                    <a:pt x="344" y="4"/>
                  </a:lnTo>
                  <a:lnTo>
                    <a:pt x="343" y="2"/>
                  </a:lnTo>
                  <a:lnTo>
                    <a:pt x="341" y="1"/>
                  </a:lnTo>
                  <a:lnTo>
                    <a:pt x="336" y="0"/>
                  </a:lnTo>
                  <a:lnTo>
                    <a:pt x="335" y="0"/>
                  </a:lnTo>
                  <a:lnTo>
                    <a:pt x="332" y="2"/>
                  </a:lnTo>
                  <a:lnTo>
                    <a:pt x="33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1" name="Freeform 1041"/>
            <p:cNvSpPr/>
            <p:nvPr/>
          </p:nvSpPr>
          <p:spPr bwMode="auto">
            <a:xfrm>
              <a:off x="4217988" y="4303713"/>
              <a:ext cx="107950" cy="90488"/>
            </a:xfrm>
            <a:custGeom>
              <a:avLst/>
              <a:gdLst/>
              <a:ahLst/>
              <a:cxnLst>
                <a:cxn ang="0">
                  <a:pos x="266" y="0"/>
                </a:cxn>
                <a:cxn ang="0">
                  <a:pos x="266" y="0"/>
                </a:cxn>
                <a:cxn ang="0">
                  <a:pos x="257" y="2"/>
                </a:cxn>
                <a:cxn ang="0">
                  <a:pos x="249" y="6"/>
                </a:cxn>
                <a:cxn ang="0">
                  <a:pos x="240" y="10"/>
                </a:cxn>
                <a:cxn ang="0">
                  <a:pos x="232" y="17"/>
                </a:cxn>
                <a:cxn ang="0">
                  <a:pos x="215" y="28"/>
                </a:cxn>
                <a:cxn ang="0">
                  <a:pos x="201" y="39"/>
                </a:cxn>
                <a:cxn ang="0">
                  <a:pos x="201" y="39"/>
                </a:cxn>
                <a:cxn ang="0">
                  <a:pos x="177" y="55"/>
                </a:cxn>
                <a:cxn ang="0">
                  <a:pos x="154" y="72"/>
                </a:cxn>
                <a:cxn ang="0">
                  <a:pos x="108" y="103"/>
                </a:cxn>
                <a:cxn ang="0">
                  <a:pos x="108" y="103"/>
                </a:cxn>
                <a:cxn ang="0">
                  <a:pos x="89" y="119"/>
                </a:cxn>
                <a:cxn ang="0">
                  <a:pos x="69" y="136"/>
                </a:cxn>
                <a:cxn ang="0">
                  <a:pos x="32" y="171"/>
                </a:cxn>
                <a:cxn ang="0">
                  <a:pos x="32" y="171"/>
                </a:cxn>
                <a:cxn ang="0">
                  <a:pos x="21" y="183"/>
                </a:cxn>
                <a:cxn ang="0">
                  <a:pos x="10" y="193"/>
                </a:cxn>
                <a:cxn ang="0">
                  <a:pos x="6" y="200"/>
                </a:cxn>
                <a:cxn ang="0">
                  <a:pos x="4" y="206"/>
                </a:cxn>
                <a:cxn ang="0">
                  <a:pos x="1" y="214"/>
                </a:cxn>
                <a:cxn ang="0">
                  <a:pos x="0" y="222"/>
                </a:cxn>
                <a:cxn ang="0">
                  <a:pos x="0" y="222"/>
                </a:cxn>
                <a:cxn ang="0">
                  <a:pos x="0" y="225"/>
                </a:cxn>
                <a:cxn ang="0">
                  <a:pos x="1" y="227"/>
                </a:cxn>
                <a:cxn ang="0">
                  <a:pos x="5" y="229"/>
                </a:cxn>
                <a:cxn ang="0">
                  <a:pos x="9" y="227"/>
                </a:cxn>
                <a:cxn ang="0">
                  <a:pos x="10" y="225"/>
                </a:cxn>
                <a:cxn ang="0">
                  <a:pos x="11" y="222"/>
                </a:cxn>
                <a:cxn ang="0">
                  <a:pos x="11" y="222"/>
                </a:cxn>
                <a:cxn ang="0">
                  <a:pos x="13" y="213"/>
                </a:cxn>
                <a:cxn ang="0">
                  <a:pos x="17" y="204"/>
                </a:cxn>
                <a:cxn ang="0">
                  <a:pos x="23" y="195"/>
                </a:cxn>
                <a:cxn ang="0">
                  <a:pos x="30" y="187"/>
                </a:cxn>
                <a:cxn ang="0">
                  <a:pos x="47" y="171"/>
                </a:cxn>
                <a:cxn ang="0">
                  <a:pos x="61" y="158"/>
                </a:cxn>
                <a:cxn ang="0">
                  <a:pos x="61" y="158"/>
                </a:cxn>
                <a:cxn ang="0">
                  <a:pos x="81" y="141"/>
                </a:cxn>
                <a:cxn ang="0">
                  <a:pos x="99" y="125"/>
                </a:cxn>
                <a:cxn ang="0">
                  <a:pos x="138" y="95"/>
                </a:cxn>
                <a:cxn ang="0">
                  <a:pos x="138" y="95"/>
                </a:cxn>
                <a:cxn ang="0">
                  <a:pos x="155" y="83"/>
                </a:cxn>
                <a:cxn ang="0">
                  <a:pos x="172" y="72"/>
                </a:cxn>
                <a:cxn ang="0">
                  <a:pos x="206" y="49"/>
                </a:cxn>
                <a:cxn ang="0">
                  <a:pos x="206" y="49"/>
                </a:cxn>
                <a:cxn ang="0">
                  <a:pos x="221" y="39"/>
                </a:cxn>
                <a:cxn ang="0">
                  <a:pos x="238" y="27"/>
                </a:cxn>
                <a:cxn ang="0">
                  <a:pos x="253" y="17"/>
                </a:cxn>
                <a:cxn ang="0">
                  <a:pos x="261" y="13"/>
                </a:cxn>
                <a:cxn ang="0">
                  <a:pos x="269" y="11"/>
                </a:cxn>
                <a:cxn ang="0">
                  <a:pos x="269" y="11"/>
                </a:cxn>
                <a:cxn ang="0">
                  <a:pos x="272" y="10"/>
                </a:cxn>
                <a:cxn ang="0">
                  <a:pos x="273" y="9"/>
                </a:cxn>
                <a:cxn ang="0">
                  <a:pos x="274" y="8"/>
                </a:cxn>
                <a:cxn ang="0">
                  <a:pos x="273" y="5"/>
                </a:cxn>
                <a:cxn ang="0">
                  <a:pos x="272" y="1"/>
                </a:cxn>
                <a:cxn ang="0">
                  <a:pos x="269" y="1"/>
                </a:cxn>
                <a:cxn ang="0">
                  <a:pos x="266" y="0"/>
                </a:cxn>
                <a:cxn ang="0">
                  <a:pos x="266" y="0"/>
                </a:cxn>
              </a:cxnLst>
              <a:rect l="0" t="0" r="r" b="b"/>
              <a:pathLst>
                <a:path w="274" h="229">
                  <a:moveTo>
                    <a:pt x="266" y="0"/>
                  </a:moveTo>
                  <a:lnTo>
                    <a:pt x="266" y="0"/>
                  </a:lnTo>
                  <a:lnTo>
                    <a:pt x="257" y="2"/>
                  </a:lnTo>
                  <a:lnTo>
                    <a:pt x="249" y="6"/>
                  </a:lnTo>
                  <a:lnTo>
                    <a:pt x="240" y="10"/>
                  </a:lnTo>
                  <a:lnTo>
                    <a:pt x="232" y="17"/>
                  </a:lnTo>
                  <a:lnTo>
                    <a:pt x="215" y="28"/>
                  </a:lnTo>
                  <a:lnTo>
                    <a:pt x="201" y="39"/>
                  </a:lnTo>
                  <a:lnTo>
                    <a:pt x="201" y="39"/>
                  </a:lnTo>
                  <a:lnTo>
                    <a:pt x="177" y="55"/>
                  </a:lnTo>
                  <a:lnTo>
                    <a:pt x="154" y="72"/>
                  </a:lnTo>
                  <a:lnTo>
                    <a:pt x="108" y="103"/>
                  </a:lnTo>
                  <a:lnTo>
                    <a:pt x="108" y="103"/>
                  </a:lnTo>
                  <a:lnTo>
                    <a:pt x="89" y="119"/>
                  </a:lnTo>
                  <a:lnTo>
                    <a:pt x="69" y="136"/>
                  </a:lnTo>
                  <a:lnTo>
                    <a:pt x="32" y="171"/>
                  </a:lnTo>
                  <a:lnTo>
                    <a:pt x="32" y="171"/>
                  </a:lnTo>
                  <a:lnTo>
                    <a:pt x="21" y="183"/>
                  </a:lnTo>
                  <a:lnTo>
                    <a:pt x="10" y="193"/>
                  </a:lnTo>
                  <a:lnTo>
                    <a:pt x="6" y="200"/>
                  </a:lnTo>
                  <a:lnTo>
                    <a:pt x="4" y="206"/>
                  </a:lnTo>
                  <a:lnTo>
                    <a:pt x="1" y="214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0" y="225"/>
                  </a:lnTo>
                  <a:lnTo>
                    <a:pt x="1" y="227"/>
                  </a:lnTo>
                  <a:lnTo>
                    <a:pt x="5" y="229"/>
                  </a:lnTo>
                  <a:lnTo>
                    <a:pt x="9" y="227"/>
                  </a:lnTo>
                  <a:lnTo>
                    <a:pt x="10" y="225"/>
                  </a:lnTo>
                  <a:lnTo>
                    <a:pt x="11" y="222"/>
                  </a:lnTo>
                  <a:lnTo>
                    <a:pt x="11" y="222"/>
                  </a:lnTo>
                  <a:lnTo>
                    <a:pt x="13" y="213"/>
                  </a:lnTo>
                  <a:lnTo>
                    <a:pt x="17" y="204"/>
                  </a:lnTo>
                  <a:lnTo>
                    <a:pt x="23" y="195"/>
                  </a:lnTo>
                  <a:lnTo>
                    <a:pt x="30" y="187"/>
                  </a:lnTo>
                  <a:lnTo>
                    <a:pt x="47" y="171"/>
                  </a:lnTo>
                  <a:lnTo>
                    <a:pt x="61" y="158"/>
                  </a:lnTo>
                  <a:lnTo>
                    <a:pt x="61" y="158"/>
                  </a:lnTo>
                  <a:lnTo>
                    <a:pt x="81" y="141"/>
                  </a:lnTo>
                  <a:lnTo>
                    <a:pt x="99" y="125"/>
                  </a:lnTo>
                  <a:lnTo>
                    <a:pt x="138" y="95"/>
                  </a:lnTo>
                  <a:lnTo>
                    <a:pt x="138" y="95"/>
                  </a:lnTo>
                  <a:lnTo>
                    <a:pt x="155" y="83"/>
                  </a:lnTo>
                  <a:lnTo>
                    <a:pt x="172" y="72"/>
                  </a:lnTo>
                  <a:lnTo>
                    <a:pt x="206" y="49"/>
                  </a:lnTo>
                  <a:lnTo>
                    <a:pt x="206" y="49"/>
                  </a:lnTo>
                  <a:lnTo>
                    <a:pt x="221" y="39"/>
                  </a:lnTo>
                  <a:lnTo>
                    <a:pt x="238" y="27"/>
                  </a:lnTo>
                  <a:lnTo>
                    <a:pt x="253" y="17"/>
                  </a:lnTo>
                  <a:lnTo>
                    <a:pt x="261" y="13"/>
                  </a:lnTo>
                  <a:lnTo>
                    <a:pt x="269" y="11"/>
                  </a:lnTo>
                  <a:lnTo>
                    <a:pt x="269" y="11"/>
                  </a:lnTo>
                  <a:lnTo>
                    <a:pt x="272" y="10"/>
                  </a:lnTo>
                  <a:lnTo>
                    <a:pt x="273" y="9"/>
                  </a:lnTo>
                  <a:lnTo>
                    <a:pt x="274" y="8"/>
                  </a:lnTo>
                  <a:lnTo>
                    <a:pt x="273" y="5"/>
                  </a:lnTo>
                  <a:lnTo>
                    <a:pt x="272" y="1"/>
                  </a:lnTo>
                  <a:lnTo>
                    <a:pt x="269" y="1"/>
                  </a:lnTo>
                  <a:lnTo>
                    <a:pt x="266" y="0"/>
                  </a:lnTo>
                  <a:lnTo>
                    <a:pt x="26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2" name="Freeform 1042"/>
            <p:cNvSpPr/>
            <p:nvPr/>
          </p:nvSpPr>
          <p:spPr bwMode="auto">
            <a:xfrm>
              <a:off x="4203701" y="4341813"/>
              <a:ext cx="117475" cy="92075"/>
            </a:xfrm>
            <a:custGeom>
              <a:avLst/>
              <a:gdLst/>
              <a:ahLst/>
              <a:cxnLst>
                <a:cxn ang="0">
                  <a:pos x="289" y="2"/>
                </a:cxn>
                <a:cxn ang="0">
                  <a:pos x="274" y="10"/>
                </a:cxn>
                <a:cxn ang="0">
                  <a:pos x="249" y="31"/>
                </a:cxn>
                <a:cxn ang="0">
                  <a:pos x="235" y="38"/>
                </a:cxn>
                <a:cxn ang="0">
                  <a:pos x="223" y="42"/>
                </a:cxn>
                <a:cxn ang="0">
                  <a:pos x="192" y="59"/>
                </a:cxn>
                <a:cxn ang="0">
                  <a:pos x="154" y="88"/>
                </a:cxn>
                <a:cxn ang="0">
                  <a:pos x="113" y="120"/>
                </a:cxn>
                <a:cxn ang="0">
                  <a:pos x="77" y="155"/>
                </a:cxn>
                <a:cxn ang="0">
                  <a:pos x="60" y="173"/>
                </a:cxn>
                <a:cxn ang="0">
                  <a:pos x="32" y="203"/>
                </a:cxn>
                <a:cxn ang="0">
                  <a:pos x="13" y="219"/>
                </a:cxn>
                <a:cxn ang="0">
                  <a:pos x="2" y="224"/>
                </a:cxn>
                <a:cxn ang="0">
                  <a:pos x="0" y="228"/>
                </a:cxn>
                <a:cxn ang="0">
                  <a:pos x="0" y="232"/>
                </a:cxn>
                <a:cxn ang="0">
                  <a:pos x="6" y="235"/>
                </a:cxn>
                <a:cxn ang="0">
                  <a:pos x="7" y="235"/>
                </a:cxn>
                <a:cxn ang="0">
                  <a:pos x="24" y="224"/>
                </a:cxn>
                <a:cxn ang="0">
                  <a:pos x="64" y="185"/>
                </a:cxn>
                <a:cxn ang="0">
                  <a:pos x="106" y="142"/>
                </a:cxn>
                <a:cxn ang="0">
                  <a:pos x="151" y="103"/>
                </a:cxn>
                <a:cxn ang="0">
                  <a:pos x="171" y="88"/>
                </a:cxn>
                <a:cxn ang="0">
                  <a:pos x="214" y="59"/>
                </a:cxn>
                <a:cxn ang="0">
                  <a:pos x="238" y="49"/>
                </a:cxn>
                <a:cxn ang="0">
                  <a:pos x="245" y="46"/>
                </a:cxn>
                <a:cxn ang="0">
                  <a:pos x="265" y="31"/>
                </a:cxn>
                <a:cxn ang="0">
                  <a:pos x="285" y="16"/>
                </a:cxn>
                <a:cxn ang="0">
                  <a:pos x="293" y="12"/>
                </a:cxn>
                <a:cxn ang="0">
                  <a:pos x="295" y="10"/>
                </a:cxn>
                <a:cxn ang="0">
                  <a:pos x="295" y="3"/>
                </a:cxn>
                <a:cxn ang="0">
                  <a:pos x="291" y="0"/>
                </a:cxn>
                <a:cxn ang="0">
                  <a:pos x="289" y="2"/>
                </a:cxn>
              </a:cxnLst>
              <a:rect l="0" t="0" r="r" b="b"/>
              <a:pathLst>
                <a:path w="295" h="235">
                  <a:moveTo>
                    <a:pt x="289" y="2"/>
                  </a:moveTo>
                  <a:lnTo>
                    <a:pt x="289" y="2"/>
                  </a:lnTo>
                  <a:lnTo>
                    <a:pt x="282" y="4"/>
                  </a:lnTo>
                  <a:lnTo>
                    <a:pt x="274" y="10"/>
                  </a:lnTo>
                  <a:lnTo>
                    <a:pt x="262" y="20"/>
                  </a:lnTo>
                  <a:lnTo>
                    <a:pt x="249" y="31"/>
                  </a:lnTo>
                  <a:lnTo>
                    <a:pt x="243" y="34"/>
                  </a:lnTo>
                  <a:lnTo>
                    <a:pt x="235" y="38"/>
                  </a:lnTo>
                  <a:lnTo>
                    <a:pt x="235" y="38"/>
                  </a:lnTo>
                  <a:lnTo>
                    <a:pt x="223" y="42"/>
                  </a:lnTo>
                  <a:lnTo>
                    <a:pt x="213" y="48"/>
                  </a:lnTo>
                  <a:lnTo>
                    <a:pt x="192" y="59"/>
                  </a:lnTo>
                  <a:lnTo>
                    <a:pt x="154" y="88"/>
                  </a:lnTo>
                  <a:lnTo>
                    <a:pt x="154" y="88"/>
                  </a:lnTo>
                  <a:lnTo>
                    <a:pt x="133" y="103"/>
                  </a:lnTo>
                  <a:lnTo>
                    <a:pt x="113" y="120"/>
                  </a:lnTo>
                  <a:lnTo>
                    <a:pt x="95" y="137"/>
                  </a:lnTo>
                  <a:lnTo>
                    <a:pt x="77" y="155"/>
                  </a:lnTo>
                  <a:lnTo>
                    <a:pt x="77" y="155"/>
                  </a:lnTo>
                  <a:lnTo>
                    <a:pt x="60" y="173"/>
                  </a:lnTo>
                  <a:lnTo>
                    <a:pt x="41" y="193"/>
                  </a:lnTo>
                  <a:lnTo>
                    <a:pt x="32" y="203"/>
                  </a:lnTo>
                  <a:lnTo>
                    <a:pt x="23" y="211"/>
                  </a:lnTo>
                  <a:lnTo>
                    <a:pt x="13" y="219"/>
                  </a:lnTo>
                  <a:lnTo>
                    <a:pt x="2" y="224"/>
                  </a:lnTo>
                  <a:lnTo>
                    <a:pt x="2" y="224"/>
                  </a:lnTo>
                  <a:lnTo>
                    <a:pt x="1" y="225"/>
                  </a:lnTo>
                  <a:lnTo>
                    <a:pt x="0" y="228"/>
                  </a:lnTo>
                  <a:lnTo>
                    <a:pt x="0" y="229"/>
                  </a:lnTo>
                  <a:lnTo>
                    <a:pt x="0" y="232"/>
                  </a:lnTo>
                  <a:lnTo>
                    <a:pt x="3" y="235"/>
                  </a:lnTo>
                  <a:lnTo>
                    <a:pt x="6" y="235"/>
                  </a:lnTo>
                  <a:lnTo>
                    <a:pt x="7" y="235"/>
                  </a:lnTo>
                  <a:lnTo>
                    <a:pt x="7" y="235"/>
                  </a:lnTo>
                  <a:lnTo>
                    <a:pt x="17" y="229"/>
                  </a:lnTo>
                  <a:lnTo>
                    <a:pt x="24" y="224"/>
                  </a:lnTo>
                  <a:lnTo>
                    <a:pt x="38" y="212"/>
                  </a:lnTo>
                  <a:lnTo>
                    <a:pt x="64" y="185"/>
                  </a:lnTo>
                  <a:lnTo>
                    <a:pt x="64" y="185"/>
                  </a:lnTo>
                  <a:lnTo>
                    <a:pt x="106" y="142"/>
                  </a:lnTo>
                  <a:lnTo>
                    <a:pt x="128" y="122"/>
                  </a:lnTo>
                  <a:lnTo>
                    <a:pt x="151" y="103"/>
                  </a:lnTo>
                  <a:lnTo>
                    <a:pt x="151" y="103"/>
                  </a:lnTo>
                  <a:lnTo>
                    <a:pt x="171" y="88"/>
                  </a:lnTo>
                  <a:lnTo>
                    <a:pt x="192" y="72"/>
                  </a:lnTo>
                  <a:lnTo>
                    <a:pt x="214" y="59"/>
                  </a:lnTo>
                  <a:lnTo>
                    <a:pt x="226" y="54"/>
                  </a:lnTo>
                  <a:lnTo>
                    <a:pt x="238" y="49"/>
                  </a:lnTo>
                  <a:lnTo>
                    <a:pt x="238" y="49"/>
                  </a:lnTo>
                  <a:lnTo>
                    <a:pt x="245" y="46"/>
                  </a:lnTo>
                  <a:lnTo>
                    <a:pt x="252" y="41"/>
                  </a:lnTo>
                  <a:lnTo>
                    <a:pt x="265" y="31"/>
                  </a:lnTo>
                  <a:lnTo>
                    <a:pt x="278" y="20"/>
                  </a:lnTo>
                  <a:lnTo>
                    <a:pt x="285" y="16"/>
                  </a:lnTo>
                  <a:lnTo>
                    <a:pt x="293" y="12"/>
                  </a:lnTo>
                  <a:lnTo>
                    <a:pt x="293" y="12"/>
                  </a:lnTo>
                  <a:lnTo>
                    <a:pt x="294" y="11"/>
                  </a:lnTo>
                  <a:lnTo>
                    <a:pt x="295" y="10"/>
                  </a:lnTo>
                  <a:lnTo>
                    <a:pt x="295" y="4"/>
                  </a:lnTo>
                  <a:lnTo>
                    <a:pt x="295" y="3"/>
                  </a:lnTo>
                  <a:lnTo>
                    <a:pt x="294" y="2"/>
                  </a:lnTo>
                  <a:lnTo>
                    <a:pt x="291" y="0"/>
                  </a:lnTo>
                  <a:lnTo>
                    <a:pt x="289" y="2"/>
                  </a:lnTo>
                  <a:lnTo>
                    <a:pt x="28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3" name="Freeform 1043"/>
            <p:cNvSpPr/>
            <p:nvPr/>
          </p:nvSpPr>
          <p:spPr bwMode="auto">
            <a:xfrm>
              <a:off x="4210051" y="4378325"/>
              <a:ext cx="104775" cy="80963"/>
            </a:xfrm>
            <a:custGeom>
              <a:avLst/>
              <a:gdLst/>
              <a:ahLst/>
              <a:cxnLst>
                <a:cxn ang="0">
                  <a:pos x="253" y="1"/>
                </a:cxn>
                <a:cxn ang="0">
                  <a:pos x="253" y="1"/>
                </a:cxn>
                <a:cxn ang="0">
                  <a:pos x="213" y="30"/>
                </a:cxn>
                <a:cxn ang="0">
                  <a:pos x="174" y="60"/>
                </a:cxn>
                <a:cxn ang="0">
                  <a:pos x="134" y="92"/>
                </a:cxn>
                <a:cxn ang="0">
                  <a:pos x="94" y="122"/>
                </a:cxn>
                <a:cxn ang="0">
                  <a:pos x="94" y="122"/>
                </a:cxn>
                <a:cxn ang="0">
                  <a:pos x="62" y="143"/>
                </a:cxn>
                <a:cxn ang="0">
                  <a:pos x="32" y="166"/>
                </a:cxn>
                <a:cxn ang="0">
                  <a:pos x="32" y="166"/>
                </a:cxn>
                <a:cxn ang="0">
                  <a:pos x="14" y="181"/>
                </a:cxn>
                <a:cxn ang="0">
                  <a:pos x="5" y="188"/>
                </a:cxn>
                <a:cxn ang="0">
                  <a:pos x="2" y="194"/>
                </a:cxn>
                <a:cxn ang="0">
                  <a:pos x="0" y="199"/>
                </a:cxn>
                <a:cxn ang="0">
                  <a:pos x="0" y="199"/>
                </a:cxn>
                <a:cxn ang="0">
                  <a:pos x="0" y="201"/>
                </a:cxn>
                <a:cxn ang="0">
                  <a:pos x="1" y="203"/>
                </a:cxn>
                <a:cxn ang="0">
                  <a:pos x="3" y="205"/>
                </a:cxn>
                <a:cxn ang="0">
                  <a:pos x="7" y="205"/>
                </a:cxn>
                <a:cxn ang="0">
                  <a:pos x="10" y="204"/>
                </a:cxn>
                <a:cxn ang="0">
                  <a:pos x="11" y="201"/>
                </a:cxn>
                <a:cxn ang="0">
                  <a:pos x="11" y="201"/>
                </a:cxn>
                <a:cxn ang="0">
                  <a:pos x="13" y="195"/>
                </a:cxn>
                <a:cxn ang="0">
                  <a:pos x="15" y="190"/>
                </a:cxn>
                <a:cxn ang="0">
                  <a:pos x="18" y="188"/>
                </a:cxn>
                <a:cxn ang="0">
                  <a:pos x="19" y="188"/>
                </a:cxn>
                <a:cxn ang="0">
                  <a:pos x="22" y="188"/>
                </a:cxn>
                <a:cxn ang="0">
                  <a:pos x="24" y="188"/>
                </a:cxn>
                <a:cxn ang="0">
                  <a:pos x="27" y="187"/>
                </a:cxn>
                <a:cxn ang="0">
                  <a:pos x="27" y="187"/>
                </a:cxn>
                <a:cxn ang="0">
                  <a:pos x="44" y="171"/>
                </a:cxn>
                <a:cxn ang="0">
                  <a:pos x="62" y="157"/>
                </a:cxn>
                <a:cxn ang="0">
                  <a:pos x="62" y="157"/>
                </a:cxn>
                <a:cxn ang="0">
                  <a:pos x="126" y="111"/>
                </a:cxn>
                <a:cxn ang="0">
                  <a:pos x="126" y="111"/>
                </a:cxn>
                <a:cxn ang="0">
                  <a:pos x="192" y="60"/>
                </a:cxn>
                <a:cxn ang="0">
                  <a:pos x="225" y="35"/>
                </a:cxn>
                <a:cxn ang="0">
                  <a:pos x="260" y="11"/>
                </a:cxn>
                <a:cxn ang="0">
                  <a:pos x="260" y="11"/>
                </a:cxn>
                <a:cxn ang="0">
                  <a:pos x="261" y="9"/>
                </a:cxn>
                <a:cxn ang="0">
                  <a:pos x="262" y="7"/>
                </a:cxn>
                <a:cxn ang="0">
                  <a:pos x="261" y="3"/>
                </a:cxn>
                <a:cxn ang="0">
                  <a:pos x="259" y="0"/>
                </a:cxn>
                <a:cxn ang="0">
                  <a:pos x="256" y="0"/>
                </a:cxn>
                <a:cxn ang="0">
                  <a:pos x="253" y="1"/>
                </a:cxn>
                <a:cxn ang="0">
                  <a:pos x="253" y="1"/>
                </a:cxn>
              </a:cxnLst>
              <a:rect l="0" t="0" r="r" b="b"/>
              <a:pathLst>
                <a:path w="262" h="205">
                  <a:moveTo>
                    <a:pt x="253" y="1"/>
                  </a:moveTo>
                  <a:lnTo>
                    <a:pt x="253" y="1"/>
                  </a:lnTo>
                  <a:lnTo>
                    <a:pt x="213" y="30"/>
                  </a:lnTo>
                  <a:lnTo>
                    <a:pt x="174" y="60"/>
                  </a:lnTo>
                  <a:lnTo>
                    <a:pt x="134" y="92"/>
                  </a:lnTo>
                  <a:lnTo>
                    <a:pt x="94" y="122"/>
                  </a:lnTo>
                  <a:lnTo>
                    <a:pt x="94" y="122"/>
                  </a:lnTo>
                  <a:lnTo>
                    <a:pt x="62" y="143"/>
                  </a:lnTo>
                  <a:lnTo>
                    <a:pt x="32" y="166"/>
                  </a:lnTo>
                  <a:lnTo>
                    <a:pt x="32" y="166"/>
                  </a:lnTo>
                  <a:lnTo>
                    <a:pt x="14" y="181"/>
                  </a:lnTo>
                  <a:lnTo>
                    <a:pt x="5" y="188"/>
                  </a:lnTo>
                  <a:lnTo>
                    <a:pt x="2" y="194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0" y="201"/>
                  </a:lnTo>
                  <a:lnTo>
                    <a:pt x="1" y="203"/>
                  </a:lnTo>
                  <a:lnTo>
                    <a:pt x="3" y="205"/>
                  </a:lnTo>
                  <a:lnTo>
                    <a:pt x="7" y="205"/>
                  </a:lnTo>
                  <a:lnTo>
                    <a:pt x="10" y="204"/>
                  </a:lnTo>
                  <a:lnTo>
                    <a:pt x="11" y="201"/>
                  </a:lnTo>
                  <a:lnTo>
                    <a:pt x="11" y="201"/>
                  </a:lnTo>
                  <a:lnTo>
                    <a:pt x="13" y="195"/>
                  </a:lnTo>
                  <a:lnTo>
                    <a:pt x="15" y="190"/>
                  </a:lnTo>
                  <a:lnTo>
                    <a:pt x="18" y="188"/>
                  </a:lnTo>
                  <a:lnTo>
                    <a:pt x="19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7" y="187"/>
                  </a:lnTo>
                  <a:lnTo>
                    <a:pt x="27" y="187"/>
                  </a:lnTo>
                  <a:lnTo>
                    <a:pt x="44" y="171"/>
                  </a:lnTo>
                  <a:lnTo>
                    <a:pt x="62" y="157"/>
                  </a:lnTo>
                  <a:lnTo>
                    <a:pt x="62" y="157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92" y="60"/>
                  </a:lnTo>
                  <a:lnTo>
                    <a:pt x="225" y="35"/>
                  </a:lnTo>
                  <a:lnTo>
                    <a:pt x="260" y="11"/>
                  </a:lnTo>
                  <a:lnTo>
                    <a:pt x="260" y="11"/>
                  </a:lnTo>
                  <a:lnTo>
                    <a:pt x="261" y="9"/>
                  </a:lnTo>
                  <a:lnTo>
                    <a:pt x="262" y="7"/>
                  </a:lnTo>
                  <a:lnTo>
                    <a:pt x="261" y="3"/>
                  </a:lnTo>
                  <a:lnTo>
                    <a:pt x="259" y="0"/>
                  </a:lnTo>
                  <a:lnTo>
                    <a:pt x="256" y="0"/>
                  </a:lnTo>
                  <a:lnTo>
                    <a:pt x="253" y="1"/>
                  </a:lnTo>
                  <a:lnTo>
                    <a:pt x="25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4" name="Freeform 1044"/>
            <p:cNvSpPr/>
            <p:nvPr/>
          </p:nvSpPr>
          <p:spPr bwMode="auto">
            <a:xfrm>
              <a:off x="4254501" y="4410075"/>
              <a:ext cx="46038" cy="38100"/>
            </a:xfrm>
            <a:custGeom>
              <a:avLst/>
              <a:gdLst/>
              <a:ahLst/>
              <a:cxnLst>
                <a:cxn ang="0">
                  <a:pos x="111" y="1"/>
                </a:cxn>
                <a:cxn ang="0">
                  <a:pos x="111" y="1"/>
                </a:cxn>
                <a:cxn ang="0">
                  <a:pos x="97" y="10"/>
                </a:cxn>
                <a:cxn ang="0">
                  <a:pos x="84" y="19"/>
                </a:cxn>
                <a:cxn ang="0">
                  <a:pos x="71" y="31"/>
                </a:cxn>
                <a:cxn ang="0">
                  <a:pos x="58" y="43"/>
                </a:cxn>
                <a:cxn ang="0">
                  <a:pos x="58" y="43"/>
                </a:cxn>
                <a:cxn ang="0">
                  <a:pos x="46" y="55"/>
                </a:cxn>
                <a:cxn ang="0">
                  <a:pos x="33" y="67"/>
                </a:cxn>
                <a:cxn ang="0">
                  <a:pos x="20" y="78"/>
                </a:cxn>
                <a:cxn ang="0">
                  <a:pos x="12" y="82"/>
                </a:cxn>
                <a:cxn ang="0">
                  <a:pos x="4" y="86"/>
                </a:cxn>
                <a:cxn ang="0">
                  <a:pos x="4" y="86"/>
                </a:cxn>
                <a:cxn ang="0">
                  <a:pos x="3" y="87"/>
                </a:cxn>
                <a:cxn ang="0">
                  <a:pos x="1" y="89"/>
                </a:cxn>
                <a:cxn ang="0">
                  <a:pos x="0" y="94"/>
                </a:cxn>
                <a:cxn ang="0">
                  <a:pos x="1" y="95"/>
                </a:cxn>
                <a:cxn ang="0">
                  <a:pos x="3" y="97"/>
                </a:cxn>
                <a:cxn ang="0">
                  <a:pos x="5" y="98"/>
                </a:cxn>
                <a:cxn ang="0">
                  <a:pos x="7" y="97"/>
                </a:cxn>
                <a:cxn ang="0">
                  <a:pos x="7" y="97"/>
                </a:cxn>
                <a:cxn ang="0">
                  <a:pos x="22" y="89"/>
                </a:cxn>
                <a:cxn ang="0">
                  <a:pos x="37" y="80"/>
                </a:cxn>
                <a:cxn ang="0">
                  <a:pos x="50" y="68"/>
                </a:cxn>
                <a:cxn ang="0">
                  <a:pos x="63" y="56"/>
                </a:cxn>
                <a:cxn ang="0">
                  <a:pos x="89" y="31"/>
                </a:cxn>
                <a:cxn ang="0">
                  <a:pos x="102" y="21"/>
                </a:cxn>
                <a:cxn ang="0">
                  <a:pos x="117" y="12"/>
                </a:cxn>
                <a:cxn ang="0">
                  <a:pos x="117" y="12"/>
                </a:cxn>
                <a:cxn ang="0">
                  <a:pos x="119" y="9"/>
                </a:cxn>
                <a:cxn ang="0">
                  <a:pos x="119" y="8"/>
                </a:cxn>
                <a:cxn ang="0">
                  <a:pos x="119" y="4"/>
                </a:cxn>
                <a:cxn ang="0">
                  <a:pos x="115" y="1"/>
                </a:cxn>
                <a:cxn ang="0">
                  <a:pos x="114" y="0"/>
                </a:cxn>
                <a:cxn ang="0">
                  <a:pos x="111" y="1"/>
                </a:cxn>
                <a:cxn ang="0">
                  <a:pos x="111" y="1"/>
                </a:cxn>
              </a:cxnLst>
              <a:rect l="0" t="0" r="r" b="b"/>
              <a:pathLst>
                <a:path w="119" h="98">
                  <a:moveTo>
                    <a:pt x="111" y="1"/>
                  </a:moveTo>
                  <a:lnTo>
                    <a:pt x="111" y="1"/>
                  </a:lnTo>
                  <a:lnTo>
                    <a:pt x="97" y="10"/>
                  </a:lnTo>
                  <a:lnTo>
                    <a:pt x="84" y="19"/>
                  </a:lnTo>
                  <a:lnTo>
                    <a:pt x="71" y="31"/>
                  </a:lnTo>
                  <a:lnTo>
                    <a:pt x="58" y="43"/>
                  </a:lnTo>
                  <a:lnTo>
                    <a:pt x="58" y="43"/>
                  </a:lnTo>
                  <a:lnTo>
                    <a:pt x="46" y="55"/>
                  </a:lnTo>
                  <a:lnTo>
                    <a:pt x="33" y="67"/>
                  </a:lnTo>
                  <a:lnTo>
                    <a:pt x="20" y="78"/>
                  </a:lnTo>
                  <a:lnTo>
                    <a:pt x="12" y="82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3" y="87"/>
                  </a:lnTo>
                  <a:lnTo>
                    <a:pt x="1" y="89"/>
                  </a:lnTo>
                  <a:lnTo>
                    <a:pt x="0" y="94"/>
                  </a:lnTo>
                  <a:lnTo>
                    <a:pt x="1" y="95"/>
                  </a:lnTo>
                  <a:lnTo>
                    <a:pt x="3" y="97"/>
                  </a:lnTo>
                  <a:lnTo>
                    <a:pt x="5" y="98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22" y="89"/>
                  </a:lnTo>
                  <a:lnTo>
                    <a:pt x="37" y="80"/>
                  </a:lnTo>
                  <a:lnTo>
                    <a:pt x="50" y="68"/>
                  </a:lnTo>
                  <a:lnTo>
                    <a:pt x="63" y="56"/>
                  </a:lnTo>
                  <a:lnTo>
                    <a:pt x="89" y="31"/>
                  </a:lnTo>
                  <a:lnTo>
                    <a:pt x="102" y="21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9" y="9"/>
                  </a:lnTo>
                  <a:lnTo>
                    <a:pt x="119" y="8"/>
                  </a:lnTo>
                  <a:lnTo>
                    <a:pt x="119" y="4"/>
                  </a:lnTo>
                  <a:lnTo>
                    <a:pt x="115" y="1"/>
                  </a:lnTo>
                  <a:lnTo>
                    <a:pt x="114" y="0"/>
                  </a:lnTo>
                  <a:lnTo>
                    <a:pt x="111" y="1"/>
                  </a:lnTo>
                  <a:lnTo>
                    <a:pt x="111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5" name="Freeform 1045"/>
            <p:cNvSpPr/>
            <p:nvPr/>
          </p:nvSpPr>
          <p:spPr bwMode="auto">
            <a:xfrm>
              <a:off x="4459288" y="4070350"/>
              <a:ext cx="133350" cy="1031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313" y="5"/>
                </a:cxn>
                <a:cxn ang="0">
                  <a:pos x="299" y="15"/>
                </a:cxn>
                <a:cxn ang="0">
                  <a:pos x="271" y="41"/>
                </a:cxn>
                <a:cxn ang="0">
                  <a:pos x="244" y="62"/>
                </a:cxn>
                <a:cxn ang="0">
                  <a:pos x="218" y="86"/>
                </a:cxn>
                <a:cxn ang="0">
                  <a:pos x="191" y="105"/>
                </a:cxn>
                <a:cxn ang="0">
                  <a:pos x="164" y="125"/>
                </a:cxn>
                <a:cxn ang="0">
                  <a:pos x="135" y="149"/>
                </a:cxn>
                <a:cxn ang="0">
                  <a:pos x="74" y="192"/>
                </a:cxn>
                <a:cxn ang="0">
                  <a:pos x="41" y="211"/>
                </a:cxn>
                <a:cxn ang="0">
                  <a:pos x="19" y="224"/>
                </a:cxn>
                <a:cxn ang="0">
                  <a:pos x="7" y="235"/>
                </a:cxn>
                <a:cxn ang="0">
                  <a:pos x="0" y="248"/>
                </a:cxn>
                <a:cxn ang="0">
                  <a:pos x="0" y="257"/>
                </a:cxn>
                <a:cxn ang="0">
                  <a:pos x="3" y="261"/>
                </a:cxn>
                <a:cxn ang="0">
                  <a:pos x="7" y="261"/>
                </a:cxn>
                <a:cxn ang="0">
                  <a:pos x="12" y="257"/>
                </a:cxn>
                <a:cxn ang="0">
                  <a:pos x="12" y="255"/>
                </a:cxn>
                <a:cxn ang="0">
                  <a:pos x="14" y="245"/>
                </a:cxn>
                <a:cxn ang="0">
                  <a:pos x="21" y="236"/>
                </a:cxn>
                <a:cxn ang="0">
                  <a:pos x="45" y="219"/>
                </a:cxn>
                <a:cxn ang="0">
                  <a:pos x="92" y="194"/>
                </a:cxn>
                <a:cxn ang="0">
                  <a:pos x="114" y="180"/>
                </a:cxn>
                <a:cxn ang="0">
                  <a:pos x="153" y="150"/>
                </a:cxn>
                <a:cxn ang="0">
                  <a:pos x="173" y="133"/>
                </a:cxn>
                <a:cxn ang="0">
                  <a:pos x="210" y="103"/>
                </a:cxn>
                <a:cxn ang="0">
                  <a:pos x="248" y="74"/>
                </a:cxn>
                <a:cxn ang="0">
                  <a:pos x="266" y="60"/>
                </a:cxn>
                <a:cxn ang="0">
                  <a:pos x="284" y="45"/>
                </a:cxn>
                <a:cxn ang="0">
                  <a:pos x="305" y="24"/>
                </a:cxn>
                <a:cxn ang="0">
                  <a:pos x="317" y="15"/>
                </a:cxn>
                <a:cxn ang="0">
                  <a:pos x="331" y="10"/>
                </a:cxn>
                <a:cxn ang="0">
                  <a:pos x="334" y="10"/>
                </a:cxn>
                <a:cxn ang="0">
                  <a:pos x="337" y="5"/>
                </a:cxn>
                <a:cxn ang="0">
                  <a:pos x="335" y="1"/>
                </a:cxn>
                <a:cxn ang="0">
                  <a:pos x="331" y="0"/>
                </a:cxn>
              </a:cxnLst>
              <a:rect l="0" t="0" r="r" b="b"/>
              <a:pathLst>
                <a:path w="337" h="261">
                  <a:moveTo>
                    <a:pt x="331" y="0"/>
                  </a:moveTo>
                  <a:lnTo>
                    <a:pt x="331" y="0"/>
                  </a:lnTo>
                  <a:lnTo>
                    <a:pt x="322" y="1"/>
                  </a:lnTo>
                  <a:lnTo>
                    <a:pt x="313" y="5"/>
                  </a:lnTo>
                  <a:lnTo>
                    <a:pt x="305" y="10"/>
                  </a:lnTo>
                  <a:lnTo>
                    <a:pt x="299" y="15"/>
                  </a:lnTo>
                  <a:lnTo>
                    <a:pt x="284" y="28"/>
                  </a:lnTo>
                  <a:lnTo>
                    <a:pt x="271" y="41"/>
                  </a:lnTo>
                  <a:lnTo>
                    <a:pt x="271" y="41"/>
                  </a:lnTo>
                  <a:lnTo>
                    <a:pt x="244" y="62"/>
                  </a:lnTo>
                  <a:lnTo>
                    <a:pt x="218" y="86"/>
                  </a:lnTo>
                  <a:lnTo>
                    <a:pt x="218" y="86"/>
                  </a:lnTo>
                  <a:lnTo>
                    <a:pt x="205" y="96"/>
                  </a:lnTo>
                  <a:lnTo>
                    <a:pt x="191" y="105"/>
                  </a:lnTo>
                  <a:lnTo>
                    <a:pt x="177" y="115"/>
                  </a:lnTo>
                  <a:lnTo>
                    <a:pt x="164" y="125"/>
                  </a:lnTo>
                  <a:lnTo>
                    <a:pt x="164" y="125"/>
                  </a:lnTo>
                  <a:lnTo>
                    <a:pt x="135" y="149"/>
                  </a:lnTo>
                  <a:lnTo>
                    <a:pt x="105" y="171"/>
                  </a:lnTo>
                  <a:lnTo>
                    <a:pt x="74" y="192"/>
                  </a:lnTo>
                  <a:lnTo>
                    <a:pt x="41" y="211"/>
                  </a:lnTo>
                  <a:lnTo>
                    <a:pt x="41" y="211"/>
                  </a:lnTo>
                  <a:lnTo>
                    <a:pt x="27" y="219"/>
                  </a:lnTo>
                  <a:lnTo>
                    <a:pt x="19" y="224"/>
                  </a:lnTo>
                  <a:lnTo>
                    <a:pt x="12" y="228"/>
                  </a:lnTo>
                  <a:lnTo>
                    <a:pt x="7" y="235"/>
                  </a:lnTo>
                  <a:lnTo>
                    <a:pt x="3" y="241"/>
                  </a:lnTo>
                  <a:lnTo>
                    <a:pt x="0" y="248"/>
                  </a:lnTo>
                  <a:lnTo>
                    <a:pt x="0" y="257"/>
                  </a:lnTo>
                  <a:lnTo>
                    <a:pt x="0" y="257"/>
                  </a:lnTo>
                  <a:lnTo>
                    <a:pt x="2" y="260"/>
                  </a:lnTo>
                  <a:lnTo>
                    <a:pt x="3" y="261"/>
                  </a:lnTo>
                  <a:lnTo>
                    <a:pt x="4" y="261"/>
                  </a:lnTo>
                  <a:lnTo>
                    <a:pt x="7" y="261"/>
                  </a:lnTo>
                  <a:lnTo>
                    <a:pt x="11" y="258"/>
                  </a:lnTo>
                  <a:lnTo>
                    <a:pt x="12" y="257"/>
                  </a:lnTo>
                  <a:lnTo>
                    <a:pt x="12" y="255"/>
                  </a:lnTo>
                  <a:lnTo>
                    <a:pt x="12" y="255"/>
                  </a:lnTo>
                  <a:lnTo>
                    <a:pt x="12" y="251"/>
                  </a:lnTo>
                  <a:lnTo>
                    <a:pt x="14" y="245"/>
                  </a:lnTo>
                  <a:lnTo>
                    <a:pt x="16" y="241"/>
                  </a:lnTo>
                  <a:lnTo>
                    <a:pt x="21" y="236"/>
                  </a:lnTo>
                  <a:lnTo>
                    <a:pt x="32" y="228"/>
                  </a:lnTo>
                  <a:lnTo>
                    <a:pt x="45" y="219"/>
                  </a:lnTo>
                  <a:lnTo>
                    <a:pt x="72" y="205"/>
                  </a:lnTo>
                  <a:lnTo>
                    <a:pt x="92" y="194"/>
                  </a:lnTo>
                  <a:lnTo>
                    <a:pt x="92" y="194"/>
                  </a:lnTo>
                  <a:lnTo>
                    <a:pt x="114" y="180"/>
                  </a:lnTo>
                  <a:lnTo>
                    <a:pt x="134" y="166"/>
                  </a:lnTo>
                  <a:lnTo>
                    <a:pt x="153" y="150"/>
                  </a:lnTo>
                  <a:lnTo>
                    <a:pt x="173" y="133"/>
                  </a:lnTo>
                  <a:lnTo>
                    <a:pt x="173" y="133"/>
                  </a:lnTo>
                  <a:lnTo>
                    <a:pt x="190" y="117"/>
                  </a:lnTo>
                  <a:lnTo>
                    <a:pt x="210" y="103"/>
                  </a:lnTo>
                  <a:lnTo>
                    <a:pt x="229" y="88"/>
                  </a:lnTo>
                  <a:lnTo>
                    <a:pt x="248" y="74"/>
                  </a:lnTo>
                  <a:lnTo>
                    <a:pt x="248" y="74"/>
                  </a:lnTo>
                  <a:lnTo>
                    <a:pt x="266" y="60"/>
                  </a:lnTo>
                  <a:lnTo>
                    <a:pt x="284" y="45"/>
                  </a:lnTo>
                  <a:lnTo>
                    <a:pt x="284" y="45"/>
                  </a:lnTo>
                  <a:lnTo>
                    <a:pt x="295" y="35"/>
                  </a:lnTo>
                  <a:lnTo>
                    <a:pt x="305" y="24"/>
                  </a:lnTo>
                  <a:lnTo>
                    <a:pt x="312" y="19"/>
                  </a:lnTo>
                  <a:lnTo>
                    <a:pt x="317" y="15"/>
                  </a:lnTo>
                  <a:lnTo>
                    <a:pt x="325" y="13"/>
                  </a:lnTo>
                  <a:lnTo>
                    <a:pt x="331" y="10"/>
                  </a:lnTo>
                  <a:lnTo>
                    <a:pt x="331" y="10"/>
                  </a:lnTo>
                  <a:lnTo>
                    <a:pt x="334" y="10"/>
                  </a:lnTo>
                  <a:lnTo>
                    <a:pt x="335" y="9"/>
                  </a:lnTo>
                  <a:lnTo>
                    <a:pt x="337" y="5"/>
                  </a:lnTo>
                  <a:lnTo>
                    <a:pt x="337" y="2"/>
                  </a:lnTo>
                  <a:lnTo>
                    <a:pt x="335" y="1"/>
                  </a:lnTo>
                  <a:lnTo>
                    <a:pt x="334" y="0"/>
                  </a:lnTo>
                  <a:lnTo>
                    <a:pt x="331" y="0"/>
                  </a:lnTo>
                  <a:lnTo>
                    <a:pt x="33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6" name="Freeform 1046"/>
            <p:cNvSpPr/>
            <p:nvPr/>
          </p:nvSpPr>
          <p:spPr bwMode="auto">
            <a:xfrm>
              <a:off x="4522788" y="4064000"/>
              <a:ext cx="117475" cy="96838"/>
            </a:xfrm>
            <a:custGeom>
              <a:avLst/>
              <a:gdLst/>
              <a:ahLst/>
              <a:cxnLst>
                <a:cxn ang="0">
                  <a:pos x="290" y="0"/>
                </a:cxn>
                <a:cxn ang="0">
                  <a:pos x="281" y="3"/>
                </a:cxn>
                <a:cxn ang="0">
                  <a:pos x="273" y="11"/>
                </a:cxn>
                <a:cxn ang="0">
                  <a:pos x="243" y="41"/>
                </a:cxn>
                <a:cxn ang="0">
                  <a:pos x="232" y="51"/>
                </a:cxn>
                <a:cxn ang="0">
                  <a:pos x="170" y="98"/>
                </a:cxn>
                <a:cxn ang="0">
                  <a:pos x="150" y="115"/>
                </a:cxn>
                <a:cxn ang="0">
                  <a:pos x="101" y="158"/>
                </a:cxn>
                <a:cxn ang="0">
                  <a:pos x="48" y="198"/>
                </a:cxn>
                <a:cxn ang="0">
                  <a:pos x="21" y="215"/>
                </a:cxn>
                <a:cxn ang="0">
                  <a:pos x="8" y="224"/>
                </a:cxn>
                <a:cxn ang="0">
                  <a:pos x="0" y="238"/>
                </a:cxn>
                <a:cxn ang="0">
                  <a:pos x="0" y="240"/>
                </a:cxn>
                <a:cxn ang="0">
                  <a:pos x="5" y="244"/>
                </a:cxn>
                <a:cxn ang="0">
                  <a:pos x="11" y="243"/>
                </a:cxn>
                <a:cxn ang="0">
                  <a:pos x="12" y="240"/>
                </a:cxn>
                <a:cxn ang="0">
                  <a:pos x="16" y="234"/>
                </a:cxn>
                <a:cxn ang="0">
                  <a:pos x="34" y="223"/>
                </a:cxn>
                <a:cxn ang="0">
                  <a:pos x="42" y="218"/>
                </a:cxn>
                <a:cxn ang="0">
                  <a:pos x="64" y="201"/>
                </a:cxn>
                <a:cxn ang="0">
                  <a:pos x="107" y="166"/>
                </a:cxn>
                <a:cxn ang="0">
                  <a:pos x="150" y="130"/>
                </a:cxn>
                <a:cxn ang="0">
                  <a:pos x="208" y="82"/>
                </a:cxn>
                <a:cxn ang="0">
                  <a:pos x="229" y="66"/>
                </a:cxn>
                <a:cxn ang="0">
                  <a:pos x="260" y="43"/>
                </a:cxn>
                <a:cxn ang="0">
                  <a:pos x="268" y="35"/>
                </a:cxn>
                <a:cxn ang="0">
                  <a:pos x="285" y="15"/>
                </a:cxn>
                <a:cxn ang="0">
                  <a:pos x="293" y="10"/>
                </a:cxn>
                <a:cxn ang="0">
                  <a:pos x="296" y="9"/>
                </a:cxn>
                <a:cxn ang="0">
                  <a:pos x="297" y="3"/>
                </a:cxn>
                <a:cxn ang="0">
                  <a:pos x="293" y="0"/>
                </a:cxn>
                <a:cxn ang="0">
                  <a:pos x="290" y="0"/>
                </a:cxn>
              </a:cxnLst>
              <a:rect l="0" t="0" r="r" b="b"/>
              <a:pathLst>
                <a:path w="297" h="244">
                  <a:moveTo>
                    <a:pt x="290" y="0"/>
                  </a:moveTo>
                  <a:lnTo>
                    <a:pt x="290" y="0"/>
                  </a:lnTo>
                  <a:lnTo>
                    <a:pt x="285" y="1"/>
                  </a:lnTo>
                  <a:lnTo>
                    <a:pt x="281" y="3"/>
                  </a:lnTo>
                  <a:lnTo>
                    <a:pt x="273" y="11"/>
                  </a:lnTo>
                  <a:lnTo>
                    <a:pt x="273" y="11"/>
                  </a:lnTo>
                  <a:lnTo>
                    <a:pt x="254" y="32"/>
                  </a:lnTo>
                  <a:lnTo>
                    <a:pt x="243" y="41"/>
                  </a:lnTo>
                  <a:lnTo>
                    <a:pt x="232" y="51"/>
                  </a:lnTo>
                  <a:lnTo>
                    <a:pt x="232" y="51"/>
                  </a:lnTo>
                  <a:lnTo>
                    <a:pt x="190" y="82"/>
                  </a:lnTo>
                  <a:lnTo>
                    <a:pt x="170" y="98"/>
                  </a:lnTo>
                  <a:lnTo>
                    <a:pt x="150" y="115"/>
                  </a:lnTo>
                  <a:lnTo>
                    <a:pt x="150" y="115"/>
                  </a:lnTo>
                  <a:lnTo>
                    <a:pt x="127" y="137"/>
                  </a:lnTo>
                  <a:lnTo>
                    <a:pt x="101" y="158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37" y="206"/>
                  </a:lnTo>
                  <a:lnTo>
                    <a:pt x="21" y="215"/>
                  </a:lnTo>
                  <a:lnTo>
                    <a:pt x="14" y="219"/>
                  </a:lnTo>
                  <a:lnTo>
                    <a:pt x="8" y="224"/>
                  </a:lnTo>
                  <a:lnTo>
                    <a:pt x="4" y="231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0" y="240"/>
                  </a:lnTo>
                  <a:lnTo>
                    <a:pt x="1" y="241"/>
                  </a:lnTo>
                  <a:lnTo>
                    <a:pt x="5" y="244"/>
                  </a:lnTo>
                  <a:lnTo>
                    <a:pt x="9" y="244"/>
                  </a:lnTo>
                  <a:lnTo>
                    <a:pt x="11" y="243"/>
                  </a:lnTo>
                  <a:lnTo>
                    <a:pt x="12" y="240"/>
                  </a:lnTo>
                  <a:lnTo>
                    <a:pt x="12" y="240"/>
                  </a:lnTo>
                  <a:lnTo>
                    <a:pt x="13" y="238"/>
                  </a:lnTo>
                  <a:lnTo>
                    <a:pt x="16" y="234"/>
                  </a:lnTo>
                  <a:lnTo>
                    <a:pt x="21" y="230"/>
                  </a:lnTo>
                  <a:lnTo>
                    <a:pt x="34" y="223"/>
                  </a:lnTo>
                  <a:lnTo>
                    <a:pt x="34" y="223"/>
                  </a:lnTo>
                  <a:lnTo>
                    <a:pt x="42" y="218"/>
                  </a:lnTo>
                  <a:lnTo>
                    <a:pt x="50" y="213"/>
                  </a:lnTo>
                  <a:lnTo>
                    <a:pt x="64" y="201"/>
                  </a:lnTo>
                  <a:lnTo>
                    <a:pt x="64" y="201"/>
                  </a:lnTo>
                  <a:lnTo>
                    <a:pt x="107" y="166"/>
                  </a:lnTo>
                  <a:lnTo>
                    <a:pt x="150" y="130"/>
                  </a:lnTo>
                  <a:lnTo>
                    <a:pt x="150" y="130"/>
                  </a:lnTo>
                  <a:lnTo>
                    <a:pt x="188" y="98"/>
                  </a:lnTo>
                  <a:lnTo>
                    <a:pt x="208" y="82"/>
                  </a:lnTo>
                  <a:lnTo>
                    <a:pt x="229" y="66"/>
                  </a:lnTo>
                  <a:lnTo>
                    <a:pt x="229" y="66"/>
                  </a:lnTo>
                  <a:lnTo>
                    <a:pt x="245" y="56"/>
                  </a:lnTo>
                  <a:lnTo>
                    <a:pt x="260" y="43"/>
                  </a:lnTo>
                  <a:lnTo>
                    <a:pt x="260" y="43"/>
                  </a:lnTo>
                  <a:lnTo>
                    <a:pt x="268" y="35"/>
                  </a:lnTo>
                  <a:lnTo>
                    <a:pt x="276" y="24"/>
                  </a:lnTo>
                  <a:lnTo>
                    <a:pt x="285" y="15"/>
                  </a:lnTo>
                  <a:lnTo>
                    <a:pt x="289" y="13"/>
                  </a:lnTo>
                  <a:lnTo>
                    <a:pt x="293" y="10"/>
                  </a:lnTo>
                  <a:lnTo>
                    <a:pt x="293" y="10"/>
                  </a:lnTo>
                  <a:lnTo>
                    <a:pt x="296" y="9"/>
                  </a:lnTo>
                  <a:lnTo>
                    <a:pt x="297" y="7"/>
                  </a:lnTo>
                  <a:lnTo>
                    <a:pt x="297" y="3"/>
                  </a:lnTo>
                  <a:lnTo>
                    <a:pt x="294" y="0"/>
                  </a:lnTo>
                  <a:lnTo>
                    <a:pt x="293" y="0"/>
                  </a:lnTo>
                  <a:lnTo>
                    <a:pt x="290" y="0"/>
                  </a:lnTo>
                  <a:lnTo>
                    <a:pt x="29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7" name="Freeform 1047"/>
            <p:cNvSpPr/>
            <p:nvPr/>
          </p:nvSpPr>
          <p:spPr bwMode="auto">
            <a:xfrm>
              <a:off x="4562476" y="4076700"/>
              <a:ext cx="109538" cy="84138"/>
            </a:xfrm>
            <a:custGeom>
              <a:avLst/>
              <a:gdLst/>
              <a:ahLst/>
              <a:cxnLst>
                <a:cxn ang="0">
                  <a:pos x="274" y="0"/>
                </a:cxn>
                <a:cxn ang="0">
                  <a:pos x="257" y="3"/>
                </a:cxn>
                <a:cxn ang="0">
                  <a:pos x="242" y="13"/>
                </a:cxn>
                <a:cxn ang="0">
                  <a:pos x="213" y="35"/>
                </a:cxn>
                <a:cxn ang="0">
                  <a:pos x="192" y="49"/>
                </a:cxn>
                <a:cxn ang="0">
                  <a:pos x="152" y="81"/>
                </a:cxn>
                <a:cxn ang="0">
                  <a:pos x="132" y="98"/>
                </a:cxn>
                <a:cxn ang="0">
                  <a:pos x="90" y="134"/>
                </a:cxn>
                <a:cxn ang="0">
                  <a:pos x="45" y="166"/>
                </a:cxn>
                <a:cxn ang="0">
                  <a:pos x="33" y="173"/>
                </a:cxn>
                <a:cxn ang="0">
                  <a:pos x="12" y="187"/>
                </a:cxn>
                <a:cxn ang="0">
                  <a:pos x="3" y="197"/>
                </a:cxn>
                <a:cxn ang="0">
                  <a:pos x="0" y="204"/>
                </a:cxn>
                <a:cxn ang="0">
                  <a:pos x="0" y="207"/>
                </a:cxn>
                <a:cxn ang="0">
                  <a:pos x="8" y="210"/>
                </a:cxn>
                <a:cxn ang="0">
                  <a:pos x="11" y="206"/>
                </a:cxn>
                <a:cxn ang="0">
                  <a:pos x="12" y="202"/>
                </a:cxn>
                <a:cxn ang="0">
                  <a:pos x="22" y="194"/>
                </a:cxn>
                <a:cxn ang="0">
                  <a:pos x="37" y="185"/>
                </a:cxn>
                <a:cxn ang="0">
                  <a:pos x="68" y="164"/>
                </a:cxn>
                <a:cxn ang="0">
                  <a:pos x="126" y="120"/>
                </a:cxn>
                <a:cxn ang="0">
                  <a:pos x="160" y="90"/>
                </a:cxn>
                <a:cxn ang="0">
                  <a:pos x="194" y="62"/>
                </a:cxn>
                <a:cxn ang="0">
                  <a:pos x="228" y="39"/>
                </a:cxn>
                <a:cxn ang="0">
                  <a:pos x="238" y="30"/>
                </a:cxn>
                <a:cxn ang="0">
                  <a:pos x="254" y="18"/>
                </a:cxn>
                <a:cxn ang="0">
                  <a:pos x="267" y="13"/>
                </a:cxn>
                <a:cxn ang="0">
                  <a:pos x="274" y="11"/>
                </a:cxn>
                <a:cxn ang="0">
                  <a:pos x="277" y="9"/>
                </a:cxn>
                <a:cxn ang="0">
                  <a:pos x="279" y="2"/>
                </a:cxn>
                <a:cxn ang="0">
                  <a:pos x="276" y="0"/>
                </a:cxn>
                <a:cxn ang="0">
                  <a:pos x="274" y="0"/>
                </a:cxn>
              </a:cxnLst>
              <a:rect l="0" t="0" r="r" b="b"/>
              <a:pathLst>
                <a:path w="279" h="210">
                  <a:moveTo>
                    <a:pt x="274" y="0"/>
                  </a:moveTo>
                  <a:lnTo>
                    <a:pt x="274" y="0"/>
                  </a:lnTo>
                  <a:lnTo>
                    <a:pt x="264" y="1"/>
                  </a:lnTo>
                  <a:lnTo>
                    <a:pt x="257" y="3"/>
                  </a:lnTo>
                  <a:lnTo>
                    <a:pt x="249" y="7"/>
                  </a:lnTo>
                  <a:lnTo>
                    <a:pt x="242" y="13"/>
                  </a:lnTo>
                  <a:lnTo>
                    <a:pt x="228" y="23"/>
                  </a:lnTo>
                  <a:lnTo>
                    <a:pt x="213" y="35"/>
                  </a:lnTo>
                  <a:lnTo>
                    <a:pt x="213" y="35"/>
                  </a:lnTo>
                  <a:lnTo>
                    <a:pt x="192" y="49"/>
                  </a:lnTo>
                  <a:lnTo>
                    <a:pt x="172" y="65"/>
                  </a:lnTo>
                  <a:lnTo>
                    <a:pt x="152" y="81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11" y="116"/>
                  </a:lnTo>
                  <a:lnTo>
                    <a:pt x="90" y="134"/>
                  </a:lnTo>
                  <a:lnTo>
                    <a:pt x="68" y="150"/>
                  </a:lnTo>
                  <a:lnTo>
                    <a:pt x="45" y="166"/>
                  </a:lnTo>
                  <a:lnTo>
                    <a:pt x="45" y="166"/>
                  </a:lnTo>
                  <a:lnTo>
                    <a:pt x="33" y="173"/>
                  </a:lnTo>
                  <a:lnTo>
                    <a:pt x="18" y="181"/>
                  </a:lnTo>
                  <a:lnTo>
                    <a:pt x="12" y="187"/>
                  </a:lnTo>
                  <a:lnTo>
                    <a:pt x="7" y="190"/>
                  </a:lnTo>
                  <a:lnTo>
                    <a:pt x="3" y="197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7"/>
                  </a:lnTo>
                  <a:lnTo>
                    <a:pt x="4" y="210"/>
                  </a:lnTo>
                  <a:lnTo>
                    <a:pt x="8" y="210"/>
                  </a:lnTo>
                  <a:lnTo>
                    <a:pt x="9" y="209"/>
                  </a:lnTo>
                  <a:lnTo>
                    <a:pt x="11" y="206"/>
                  </a:lnTo>
                  <a:lnTo>
                    <a:pt x="11" y="206"/>
                  </a:lnTo>
                  <a:lnTo>
                    <a:pt x="12" y="202"/>
                  </a:lnTo>
                  <a:lnTo>
                    <a:pt x="15" y="200"/>
                  </a:lnTo>
                  <a:lnTo>
                    <a:pt x="22" y="194"/>
                  </a:lnTo>
                  <a:lnTo>
                    <a:pt x="37" y="185"/>
                  </a:lnTo>
                  <a:lnTo>
                    <a:pt x="37" y="185"/>
                  </a:lnTo>
                  <a:lnTo>
                    <a:pt x="68" y="164"/>
                  </a:lnTo>
                  <a:lnTo>
                    <a:pt x="68" y="164"/>
                  </a:lnTo>
                  <a:lnTo>
                    <a:pt x="97" y="142"/>
                  </a:lnTo>
                  <a:lnTo>
                    <a:pt x="126" y="120"/>
                  </a:lnTo>
                  <a:lnTo>
                    <a:pt x="126" y="120"/>
                  </a:lnTo>
                  <a:lnTo>
                    <a:pt x="160" y="90"/>
                  </a:lnTo>
                  <a:lnTo>
                    <a:pt x="177" y="75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228" y="39"/>
                  </a:lnTo>
                  <a:lnTo>
                    <a:pt x="228" y="39"/>
                  </a:lnTo>
                  <a:lnTo>
                    <a:pt x="238" y="30"/>
                  </a:lnTo>
                  <a:lnTo>
                    <a:pt x="249" y="22"/>
                  </a:lnTo>
                  <a:lnTo>
                    <a:pt x="254" y="18"/>
                  </a:lnTo>
                  <a:lnTo>
                    <a:pt x="260" y="14"/>
                  </a:lnTo>
                  <a:lnTo>
                    <a:pt x="267" y="13"/>
                  </a:lnTo>
                  <a:lnTo>
                    <a:pt x="274" y="11"/>
                  </a:lnTo>
                  <a:lnTo>
                    <a:pt x="274" y="11"/>
                  </a:lnTo>
                  <a:lnTo>
                    <a:pt x="276" y="10"/>
                  </a:lnTo>
                  <a:lnTo>
                    <a:pt x="277" y="9"/>
                  </a:lnTo>
                  <a:lnTo>
                    <a:pt x="279" y="5"/>
                  </a:lnTo>
                  <a:lnTo>
                    <a:pt x="279" y="2"/>
                  </a:lnTo>
                  <a:lnTo>
                    <a:pt x="277" y="1"/>
                  </a:lnTo>
                  <a:lnTo>
                    <a:pt x="276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8" name="Freeform 1048"/>
            <p:cNvSpPr/>
            <p:nvPr/>
          </p:nvSpPr>
          <p:spPr bwMode="auto">
            <a:xfrm>
              <a:off x="4597401" y="4083050"/>
              <a:ext cx="109538" cy="74613"/>
            </a:xfrm>
            <a:custGeom>
              <a:avLst/>
              <a:gdLst/>
              <a:ahLst/>
              <a:cxnLst>
                <a:cxn ang="0">
                  <a:pos x="267" y="0"/>
                </a:cxn>
                <a:cxn ang="0">
                  <a:pos x="267" y="0"/>
                </a:cxn>
                <a:cxn ang="0">
                  <a:pos x="261" y="2"/>
                </a:cxn>
                <a:cxn ang="0">
                  <a:pos x="253" y="5"/>
                </a:cxn>
                <a:cxn ang="0">
                  <a:pos x="240" y="13"/>
                </a:cxn>
                <a:cxn ang="0">
                  <a:pos x="214" y="32"/>
                </a:cxn>
                <a:cxn ang="0">
                  <a:pos x="214" y="32"/>
                </a:cxn>
                <a:cxn ang="0">
                  <a:pos x="195" y="43"/>
                </a:cxn>
                <a:cxn ang="0">
                  <a:pos x="177" y="54"/>
                </a:cxn>
                <a:cxn ang="0">
                  <a:pos x="138" y="75"/>
                </a:cxn>
                <a:cxn ang="0">
                  <a:pos x="138" y="75"/>
                </a:cxn>
                <a:cxn ang="0">
                  <a:pos x="121" y="85"/>
                </a:cxn>
                <a:cxn ang="0">
                  <a:pos x="104" y="95"/>
                </a:cxn>
                <a:cxn ang="0">
                  <a:pos x="71" y="119"/>
                </a:cxn>
                <a:cxn ang="0">
                  <a:pos x="38" y="145"/>
                </a:cxn>
                <a:cxn ang="0">
                  <a:pos x="10" y="172"/>
                </a:cxn>
                <a:cxn ang="0">
                  <a:pos x="10" y="172"/>
                </a:cxn>
                <a:cxn ang="0">
                  <a:pos x="8" y="172"/>
                </a:cxn>
                <a:cxn ang="0">
                  <a:pos x="3" y="177"/>
                </a:cxn>
                <a:cxn ang="0">
                  <a:pos x="3" y="177"/>
                </a:cxn>
                <a:cxn ang="0">
                  <a:pos x="2" y="180"/>
                </a:cxn>
                <a:cxn ang="0">
                  <a:pos x="0" y="183"/>
                </a:cxn>
                <a:cxn ang="0">
                  <a:pos x="3" y="187"/>
                </a:cxn>
                <a:cxn ang="0">
                  <a:pos x="7" y="188"/>
                </a:cxn>
                <a:cxn ang="0">
                  <a:pos x="8" y="188"/>
                </a:cxn>
                <a:cxn ang="0">
                  <a:pos x="11" y="187"/>
                </a:cxn>
                <a:cxn ang="0">
                  <a:pos x="11" y="187"/>
                </a:cxn>
                <a:cxn ang="0">
                  <a:pos x="25" y="172"/>
                </a:cxn>
                <a:cxn ang="0">
                  <a:pos x="41" y="158"/>
                </a:cxn>
                <a:cxn ang="0">
                  <a:pos x="74" y="132"/>
                </a:cxn>
                <a:cxn ang="0">
                  <a:pos x="109" y="107"/>
                </a:cxn>
                <a:cxn ang="0">
                  <a:pos x="143" y="85"/>
                </a:cxn>
                <a:cxn ang="0">
                  <a:pos x="143" y="85"/>
                </a:cxn>
                <a:cxn ang="0">
                  <a:pos x="159" y="75"/>
                </a:cxn>
                <a:cxn ang="0">
                  <a:pos x="174" y="68"/>
                </a:cxn>
                <a:cxn ang="0">
                  <a:pos x="190" y="60"/>
                </a:cxn>
                <a:cxn ang="0">
                  <a:pos x="206" y="51"/>
                </a:cxn>
                <a:cxn ang="0">
                  <a:pos x="206" y="51"/>
                </a:cxn>
                <a:cxn ang="0">
                  <a:pos x="236" y="32"/>
                </a:cxn>
                <a:cxn ang="0">
                  <a:pos x="236" y="32"/>
                </a:cxn>
                <a:cxn ang="0">
                  <a:pos x="252" y="19"/>
                </a:cxn>
                <a:cxn ang="0">
                  <a:pos x="261" y="14"/>
                </a:cxn>
                <a:cxn ang="0">
                  <a:pos x="266" y="11"/>
                </a:cxn>
                <a:cxn ang="0">
                  <a:pos x="271" y="10"/>
                </a:cxn>
                <a:cxn ang="0">
                  <a:pos x="271" y="10"/>
                </a:cxn>
                <a:cxn ang="0">
                  <a:pos x="272" y="10"/>
                </a:cxn>
                <a:cxn ang="0">
                  <a:pos x="274" y="9"/>
                </a:cxn>
                <a:cxn ang="0">
                  <a:pos x="275" y="6"/>
                </a:cxn>
                <a:cxn ang="0">
                  <a:pos x="275" y="3"/>
                </a:cxn>
                <a:cxn ang="0">
                  <a:pos x="272" y="1"/>
                </a:cxn>
                <a:cxn ang="0">
                  <a:pos x="270" y="0"/>
                </a:cxn>
                <a:cxn ang="0">
                  <a:pos x="267" y="0"/>
                </a:cxn>
                <a:cxn ang="0">
                  <a:pos x="267" y="0"/>
                </a:cxn>
              </a:cxnLst>
              <a:rect l="0" t="0" r="r" b="b"/>
              <a:pathLst>
                <a:path w="275" h="188">
                  <a:moveTo>
                    <a:pt x="267" y="0"/>
                  </a:moveTo>
                  <a:lnTo>
                    <a:pt x="267" y="0"/>
                  </a:lnTo>
                  <a:lnTo>
                    <a:pt x="261" y="2"/>
                  </a:lnTo>
                  <a:lnTo>
                    <a:pt x="253" y="5"/>
                  </a:lnTo>
                  <a:lnTo>
                    <a:pt x="240" y="13"/>
                  </a:lnTo>
                  <a:lnTo>
                    <a:pt x="214" y="32"/>
                  </a:lnTo>
                  <a:lnTo>
                    <a:pt x="214" y="32"/>
                  </a:lnTo>
                  <a:lnTo>
                    <a:pt x="195" y="43"/>
                  </a:lnTo>
                  <a:lnTo>
                    <a:pt x="177" y="54"/>
                  </a:lnTo>
                  <a:lnTo>
                    <a:pt x="138" y="75"/>
                  </a:lnTo>
                  <a:lnTo>
                    <a:pt x="138" y="75"/>
                  </a:lnTo>
                  <a:lnTo>
                    <a:pt x="121" y="85"/>
                  </a:lnTo>
                  <a:lnTo>
                    <a:pt x="104" y="95"/>
                  </a:lnTo>
                  <a:lnTo>
                    <a:pt x="71" y="119"/>
                  </a:lnTo>
                  <a:lnTo>
                    <a:pt x="38" y="145"/>
                  </a:lnTo>
                  <a:lnTo>
                    <a:pt x="10" y="172"/>
                  </a:lnTo>
                  <a:lnTo>
                    <a:pt x="10" y="172"/>
                  </a:lnTo>
                  <a:lnTo>
                    <a:pt x="8" y="172"/>
                  </a:lnTo>
                  <a:lnTo>
                    <a:pt x="3" y="177"/>
                  </a:lnTo>
                  <a:lnTo>
                    <a:pt x="3" y="177"/>
                  </a:lnTo>
                  <a:lnTo>
                    <a:pt x="2" y="180"/>
                  </a:lnTo>
                  <a:lnTo>
                    <a:pt x="0" y="183"/>
                  </a:lnTo>
                  <a:lnTo>
                    <a:pt x="3" y="187"/>
                  </a:lnTo>
                  <a:lnTo>
                    <a:pt x="7" y="188"/>
                  </a:lnTo>
                  <a:lnTo>
                    <a:pt x="8" y="188"/>
                  </a:lnTo>
                  <a:lnTo>
                    <a:pt x="11" y="187"/>
                  </a:lnTo>
                  <a:lnTo>
                    <a:pt x="11" y="187"/>
                  </a:lnTo>
                  <a:lnTo>
                    <a:pt x="25" y="172"/>
                  </a:lnTo>
                  <a:lnTo>
                    <a:pt x="41" y="158"/>
                  </a:lnTo>
                  <a:lnTo>
                    <a:pt x="74" y="132"/>
                  </a:lnTo>
                  <a:lnTo>
                    <a:pt x="109" y="107"/>
                  </a:lnTo>
                  <a:lnTo>
                    <a:pt x="143" y="85"/>
                  </a:lnTo>
                  <a:lnTo>
                    <a:pt x="143" y="85"/>
                  </a:lnTo>
                  <a:lnTo>
                    <a:pt x="159" y="75"/>
                  </a:lnTo>
                  <a:lnTo>
                    <a:pt x="174" y="68"/>
                  </a:lnTo>
                  <a:lnTo>
                    <a:pt x="190" y="60"/>
                  </a:lnTo>
                  <a:lnTo>
                    <a:pt x="206" y="51"/>
                  </a:lnTo>
                  <a:lnTo>
                    <a:pt x="206" y="51"/>
                  </a:lnTo>
                  <a:lnTo>
                    <a:pt x="236" y="32"/>
                  </a:lnTo>
                  <a:lnTo>
                    <a:pt x="236" y="32"/>
                  </a:lnTo>
                  <a:lnTo>
                    <a:pt x="252" y="19"/>
                  </a:lnTo>
                  <a:lnTo>
                    <a:pt x="261" y="14"/>
                  </a:lnTo>
                  <a:lnTo>
                    <a:pt x="266" y="11"/>
                  </a:lnTo>
                  <a:lnTo>
                    <a:pt x="271" y="10"/>
                  </a:lnTo>
                  <a:lnTo>
                    <a:pt x="271" y="10"/>
                  </a:lnTo>
                  <a:lnTo>
                    <a:pt x="272" y="10"/>
                  </a:lnTo>
                  <a:lnTo>
                    <a:pt x="274" y="9"/>
                  </a:lnTo>
                  <a:lnTo>
                    <a:pt x="275" y="6"/>
                  </a:lnTo>
                  <a:lnTo>
                    <a:pt x="275" y="3"/>
                  </a:lnTo>
                  <a:lnTo>
                    <a:pt x="272" y="1"/>
                  </a:lnTo>
                  <a:lnTo>
                    <a:pt x="270" y="0"/>
                  </a:lnTo>
                  <a:lnTo>
                    <a:pt x="267" y="0"/>
                  </a:lnTo>
                  <a:lnTo>
                    <a:pt x="267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9" name="Freeform 1049"/>
            <p:cNvSpPr/>
            <p:nvPr/>
          </p:nvSpPr>
          <p:spPr bwMode="auto">
            <a:xfrm>
              <a:off x="4627563" y="4092575"/>
              <a:ext cx="101600" cy="73025"/>
            </a:xfrm>
            <a:custGeom>
              <a:avLst/>
              <a:gdLst/>
              <a:ahLst/>
              <a:cxnLst>
                <a:cxn ang="0">
                  <a:pos x="250" y="0"/>
                </a:cxn>
                <a:cxn ang="0">
                  <a:pos x="235" y="6"/>
                </a:cxn>
                <a:cxn ang="0">
                  <a:pos x="224" y="15"/>
                </a:cxn>
                <a:cxn ang="0">
                  <a:pos x="207" y="30"/>
                </a:cxn>
                <a:cxn ang="0">
                  <a:pos x="200" y="34"/>
                </a:cxn>
                <a:cxn ang="0">
                  <a:pos x="137" y="69"/>
                </a:cxn>
                <a:cxn ang="0">
                  <a:pos x="118" y="82"/>
                </a:cxn>
                <a:cxn ang="0">
                  <a:pos x="63" y="119"/>
                </a:cxn>
                <a:cxn ang="0">
                  <a:pos x="46" y="132"/>
                </a:cxn>
                <a:cxn ang="0">
                  <a:pos x="20" y="150"/>
                </a:cxn>
                <a:cxn ang="0">
                  <a:pos x="7" y="162"/>
                </a:cxn>
                <a:cxn ang="0">
                  <a:pos x="0" y="175"/>
                </a:cxn>
                <a:cxn ang="0">
                  <a:pos x="0" y="178"/>
                </a:cxn>
                <a:cxn ang="0">
                  <a:pos x="5" y="183"/>
                </a:cxn>
                <a:cxn ang="0">
                  <a:pos x="10" y="180"/>
                </a:cxn>
                <a:cxn ang="0">
                  <a:pos x="12" y="179"/>
                </a:cxn>
                <a:cxn ang="0">
                  <a:pos x="16" y="171"/>
                </a:cxn>
                <a:cxn ang="0">
                  <a:pos x="31" y="158"/>
                </a:cxn>
                <a:cxn ang="0">
                  <a:pos x="39" y="151"/>
                </a:cxn>
                <a:cxn ang="0">
                  <a:pos x="58" y="137"/>
                </a:cxn>
                <a:cxn ang="0">
                  <a:pos x="77" y="123"/>
                </a:cxn>
                <a:cxn ang="0">
                  <a:pos x="127" y="89"/>
                </a:cxn>
                <a:cxn ang="0">
                  <a:pos x="144" y="80"/>
                </a:cxn>
                <a:cxn ang="0">
                  <a:pos x="175" y="63"/>
                </a:cxn>
                <a:cxn ang="0">
                  <a:pos x="205" y="44"/>
                </a:cxn>
                <a:cxn ang="0">
                  <a:pos x="212" y="40"/>
                </a:cxn>
                <a:cxn ang="0">
                  <a:pos x="229" y="26"/>
                </a:cxn>
                <a:cxn ang="0">
                  <a:pos x="246" y="13"/>
                </a:cxn>
                <a:cxn ang="0">
                  <a:pos x="252" y="12"/>
                </a:cxn>
                <a:cxn ang="0">
                  <a:pos x="256" y="9"/>
                </a:cxn>
                <a:cxn ang="0">
                  <a:pos x="256" y="5"/>
                </a:cxn>
                <a:cxn ang="0">
                  <a:pos x="252" y="1"/>
                </a:cxn>
                <a:cxn ang="0">
                  <a:pos x="250" y="0"/>
                </a:cxn>
              </a:cxnLst>
              <a:rect l="0" t="0" r="r" b="b"/>
              <a:pathLst>
                <a:path w="256" h="183">
                  <a:moveTo>
                    <a:pt x="250" y="0"/>
                  </a:moveTo>
                  <a:lnTo>
                    <a:pt x="250" y="0"/>
                  </a:lnTo>
                  <a:lnTo>
                    <a:pt x="242" y="2"/>
                  </a:lnTo>
                  <a:lnTo>
                    <a:pt x="235" y="6"/>
                  </a:lnTo>
                  <a:lnTo>
                    <a:pt x="229" y="10"/>
                  </a:lnTo>
                  <a:lnTo>
                    <a:pt x="224" y="15"/>
                  </a:lnTo>
                  <a:lnTo>
                    <a:pt x="212" y="25"/>
                  </a:lnTo>
                  <a:lnTo>
                    <a:pt x="207" y="30"/>
                  </a:lnTo>
                  <a:lnTo>
                    <a:pt x="200" y="34"/>
                  </a:lnTo>
                  <a:lnTo>
                    <a:pt x="200" y="34"/>
                  </a:lnTo>
                  <a:lnTo>
                    <a:pt x="158" y="56"/>
                  </a:lnTo>
                  <a:lnTo>
                    <a:pt x="137" y="69"/>
                  </a:lnTo>
                  <a:lnTo>
                    <a:pt x="118" y="82"/>
                  </a:lnTo>
                  <a:lnTo>
                    <a:pt x="118" y="82"/>
                  </a:lnTo>
                  <a:lnTo>
                    <a:pt x="81" y="106"/>
                  </a:lnTo>
                  <a:lnTo>
                    <a:pt x="63" y="119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33" y="141"/>
                  </a:lnTo>
                  <a:lnTo>
                    <a:pt x="20" y="150"/>
                  </a:lnTo>
                  <a:lnTo>
                    <a:pt x="13" y="155"/>
                  </a:lnTo>
                  <a:lnTo>
                    <a:pt x="7" y="162"/>
                  </a:lnTo>
                  <a:lnTo>
                    <a:pt x="3" y="168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8"/>
                  </a:lnTo>
                  <a:lnTo>
                    <a:pt x="1" y="180"/>
                  </a:lnTo>
                  <a:lnTo>
                    <a:pt x="5" y="183"/>
                  </a:lnTo>
                  <a:lnTo>
                    <a:pt x="9" y="183"/>
                  </a:lnTo>
                  <a:lnTo>
                    <a:pt x="10" y="180"/>
                  </a:lnTo>
                  <a:lnTo>
                    <a:pt x="12" y="179"/>
                  </a:lnTo>
                  <a:lnTo>
                    <a:pt x="12" y="179"/>
                  </a:lnTo>
                  <a:lnTo>
                    <a:pt x="13" y="175"/>
                  </a:lnTo>
                  <a:lnTo>
                    <a:pt x="16" y="171"/>
                  </a:lnTo>
                  <a:lnTo>
                    <a:pt x="24" y="165"/>
                  </a:lnTo>
                  <a:lnTo>
                    <a:pt x="31" y="158"/>
                  </a:lnTo>
                  <a:lnTo>
                    <a:pt x="39" y="151"/>
                  </a:lnTo>
                  <a:lnTo>
                    <a:pt x="39" y="151"/>
                  </a:lnTo>
                  <a:lnTo>
                    <a:pt x="48" y="144"/>
                  </a:lnTo>
                  <a:lnTo>
                    <a:pt x="58" y="137"/>
                  </a:lnTo>
                  <a:lnTo>
                    <a:pt x="77" y="123"/>
                  </a:lnTo>
                  <a:lnTo>
                    <a:pt x="77" y="123"/>
                  </a:lnTo>
                  <a:lnTo>
                    <a:pt x="110" y="100"/>
                  </a:lnTo>
                  <a:lnTo>
                    <a:pt x="127" y="89"/>
                  </a:lnTo>
                  <a:lnTo>
                    <a:pt x="144" y="80"/>
                  </a:lnTo>
                  <a:lnTo>
                    <a:pt x="144" y="80"/>
                  </a:lnTo>
                  <a:lnTo>
                    <a:pt x="160" y="72"/>
                  </a:lnTo>
                  <a:lnTo>
                    <a:pt x="175" y="63"/>
                  </a:lnTo>
                  <a:lnTo>
                    <a:pt x="190" y="52"/>
                  </a:lnTo>
                  <a:lnTo>
                    <a:pt x="205" y="44"/>
                  </a:lnTo>
                  <a:lnTo>
                    <a:pt x="205" y="44"/>
                  </a:lnTo>
                  <a:lnTo>
                    <a:pt x="212" y="40"/>
                  </a:lnTo>
                  <a:lnTo>
                    <a:pt x="217" y="35"/>
                  </a:lnTo>
                  <a:lnTo>
                    <a:pt x="229" y="26"/>
                  </a:lnTo>
                  <a:lnTo>
                    <a:pt x="241" y="17"/>
                  </a:lnTo>
                  <a:lnTo>
                    <a:pt x="246" y="13"/>
                  </a:lnTo>
                  <a:lnTo>
                    <a:pt x="252" y="12"/>
                  </a:lnTo>
                  <a:lnTo>
                    <a:pt x="252" y="12"/>
                  </a:lnTo>
                  <a:lnTo>
                    <a:pt x="255" y="10"/>
                  </a:lnTo>
                  <a:lnTo>
                    <a:pt x="256" y="9"/>
                  </a:lnTo>
                  <a:lnTo>
                    <a:pt x="256" y="8"/>
                  </a:lnTo>
                  <a:lnTo>
                    <a:pt x="256" y="5"/>
                  </a:lnTo>
                  <a:lnTo>
                    <a:pt x="254" y="1"/>
                  </a:lnTo>
                  <a:lnTo>
                    <a:pt x="252" y="1"/>
                  </a:lnTo>
                  <a:lnTo>
                    <a:pt x="250" y="0"/>
                  </a:lnTo>
                  <a:lnTo>
                    <a:pt x="25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0" name="Freeform 1050"/>
            <p:cNvSpPr/>
            <p:nvPr/>
          </p:nvSpPr>
          <p:spPr bwMode="auto">
            <a:xfrm>
              <a:off x="4645026" y="4103688"/>
              <a:ext cx="114300" cy="68263"/>
            </a:xfrm>
            <a:custGeom>
              <a:avLst/>
              <a:gdLst/>
              <a:ahLst/>
              <a:cxnLst>
                <a:cxn ang="0">
                  <a:pos x="278" y="0"/>
                </a:cxn>
                <a:cxn ang="0">
                  <a:pos x="278" y="0"/>
                </a:cxn>
                <a:cxn ang="0">
                  <a:pos x="268" y="5"/>
                </a:cxn>
                <a:cxn ang="0">
                  <a:pos x="259" y="9"/>
                </a:cxn>
                <a:cxn ang="0">
                  <a:pos x="242" y="20"/>
                </a:cxn>
                <a:cxn ang="0">
                  <a:pos x="208" y="44"/>
                </a:cxn>
                <a:cxn ang="0">
                  <a:pos x="208" y="44"/>
                </a:cxn>
                <a:cxn ang="0">
                  <a:pos x="185" y="58"/>
                </a:cxn>
                <a:cxn ang="0">
                  <a:pos x="162" y="73"/>
                </a:cxn>
                <a:cxn ang="0">
                  <a:pos x="140" y="85"/>
                </a:cxn>
                <a:cxn ang="0">
                  <a:pos x="115" y="96"/>
                </a:cxn>
                <a:cxn ang="0">
                  <a:pos x="115" y="96"/>
                </a:cxn>
                <a:cxn ang="0">
                  <a:pos x="97" y="105"/>
                </a:cxn>
                <a:cxn ang="0">
                  <a:pos x="77" y="116"/>
                </a:cxn>
                <a:cxn ang="0">
                  <a:pos x="59" y="126"/>
                </a:cxn>
                <a:cxn ang="0">
                  <a:pos x="39" y="136"/>
                </a:cxn>
                <a:cxn ang="0">
                  <a:pos x="39" y="136"/>
                </a:cxn>
                <a:cxn ang="0">
                  <a:pos x="29" y="141"/>
                </a:cxn>
                <a:cxn ang="0">
                  <a:pos x="17" y="146"/>
                </a:cxn>
                <a:cxn ang="0">
                  <a:pos x="10" y="150"/>
                </a:cxn>
                <a:cxn ang="0">
                  <a:pos x="6" y="154"/>
                </a:cxn>
                <a:cxn ang="0">
                  <a:pos x="2" y="158"/>
                </a:cxn>
                <a:cxn ang="0">
                  <a:pos x="0" y="164"/>
                </a:cxn>
                <a:cxn ang="0">
                  <a:pos x="0" y="164"/>
                </a:cxn>
                <a:cxn ang="0">
                  <a:pos x="0" y="166"/>
                </a:cxn>
                <a:cxn ang="0">
                  <a:pos x="1" y="168"/>
                </a:cxn>
                <a:cxn ang="0">
                  <a:pos x="4" y="171"/>
                </a:cxn>
                <a:cxn ang="0">
                  <a:pos x="8" y="171"/>
                </a:cxn>
                <a:cxn ang="0">
                  <a:pos x="10" y="170"/>
                </a:cxn>
                <a:cxn ang="0">
                  <a:pos x="12" y="167"/>
                </a:cxn>
                <a:cxn ang="0">
                  <a:pos x="12" y="167"/>
                </a:cxn>
                <a:cxn ang="0">
                  <a:pos x="13" y="162"/>
                </a:cxn>
                <a:cxn ang="0">
                  <a:pos x="18" y="158"/>
                </a:cxn>
                <a:cxn ang="0">
                  <a:pos x="23" y="154"/>
                </a:cxn>
                <a:cxn ang="0">
                  <a:pos x="30" y="151"/>
                </a:cxn>
                <a:cxn ang="0">
                  <a:pos x="53" y="142"/>
                </a:cxn>
                <a:cxn ang="0">
                  <a:pos x="53" y="142"/>
                </a:cxn>
                <a:cxn ang="0">
                  <a:pos x="73" y="132"/>
                </a:cxn>
                <a:cxn ang="0">
                  <a:pos x="91" y="122"/>
                </a:cxn>
                <a:cxn ang="0">
                  <a:pos x="110" y="112"/>
                </a:cxn>
                <a:cxn ang="0">
                  <a:pos x="129" y="103"/>
                </a:cxn>
                <a:cxn ang="0">
                  <a:pos x="129" y="103"/>
                </a:cxn>
                <a:cxn ang="0">
                  <a:pos x="149" y="94"/>
                </a:cxn>
                <a:cxn ang="0">
                  <a:pos x="168" y="83"/>
                </a:cxn>
                <a:cxn ang="0">
                  <a:pos x="187" y="71"/>
                </a:cxn>
                <a:cxn ang="0">
                  <a:pos x="205" y="60"/>
                </a:cxn>
                <a:cxn ang="0">
                  <a:pos x="205" y="60"/>
                </a:cxn>
                <a:cxn ang="0">
                  <a:pos x="242" y="34"/>
                </a:cxn>
                <a:cxn ang="0">
                  <a:pos x="261" y="20"/>
                </a:cxn>
                <a:cxn ang="0">
                  <a:pos x="271" y="15"/>
                </a:cxn>
                <a:cxn ang="0">
                  <a:pos x="281" y="11"/>
                </a:cxn>
                <a:cxn ang="0">
                  <a:pos x="281" y="11"/>
                </a:cxn>
                <a:cxn ang="0">
                  <a:pos x="284" y="10"/>
                </a:cxn>
                <a:cxn ang="0">
                  <a:pos x="285" y="7"/>
                </a:cxn>
                <a:cxn ang="0">
                  <a:pos x="285" y="3"/>
                </a:cxn>
                <a:cxn ang="0">
                  <a:pos x="284" y="2"/>
                </a:cxn>
                <a:cxn ang="0">
                  <a:pos x="282" y="0"/>
                </a:cxn>
                <a:cxn ang="0">
                  <a:pos x="281" y="0"/>
                </a:cxn>
                <a:cxn ang="0">
                  <a:pos x="278" y="0"/>
                </a:cxn>
                <a:cxn ang="0">
                  <a:pos x="278" y="0"/>
                </a:cxn>
              </a:cxnLst>
              <a:rect l="0" t="0" r="r" b="b"/>
              <a:pathLst>
                <a:path w="285" h="171">
                  <a:moveTo>
                    <a:pt x="278" y="0"/>
                  </a:moveTo>
                  <a:lnTo>
                    <a:pt x="278" y="0"/>
                  </a:lnTo>
                  <a:lnTo>
                    <a:pt x="268" y="5"/>
                  </a:lnTo>
                  <a:lnTo>
                    <a:pt x="259" y="9"/>
                  </a:lnTo>
                  <a:lnTo>
                    <a:pt x="242" y="20"/>
                  </a:lnTo>
                  <a:lnTo>
                    <a:pt x="208" y="44"/>
                  </a:lnTo>
                  <a:lnTo>
                    <a:pt x="208" y="44"/>
                  </a:lnTo>
                  <a:lnTo>
                    <a:pt x="185" y="58"/>
                  </a:lnTo>
                  <a:lnTo>
                    <a:pt x="162" y="73"/>
                  </a:lnTo>
                  <a:lnTo>
                    <a:pt x="140" y="85"/>
                  </a:lnTo>
                  <a:lnTo>
                    <a:pt x="115" y="96"/>
                  </a:lnTo>
                  <a:lnTo>
                    <a:pt x="115" y="96"/>
                  </a:lnTo>
                  <a:lnTo>
                    <a:pt x="97" y="105"/>
                  </a:lnTo>
                  <a:lnTo>
                    <a:pt x="77" y="116"/>
                  </a:lnTo>
                  <a:lnTo>
                    <a:pt x="59" y="126"/>
                  </a:lnTo>
                  <a:lnTo>
                    <a:pt x="39" y="136"/>
                  </a:lnTo>
                  <a:lnTo>
                    <a:pt x="39" y="136"/>
                  </a:lnTo>
                  <a:lnTo>
                    <a:pt x="29" y="141"/>
                  </a:lnTo>
                  <a:lnTo>
                    <a:pt x="17" y="146"/>
                  </a:lnTo>
                  <a:lnTo>
                    <a:pt x="10" y="150"/>
                  </a:lnTo>
                  <a:lnTo>
                    <a:pt x="6" y="154"/>
                  </a:lnTo>
                  <a:lnTo>
                    <a:pt x="2" y="158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6"/>
                  </a:lnTo>
                  <a:lnTo>
                    <a:pt x="1" y="168"/>
                  </a:lnTo>
                  <a:lnTo>
                    <a:pt x="4" y="171"/>
                  </a:lnTo>
                  <a:lnTo>
                    <a:pt x="8" y="171"/>
                  </a:lnTo>
                  <a:lnTo>
                    <a:pt x="10" y="170"/>
                  </a:lnTo>
                  <a:lnTo>
                    <a:pt x="12" y="167"/>
                  </a:lnTo>
                  <a:lnTo>
                    <a:pt x="12" y="167"/>
                  </a:lnTo>
                  <a:lnTo>
                    <a:pt x="13" y="162"/>
                  </a:lnTo>
                  <a:lnTo>
                    <a:pt x="18" y="158"/>
                  </a:lnTo>
                  <a:lnTo>
                    <a:pt x="23" y="154"/>
                  </a:lnTo>
                  <a:lnTo>
                    <a:pt x="30" y="151"/>
                  </a:lnTo>
                  <a:lnTo>
                    <a:pt x="53" y="142"/>
                  </a:lnTo>
                  <a:lnTo>
                    <a:pt x="53" y="142"/>
                  </a:lnTo>
                  <a:lnTo>
                    <a:pt x="73" y="132"/>
                  </a:lnTo>
                  <a:lnTo>
                    <a:pt x="91" y="122"/>
                  </a:lnTo>
                  <a:lnTo>
                    <a:pt x="110" y="112"/>
                  </a:lnTo>
                  <a:lnTo>
                    <a:pt x="129" y="103"/>
                  </a:lnTo>
                  <a:lnTo>
                    <a:pt x="129" y="103"/>
                  </a:lnTo>
                  <a:lnTo>
                    <a:pt x="149" y="94"/>
                  </a:lnTo>
                  <a:lnTo>
                    <a:pt x="168" y="83"/>
                  </a:lnTo>
                  <a:lnTo>
                    <a:pt x="187" y="71"/>
                  </a:lnTo>
                  <a:lnTo>
                    <a:pt x="205" y="60"/>
                  </a:lnTo>
                  <a:lnTo>
                    <a:pt x="205" y="60"/>
                  </a:lnTo>
                  <a:lnTo>
                    <a:pt x="242" y="34"/>
                  </a:lnTo>
                  <a:lnTo>
                    <a:pt x="261" y="20"/>
                  </a:lnTo>
                  <a:lnTo>
                    <a:pt x="271" y="15"/>
                  </a:lnTo>
                  <a:lnTo>
                    <a:pt x="281" y="11"/>
                  </a:lnTo>
                  <a:lnTo>
                    <a:pt x="281" y="11"/>
                  </a:lnTo>
                  <a:lnTo>
                    <a:pt x="284" y="10"/>
                  </a:lnTo>
                  <a:lnTo>
                    <a:pt x="285" y="7"/>
                  </a:lnTo>
                  <a:lnTo>
                    <a:pt x="285" y="3"/>
                  </a:lnTo>
                  <a:lnTo>
                    <a:pt x="284" y="2"/>
                  </a:lnTo>
                  <a:lnTo>
                    <a:pt x="282" y="0"/>
                  </a:lnTo>
                  <a:lnTo>
                    <a:pt x="281" y="0"/>
                  </a:lnTo>
                  <a:lnTo>
                    <a:pt x="278" y="0"/>
                  </a:lnTo>
                  <a:lnTo>
                    <a:pt x="27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1" name="Freeform 1051"/>
            <p:cNvSpPr/>
            <p:nvPr/>
          </p:nvSpPr>
          <p:spPr bwMode="auto">
            <a:xfrm>
              <a:off x="4689476" y="4114800"/>
              <a:ext cx="96838" cy="68263"/>
            </a:xfrm>
            <a:custGeom>
              <a:avLst/>
              <a:gdLst/>
              <a:ahLst/>
              <a:cxnLst>
                <a:cxn ang="0">
                  <a:pos x="234" y="4"/>
                </a:cxn>
                <a:cxn ang="0">
                  <a:pos x="234" y="4"/>
                </a:cxn>
                <a:cxn ang="0">
                  <a:pos x="232" y="11"/>
                </a:cxn>
                <a:cxn ang="0">
                  <a:pos x="225" y="19"/>
                </a:cxn>
                <a:cxn ang="0">
                  <a:pos x="217" y="25"/>
                </a:cxn>
                <a:cxn ang="0">
                  <a:pos x="208" y="30"/>
                </a:cxn>
                <a:cxn ang="0">
                  <a:pos x="189" y="41"/>
                </a:cxn>
                <a:cxn ang="0">
                  <a:pos x="173" y="49"/>
                </a:cxn>
                <a:cxn ang="0">
                  <a:pos x="173" y="49"/>
                </a:cxn>
                <a:cxn ang="0">
                  <a:pos x="112" y="85"/>
                </a:cxn>
                <a:cxn ang="0">
                  <a:pos x="112" y="85"/>
                </a:cxn>
                <a:cxn ang="0">
                  <a:pos x="83" y="102"/>
                </a:cxn>
                <a:cxn ang="0">
                  <a:pos x="55" y="121"/>
                </a:cxn>
                <a:cxn ang="0">
                  <a:pos x="28" y="140"/>
                </a:cxn>
                <a:cxn ang="0">
                  <a:pos x="2" y="161"/>
                </a:cxn>
                <a:cxn ang="0">
                  <a:pos x="2" y="161"/>
                </a:cxn>
                <a:cxn ang="0">
                  <a:pos x="0" y="164"/>
                </a:cxn>
                <a:cxn ang="0">
                  <a:pos x="0" y="166"/>
                </a:cxn>
                <a:cxn ang="0">
                  <a:pos x="2" y="169"/>
                </a:cxn>
                <a:cxn ang="0">
                  <a:pos x="6" y="172"/>
                </a:cxn>
                <a:cxn ang="0">
                  <a:pos x="8" y="172"/>
                </a:cxn>
                <a:cxn ang="0">
                  <a:pos x="9" y="170"/>
                </a:cxn>
                <a:cxn ang="0">
                  <a:pos x="9" y="170"/>
                </a:cxn>
                <a:cxn ang="0">
                  <a:pos x="26" y="156"/>
                </a:cxn>
                <a:cxn ang="0">
                  <a:pos x="43" y="143"/>
                </a:cxn>
                <a:cxn ang="0">
                  <a:pos x="62" y="131"/>
                </a:cxn>
                <a:cxn ang="0">
                  <a:pos x="80" y="119"/>
                </a:cxn>
                <a:cxn ang="0">
                  <a:pos x="117" y="97"/>
                </a:cxn>
                <a:cxn ang="0">
                  <a:pos x="135" y="87"/>
                </a:cxn>
                <a:cxn ang="0">
                  <a:pos x="153" y="74"/>
                </a:cxn>
                <a:cxn ang="0">
                  <a:pos x="153" y="74"/>
                </a:cxn>
                <a:cxn ang="0">
                  <a:pos x="170" y="63"/>
                </a:cxn>
                <a:cxn ang="0">
                  <a:pos x="187" y="54"/>
                </a:cxn>
                <a:cxn ang="0">
                  <a:pos x="203" y="45"/>
                </a:cxn>
                <a:cxn ang="0">
                  <a:pos x="220" y="34"/>
                </a:cxn>
                <a:cxn ang="0">
                  <a:pos x="220" y="34"/>
                </a:cxn>
                <a:cxn ang="0">
                  <a:pos x="229" y="28"/>
                </a:cxn>
                <a:cxn ang="0">
                  <a:pos x="236" y="24"/>
                </a:cxn>
                <a:cxn ang="0">
                  <a:pos x="240" y="20"/>
                </a:cxn>
                <a:cxn ang="0">
                  <a:pos x="242" y="17"/>
                </a:cxn>
                <a:cxn ang="0">
                  <a:pos x="244" y="13"/>
                </a:cxn>
                <a:cxn ang="0">
                  <a:pos x="245" y="7"/>
                </a:cxn>
                <a:cxn ang="0">
                  <a:pos x="245" y="7"/>
                </a:cxn>
                <a:cxn ang="0">
                  <a:pos x="245" y="6"/>
                </a:cxn>
                <a:cxn ang="0">
                  <a:pos x="245" y="3"/>
                </a:cxn>
                <a:cxn ang="0">
                  <a:pos x="241" y="0"/>
                </a:cxn>
                <a:cxn ang="0">
                  <a:pos x="237" y="0"/>
                </a:cxn>
                <a:cxn ang="0">
                  <a:pos x="236" y="2"/>
                </a:cxn>
                <a:cxn ang="0">
                  <a:pos x="234" y="4"/>
                </a:cxn>
                <a:cxn ang="0">
                  <a:pos x="234" y="4"/>
                </a:cxn>
              </a:cxnLst>
              <a:rect l="0" t="0" r="r" b="b"/>
              <a:pathLst>
                <a:path w="245" h="172">
                  <a:moveTo>
                    <a:pt x="234" y="4"/>
                  </a:moveTo>
                  <a:lnTo>
                    <a:pt x="234" y="4"/>
                  </a:lnTo>
                  <a:lnTo>
                    <a:pt x="232" y="11"/>
                  </a:lnTo>
                  <a:lnTo>
                    <a:pt x="225" y="19"/>
                  </a:lnTo>
                  <a:lnTo>
                    <a:pt x="217" y="25"/>
                  </a:lnTo>
                  <a:lnTo>
                    <a:pt x="208" y="30"/>
                  </a:lnTo>
                  <a:lnTo>
                    <a:pt x="189" y="41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12" y="85"/>
                  </a:lnTo>
                  <a:lnTo>
                    <a:pt x="112" y="85"/>
                  </a:lnTo>
                  <a:lnTo>
                    <a:pt x="83" y="102"/>
                  </a:lnTo>
                  <a:lnTo>
                    <a:pt x="55" y="121"/>
                  </a:lnTo>
                  <a:lnTo>
                    <a:pt x="28" y="140"/>
                  </a:lnTo>
                  <a:lnTo>
                    <a:pt x="2" y="161"/>
                  </a:lnTo>
                  <a:lnTo>
                    <a:pt x="2" y="161"/>
                  </a:lnTo>
                  <a:lnTo>
                    <a:pt x="0" y="164"/>
                  </a:lnTo>
                  <a:lnTo>
                    <a:pt x="0" y="166"/>
                  </a:lnTo>
                  <a:lnTo>
                    <a:pt x="2" y="169"/>
                  </a:lnTo>
                  <a:lnTo>
                    <a:pt x="6" y="172"/>
                  </a:lnTo>
                  <a:lnTo>
                    <a:pt x="8" y="172"/>
                  </a:lnTo>
                  <a:lnTo>
                    <a:pt x="9" y="170"/>
                  </a:lnTo>
                  <a:lnTo>
                    <a:pt x="9" y="170"/>
                  </a:lnTo>
                  <a:lnTo>
                    <a:pt x="26" y="156"/>
                  </a:lnTo>
                  <a:lnTo>
                    <a:pt x="43" y="143"/>
                  </a:lnTo>
                  <a:lnTo>
                    <a:pt x="62" y="131"/>
                  </a:lnTo>
                  <a:lnTo>
                    <a:pt x="80" y="119"/>
                  </a:lnTo>
                  <a:lnTo>
                    <a:pt x="117" y="97"/>
                  </a:lnTo>
                  <a:lnTo>
                    <a:pt x="135" y="87"/>
                  </a:lnTo>
                  <a:lnTo>
                    <a:pt x="153" y="74"/>
                  </a:lnTo>
                  <a:lnTo>
                    <a:pt x="153" y="74"/>
                  </a:lnTo>
                  <a:lnTo>
                    <a:pt x="170" y="63"/>
                  </a:lnTo>
                  <a:lnTo>
                    <a:pt x="187" y="54"/>
                  </a:lnTo>
                  <a:lnTo>
                    <a:pt x="203" y="45"/>
                  </a:lnTo>
                  <a:lnTo>
                    <a:pt x="220" y="34"/>
                  </a:lnTo>
                  <a:lnTo>
                    <a:pt x="220" y="34"/>
                  </a:lnTo>
                  <a:lnTo>
                    <a:pt x="229" y="28"/>
                  </a:lnTo>
                  <a:lnTo>
                    <a:pt x="236" y="24"/>
                  </a:lnTo>
                  <a:lnTo>
                    <a:pt x="240" y="20"/>
                  </a:lnTo>
                  <a:lnTo>
                    <a:pt x="242" y="17"/>
                  </a:lnTo>
                  <a:lnTo>
                    <a:pt x="244" y="13"/>
                  </a:lnTo>
                  <a:lnTo>
                    <a:pt x="245" y="7"/>
                  </a:lnTo>
                  <a:lnTo>
                    <a:pt x="245" y="7"/>
                  </a:lnTo>
                  <a:lnTo>
                    <a:pt x="245" y="6"/>
                  </a:lnTo>
                  <a:lnTo>
                    <a:pt x="245" y="3"/>
                  </a:lnTo>
                  <a:lnTo>
                    <a:pt x="241" y="0"/>
                  </a:lnTo>
                  <a:lnTo>
                    <a:pt x="237" y="0"/>
                  </a:lnTo>
                  <a:lnTo>
                    <a:pt x="236" y="2"/>
                  </a:lnTo>
                  <a:lnTo>
                    <a:pt x="234" y="4"/>
                  </a:lnTo>
                  <a:lnTo>
                    <a:pt x="23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2" name="Freeform 1052"/>
            <p:cNvSpPr/>
            <p:nvPr/>
          </p:nvSpPr>
          <p:spPr bwMode="auto">
            <a:xfrm>
              <a:off x="4718051" y="4133850"/>
              <a:ext cx="90488" cy="55563"/>
            </a:xfrm>
            <a:custGeom>
              <a:avLst/>
              <a:gdLst/>
              <a:ahLst/>
              <a:cxnLst>
                <a:cxn ang="0">
                  <a:pos x="218" y="1"/>
                </a:cxn>
                <a:cxn ang="0">
                  <a:pos x="218" y="1"/>
                </a:cxn>
                <a:cxn ang="0">
                  <a:pos x="207" y="12"/>
                </a:cxn>
                <a:cxn ang="0">
                  <a:pos x="195" y="21"/>
                </a:cxn>
                <a:cxn ang="0">
                  <a:pos x="182" y="30"/>
                </a:cxn>
                <a:cxn ang="0">
                  <a:pos x="169" y="38"/>
                </a:cxn>
                <a:cxn ang="0">
                  <a:pos x="141" y="52"/>
                </a:cxn>
                <a:cxn ang="0">
                  <a:pos x="114" y="65"/>
                </a:cxn>
                <a:cxn ang="0">
                  <a:pos x="114" y="65"/>
                </a:cxn>
                <a:cxn ang="0">
                  <a:pos x="98" y="73"/>
                </a:cxn>
                <a:cxn ang="0">
                  <a:pos x="85" y="81"/>
                </a:cxn>
                <a:cxn ang="0">
                  <a:pos x="57" y="98"/>
                </a:cxn>
                <a:cxn ang="0">
                  <a:pos x="30" y="116"/>
                </a:cxn>
                <a:cxn ang="0">
                  <a:pos x="17" y="124"/>
                </a:cxn>
                <a:cxn ang="0">
                  <a:pos x="2" y="132"/>
                </a:cxn>
                <a:cxn ang="0">
                  <a:pos x="2" y="132"/>
                </a:cxn>
                <a:cxn ang="0">
                  <a:pos x="0" y="133"/>
                </a:cxn>
                <a:cxn ang="0">
                  <a:pos x="0" y="135"/>
                </a:cxn>
                <a:cxn ang="0">
                  <a:pos x="0" y="140"/>
                </a:cxn>
                <a:cxn ang="0">
                  <a:pos x="4" y="143"/>
                </a:cxn>
                <a:cxn ang="0">
                  <a:pos x="5" y="143"/>
                </a:cxn>
                <a:cxn ang="0">
                  <a:pos x="8" y="141"/>
                </a:cxn>
                <a:cxn ang="0">
                  <a:pos x="8" y="141"/>
                </a:cxn>
                <a:cxn ang="0">
                  <a:pos x="22" y="135"/>
                </a:cxn>
                <a:cxn ang="0">
                  <a:pos x="37" y="126"/>
                </a:cxn>
                <a:cxn ang="0">
                  <a:pos x="63" y="107"/>
                </a:cxn>
                <a:cxn ang="0">
                  <a:pos x="90" y="90"/>
                </a:cxn>
                <a:cxn ang="0">
                  <a:pos x="105" y="82"/>
                </a:cxn>
                <a:cxn ang="0">
                  <a:pos x="119" y="76"/>
                </a:cxn>
                <a:cxn ang="0">
                  <a:pos x="119" y="76"/>
                </a:cxn>
                <a:cxn ang="0">
                  <a:pos x="148" y="63"/>
                </a:cxn>
                <a:cxn ang="0">
                  <a:pos x="175" y="47"/>
                </a:cxn>
                <a:cxn ang="0">
                  <a:pos x="188" y="39"/>
                </a:cxn>
                <a:cxn ang="0">
                  <a:pos x="201" y="30"/>
                </a:cxn>
                <a:cxn ang="0">
                  <a:pos x="214" y="20"/>
                </a:cxn>
                <a:cxn ang="0">
                  <a:pos x="226" y="9"/>
                </a:cxn>
                <a:cxn ang="0">
                  <a:pos x="226" y="9"/>
                </a:cxn>
                <a:cxn ang="0">
                  <a:pos x="227" y="8"/>
                </a:cxn>
                <a:cxn ang="0">
                  <a:pos x="227" y="5"/>
                </a:cxn>
                <a:cxn ang="0">
                  <a:pos x="226" y="1"/>
                </a:cxn>
                <a:cxn ang="0">
                  <a:pos x="222" y="0"/>
                </a:cxn>
                <a:cxn ang="0">
                  <a:pos x="220" y="0"/>
                </a:cxn>
                <a:cxn ang="0">
                  <a:pos x="218" y="1"/>
                </a:cxn>
                <a:cxn ang="0">
                  <a:pos x="218" y="1"/>
                </a:cxn>
              </a:cxnLst>
              <a:rect l="0" t="0" r="r" b="b"/>
              <a:pathLst>
                <a:path w="227" h="143">
                  <a:moveTo>
                    <a:pt x="218" y="1"/>
                  </a:moveTo>
                  <a:lnTo>
                    <a:pt x="218" y="1"/>
                  </a:lnTo>
                  <a:lnTo>
                    <a:pt x="207" y="12"/>
                  </a:lnTo>
                  <a:lnTo>
                    <a:pt x="195" y="21"/>
                  </a:lnTo>
                  <a:lnTo>
                    <a:pt x="182" y="30"/>
                  </a:lnTo>
                  <a:lnTo>
                    <a:pt x="169" y="38"/>
                  </a:lnTo>
                  <a:lnTo>
                    <a:pt x="141" y="52"/>
                  </a:lnTo>
                  <a:lnTo>
                    <a:pt x="114" y="65"/>
                  </a:lnTo>
                  <a:lnTo>
                    <a:pt x="114" y="65"/>
                  </a:lnTo>
                  <a:lnTo>
                    <a:pt x="98" y="73"/>
                  </a:lnTo>
                  <a:lnTo>
                    <a:pt x="85" y="81"/>
                  </a:lnTo>
                  <a:lnTo>
                    <a:pt x="57" y="98"/>
                  </a:lnTo>
                  <a:lnTo>
                    <a:pt x="30" y="116"/>
                  </a:lnTo>
                  <a:lnTo>
                    <a:pt x="17" y="124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0" y="133"/>
                  </a:lnTo>
                  <a:lnTo>
                    <a:pt x="0" y="135"/>
                  </a:lnTo>
                  <a:lnTo>
                    <a:pt x="0" y="140"/>
                  </a:lnTo>
                  <a:lnTo>
                    <a:pt x="4" y="143"/>
                  </a:lnTo>
                  <a:lnTo>
                    <a:pt x="5" y="143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22" y="135"/>
                  </a:lnTo>
                  <a:lnTo>
                    <a:pt x="37" y="126"/>
                  </a:lnTo>
                  <a:lnTo>
                    <a:pt x="63" y="107"/>
                  </a:lnTo>
                  <a:lnTo>
                    <a:pt x="90" y="90"/>
                  </a:lnTo>
                  <a:lnTo>
                    <a:pt x="105" y="82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48" y="63"/>
                  </a:lnTo>
                  <a:lnTo>
                    <a:pt x="175" y="47"/>
                  </a:lnTo>
                  <a:lnTo>
                    <a:pt x="188" y="39"/>
                  </a:lnTo>
                  <a:lnTo>
                    <a:pt x="201" y="30"/>
                  </a:lnTo>
                  <a:lnTo>
                    <a:pt x="214" y="20"/>
                  </a:lnTo>
                  <a:lnTo>
                    <a:pt x="226" y="9"/>
                  </a:lnTo>
                  <a:lnTo>
                    <a:pt x="226" y="9"/>
                  </a:lnTo>
                  <a:lnTo>
                    <a:pt x="227" y="8"/>
                  </a:lnTo>
                  <a:lnTo>
                    <a:pt x="227" y="5"/>
                  </a:lnTo>
                  <a:lnTo>
                    <a:pt x="226" y="1"/>
                  </a:lnTo>
                  <a:lnTo>
                    <a:pt x="222" y="0"/>
                  </a:lnTo>
                  <a:lnTo>
                    <a:pt x="220" y="0"/>
                  </a:lnTo>
                  <a:lnTo>
                    <a:pt x="218" y="1"/>
                  </a:lnTo>
                  <a:lnTo>
                    <a:pt x="21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3" name="Freeform 1053"/>
            <p:cNvSpPr/>
            <p:nvPr/>
          </p:nvSpPr>
          <p:spPr bwMode="auto">
            <a:xfrm>
              <a:off x="4733926" y="4146550"/>
              <a:ext cx="100013" cy="63500"/>
            </a:xfrm>
            <a:custGeom>
              <a:avLst/>
              <a:gdLst/>
              <a:ahLst/>
              <a:cxnLst>
                <a:cxn ang="0">
                  <a:pos x="241" y="3"/>
                </a:cxn>
                <a:cxn ang="0">
                  <a:pos x="241" y="3"/>
                </a:cxn>
                <a:cxn ang="0">
                  <a:pos x="240" y="5"/>
                </a:cxn>
                <a:cxn ang="0">
                  <a:pos x="237" y="8"/>
                </a:cxn>
                <a:cxn ang="0">
                  <a:pos x="230" y="13"/>
                </a:cxn>
                <a:cxn ang="0">
                  <a:pos x="222" y="16"/>
                </a:cxn>
                <a:cxn ang="0">
                  <a:pos x="216" y="17"/>
                </a:cxn>
                <a:cxn ang="0">
                  <a:pos x="216" y="17"/>
                </a:cxn>
                <a:cxn ang="0">
                  <a:pos x="209" y="20"/>
                </a:cxn>
                <a:cxn ang="0">
                  <a:pos x="203" y="24"/>
                </a:cxn>
                <a:cxn ang="0">
                  <a:pos x="191" y="31"/>
                </a:cxn>
                <a:cxn ang="0">
                  <a:pos x="191" y="31"/>
                </a:cxn>
                <a:cxn ang="0">
                  <a:pos x="174" y="41"/>
                </a:cxn>
                <a:cxn ang="0">
                  <a:pos x="157" y="48"/>
                </a:cxn>
                <a:cxn ang="0">
                  <a:pos x="140" y="56"/>
                </a:cxn>
                <a:cxn ang="0">
                  <a:pos x="123" y="64"/>
                </a:cxn>
                <a:cxn ang="0">
                  <a:pos x="123" y="64"/>
                </a:cxn>
                <a:cxn ang="0">
                  <a:pos x="90" y="82"/>
                </a:cxn>
                <a:cxn ang="0">
                  <a:pos x="59" y="102"/>
                </a:cxn>
                <a:cxn ang="0">
                  <a:pos x="30" y="126"/>
                </a:cxn>
                <a:cxn ang="0">
                  <a:pos x="1" y="150"/>
                </a:cxn>
                <a:cxn ang="0">
                  <a:pos x="1" y="150"/>
                </a:cxn>
                <a:cxn ang="0">
                  <a:pos x="0" y="152"/>
                </a:cxn>
                <a:cxn ang="0">
                  <a:pos x="0" y="154"/>
                </a:cxn>
                <a:cxn ang="0">
                  <a:pos x="3" y="158"/>
                </a:cxn>
                <a:cxn ang="0">
                  <a:pos x="5" y="160"/>
                </a:cxn>
                <a:cxn ang="0">
                  <a:pos x="8" y="160"/>
                </a:cxn>
                <a:cxn ang="0">
                  <a:pos x="11" y="158"/>
                </a:cxn>
                <a:cxn ang="0">
                  <a:pos x="11" y="158"/>
                </a:cxn>
                <a:cxn ang="0">
                  <a:pos x="26" y="143"/>
                </a:cxn>
                <a:cxn ang="0">
                  <a:pos x="43" y="130"/>
                </a:cxn>
                <a:cxn ang="0">
                  <a:pos x="60" y="116"/>
                </a:cxn>
                <a:cxn ang="0">
                  <a:pos x="79" y="103"/>
                </a:cxn>
                <a:cxn ang="0">
                  <a:pos x="97" y="93"/>
                </a:cxn>
                <a:cxn ang="0">
                  <a:pos x="115" y="82"/>
                </a:cxn>
                <a:cxn ang="0">
                  <a:pos x="135" y="72"/>
                </a:cxn>
                <a:cxn ang="0">
                  <a:pos x="156" y="63"/>
                </a:cxn>
                <a:cxn ang="0">
                  <a:pos x="156" y="63"/>
                </a:cxn>
                <a:cxn ang="0">
                  <a:pos x="171" y="55"/>
                </a:cxn>
                <a:cxn ang="0">
                  <a:pos x="188" y="43"/>
                </a:cxn>
                <a:cxn ang="0">
                  <a:pos x="205" y="34"/>
                </a:cxn>
                <a:cxn ang="0">
                  <a:pos x="213" y="30"/>
                </a:cxn>
                <a:cxn ang="0">
                  <a:pos x="222" y="28"/>
                </a:cxn>
                <a:cxn ang="0">
                  <a:pos x="222" y="28"/>
                </a:cxn>
                <a:cxn ang="0">
                  <a:pos x="230" y="25"/>
                </a:cxn>
                <a:cxn ang="0">
                  <a:pos x="238" y="21"/>
                </a:cxn>
                <a:cxn ang="0">
                  <a:pos x="246" y="16"/>
                </a:cxn>
                <a:cxn ang="0">
                  <a:pos x="251" y="9"/>
                </a:cxn>
                <a:cxn ang="0">
                  <a:pos x="251" y="9"/>
                </a:cxn>
                <a:cxn ang="0">
                  <a:pos x="251" y="7"/>
                </a:cxn>
                <a:cxn ang="0">
                  <a:pos x="251" y="4"/>
                </a:cxn>
                <a:cxn ang="0">
                  <a:pos x="249" y="1"/>
                </a:cxn>
                <a:cxn ang="0">
                  <a:pos x="246" y="0"/>
                </a:cxn>
                <a:cxn ang="0">
                  <a:pos x="245" y="0"/>
                </a:cxn>
                <a:cxn ang="0">
                  <a:pos x="242" y="1"/>
                </a:cxn>
                <a:cxn ang="0">
                  <a:pos x="241" y="3"/>
                </a:cxn>
                <a:cxn ang="0">
                  <a:pos x="241" y="3"/>
                </a:cxn>
              </a:cxnLst>
              <a:rect l="0" t="0" r="r" b="b"/>
              <a:pathLst>
                <a:path w="251" h="160">
                  <a:moveTo>
                    <a:pt x="241" y="3"/>
                  </a:moveTo>
                  <a:lnTo>
                    <a:pt x="241" y="3"/>
                  </a:lnTo>
                  <a:lnTo>
                    <a:pt x="240" y="5"/>
                  </a:lnTo>
                  <a:lnTo>
                    <a:pt x="237" y="8"/>
                  </a:lnTo>
                  <a:lnTo>
                    <a:pt x="230" y="13"/>
                  </a:lnTo>
                  <a:lnTo>
                    <a:pt x="222" y="16"/>
                  </a:lnTo>
                  <a:lnTo>
                    <a:pt x="216" y="17"/>
                  </a:lnTo>
                  <a:lnTo>
                    <a:pt x="216" y="17"/>
                  </a:lnTo>
                  <a:lnTo>
                    <a:pt x="209" y="20"/>
                  </a:lnTo>
                  <a:lnTo>
                    <a:pt x="203" y="24"/>
                  </a:lnTo>
                  <a:lnTo>
                    <a:pt x="191" y="31"/>
                  </a:lnTo>
                  <a:lnTo>
                    <a:pt x="191" y="31"/>
                  </a:lnTo>
                  <a:lnTo>
                    <a:pt x="174" y="41"/>
                  </a:lnTo>
                  <a:lnTo>
                    <a:pt x="157" y="48"/>
                  </a:lnTo>
                  <a:lnTo>
                    <a:pt x="140" y="56"/>
                  </a:lnTo>
                  <a:lnTo>
                    <a:pt x="123" y="64"/>
                  </a:lnTo>
                  <a:lnTo>
                    <a:pt x="123" y="64"/>
                  </a:lnTo>
                  <a:lnTo>
                    <a:pt x="90" y="82"/>
                  </a:lnTo>
                  <a:lnTo>
                    <a:pt x="59" y="102"/>
                  </a:lnTo>
                  <a:lnTo>
                    <a:pt x="30" y="126"/>
                  </a:lnTo>
                  <a:lnTo>
                    <a:pt x="1" y="150"/>
                  </a:lnTo>
                  <a:lnTo>
                    <a:pt x="1" y="150"/>
                  </a:lnTo>
                  <a:lnTo>
                    <a:pt x="0" y="152"/>
                  </a:lnTo>
                  <a:lnTo>
                    <a:pt x="0" y="154"/>
                  </a:lnTo>
                  <a:lnTo>
                    <a:pt x="3" y="158"/>
                  </a:lnTo>
                  <a:lnTo>
                    <a:pt x="5" y="160"/>
                  </a:lnTo>
                  <a:lnTo>
                    <a:pt x="8" y="160"/>
                  </a:lnTo>
                  <a:lnTo>
                    <a:pt x="11" y="158"/>
                  </a:lnTo>
                  <a:lnTo>
                    <a:pt x="11" y="158"/>
                  </a:lnTo>
                  <a:lnTo>
                    <a:pt x="26" y="143"/>
                  </a:lnTo>
                  <a:lnTo>
                    <a:pt x="43" y="130"/>
                  </a:lnTo>
                  <a:lnTo>
                    <a:pt x="60" y="116"/>
                  </a:lnTo>
                  <a:lnTo>
                    <a:pt x="79" y="103"/>
                  </a:lnTo>
                  <a:lnTo>
                    <a:pt x="97" y="93"/>
                  </a:lnTo>
                  <a:lnTo>
                    <a:pt x="115" y="82"/>
                  </a:lnTo>
                  <a:lnTo>
                    <a:pt x="135" y="72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71" y="55"/>
                  </a:lnTo>
                  <a:lnTo>
                    <a:pt x="188" y="43"/>
                  </a:lnTo>
                  <a:lnTo>
                    <a:pt x="205" y="34"/>
                  </a:lnTo>
                  <a:lnTo>
                    <a:pt x="213" y="30"/>
                  </a:lnTo>
                  <a:lnTo>
                    <a:pt x="222" y="28"/>
                  </a:lnTo>
                  <a:lnTo>
                    <a:pt x="222" y="28"/>
                  </a:lnTo>
                  <a:lnTo>
                    <a:pt x="230" y="25"/>
                  </a:lnTo>
                  <a:lnTo>
                    <a:pt x="238" y="21"/>
                  </a:lnTo>
                  <a:lnTo>
                    <a:pt x="246" y="16"/>
                  </a:lnTo>
                  <a:lnTo>
                    <a:pt x="251" y="9"/>
                  </a:lnTo>
                  <a:lnTo>
                    <a:pt x="251" y="9"/>
                  </a:lnTo>
                  <a:lnTo>
                    <a:pt x="251" y="7"/>
                  </a:lnTo>
                  <a:lnTo>
                    <a:pt x="251" y="4"/>
                  </a:lnTo>
                  <a:lnTo>
                    <a:pt x="249" y="1"/>
                  </a:lnTo>
                  <a:lnTo>
                    <a:pt x="246" y="0"/>
                  </a:lnTo>
                  <a:lnTo>
                    <a:pt x="245" y="0"/>
                  </a:lnTo>
                  <a:lnTo>
                    <a:pt x="242" y="1"/>
                  </a:lnTo>
                  <a:lnTo>
                    <a:pt x="241" y="3"/>
                  </a:lnTo>
                  <a:lnTo>
                    <a:pt x="241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4" name="Freeform 1054"/>
            <p:cNvSpPr/>
            <p:nvPr/>
          </p:nvSpPr>
          <p:spPr bwMode="auto">
            <a:xfrm>
              <a:off x="4759326" y="4181475"/>
              <a:ext cx="79375" cy="47625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195" y="0"/>
                </a:cxn>
                <a:cxn ang="0">
                  <a:pos x="180" y="0"/>
                </a:cxn>
                <a:cxn ang="0">
                  <a:pos x="167" y="4"/>
                </a:cxn>
                <a:cxn ang="0">
                  <a:pos x="154" y="10"/>
                </a:cxn>
                <a:cxn ang="0">
                  <a:pos x="142" y="16"/>
                </a:cxn>
                <a:cxn ang="0">
                  <a:pos x="119" y="3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48" y="76"/>
                </a:cxn>
                <a:cxn ang="0">
                  <a:pos x="23" y="92"/>
                </a:cxn>
                <a:cxn ang="0">
                  <a:pos x="1" y="110"/>
                </a:cxn>
                <a:cxn ang="0">
                  <a:pos x="1" y="110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0" y="115"/>
                </a:cxn>
                <a:cxn ang="0">
                  <a:pos x="1" y="118"/>
                </a:cxn>
                <a:cxn ang="0">
                  <a:pos x="5" y="119"/>
                </a:cxn>
                <a:cxn ang="0">
                  <a:pos x="8" y="119"/>
                </a:cxn>
                <a:cxn ang="0">
                  <a:pos x="10" y="118"/>
                </a:cxn>
                <a:cxn ang="0">
                  <a:pos x="10" y="118"/>
                </a:cxn>
                <a:cxn ang="0">
                  <a:pos x="30" y="102"/>
                </a:cxn>
                <a:cxn ang="0">
                  <a:pos x="51" y="89"/>
                </a:cxn>
                <a:cxn ang="0">
                  <a:pos x="93" y="62"/>
                </a:cxn>
                <a:cxn ang="0">
                  <a:pos x="93" y="62"/>
                </a:cxn>
                <a:cxn ang="0">
                  <a:pos x="116" y="46"/>
                </a:cxn>
                <a:cxn ang="0">
                  <a:pos x="141" y="29"/>
                </a:cxn>
                <a:cxn ang="0">
                  <a:pos x="154" y="23"/>
                </a:cxn>
                <a:cxn ang="0">
                  <a:pos x="167" y="16"/>
                </a:cxn>
                <a:cxn ang="0">
                  <a:pos x="180" y="12"/>
                </a:cxn>
                <a:cxn ang="0">
                  <a:pos x="195" y="11"/>
                </a:cxn>
                <a:cxn ang="0">
                  <a:pos x="195" y="11"/>
                </a:cxn>
                <a:cxn ang="0">
                  <a:pos x="196" y="11"/>
                </a:cxn>
                <a:cxn ang="0">
                  <a:pos x="199" y="10"/>
                </a:cxn>
                <a:cxn ang="0">
                  <a:pos x="200" y="6"/>
                </a:cxn>
                <a:cxn ang="0">
                  <a:pos x="199" y="2"/>
                </a:cxn>
                <a:cxn ang="0">
                  <a:pos x="196" y="0"/>
                </a:cxn>
                <a:cxn ang="0">
                  <a:pos x="195" y="0"/>
                </a:cxn>
                <a:cxn ang="0">
                  <a:pos x="195" y="0"/>
                </a:cxn>
              </a:cxnLst>
              <a:rect l="0" t="0" r="r" b="b"/>
              <a:pathLst>
                <a:path w="200" h="119">
                  <a:moveTo>
                    <a:pt x="195" y="0"/>
                  </a:moveTo>
                  <a:lnTo>
                    <a:pt x="195" y="0"/>
                  </a:lnTo>
                  <a:lnTo>
                    <a:pt x="180" y="0"/>
                  </a:lnTo>
                  <a:lnTo>
                    <a:pt x="167" y="4"/>
                  </a:lnTo>
                  <a:lnTo>
                    <a:pt x="154" y="10"/>
                  </a:lnTo>
                  <a:lnTo>
                    <a:pt x="142" y="16"/>
                  </a:lnTo>
                  <a:lnTo>
                    <a:pt x="119" y="3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48" y="76"/>
                  </a:lnTo>
                  <a:lnTo>
                    <a:pt x="23" y="92"/>
                  </a:lnTo>
                  <a:lnTo>
                    <a:pt x="1" y="110"/>
                  </a:lnTo>
                  <a:lnTo>
                    <a:pt x="1" y="110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8"/>
                  </a:lnTo>
                  <a:lnTo>
                    <a:pt x="5" y="119"/>
                  </a:lnTo>
                  <a:lnTo>
                    <a:pt x="8" y="119"/>
                  </a:lnTo>
                  <a:lnTo>
                    <a:pt x="10" y="118"/>
                  </a:lnTo>
                  <a:lnTo>
                    <a:pt x="10" y="118"/>
                  </a:lnTo>
                  <a:lnTo>
                    <a:pt x="30" y="102"/>
                  </a:lnTo>
                  <a:lnTo>
                    <a:pt x="51" y="89"/>
                  </a:lnTo>
                  <a:lnTo>
                    <a:pt x="93" y="62"/>
                  </a:lnTo>
                  <a:lnTo>
                    <a:pt x="93" y="62"/>
                  </a:lnTo>
                  <a:lnTo>
                    <a:pt x="116" y="46"/>
                  </a:lnTo>
                  <a:lnTo>
                    <a:pt x="141" y="29"/>
                  </a:lnTo>
                  <a:lnTo>
                    <a:pt x="154" y="23"/>
                  </a:lnTo>
                  <a:lnTo>
                    <a:pt x="167" y="16"/>
                  </a:lnTo>
                  <a:lnTo>
                    <a:pt x="180" y="12"/>
                  </a:lnTo>
                  <a:lnTo>
                    <a:pt x="195" y="11"/>
                  </a:lnTo>
                  <a:lnTo>
                    <a:pt x="195" y="11"/>
                  </a:lnTo>
                  <a:lnTo>
                    <a:pt x="196" y="11"/>
                  </a:lnTo>
                  <a:lnTo>
                    <a:pt x="199" y="10"/>
                  </a:lnTo>
                  <a:lnTo>
                    <a:pt x="200" y="6"/>
                  </a:lnTo>
                  <a:lnTo>
                    <a:pt x="199" y="2"/>
                  </a:lnTo>
                  <a:lnTo>
                    <a:pt x="196" y="0"/>
                  </a:lnTo>
                  <a:lnTo>
                    <a:pt x="195" y="0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5" name="Freeform 1055"/>
            <p:cNvSpPr/>
            <p:nvPr/>
          </p:nvSpPr>
          <p:spPr bwMode="auto">
            <a:xfrm>
              <a:off x="4786313" y="4189413"/>
              <a:ext cx="90488" cy="57150"/>
            </a:xfrm>
            <a:custGeom>
              <a:avLst/>
              <a:gdLst/>
              <a:ahLst/>
              <a:cxnLst>
                <a:cxn ang="0">
                  <a:pos x="223" y="0"/>
                </a:cxn>
                <a:cxn ang="0">
                  <a:pos x="223" y="0"/>
                </a:cxn>
                <a:cxn ang="0">
                  <a:pos x="210" y="2"/>
                </a:cxn>
                <a:cxn ang="0">
                  <a:pos x="198" y="7"/>
                </a:cxn>
                <a:cxn ang="0">
                  <a:pos x="176" y="21"/>
                </a:cxn>
                <a:cxn ang="0">
                  <a:pos x="176" y="21"/>
                </a:cxn>
                <a:cxn ang="0">
                  <a:pos x="157" y="31"/>
                </a:cxn>
                <a:cxn ang="0">
                  <a:pos x="139" y="41"/>
                </a:cxn>
                <a:cxn ang="0">
                  <a:pos x="121" y="49"/>
                </a:cxn>
                <a:cxn ang="0">
                  <a:pos x="101" y="57"/>
                </a:cxn>
                <a:cxn ang="0">
                  <a:pos x="101" y="57"/>
                </a:cxn>
                <a:cxn ang="0">
                  <a:pos x="87" y="62"/>
                </a:cxn>
                <a:cxn ang="0">
                  <a:pos x="72" y="69"/>
                </a:cxn>
                <a:cxn ang="0">
                  <a:pos x="58" y="78"/>
                </a:cxn>
                <a:cxn ang="0">
                  <a:pos x="45" y="87"/>
                </a:cxn>
                <a:cxn ang="0">
                  <a:pos x="32" y="98"/>
                </a:cxn>
                <a:cxn ang="0">
                  <a:pos x="20" y="109"/>
                </a:cxn>
                <a:cxn ang="0">
                  <a:pos x="9" y="121"/>
                </a:cxn>
                <a:cxn ang="0">
                  <a:pos x="0" y="134"/>
                </a:cxn>
                <a:cxn ang="0">
                  <a:pos x="0" y="134"/>
                </a:cxn>
                <a:cxn ang="0">
                  <a:pos x="0" y="136"/>
                </a:cxn>
                <a:cxn ang="0">
                  <a:pos x="0" y="138"/>
                </a:cxn>
                <a:cxn ang="0">
                  <a:pos x="3" y="141"/>
                </a:cxn>
                <a:cxn ang="0">
                  <a:pos x="7" y="142"/>
                </a:cxn>
                <a:cxn ang="0">
                  <a:pos x="8" y="141"/>
                </a:cxn>
                <a:cxn ang="0">
                  <a:pos x="11" y="140"/>
                </a:cxn>
                <a:cxn ang="0">
                  <a:pos x="11" y="140"/>
                </a:cxn>
                <a:cxn ang="0">
                  <a:pos x="19" y="126"/>
                </a:cxn>
                <a:cxn ang="0">
                  <a:pos x="29" y="115"/>
                </a:cxn>
                <a:cxn ang="0">
                  <a:pos x="42" y="104"/>
                </a:cxn>
                <a:cxn ang="0">
                  <a:pos x="55" y="94"/>
                </a:cxn>
                <a:cxn ang="0">
                  <a:pos x="70" y="85"/>
                </a:cxn>
                <a:cxn ang="0">
                  <a:pos x="84" y="77"/>
                </a:cxn>
                <a:cxn ang="0">
                  <a:pos x="98" y="70"/>
                </a:cxn>
                <a:cxn ang="0">
                  <a:pos x="113" y="65"/>
                </a:cxn>
                <a:cxn ang="0">
                  <a:pos x="113" y="65"/>
                </a:cxn>
                <a:cxn ang="0">
                  <a:pos x="135" y="56"/>
                </a:cxn>
                <a:cxn ang="0">
                  <a:pos x="157" y="44"/>
                </a:cxn>
                <a:cxn ang="0">
                  <a:pos x="157" y="44"/>
                </a:cxn>
                <a:cxn ang="0">
                  <a:pos x="173" y="35"/>
                </a:cxn>
                <a:cxn ang="0">
                  <a:pos x="189" y="24"/>
                </a:cxn>
                <a:cxn ang="0">
                  <a:pos x="206" y="17"/>
                </a:cxn>
                <a:cxn ang="0">
                  <a:pos x="213" y="13"/>
                </a:cxn>
                <a:cxn ang="0">
                  <a:pos x="223" y="11"/>
                </a:cxn>
                <a:cxn ang="0">
                  <a:pos x="223" y="11"/>
                </a:cxn>
                <a:cxn ang="0">
                  <a:pos x="225" y="10"/>
                </a:cxn>
                <a:cxn ang="0">
                  <a:pos x="227" y="9"/>
                </a:cxn>
                <a:cxn ang="0">
                  <a:pos x="228" y="5"/>
                </a:cxn>
                <a:cxn ang="0">
                  <a:pos x="228" y="2"/>
                </a:cxn>
                <a:cxn ang="0">
                  <a:pos x="227" y="1"/>
                </a:cxn>
                <a:cxn ang="0">
                  <a:pos x="225" y="0"/>
                </a:cxn>
                <a:cxn ang="0">
                  <a:pos x="223" y="0"/>
                </a:cxn>
                <a:cxn ang="0">
                  <a:pos x="223" y="0"/>
                </a:cxn>
              </a:cxnLst>
              <a:rect l="0" t="0" r="r" b="b"/>
              <a:pathLst>
                <a:path w="228" h="142">
                  <a:moveTo>
                    <a:pt x="223" y="0"/>
                  </a:moveTo>
                  <a:lnTo>
                    <a:pt x="223" y="0"/>
                  </a:lnTo>
                  <a:lnTo>
                    <a:pt x="210" y="2"/>
                  </a:lnTo>
                  <a:lnTo>
                    <a:pt x="198" y="7"/>
                  </a:lnTo>
                  <a:lnTo>
                    <a:pt x="176" y="21"/>
                  </a:lnTo>
                  <a:lnTo>
                    <a:pt x="176" y="21"/>
                  </a:lnTo>
                  <a:lnTo>
                    <a:pt x="157" y="31"/>
                  </a:lnTo>
                  <a:lnTo>
                    <a:pt x="139" y="41"/>
                  </a:lnTo>
                  <a:lnTo>
                    <a:pt x="121" y="49"/>
                  </a:lnTo>
                  <a:lnTo>
                    <a:pt x="101" y="57"/>
                  </a:lnTo>
                  <a:lnTo>
                    <a:pt x="101" y="57"/>
                  </a:lnTo>
                  <a:lnTo>
                    <a:pt x="87" y="62"/>
                  </a:lnTo>
                  <a:lnTo>
                    <a:pt x="72" y="69"/>
                  </a:lnTo>
                  <a:lnTo>
                    <a:pt x="58" y="78"/>
                  </a:lnTo>
                  <a:lnTo>
                    <a:pt x="45" y="87"/>
                  </a:lnTo>
                  <a:lnTo>
                    <a:pt x="32" y="98"/>
                  </a:lnTo>
                  <a:lnTo>
                    <a:pt x="20" y="109"/>
                  </a:lnTo>
                  <a:lnTo>
                    <a:pt x="9" y="121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36"/>
                  </a:lnTo>
                  <a:lnTo>
                    <a:pt x="0" y="138"/>
                  </a:lnTo>
                  <a:lnTo>
                    <a:pt x="3" y="141"/>
                  </a:lnTo>
                  <a:lnTo>
                    <a:pt x="7" y="142"/>
                  </a:lnTo>
                  <a:lnTo>
                    <a:pt x="8" y="141"/>
                  </a:lnTo>
                  <a:lnTo>
                    <a:pt x="11" y="140"/>
                  </a:lnTo>
                  <a:lnTo>
                    <a:pt x="11" y="140"/>
                  </a:lnTo>
                  <a:lnTo>
                    <a:pt x="19" y="126"/>
                  </a:lnTo>
                  <a:lnTo>
                    <a:pt x="29" y="115"/>
                  </a:lnTo>
                  <a:lnTo>
                    <a:pt x="42" y="104"/>
                  </a:lnTo>
                  <a:lnTo>
                    <a:pt x="55" y="94"/>
                  </a:lnTo>
                  <a:lnTo>
                    <a:pt x="70" y="85"/>
                  </a:lnTo>
                  <a:lnTo>
                    <a:pt x="84" y="77"/>
                  </a:lnTo>
                  <a:lnTo>
                    <a:pt x="98" y="70"/>
                  </a:lnTo>
                  <a:lnTo>
                    <a:pt x="113" y="65"/>
                  </a:lnTo>
                  <a:lnTo>
                    <a:pt x="113" y="65"/>
                  </a:lnTo>
                  <a:lnTo>
                    <a:pt x="135" y="56"/>
                  </a:lnTo>
                  <a:lnTo>
                    <a:pt x="157" y="44"/>
                  </a:lnTo>
                  <a:lnTo>
                    <a:pt x="157" y="44"/>
                  </a:lnTo>
                  <a:lnTo>
                    <a:pt x="173" y="35"/>
                  </a:lnTo>
                  <a:lnTo>
                    <a:pt x="189" y="24"/>
                  </a:lnTo>
                  <a:lnTo>
                    <a:pt x="206" y="17"/>
                  </a:lnTo>
                  <a:lnTo>
                    <a:pt x="213" y="13"/>
                  </a:lnTo>
                  <a:lnTo>
                    <a:pt x="223" y="11"/>
                  </a:lnTo>
                  <a:lnTo>
                    <a:pt x="223" y="11"/>
                  </a:lnTo>
                  <a:lnTo>
                    <a:pt x="225" y="10"/>
                  </a:lnTo>
                  <a:lnTo>
                    <a:pt x="227" y="9"/>
                  </a:lnTo>
                  <a:lnTo>
                    <a:pt x="228" y="5"/>
                  </a:lnTo>
                  <a:lnTo>
                    <a:pt x="228" y="2"/>
                  </a:lnTo>
                  <a:lnTo>
                    <a:pt x="227" y="1"/>
                  </a:lnTo>
                  <a:lnTo>
                    <a:pt x="225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6" name="Freeform 1056"/>
            <p:cNvSpPr/>
            <p:nvPr/>
          </p:nvSpPr>
          <p:spPr bwMode="auto">
            <a:xfrm>
              <a:off x="4797426" y="4221163"/>
              <a:ext cx="88900" cy="47625"/>
            </a:xfrm>
            <a:custGeom>
              <a:avLst/>
              <a:gdLst/>
              <a:ahLst/>
              <a:cxnLst>
                <a:cxn ang="0">
                  <a:pos x="213" y="2"/>
                </a:cxn>
                <a:cxn ang="0">
                  <a:pos x="213" y="2"/>
                </a:cxn>
                <a:cxn ang="0">
                  <a:pos x="202" y="10"/>
                </a:cxn>
                <a:cxn ang="0">
                  <a:pos x="191" y="15"/>
                </a:cxn>
                <a:cxn ang="0">
                  <a:pos x="167" y="25"/>
                </a:cxn>
                <a:cxn ang="0">
                  <a:pos x="167" y="25"/>
                </a:cxn>
                <a:cxn ang="0">
                  <a:pos x="151" y="33"/>
                </a:cxn>
                <a:cxn ang="0">
                  <a:pos x="134" y="40"/>
                </a:cxn>
                <a:cxn ang="0">
                  <a:pos x="102" y="53"/>
                </a:cxn>
                <a:cxn ang="0">
                  <a:pos x="102" y="53"/>
                </a:cxn>
                <a:cxn ang="0">
                  <a:pos x="90" y="58"/>
                </a:cxn>
                <a:cxn ang="0">
                  <a:pos x="80" y="64"/>
                </a:cxn>
                <a:cxn ang="0">
                  <a:pos x="68" y="72"/>
                </a:cxn>
                <a:cxn ang="0">
                  <a:pos x="57" y="79"/>
                </a:cxn>
                <a:cxn ang="0">
                  <a:pos x="57" y="79"/>
                </a:cxn>
                <a:cxn ang="0">
                  <a:pos x="31" y="93"/>
                </a:cxn>
                <a:cxn ang="0">
                  <a:pos x="31" y="93"/>
                </a:cxn>
                <a:cxn ang="0">
                  <a:pos x="25" y="97"/>
                </a:cxn>
                <a:cxn ang="0">
                  <a:pos x="19" y="102"/>
                </a:cxn>
                <a:cxn ang="0">
                  <a:pos x="13" y="106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2" y="110"/>
                </a:cxn>
                <a:cxn ang="0">
                  <a:pos x="1" y="112"/>
                </a:cxn>
                <a:cxn ang="0">
                  <a:pos x="0" y="114"/>
                </a:cxn>
                <a:cxn ang="0">
                  <a:pos x="1" y="115"/>
                </a:cxn>
                <a:cxn ang="0">
                  <a:pos x="2" y="119"/>
                </a:cxn>
                <a:cxn ang="0">
                  <a:pos x="5" y="121"/>
                </a:cxn>
                <a:cxn ang="0">
                  <a:pos x="8" y="121"/>
                </a:cxn>
                <a:cxn ang="0">
                  <a:pos x="8" y="121"/>
                </a:cxn>
                <a:cxn ang="0">
                  <a:pos x="13" y="118"/>
                </a:cxn>
                <a:cxn ang="0">
                  <a:pos x="18" y="117"/>
                </a:cxn>
                <a:cxn ang="0">
                  <a:pos x="27" y="110"/>
                </a:cxn>
                <a:cxn ang="0">
                  <a:pos x="36" y="104"/>
                </a:cxn>
                <a:cxn ang="0">
                  <a:pos x="45" y="98"/>
                </a:cxn>
                <a:cxn ang="0">
                  <a:pos x="45" y="98"/>
                </a:cxn>
                <a:cxn ang="0">
                  <a:pos x="65" y="88"/>
                </a:cxn>
                <a:cxn ang="0">
                  <a:pos x="83" y="76"/>
                </a:cxn>
                <a:cxn ang="0">
                  <a:pos x="102" y="66"/>
                </a:cxn>
                <a:cxn ang="0">
                  <a:pos x="120" y="57"/>
                </a:cxn>
                <a:cxn ang="0">
                  <a:pos x="120" y="57"/>
                </a:cxn>
                <a:cxn ang="0">
                  <a:pos x="146" y="47"/>
                </a:cxn>
                <a:cxn ang="0">
                  <a:pos x="172" y="37"/>
                </a:cxn>
                <a:cxn ang="0">
                  <a:pos x="185" y="32"/>
                </a:cxn>
                <a:cxn ang="0">
                  <a:pos x="199" y="25"/>
                </a:cxn>
                <a:cxn ang="0">
                  <a:pos x="210" y="19"/>
                </a:cxn>
                <a:cxn ang="0">
                  <a:pos x="221" y="11"/>
                </a:cxn>
                <a:cxn ang="0">
                  <a:pos x="221" y="11"/>
                </a:cxn>
                <a:cxn ang="0">
                  <a:pos x="223" y="8"/>
                </a:cxn>
                <a:cxn ang="0">
                  <a:pos x="223" y="7"/>
                </a:cxn>
                <a:cxn ang="0">
                  <a:pos x="222" y="4"/>
                </a:cxn>
                <a:cxn ang="0">
                  <a:pos x="222" y="3"/>
                </a:cxn>
                <a:cxn ang="0">
                  <a:pos x="218" y="0"/>
                </a:cxn>
                <a:cxn ang="0">
                  <a:pos x="216" y="0"/>
                </a:cxn>
                <a:cxn ang="0">
                  <a:pos x="213" y="2"/>
                </a:cxn>
                <a:cxn ang="0">
                  <a:pos x="213" y="2"/>
                </a:cxn>
              </a:cxnLst>
              <a:rect l="0" t="0" r="r" b="b"/>
              <a:pathLst>
                <a:path w="223" h="121">
                  <a:moveTo>
                    <a:pt x="213" y="2"/>
                  </a:moveTo>
                  <a:lnTo>
                    <a:pt x="213" y="2"/>
                  </a:lnTo>
                  <a:lnTo>
                    <a:pt x="202" y="10"/>
                  </a:lnTo>
                  <a:lnTo>
                    <a:pt x="191" y="15"/>
                  </a:lnTo>
                  <a:lnTo>
                    <a:pt x="167" y="25"/>
                  </a:lnTo>
                  <a:lnTo>
                    <a:pt x="167" y="25"/>
                  </a:lnTo>
                  <a:lnTo>
                    <a:pt x="151" y="33"/>
                  </a:lnTo>
                  <a:lnTo>
                    <a:pt x="134" y="40"/>
                  </a:lnTo>
                  <a:lnTo>
                    <a:pt x="102" y="53"/>
                  </a:lnTo>
                  <a:lnTo>
                    <a:pt x="102" y="53"/>
                  </a:lnTo>
                  <a:lnTo>
                    <a:pt x="90" y="58"/>
                  </a:lnTo>
                  <a:lnTo>
                    <a:pt x="80" y="64"/>
                  </a:lnTo>
                  <a:lnTo>
                    <a:pt x="68" y="72"/>
                  </a:lnTo>
                  <a:lnTo>
                    <a:pt x="57" y="79"/>
                  </a:lnTo>
                  <a:lnTo>
                    <a:pt x="57" y="79"/>
                  </a:lnTo>
                  <a:lnTo>
                    <a:pt x="31" y="93"/>
                  </a:lnTo>
                  <a:lnTo>
                    <a:pt x="31" y="93"/>
                  </a:lnTo>
                  <a:lnTo>
                    <a:pt x="25" y="97"/>
                  </a:lnTo>
                  <a:lnTo>
                    <a:pt x="19" y="102"/>
                  </a:lnTo>
                  <a:lnTo>
                    <a:pt x="13" y="106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2" y="110"/>
                  </a:lnTo>
                  <a:lnTo>
                    <a:pt x="1" y="112"/>
                  </a:lnTo>
                  <a:lnTo>
                    <a:pt x="0" y="114"/>
                  </a:lnTo>
                  <a:lnTo>
                    <a:pt x="1" y="115"/>
                  </a:lnTo>
                  <a:lnTo>
                    <a:pt x="2" y="119"/>
                  </a:lnTo>
                  <a:lnTo>
                    <a:pt x="5" y="121"/>
                  </a:lnTo>
                  <a:lnTo>
                    <a:pt x="8" y="121"/>
                  </a:lnTo>
                  <a:lnTo>
                    <a:pt x="8" y="121"/>
                  </a:lnTo>
                  <a:lnTo>
                    <a:pt x="13" y="118"/>
                  </a:lnTo>
                  <a:lnTo>
                    <a:pt x="18" y="117"/>
                  </a:lnTo>
                  <a:lnTo>
                    <a:pt x="27" y="110"/>
                  </a:lnTo>
                  <a:lnTo>
                    <a:pt x="36" y="104"/>
                  </a:lnTo>
                  <a:lnTo>
                    <a:pt x="45" y="98"/>
                  </a:lnTo>
                  <a:lnTo>
                    <a:pt x="45" y="98"/>
                  </a:lnTo>
                  <a:lnTo>
                    <a:pt x="65" y="88"/>
                  </a:lnTo>
                  <a:lnTo>
                    <a:pt x="83" y="76"/>
                  </a:lnTo>
                  <a:lnTo>
                    <a:pt x="102" y="66"/>
                  </a:lnTo>
                  <a:lnTo>
                    <a:pt x="120" y="57"/>
                  </a:lnTo>
                  <a:lnTo>
                    <a:pt x="120" y="57"/>
                  </a:lnTo>
                  <a:lnTo>
                    <a:pt x="146" y="47"/>
                  </a:lnTo>
                  <a:lnTo>
                    <a:pt x="172" y="37"/>
                  </a:lnTo>
                  <a:lnTo>
                    <a:pt x="185" y="32"/>
                  </a:lnTo>
                  <a:lnTo>
                    <a:pt x="199" y="25"/>
                  </a:lnTo>
                  <a:lnTo>
                    <a:pt x="210" y="19"/>
                  </a:lnTo>
                  <a:lnTo>
                    <a:pt x="221" y="11"/>
                  </a:lnTo>
                  <a:lnTo>
                    <a:pt x="221" y="11"/>
                  </a:lnTo>
                  <a:lnTo>
                    <a:pt x="223" y="8"/>
                  </a:lnTo>
                  <a:lnTo>
                    <a:pt x="223" y="7"/>
                  </a:lnTo>
                  <a:lnTo>
                    <a:pt x="222" y="4"/>
                  </a:lnTo>
                  <a:lnTo>
                    <a:pt x="222" y="3"/>
                  </a:lnTo>
                  <a:lnTo>
                    <a:pt x="218" y="0"/>
                  </a:lnTo>
                  <a:lnTo>
                    <a:pt x="216" y="0"/>
                  </a:lnTo>
                  <a:lnTo>
                    <a:pt x="213" y="2"/>
                  </a:lnTo>
                  <a:lnTo>
                    <a:pt x="21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7" name="Freeform 1057"/>
            <p:cNvSpPr/>
            <p:nvPr/>
          </p:nvSpPr>
          <p:spPr bwMode="auto">
            <a:xfrm>
              <a:off x="4805363" y="4244975"/>
              <a:ext cx="92075" cy="49213"/>
            </a:xfrm>
            <a:custGeom>
              <a:avLst/>
              <a:gdLst/>
              <a:ahLst/>
              <a:cxnLst>
                <a:cxn ang="0">
                  <a:pos x="228" y="0"/>
                </a:cxn>
                <a:cxn ang="0">
                  <a:pos x="228" y="0"/>
                </a:cxn>
                <a:cxn ang="0">
                  <a:pos x="221" y="0"/>
                </a:cxn>
                <a:cxn ang="0">
                  <a:pos x="213" y="3"/>
                </a:cxn>
                <a:cxn ang="0">
                  <a:pos x="199" y="8"/>
                </a:cxn>
                <a:cxn ang="0">
                  <a:pos x="171" y="21"/>
                </a:cxn>
                <a:cxn ang="0">
                  <a:pos x="171" y="21"/>
                </a:cxn>
                <a:cxn ang="0">
                  <a:pos x="105" y="50"/>
                </a:cxn>
                <a:cxn ang="0">
                  <a:pos x="105" y="50"/>
                </a:cxn>
                <a:cxn ang="0">
                  <a:pos x="76" y="61"/>
                </a:cxn>
                <a:cxn ang="0">
                  <a:pos x="63" y="69"/>
                </a:cxn>
                <a:cxn ang="0">
                  <a:pos x="48" y="77"/>
                </a:cxn>
                <a:cxn ang="0">
                  <a:pos x="35" y="85"/>
                </a:cxn>
                <a:cxn ang="0">
                  <a:pos x="24" y="94"/>
                </a:cxn>
                <a:cxn ang="0">
                  <a:pos x="12" y="105"/>
                </a:cxn>
                <a:cxn ang="0">
                  <a:pos x="1" y="115"/>
                </a:cxn>
                <a:cxn ang="0">
                  <a:pos x="1" y="115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4"/>
                </a:cxn>
                <a:cxn ang="0">
                  <a:pos x="5" y="125"/>
                </a:cxn>
                <a:cxn ang="0">
                  <a:pos x="7" y="125"/>
                </a:cxn>
                <a:cxn ang="0">
                  <a:pos x="9" y="124"/>
                </a:cxn>
                <a:cxn ang="0">
                  <a:pos x="9" y="124"/>
                </a:cxn>
                <a:cxn ang="0">
                  <a:pos x="20" y="112"/>
                </a:cxn>
                <a:cxn ang="0">
                  <a:pos x="33" y="102"/>
                </a:cxn>
                <a:cxn ang="0">
                  <a:pos x="44" y="93"/>
                </a:cxn>
                <a:cxn ang="0">
                  <a:pos x="59" y="84"/>
                </a:cxn>
                <a:cxn ang="0">
                  <a:pos x="72" y="77"/>
                </a:cxn>
                <a:cxn ang="0">
                  <a:pos x="86" y="69"/>
                </a:cxn>
                <a:cxn ang="0">
                  <a:pos x="116" y="57"/>
                </a:cxn>
                <a:cxn ang="0">
                  <a:pos x="116" y="57"/>
                </a:cxn>
                <a:cxn ang="0">
                  <a:pos x="158" y="39"/>
                </a:cxn>
                <a:cxn ang="0">
                  <a:pos x="158" y="39"/>
                </a:cxn>
                <a:cxn ang="0">
                  <a:pos x="192" y="22"/>
                </a:cxn>
                <a:cxn ang="0">
                  <a:pos x="211" y="14"/>
                </a:cxn>
                <a:cxn ang="0">
                  <a:pos x="220" y="12"/>
                </a:cxn>
                <a:cxn ang="0">
                  <a:pos x="228" y="10"/>
                </a:cxn>
                <a:cxn ang="0">
                  <a:pos x="228" y="10"/>
                </a:cxn>
                <a:cxn ang="0">
                  <a:pos x="230" y="10"/>
                </a:cxn>
                <a:cxn ang="0">
                  <a:pos x="232" y="9"/>
                </a:cxn>
                <a:cxn ang="0">
                  <a:pos x="233" y="5"/>
                </a:cxn>
                <a:cxn ang="0">
                  <a:pos x="232" y="1"/>
                </a:cxn>
                <a:cxn ang="0">
                  <a:pos x="230" y="0"/>
                </a:cxn>
                <a:cxn ang="0">
                  <a:pos x="228" y="0"/>
                </a:cxn>
                <a:cxn ang="0">
                  <a:pos x="228" y="0"/>
                </a:cxn>
              </a:cxnLst>
              <a:rect l="0" t="0" r="r" b="b"/>
              <a:pathLst>
                <a:path w="233" h="125">
                  <a:moveTo>
                    <a:pt x="228" y="0"/>
                  </a:moveTo>
                  <a:lnTo>
                    <a:pt x="228" y="0"/>
                  </a:lnTo>
                  <a:lnTo>
                    <a:pt x="221" y="0"/>
                  </a:lnTo>
                  <a:lnTo>
                    <a:pt x="213" y="3"/>
                  </a:lnTo>
                  <a:lnTo>
                    <a:pt x="199" y="8"/>
                  </a:lnTo>
                  <a:lnTo>
                    <a:pt x="171" y="21"/>
                  </a:lnTo>
                  <a:lnTo>
                    <a:pt x="171" y="21"/>
                  </a:lnTo>
                  <a:lnTo>
                    <a:pt x="105" y="50"/>
                  </a:lnTo>
                  <a:lnTo>
                    <a:pt x="105" y="50"/>
                  </a:lnTo>
                  <a:lnTo>
                    <a:pt x="76" y="61"/>
                  </a:lnTo>
                  <a:lnTo>
                    <a:pt x="63" y="69"/>
                  </a:lnTo>
                  <a:lnTo>
                    <a:pt x="48" y="77"/>
                  </a:lnTo>
                  <a:lnTo>
                    <a:pt x="35" y="85"/>
                  </a:lnTo>
                  <a:lnTo>
                    <a:pt x="24" y="94"/>
                  </a:lnTo>
                  <a:lnTo>
                    <a:pt x="12" y="10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4"/>
                  </a:lnTo>
                  <a:lnTo>
                    <a:pt x="5" y="125"/>
                  </a:lnTo>
                  <a:lnTo>
                    <a:pt x="7" y="125"/>
                  </a:lnTo>
                  <a:lnTo>
                    <a:pt x="9" y="124"/>
                  </a:lnTo>
                  <a:lnTo>
                    <a:pt x="9" y="124"/>
                  </a:lnTo>
                  <a:lnTo>
                    <a:pt x="20" y="112"/>
                  </a:lnTo>
                  <a:lnTo>
                    <a:pt x="33" y="102"/>
                  </a:lnTo>
                  <a:lnTo>
                    <a:pt x="44" y="93"/>
                  </a:lnTo>
                  <a:lnTo>
                    <a:pt x="59" y="84"/>
                  </a:lnTo>
                  <a:lnTo>
                    <a:pt x="72" y="77"/>
                  </a:lnTo>
                  <a:lnTo>
                    <a:pt x="86" y="69"/>
                  </a:lnTo>
                  <a:lnTo>
                    <a:pt x="116" y="57"/>
                  </a:lnTo>
                  <a:lnTo>
                    <a:pt x="116" y="57"/>
                  </a:lnTo>
                  <a:lnTo>
                    <a:pt x="158" y="39"/>
                  </a:lnTo>
                  <a:lnTo>
                    <a:pt x="158" y="39"/>
                  </a:lnTo>
                  <a:lnTo>
                    <a:pt x="192" y="22"/>
                  </a:lnTo>
                  <a:lnTo>
                    <a:pt x="211" y="14"/>
                  </a:lnTo>
                  <a:lnTo>
                    <a:pt x="220" y="12"/>
                  </a:lnTo>
                  <a:lnTo>
                    <a:pt x="228" y="10"/>
                  </a:lnTo>
                  <a:lnTo>
                    <a:pt x="228" y="10"/>
                  </a:lnTo>
                  <a:lnTo>
                    <a:pt x="230" y="10"/>
                  </a:lnTo>
                  <a:lnTo>
                    <a:pt x="232" y="9"/>
                  </a:lnTo>
                  <a:lnTo>
                    <a:pt x="233" y="5"/>
                  </a:lnTo>
                  <a:lnTo>
                    <a:pt x="232" y="1"/>
                  </a:lnTo>
                  <a:lnTo>
                    <a:pt x="230" y="0"/>
                  </a:lnTo>
                  <a:lnTo>
                    <a:pt x="228" y="0"/>
                  </a:lnTo>
                  <a:lnTo>
                    <a:pt x="22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8" name="Freeform 1058"/>
            <p:cNvSpPr/>
            <p:nvPr/>
          </p:nvSpPr>
          <p:spPr bwMode="auto">
            <a:xfrm>
              <a:off x="4822826" y="4260850"/>
              <a:ext cx="85725" cy="53975"/>
            </a:xfrm>
            <a:custGeom>
              <a:avLst/>
              <a:gdLst/>
              <a:ahLst/>
              <a:cxnLst>
                <a:cxn ang="0">
                  <a:pos x="210" y="1"/>
                </a:cxn>
                <a:cxn ang="0">
                  <a:pos x="210" y="1"/>
                </a:cxn>
                <a:cxn ang="0">
                  <a:pos x="182" y="16"/>
                </a:cxn>
                <a:cxn ang="0">
                  <a:pos x="156" y="29"/>
                </a:cxn>
                <a:cxn ang="0">
                  <a:pos x="101" y="58"/>
                </a:cxn>
                <a:cxn ang="0">
                  <a:pos x="75" y="73"/>
                </a:cxn>
                <a:cxn ang="0">
                  <a:pos x="49" y="89"/>
                </a:cxn>
                <a:cxn ang="0">
                  <a:pos x="25" y="107"/>
                </a:cxn>
                <a:cxn ang="0">
                  <a:pos x="3" y="128"/>
                </a:cxn>
                <a:cxn ang="0">
                  <a:pos x="3" y="128"/>
                </a:cxn>
                <a:cxn ang="0">
                  <a:pos x="2" y="130"/>
                </a:cxn>
                <a:cxn ang="0">
                  <a:pos x="0" y="132"/>
                </a:cxn>
                <a:cxn ang="0">
                  <a:pos x="3" y="136"/>
                </a:cxn>
                <a:cxn ang="0">
                  <a:pos x="7" y="137"/>
                </a:cxn>
                <a:cxn ang="0">
                  <a:pos x="8" y="137"/>
                </a:cxn>
                <a:cxn ang="0">
                  <a:pos x="11" y="136"/>
                </a:cxn>
                <a:cxn ang="0">
                  <a:pos x="11" y="136"/>
                </a:cxn>
                <a:cxn ang="0">
                  <a:pos x="33" y="115"/>
                </a:cxn>
                <a:cxn ang="0">
                  <a:pos x="57" y="98"/>
                </a:cxn>
                <a:cxn ang="0">
                  <a:pos x="83" y="81"/>
                </a:cxn>
                <a:cxn ang="0">
                  <a:pos x="109" y="67"/>
                </a:cxn>
                <a:cxn ang="0">
                  <a:pos x="163" y="39"/>
                </a:cxn>
                <a:cxn ang="0">
                  <a:pos x="189" y="25"/>
                </a:cxn>
                <a:cxn ang="0">
                  <a:pos x="215" y="11"/>
                </a:cxn>
                <a:cxn ang="0">
                  <a:pos x="215" y="11"/>
                </a:cxn>
                <a:cxn ang="0">
                  <a:pos x="218" y="9"/>
                </a:cxn>
                <a:cxn ang="0">
                  <a:pos x="218" y="8"/>
                </a:cxn>
                <a:cxn ang="0">
                  <a:pos x="218" y="4"/>
                </a:cxn>
                <a:cxn ang="0">
                  <a:pos x="214" y="1"/>
                </a:cxn>
                <a:cxn ang="0">
                  <a:pos x="212" y="0"/>
                </a:cxn>
                <a:cxn ang="0">
                  <a:pos x="210" y="1"/>
                </a:cxn>
                <a:cxn ang="0">
                  <a:pos x="210" y="1"/>
                </a:cxn>
              </a:cxnLst>
              <a:rect l="0" t="0" r="r" b="b"/>
              <a:pathLst>
                <a:path w="218" h="137">
                  <a:moveTo>
                    <a:pt x="210" y="1"/>
                  </a:moveTo>
                  <a:lnTo>
                    <a:pt x="210" y="1"/>
                  </a:lnTo>
                  <a:lnTo>
                    <a:pt x="182" y="16"/>
                  </a:lnTo>
                  <a:lnTo>
                    <a:pt x="156" y="29"/>
                  </a:lnTo>
                  <a:lnTo>
                    <a:pt x="101" y="58"/>
                  </a:lnTo>
                  <a:lnTo>
                    <a:pt x="75" y="73"/>
                  </a:lnTo>
                  <a:lnTo>
                    <a:pt x="49" y="89"/>
                  </a:lnTo>
                  <a:lnTo>
                    <a:pt x="25" y="107"/>
                  </a:lnTo>
                  <a:lnTo>
                    <a:pt x="3" y="128"/>
                  </a:lnTo>
                  <a:lnTo>
                    <a:pt x="3" y="128"/>
                  </a:lnTo>
                  <a:lnTo>
                    <a:pt x="2" y="130"/>
                  </a:lnTo>
                  <a:lnTo>
                    <a:pt x="0" y="132"/>
                  </a:lnTo>
                  <a:lnTo>
                    <a:pt x="3" y="136"/>
                  </a:lnTo>
                  <a:lnTo>
                    <a:pt x="7" y="137"/>
                  </a:lnTo>
                  <a:lnTo>
                    <a:pt x="8" y="137"/>
                  </a:lnTo>
                  <a:lnTo>
                    <a:pt x="11" y="136"/>
                  </a:lnTo>
                  <a:lnTo>
                    <a:pt x="11" y="136"/>
                  </a:lnTo>
                  <a:lnTo>
                    <a:pt x="33" y="115"/>
                  </a:lnTo>
                  <a:lnTo>
                    <a:pt x="57" y="98"/>
                  </a:lnTo>
                  <a:lnTo>
                    <a:pt x="83" y="81"/>
                  </a:lnTo>
                  <a:lnTo>
                    <a:pt x="109" y="67"/>
                  </a:lnTo>
                  <a:lnTo>
                    <a:pt x="163" y="39"/>
                  </a:lnTo>
                  <a:lnTo>
                    <a:pt x="189" y="25"/>
                  </a:lnTo>
                  <a:lnTo>
                    <a:pt x="215" y="11"/>
                  </a:lnTo>
                  <a:lnTo>
                    <a:pt x="215" y="11"/>
                  </a:lnTo>
                  <a:lnTo>
                    <a:pt x="218" y="9"/>
                  </a:lnTo>
                  <a:lnTo>
                    <a:pt x="218" y="8"/>
                  </a:lnTo>
                  <a:lnTo>
                    <a:pt x="218" y="4"/>
                  </a:lnTo>
                  <a:lnTo>
                    <a:pt x="214" y="1"/>
                  </a:lnTo>
                  <a:lnTo>
                    <a:pt x="212" y="0"/>
                  </a:lnTo>
                  <a:lnTo>
                    <a:pt x="210" y="1"/>
                  </a:lnTo>
                  <a:lnTo>
                    <a:pt x="21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9" name="Freeform 1059"/>
            <p:cNvSpPr/>
            <p:nvPr/>
          </p:nvSpPr>
          <p:spPr bwMode="auto">
            <a:xfrm>
              <a:off x="4814888" y="4289425"/>
              <a:ext cx="93663" cy="69850"/>
            </a:xfrm>
            <a:custGeom>
              <a:avLst/>
              <a:gdLst/>
              <a:ahLst/>
              <a:cxnLst>
                <a:cxn ang="0">
                  <a:pos x="228" y="0"/>
                </a:cxn>
                <a:cxn ang="0">
                  <a:pos x="228" y="0"/>
                </a:cxn>
                <a:cxn ang="0">
                  <a:pos x="214" y="6"/>
                </a:cxn>
                <a:cxn ang="0">
                  <a:pos x="199" y="14"/>
                </a:cxn>
                <a:cxn ang="0">
                  <a:pos x="173" y="31"/>
                </a:cxn>
                <a:cxn ang="0">
                  <a:pos x="122" y="69"/>
                </a:cxn>
                <a:cxn ang="0">
                  <a:pos x="122" y="69"/>
                </a:cxn>
                <a:cxn ang="0">
                  <a:pos x="91" y="91"/>
                </a:cxn>
                <a:cxn ang="0">
                  <a:pos x="61" y="116"/>
                </a:cxn>
                <a:cxn ang="0">
                  <a:pos x="31" y="141"/>
                </a:cxn>
                <a:cxn ang="0">
                  <a:pos x="3" y="167"/>
                </a:cxn>
                <a:cxn ang="0">
                  <a:pos x="3" y="167"/>
                </a:cxn>
                <a:cxn ang="0">
                  <a:pos x="2" y="168"/>
                </a:cxn>
                <a:cxn ang="0">
                  <a:pos x="0" y="171"/>
                </a:cxn>
                <a:cxn ang="0">
                  <a:pos x="3" y="175"/>
                </a:cxn>
                <a:cxn ang="0">
                  <a:pos x="7" y="176"/>
                </a:cxn>
                <a:cxn ang="0">
                  <a:pos x="8" y="176"/>
                </a:cxn>
                <a:cxn ang="0">
                  <a:pos x="11" y="175"/>
                </a:cxn>
                <a:cxn ang="0">
                  <a:pos x="11" y="175"/>
                </a:cxn>
                <a:cxn ang="0">
                  <a:pos x="36" y="153"/>
                </a:cxn>
                <a:cxn ang="0">
                  <a:pos x="62" y="132"/>
                </a:cxn>
                <a:cxn ang="0">
                  <a:pos x="88" y="111"/>
                </a:cxn>
                <a:cxn ang="0">
                  <a:pos x="114" y="89"/>
                </a:cxn>
                <a:cxn ang="0">
                  <a:pos x="114" y="89"/>
                </a:cxn>
                <a:cxn ang="0">
                  <a:pos x="129" y="77"/>
                </a:cxn>
                <a:cxn ang="0">
                  <a:pos x="144" y="66"/>
                </a:cxn>
                <a:cxn ang="0">
                  <a:pos x="176" y="45"/>
                </a:cxn>
                <a:cxn ang="0">
                  <a:pos x="176" y="45"/>
                </a:cxn>
                <a:cxn ang="0">
                  <a:pos x="202" y="27"/>
                </a:cxn>
                <a:cxn ang="0">
                  <a:pos x="216" y="18"/>
                </a:cxn>
                <a:cxn ang="0">
                  <a:pos x="231" y="11"/>
                </a:cxn>
                <a:cxn ang="0">
                  <a:pos x="231" y="11"/>
                </a:cxn>
                <a:cxn ang="0">
                  <a:pos x="233" y="10"/>
                </a:cxn>
                <a:cxn ang="0">
                  <a:pos x="235" y="8"/>
                </a:cxn>
                <a:cxn ang="0">
                  <a:pos x="235" y="4"/>
                </a:cxn>
                <a:cxn ang="0">
                  <a:pos x="233" y="1"/>
                </a:cxn>
                <a:cxn ang="0">
                  <a:pos x="232" y="0"/>
                </a:cxn>
                <a:cxn ang="0">
                  <a:pos x="231" y="0"/>
                </a:cxn>
                <a:cxn ang="0">
                  <a:pos x="228" y="0"/>
                </a:cxn>
                <a:cxn ang="0">
                  <a:pos x="228" y="0"/>
                </a:cxn>
              </a:cxnLst>
              <a:rect l="0" t="0" r="r" b="b"/>
              <a:pathLst>
                <a:path w="235" h="176">
                  <a:moveTo>
                    <a:pt x="228" y="0"/>
                  </a:moveTo>
                  <a:lnTo>
                    <a:pt x="228" y="0"/>
                  </a:lnTo>
                  <a:lnTo>
                    <a:pt x="214" y="6"/>
                  </a:lnTo>
                  <a:lnTo>
                    <a:pt x="199" y="14"/>
                  </a:lnTo>
                  <a:lnTo>
                    <a:pt x="173" y="31"/>
                  </a:lnTo>
                  <a:lnTo>
                    <a:pt x="122" y="69"/>
                  </a:lnTo>
                  <a:lnTo>
                    <a:pt x="122" y="69"/>
                  </a:lnTo>
                  <a:lnTo>
                    <a:pt x="91" y="91"/>
                  </a:lnTo>
                  <a:lnTo>
                    <a:pt x="61" y="116"/>
                  </a:lnTo>
                  <a:lnTo>
                    <a:pt x="31" y="141"/>
                  </a:lnTo>
                  <a:lnTo>
                    <a:pt x="3" y="167"/>
                  </a:lnTo>
                  <a:lnTo>
                    <a:pt x="3" y="167"/>
                  </a:lnTo>
                  <a:lnTo>
                    <a:pt x="2" y="168"/>
                  </a:lnTo>
                  <a:lnTo>
                    <a:pt x="0" y="171"/>
                  </a:lnTo>
                  <a:lnTo>
                    <a:pt x="3" y="175"/>
                  </a:lnTo>
                  <a:lnTo>
                    <a:pt x="7" y="176"/>
                  </a:lnTo>
                  <a:lnTo>
                    <a:pt x="8" y="176"/>
                  </a:lnTo>
                  <a:lnTo>
                    <a:pt x="11" y="175"/>
                  </a:lnTo>
                  <a:lnTo>
                    <a:pt x="11" y="175"/>
                  </a:lnTo>
                  <a:lnTo>
                    <a:pt x="36" y="153"/>
                  </a:lnTo>
                  <a:lnTo>
                    <a:pt x="62" y="132"/>
                  </a:lnTo>
                  <a:lnTo>
                    <a:pt x="88" y="111"/>
                  </a:lnTo>
                  <a:lnTo>
                    <a:pt x="114" y="89"/>
                  </a:lnTo>
                  <a:lnTo>
                    <a:pt x="114" y="89"/>
                  </a:lnTo>
                  <a:lnTo>
                    <a:pt x="129" y="77"/>
                  </a:lnTo>
                  <a:lnTo>
                    <a:pt x="144" y="66"/>
                  </a:lnTo>
                  <a:lnTo>
                    <a:pt x="176" y="45"/>
                  </a:lnTo>
                  <a:lnTo>
                    <a:pt x="176" y="45"/>
                  </a:lnTo>
                  <a:lnTo>
                    <a:pt x="202" y="27"/>
                  </a:lnTo>
                  <a:lnTo>
                    <a:pt x="216" y="18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3" y="10"/>
                  </a:lnTo>
                  <a:lnTo>
                    <a:pt x="235" y="8"/>
                  </a:lnTo>
                  <a:lnTo>
                    <a:pt x="235" y="4"/>
                  </a:lnTo>
                  <a:lnTo>
                    <a:pt x="233" y="1"/>
                  </a:lnTo>
                  <a:lnTo>
                    <a:pt x="232" y="0"/>
                  </a:lnTo>
                  <a:lnTo>
                    <a:pt x="231" y="0"/>
                  </a:lnTo>
                  <a:lnTo>
                    <a:pt x="228" y="0"/>
                  </a:lnTo>
                  <a:lnTo>
                    <a:pt x="22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0" name="Freeform 1060"/>
            <p:cNvSpPr/>
            <p:nvPr/>
          </p:nvSpPr>
          <p:spPr bwMode="auto">
            <a:xfrm>
              <a:off x="4819651" y="4319588"/>
              <a:ext cx="98425" cy="66675"/>
            </a:xfrm>
            <a:custGeom>
              <a:avLst/>
              <a:gdLst/>
              <a:ahLst/>
              <a:cxnLst>
                <a:cxn ang="0">
                  <a:pos x="236" y="2"/>
                </a:cxn>
                <a:cxn ang="0">
                  <a:pos x="236" y="2"/>
                </a:cxn>
                <a:cxn ang="0">
                  <a:pos x="221" y="13"/>
                </a:cxn>
                <a:cxn ang="0">
                  <a:pos x="207" y="22"/>
                </a:cxn>
                <a:cxn ang="0">
                  <a:pos x="174" y="41"/>
                </a:cxn>
                <a:cxn ang="0">
                  <a:pos x="174" y="41"/>
                </a:cxn>
                <a:cxn ang="0">
                  <a:pos x="101" y="84"/>
                </a:cxn>
                <a:cxn ang="0">
                  <a:pos x="101" y="84"/>
                </a:cxn>
                <a:cxn ang="0">
                  <a:pos x="75" y="102"/>
                </a:cxn>
                <a:cxn ang="0">
                  <a:pos x="50" y="121"/>
                </a:cxn>
                <a:cxn ang="0">
                  <a:pos x="2" y="161"/>
                </a:cxn>
                <a:cxn ang="0">
                  <a:pos x="2" y="161"/>
                </a:cxn>
                <a:cxn ang="0">
                  <a:pos x="0" y="164"/>
                </a:cxn>
                <a:cxn ang="0">
                  <a:pos x="0" y="165"/>
                </a:cxn>
                <a:cxn ang="0">
                  <a:pos x="0" y="168"/>
                </a:cxn>
                <a:cxn ang="0">
                  <a:pos x="2" y="169"/>
                </a:cxn>
                <a:cxn ang="0">
                  <a:pos x="5" y="170"/>
                </a:cxn>
                <a:cxn ang="0">
                  <a:pos x="8" y="170"/>
                </a:cxn>
                <a:cxn ang="0">
                  <a:pos x="11" y="169"/>
                </a:cxn>
                <a:cxn ang="0">
                  <a:pos x="11" y="169"/>
                </a:cxn>
                <a:cxn ang="0">
                  <a:pos x="37" y="147"/>
                </a:cxn>
                <a:cxn ang="0">
                  <a:pos x="64" y="124"/>
                </a:cxn>
                <a:cxn ang="0">
                  <a:pos x="93" y="104"/>
                </a:cxn>
                <a:cxn ang="0">
                  <a:pos x="108" y="93"/>
                </a:cxn>
                <a:cxn ang="0">
                  <a:pos x="123" y="85"/>
                </a:cxn>
                <a:cxn ang="0">
                  <a:pos x="123" y="85"/>
                </a:cxn>
                <a:cxn ang="0">
                  <a:pos x="157" y="66"/>
                </a:cxn>
                <a:cxn ang="0">
                  <a:pos x="190" y="45"/>
                </a:cxn>
                <a:cxn ang="0">
                  <a:pos x="190" y="45"/>
                </a:cxn>
                <a:cxn ang="0">
                  <a:pos x="217" y="29"/>
                </a:cxn>
                <a:cxn ang="0">
                  <a:pos x="232" y="20"/>
                </a:cxn>
                <a:cxn ang="0">
                  <a:pos x="244" y="9"/>
                </a:cxn>
                <a:cxn ang="0">
                  <a:pos x="244" y="9"/>
                </a:cxn>
                <a:cxn ang="0">
                  <a:pos x="246" y="8"/>
                </a:cxn>
                <a:cxn ang="0">
                  <a:pos x="246" y="5"/>
                </a:cxn>
                <a:cxn ang="0">
                  <a:pos x="245" y="2"/>
                </a:cxn>
                <a:cxn ang="0">
                  <a:pos x="241" y="0"/>
                </a:cxn>
                <a:cxn ang="0">
                  <a:pos x="238" y="0"/>
                </a:cxn>
                <a:cxn ang="0">
                  <a:pos x="236" y="2"/>
                </a:cxn>
                <a:cxn ang="0">
                  <a:pos x="236" y="2"/>
                </a:cxn>
              </a:cxnLst>
              <a:rect l="0" t="0" r="r" b="b"/>
              <a:pathLst>
                <a:path w="246" h="170">
                  <a:moveTo>
                    <a:pt x="236" y="2"/>
                  </a:moveTo>
                  <a:lnTo>
                    <a:pt x="236" y="2"/>
                  </a:lnTo>
                  <a:lnTo>
                    <a:pt x="221" y="13"/>
                  </a:lnTo>
                  <a:lnTo>
                    <a:pt x="207" y="22"/>
                  </a:lnTo>
                  <a:lnTo>
                    <a:pt x="174" y="41"/>
                  </a:lnTo>
                  <a:lnTo>
                    <a:pt x="174" y="41"/>
                  </a:lnTo>
                  <a:lnTo>
                    <a:pt x="101" y="84"/>
                  </a:lnTo>
                  <a:lnTo>
                    <a:pt x="101" y="84"/>
                  </a:lnTo>
                  <a:lnTo>
                    <a:pt x="75" y="102"/>
                  </a:lnTo>
                  <a:lnTo>
                    <a:pt x="50" y="121"/>
                  </a:lnTo>
                  <a:lnTo>
                    <a:pt x="2" y="161"/>
                  </a:lnTo>
                  <a:lnTo>
                    <a:pt x="2" y="161"/>
                  </a:lnTo>
                  <a:lnTo>
                    <a:pt x="0" y="164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2" y="169"/>
                  </a:lnTo>
                  <a:lnTo>
                    <a:pt x="5" y="170"/>
                  </a:lnTo>
                  <a:lnTo>
                    <a:pt x="8" y="170"/>
                  </a:lnTo>
                  <a:lnTo>
                    <a:pt x="11" y="169"/>
                  </a:lnTo>
                  <a:lnTo>
                    <a:pt x="11" y="169"/>
                  </a:lnTo>
                  <a:lnTo>
                    <a:pt x="37" y="147"/>
                  </a:lnTo>
                  <a:lnTo>
                    <a:pt x="64" y="124"/>
                  </a:lnTo>
                  <a:lnTo>
                    <a:pt x="93" y="104"/>
                  </a:lnTo>
                  <a:lnTo>
                    <a:pt x="108" y="93"/>
                  </a:lnTo>
                  <a:lnTo>
                    <a:pt x="123" y="85"/>
                  </a:lnTo>
                  <a:lnTo>
                    <a:pt x="123" y="85"/>
                  </a:lnTo>
                  <a:lnTo>
                    <a:pt x="157" y="66"/>
                  </a:lnTo>
                  <a:lnTo>
                    <a:pt x="190" y="45"/>
                  </a:lnTo>
                  <a:lnTo>
                    <a:pt x="190" y="45"/>
                  </a:lnTo>
                  <a:lnTo>
                    <a:pt x="217" y="29"/>
                  </a:lnTo>
                  <a:lnTo>
                    <a:pt x="232" y="20"/>
                  </a:lnTo>
                  <a:lnTo>
                    <a:pt x="244" y="9"/>
                  </a:lnTo>
                  <a:lnTo>
                    <a:pt x="244" y="9"/>
                  </a:lnTo>
                  <a:lnTo>
                    <a:pt x="246" y="8"/>
                  </a:lnTo>
                  <a:lnTo>
                    <a:pt x="246" y="5"/>
                  </a:lnTo>
                  <a:lnTo>
                    <a:pt x="245" y="2"/>
                  </a:lnTo>
                  <a:lnTo>
                    <a:pt x="241" y="0"/>
                  </a:lnTo>
                  <a:lnTo>
                    <a:pt x="238" y="0"/>
                  </a:lnTo>
                  <a:lnTo>
                    <a:pt x="236" y="2"/>
                  </a:lnTo>
                  <a:lnTo>
                    <a:pt x="23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1" name="Freeform 1061"/>
            <p:cNvSpPr/>
            <p:nvPr/>
          </p:nvSpPr>
          <p:spPr bwMode="auto">
            <a:xfrm>
              <a:off x="4827588" y="4351338"/>
              <a:ext cx="95250" cy="65088"/>
            </a:xfrm>
            <a:custGeom>
              <a:avLst/>
              <a:gdLst/>
              <a:ahLst/>
              <a:cxnLst>
                <a:cxn ang="0">
                  <a:pos x="230" y="1"/>
                </a:cxn>
                <a:cxn ang="0">
                  <a:pos x="230" y="1"/>
                </a:cxn>
                <a:cxn ang="0">
                  <a:pos x="224" y="7"/>
                </a:cxn>
                <a:cxn ang="0">
                  <a:pos x="217" y="12"/>
                </a:cxn>
                <a:cxn ang="0">
                  <a:pos x="202" y="22"/>
                </a:cxn>
                <a:cxn ang="0">
                  <a:pos x="186" y="31"/>
                </a:cxn>
                <a:cxn ang="0">
                  <a:pos x="170" y="41"/>
                </a:cxn>
                <a:cxn ang="0">
                  <a:pos x="170" y="41"/>
                </a:cxn>
                <a:cxn ang="0">
                  <a:pos x="152" y="52"/>
                </a:cxn>
                <a:cxn ang="0">
                  <a:pos x="132" y="64"/>
                </a:cxn>
                <a:cxn ang="0">
                  <a:pos x="114" y="75"/>
                </a:cxn>
                <a:cxn ang="0">
                  <a:pos x="94" y="86"/>
                </a:cxn>
                <a:cxn ang="0">
                  <a:pos x="94" y="86"/>
                </a:cxn>
                <a:cxn ang="0">
                  <a:pos x="60" y="109"/>
                </a:cxn>
                <a:cxn ang="0">
                  <a:pos x="26" y="132"/>
                </a:cxn>
                <a:cxn ang="0">
                  <a:pos x="26" y="132"/>
                </a:cxn>
                <a:cxn ang="0">
                  <a:pos x="19" y="137"/>
                </a:cxn>
                <a:cxn ang="0">
                  <a:pos x="11" y="143"/>
                </a:cxn>
                <a:cxn ang="0">
                  <a:pos x="4" y="149"/>
                </a:cxn>
                <a:cxn ang="0">
                  <a:pos x="3" y="153"/>
                </a:cxn>
                <a:cxn ang="0">
                  <a:pos x="0" y="158"/>
                </a:cxn>
                <a:cxn ang="0">
                  <a:pos x="0" y="158"/>
                </a:cxn>
                <a:cxn ang="0">
                  <a:pos x="0" y="161"/>
                </a:cxn>
                <a:cxn ang="0">
                  <a:pos x="2" y="162"/>
                </a:cxn>
                <a:cxn ang="0">
                  <a:pos x="6" y="165"/>
                </a:cxn>
                <a:cxn ang="0">
                  <a:pos x="9" y="165"/>
                </a:cxn>
                <a:cxn ang="0">
                  <a:pos x="11" y="164"/>
                </a:cxn>
                <a:cxn ang="0">
                  <a:pos x="12" y="161"/>
                </a:cxn>
                <a:cxn ang="0">
                  <a:pos x="12" y="161"/>
                </a:cxn>
                <a:cxn ang="0">
                  <a:pos x="15" y="154"/>
                </a:cxn>
                <a:cxn ang="0">
                  <a:pos x="20" y="149"/>
                </a:cxn>
                <a:cxn ang="0">
                  <a:pos x="28" y="143"/>
                </a:cxn>
                <a:cxn ang="0">
                  <a:pos x="36" y="137"/>
                </a:cxn>
                <a:cxn ang="0">
                  <a:pos x="53" y="127"/>
                </a:cxn>
                <a:cxn ang="0">
                  <a:pos x="66" y="119"/>
                </a:cxn>
                <a:cxn ang="0">
                  <a:pos x="66" y="119"/>
                </a:cxn>
                <a:cxn ang="0">
                  <a:pos x="100" y="97"/>
                </a:cxn>
                <a:cxn ang="0">
                  <a:pos x="118" y="86"/>
                </a:cxn>
                <a:cxn ang="0">
                  <a:pos x="136" y="76"/>
                </a:cxn>
                <a:cxn ang="0">
                  <a:pos x="136" y="76"/>
                </a:cxn>
                <a:cxn ang="0">
                  <a:pos x="151" y="68"/>
                </a:cxn>
                <a:cxn ang="0">
                  <a:pos x="165" y="59"/>
                </a:cxn>
                <a:cxn ang="0">
                  <a:pos x="191" y="39"/>
                </a:cxn>
                <a:cxn ang="0">
                  <a:pos x="191" y="39"/>
                </a:cxn>
                <a:cxn ang="0">
                  <a:pos x="203" y="31"/>
                </a:cxn>
                <a:cxn ang="0">
                  <a:pos x="216" y="25"/>
                </a:cxn>
                <a:cxn ang="0">
                  <a:pos x="228" y="18"/>
                </a:cxn>
                <a:cxn ang="0">
                  <a:pos x="238" y="9"/>
                </a:cxn>
                <a:cxn ang="0">
                  <a:pos x="238" y="9"/>
                </a:cxn>
                <a:cxn ang="0">
                  <a:pos x="240" y="8"/>
                </a:cxn>
                <a:cxn ang="0">
                  <a:pos x="241" y="5"/>
                </a:cxn>
                <a:cxn ang="0">
                  <a:pos x="238" y="1"/>
                </a:cxn>
                <a:cxn ang="0">
                  <a:pos x="234" y="0"/>
                </a:cxn>
                <a:cxn ang="0">
                  <a:pos x="233" y="0"/>
                </a:cxn>
                <a:cxn ang="0">
                  <a:pos x="230" y="1"/>
                </a:cxn>
                <a:cxn ang="0">
                  <a:pos x="230" y="1"/>
                </a:cxn>
              </a:cxnLst>
              <a:rect l="0" t="0" r="r" b="b"/>
              <a:pathLst>
                <a:path w="241" h="165">
                  <a:moveTo>
                    <a:pt x="230" y="1"/>
                  </a:moveTo>
                  <a:lnTo>
                    <a:pt x="230" y="1"/>
                  </a:lnTo>
                  <a:lnTo>
                    <a:pt x="224" y="7"/>
                  </a:lnTo>
                  <a:lnTo>
                    <a:pt x="217" y="12"/>
                  </a:lnTo>
                  <a:lnTo>
                    <a:pt x="202" y="22"/>
                  </a:lnTo>
                  <a:lnTo>
                    <a:pt x="186" y="31"/>
                  </a:lnTo>
                  <a:lnTo>
                    <a:pt x="170" y="41"/>
                  </a:lnTo>
                  <a:lnTo>
                    <a:pt x="170" y="41"/>
                  </a:lnTo>
                  <a:lnTo>
                    <a:pt x="152" y="52"/>
                  </a:lnTo>
                  <a:lnTo>
                    <a:pt x="132" y="64"/>
                  </a:lnTo>
                  <a:lnTo>
                    <a:pt x="114" y="75"/>
                  </a:lnTo>
                  <a:lnTo>
                    <a:pt x="94" y="86"/>
                  </a:lnTo>
                  <a:lnTo>
                    <a:pt x="94" y="86"/>
                  </a:lnTo>
                  <a:lnTo>
                    <a:pt x="60" y="109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19" y="137"/>
                  </a:lnTo>
                  <a:lnTo>
                    <a:pt x="11" y="143"/>
                  </a:lnTo>
                  <a:lnTo>
                    <a:pt x="4" y="149"/>
                  </a:lnTo>
                  <a:lnTo>
                    <a:pt x="3" y="153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61"/>
                  </a:lnTo>
                  <a:lnTo>
                    <a:pt x="2" y="162"/>
                  </a:lnTo>
                  <a:lnTo>
                    <a:pt x="6" y="165"/>
                  </a:lnTo>
                  <a:lnTo>
                    <a:pt x="9" y="165"/>
                  </a:lnTo>
                  <a:lnTo>
                    <a:pt x="11" y="164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5" y="154"/>
                  </a:lnTo>
                  <a:lnTo>
                    <a:pt x="20" y="149"/>
                  </a:lnTo>
                  <a:lnTo>
                    <a:pt x="28" y="143"/>
                  </a:lnTo>
                  <a:lnTo>
                    <a:pt x="36" y="137"/>
                  </a:lnTo>
                  <a:lnTo>
                    <a:pt x="53" y="127"/>
                  </a:lnTo>
                  <a:lnTo>
                    <a:pt x="66" y="119"/>
                  </a:lnTo>
                  <a:lnTo>
                    <a:pt x="66" y="119"/>
                  </a:lnTo>
                  <a:lnTo>
                    <a:pt x="100" y="97"/>
                  </a:lnTo>
                  <a:lnTo>
                    <a:pt x="118" y="86"/>
                  </a:lnTo>
                  <a:lnTo>
                    <a:pt x="136" y="76"/>
                  </a:lnTo>
                  <a:lnTo>
                    <a:pt x="136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91" y="39"/>
                  </a:lnTo>
                  <a:lnTo>
                    <a:pt x="191" y="39"/>
                  </a:lnTo>
                  <a:lnTo>
                    <a:pt x="203" y="31"/>
                  </a:lnTo>
                  <a:lnTo>
                    <a:pt x="216" y="25"/>
                  </a:lnTo>
                  <a:lnTo>
                    <a:pt x="228" y="18"/>
                  </a:lnTo>
                  <a:lnTo>
                    <a:pt x="238" y="9"/>
                  </a:lnTo>
                  <a:lnTo>
                    <a:pt x="238" y="9"/>
                  </a:lnTo>
                  <a:lnTo>
                    <a:pt x="240" y="8"/>
                  </a:lnTo>
                  <a:lnTo>
                    <a:pt x="241" y="5"/>
                  </a:lnTo>
                  <a:lnTo>
                    <a:pt x="238" y="1"/>
                  </a:lnTo>
                  <a:lnTo>
                    <a:pt x="234" y="0"/>
                  </a:lnTo>
                  <a:lnTo>
                    <a:pt x="233" y="0"/>
                  </a:lnTo>
                  <a:lnTo>
                    <a:pt x="230" y="1"/>
                  </a:lnTo>
                  <a:lnTo>
                    <a:pt x="23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2" name="Freeform 1062"/>
            <p:cNvSpPr/>
            <p:nvPr/>
          </p:nvSpPr>
          <p:spPr bwMode="auto">
            <a:xfrm>
              <a:off x="4822826" y="4378325"/>
              <a:ext cx="101600" cy="68263"/>
            </a:xfrm>
            <a:custGeom>
              <a:avLst/>
              <a:gdLst/>
              <a:ahLst/>
              <a:cxnLst>
                <a:cxn ang="0">
                  <a:pos x="249" y="1"/>
                </a:cxn>
                <a:cxn ang="0">
                  <a:pos x="249" y="1"/>
                </a:cxn>
                <a:cxn ang="0">
                  <a:pos x="219" y="17"/>
                </a:cxn>
                <a:cxn ang="0">
                  <a:pos x="188" y="33"/>
                </a:cxn>
                <a:cxn ang="0">
                  <a:pos x="157" y="51"/>
                </a:cxn>
                <a:cxn ang="0">
                  <a:pos x="129" y="69"/>
                </a:cxn>
                <a:cxn ang="0">
                  <a:pos x="129" y="69"/>
                </a:cxn>
                <a:cxn ang="0">
                  <a:pos x="99" y="89"/>
                </a:cxn>
                <a:cxn ang="0">
                  <a:pos x="69" y="111"/>
                </a:cxn>
                <a:cxn ang="0">
                  <a:pos x="69" y="111"/>
                </a:cxn>
                <a:cxn ang="0">
                  <a:pos x="54" y="124"/>
                </a:cxn>
                <a:cxn ang="0">
                  <a:pos x="40" y="140"/>
                </a:cxn>
                <a:cxn ang="0">
                  <a:pos x="31" y="147"/>
                </a:cxn>
                <a:cxn ang="0">
                  <a:pos x="23" y="153"/>
                </a:cxn>
                <a:cxn ang="0">
                  <a:pos x="14" y="158"/>
                </a:cxn>
                <a:cxn ang="0">
                  <a:pos x="6" y="161"/>
                </a:cxn>
                <a:cxn ang="0">
                  <a:pos x="6" y="161"/>
                </a:cxn>
                <a:cxn ang="0">
                  <a:pos x="3" y="161"/>
                </a:cxn>
                <a:cxn ang="0">
                  <a:pos x="2" y="164"/>
                </a:cxn>
                <a:cxn ang="0">
                  <a:pos x="0" y="165"/>
                </a:cxn>
                <a:cxn ang="0">
                  <a:pos x="2" y="167"/>
                </a:cxn>
                <a:cxn ang="0">
                  <a:pos x="3" y="170"/>
                </a:cxn>
                <a:cxn ang="0">
                  <a:pos x="6" y="171"/>
                </a:cxn>
                <a:cxn ang="0">
                  <a:pos x="8" y="171"/>
                </a:cxn>
                <a:cxn ang="0">
                  <a:pos x="8" y="171"/>
                </a:cxn>
                <a:cxn ang="0">
                  <a:pos x="14" y="170"/>
                </a:cxn>
                <a:cxn ang="0">
                  <a:pos x="20" y="167"/>
                </a:cxn>
                <a:cxn ang="0">
                  <a:pos x="29" y="162"/>
                </a:cxn>
                <a:cxn ang="0">
                  <a:pos x="38" y="154"/>
                </a:cxn>
                <a:cxn ang="0">
                  <a:pos x="46" y="147"/>
                </a:cxn>
                <a:cxn ang="0">
                  <a:pos x="46" y="147"/>
                </a:cxn>
                <a:cxn ang="0">
                  <a:pos x="66" y="130"/>
                </a:cxn>
                <a:cxn ang="0">
                  <a:pos x="86" y="114"/>
                </a:cxn>
                <a:cxn ang="0">
                  <a:pos x="126" y="85"/>
                </a:cxn>
                <a:cxn ang="0">
                  <a:pos x="126" y="85"/>
                </a:cxn>
                <a:cxn ang="0">
                  <a:pos x="140" y="75"/>
                </a:cxn>
                <a:cxn ang="0">
                  <a:pos x="156" y="64"/>
                </a:cxn>
                <a:cxn ang="0">
                  <a:pos x="189" y="45"/>
                </a:cxn>
                <a:cxn ang="0">
                  <a:pos x="222" y="28"/>
                </a:cxn>
                <a:cxn ang="0">
                  <a:pos x="256" y="11"/>
                </a:cxn>
                <a:cxn ang="0">
                  <a:pos x="256" y="11"/>
                </a:cxn>
                <a:cxn ang="0">
                  <a:pos x="257" y="9"/>
                </a:cxn>
                <a:cxn ang="0">
                  <a:pos x="258" y="8"/>
                </a:cxn>
                <a:cxn ang="0">
                  <a:pos x="257" y="4"/>
                </a:cxn>
                <a:cxn ang="0">
                  <a:pos x="254" y="1"/>
                </a:cxn>
                <a:cxn ang="0">
                  <a:pos x="252" y="0"/>
                </a:cxn>
                <a:cxn ang="0">
                  <a:pos x="249" y="1"/>
                </a:cxn>
                <a:cxn ang="0">
                  <a:pos x="249" y="1"/>
                </a:cxn>
              </a:cxnLst>
              <a:rect l="0" t="0" r="r" b="b"/>
              <a:pathLst>
                <a:path w="258" h="171">
                  <a:moveTo>
                    <a:pt x="249" y="1"/>
                  </a:moveTo>
                  <a:lnTo>
                    <a:pt x="249" y="1"/>
                  </a:lnTo>
                  <a:lnTo>
                    <a:pt x="219" y="17"/>
                  </a:lnTo>
                  <a:lnTo>
                    <a:pt x="188" y="33"/>
                  </a:lnTo>
                  <a:lnTo>
                    <a:pt x="157" y="51"/>
                  </a:lnTo>
                  <a:lnTo>
                    <a:pt x="129" y="69"/>
                  </a:lnTo>
                  <a:lnTo>
                    <a:pt x="129" y="69"/>
                  </a:lnTo>
                  <a:lnTo>
                    <a:pt x="99" y="89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54" y="124"/>
                  </a:lnTo>
                  <a:lnTo>
                    <a:pt x="40" y="140"/>
                  </a:lnTo>
                  <a:lnTo>
                    <a:pt x="31" y="147"/>
                  </a:lnTo>
                  <a:lnTo>
                    <a:pt x="23" y="153"/>
                  </a:lnTo>
                  <a:lnTo>
                    <a:pt x="14" y="158"/>
                  </a:lnTo>
                  <a:lnTo>
                    <a:pt x="6" y="161"/>
                  </a:lnTo>
                  <a:lnTo>
                    <a:pt x="6" y="161"/>
                  </a:lnTo>
                  <a:lnTo>
                    <a:pt x="3" y="161"/>
                  </a:lnTo>
                  <a:lnTo>
                    <a:pt x="2" y="164"/>
                  </a:lnTo>
                  <a:lnTo>
                    <a:pt x="0" y="165"/>
                  </a:lnTo>
                  <a:lnTo>
                    <a:pt x="2" y="167"/>
                  </a:lnTo>
                  <a:lnTo>
                    <a:pt x="3" y="170"/>
                  </a:lnTo>
                  <a:lnTo>
                    <a:pt x="6" y="171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14" y="170"/>
                  </a:lnTo>
                  <a:lnTo>
                    <a:pt x="20" y="167"/>
                  </a:lnTo>
                  <a:lnTo>
                    <a:pt x="29" y="162"/>
                  </a:lnTo>
                  <a:lnTo>
                    <a:pt x="38" y="154"/>
                  </a:lnTo>
                  <a:lnTo>
                    <a:pt x="46" y="147"/>
                  </a:lnTo>
                  <a:lnTo>
                    <a:pt x="46" y="147"/>
                  </a:lnTo>
                  <a:lnTo>
                    <a:pt x="66" y="130"/>
                  </a:lnTo>
                  <a:lnTo>
                    <a:pt x="86" y="114"/>
                  </a:lnTo>
                  <a:lnTo>
                    <a:pt x="126" y="85"/>
                  </a:lnTo>
                  <a:lnTo>
                    <a:pt x="126" y="85"/>
                  </a:lnTo>
                  <a:lnTo>
                    <a:pt x="140" y="75"/>
                  </a:lnTo>
                  <a:lnTo>
                    <a:pt x="156" y="64"/>
                  </a:lnTo>
                  <a:lnTo>
                    <a:pt x="189" y="45"/>
                  </a:lnTo>
                  <a:lnTo>
                    <a:pt x="222" y="28"/>
                  </a:lnTo>
                  <a:lnTo>
                    <a:pt x="256" y="11"/>
                  </a:lnTo>
                  <a:lnTo>
                    <a:pt x="256" y="11"/>
                  </a:lnTo>
                  <a:lnTo>
                    <a:pt x="257" y="9"/>
                  </a:lnTo>
                  <a:lnTo>
                    <a:pt x="258" y="8"/>
                  </a:lnTo>
                  <a:lnTo>
                    <a:pt x="257" y="4"/>
                  </a:lnTo>
                  <a:lnTo>
                    <a:pt x="254" y="1"/>
                  </a:lnTo>
                  <a:lnTo>
                    <a:pt x="252" y="0"/>
                  </a:lnTo>
                  <a:lnTo>
                    <a:pt x="249" y="1"/>
                  </a:lnTo>
                  <a:lnTo>
                    <a:pt x="24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3" name="Freeform 1063"/>
            <p:cNvSpPr/>
            <p:nvPr/>
          </p:nvSpPr>
          <p:spPr bwMode="auto">
            <a:xfrm>
              <a:off x="4827588" y="4410075"/>
              <a:ext cx="85725" cy="63500"/>
            </a:xfrm>
            <a:custGeom>
              <a:avLst/>
              <a:gdLst/>
              <a:ahLst/>
              <a:cxnLst>
                <a:cxn ang="0">
                  <a:pos x="208" y="1"/>
                </a:cxn>
                <a:cxn ang="0">
                  <a:pos x="208" y="1"/>
                </a:cxn>
                <a:cxn ang="0">
                  <a:pos x="155" y="34"/>
                </a:cxn>
                <a:cxn ang="0">
                  <a:pos x="127" y="52"/>
                </a:cxn>
                <a:cxn ang="0">
                  <a:pos x="101" y="69"/>
                </a:cxn>
                <a:cxn ang="0">
                  <a:pos x="75" y="89"/>
                </a:cxn>
                <a:cxn ang="0">
                  <a:pos x="50" y="108"/>
                </a:cxn>
                <a:cxn ang="0">
                  <a:pos x="25" y="129"/>
                </a:cxn>
                <a:cxn ang="0">
                  <a:pos x="2" y="150"/>
                </a:cxn>
                <a:cxn ang="0">
                  <a:pos x="2" y="150"/>
                </a:cxn>
                <a:cxn ang="0">
                  <a:pos x="0" y="153"/>
                </a:cxn>
                <a:cxn ang="0">
                  <a:pos x="0" y="154"/>
                </a:cxn>
                <a:cxn ang="0">
                  <a:pos x="2" y="158"/>
                </a:cxn>
                <a:cxn ang="0">
                  <a:pos x="6" y="161"/>
                </a:cxn>
                <a:cxn ang="0">
                  <a:pos x="8" y="159"/>
                </a:cxn>
                <a:cxn ang="0">
                  <a:pos x="11" y="158"/>
                </a:cxn>
                <a:cxn ang="0">
                  <a:pos x="11" y="158"/>
                </a:cxn>
                <a:cxn ang="0">
                  <a:pos x="33" y="137"/>
                </a:cxn>
                <a:cxn ang="0">
                  <a:pos x="58" y="116"/>
                </a:cxn>
                <a:cxn ang="0">
                  <a:pos x="83" y="98"/>
                </a:cxn>
                <a:cxn ang="0">
                  <a:pos x="108" y="78"/>
                </a:cxn>
                <a:cxn ang="0">
                  <a:pos x="134" y="61"/>
                </a:cxn>
                <a:cxn ang="0">
                  <a:pos x="161" y="43"/>
                </a:cxn>
                <a:cxn ang="0">
                  <a:pos x="215" y="12"/>
                </a:cxn>
                <a:cxn ang="0">
                  <a:pos x="215" y="12"/>
                </a:cxn>
                <a:cxn ang="0">
                  <a:pos x="216" y="9"/>
                </a:cxn>
                <a:cxn ang="0">
                  <a:pos x="217" y="8"/>
                </a:cxn>
                <a:cxn ang="0">
                  <a:pos x="216" y="4"/>
                </a:cxn>
                <a:cxn ang="0">
                  <a:pos x="213" y="1"/>
                </a:cxn>
                <a:cxn ang="0">
                  <a:pos x="211" y="0"/>
                </a:cxn>
                <a:cxn ang="0">
                  <a:pos x="208" y="1"/>
                </a:cxn>
                <a:cxn ang="0">
                  <a:pos x="208" y="1"/>
                </a:cxn>
              </a:cxnLst>
              <a:rect l="0" t="0" r="r" b="b"/>
              <a:pathLst>
                <a:path w="217" h="161">
                  <a:moveTo>
                    <a:pt x="208" y="1"/>
                  </a:moveTo>
                  <a:lnTo>
                    <a:pt x="208" y="1"/>
                  </a:lnTo>
                  <a:lnTo>
                    <a:pt x="155" y="34"/>
                  </a:lnTo>
                  <a:lnTo>
                    <a:pt x="127" y="52"/>
                  </a:lnTo>
                  <a:lnTo>
                    <a:pt x="101" y="69"/>
                  </a:lnTo>
                  <a:lnTo>
                    <a:pt x="75" y="89"/>
                  </a:lnTo>
                  <a:lnTo>
                    <a:pt x="50" y="108"/>
                  </a:lnTo>
                  <a:lnTo>
                    <a:pt x="25" y="129"/>
                  </a:lnTo>
                  <a:lnTo>
                    <a:pt x="2" y="150"/>
                  </a:lnTo>
                  <a:lnTo>
                    <a:pt x="2" y="150"/>
                  </a:lnTo>
                  <a:lnTo>
                    <a:pt x="0" y="153"/>
                  </a:lnTo>
                  <a:lnTo>
                    <a:pt x="0" y="154"/>
                  </a:lnTo>
                  <a:lnTo>
                    <a:pt x="2" y="158"/>
                  </a:lnTo>
                  <a:lnTo>
                    <a:pt x="6" y="161"/>
                  </a:lnTo>
                  <a:lnTo>
                    <a:pt x="8" y="159"/>
                  </a:lnTo>
                  <a:lnTo>
                    <a:pt x="11" y="158"/>
                  </a:lnTo>
                  <a:lnTo>
                    <a:pt x="11" y="158"/>
                  </a:lnTo>
                  <a:lnTo>
                    <a:pt x="33" y="137"/>
                  </a:lnTo>
                  <a:lnTo>
                    <a:pt x="58" y="116"/>
                  </a:lnTo>
                  <a:lnTo>
                    <a:pt x="83" y="98"/>
                  </a:lnTo>
                  <a:lnTo>
                    <a:pt x="108" y="78"/>
                  </a:lnTo>
                  <a:lnTo>
                    <a:pt x="134" y="61"/>
                  </a:lnTo>
                  <a:lnTo>
                    <a:pt x="161" y="43"/>
                  </a:lnTo>
                  <a:lnTo>
                    <a:pt x="215" y="12"/>
                  </a:lnTo>
                  <a:lnTo>
                    <a:pt x="215" y="12"/>
                  </a:lnTo>
                  <a:lnTo>
                    <a:pt x="216" y="9"/>
                  </a:lnTo>
                  <a:lnTo>
                    <a:pt x="217" y="8"/>
                  </a:lnTo>
                  <a:lnTo>
                    <a:pt x="216" y="4"/>
                  </a:lnTo>
                  <a:lnTo>
                    <a:pt x="213" y="1"/>
                  </a:lnTo>
                  <a:lnTo>
                    <a:pt x="211" y="0"/>
                  </a:lnTo>
                  <a:lnTo>
                    <a:pt x="208" y="1"/>
                  </a:lnTo>
                  <a:lnTo>
                    <a:pt x="20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4" name="Freeform 1064"/>
            <p:cNvSpPr/>
            <p:nvPr/>
          </p:nvSpPr>
          <p:spPr bwMode="auto">
            <a:xfrm>
              <a:off x="4806951" y="4443413"/>
              <a:ext cx="107950" cy="73025"/>
            </a:xfrm>
            <a:custGeom>
              <a:avLst/>
              <a:gdLst/>
              <a:ahLst/>
              <a:cxnLst>
                <a:cxn ang="0">
                  <a:pos x="266" y="0"/>
                </a:cxn>
                <a:cxn ang="0">
                  <a:pos x="266" y="0"/>
                </a:cxn>
                <a:cxn ang="0">
                  <a:pos x="232" y="25"/>
                </a:cxn>
                <a:cxn ang="0">
                  <a:pos x="195" y="49"/>
                </a:cxn>
                <a:cxn ang="0">
                  <a:pos x="123" y="94"/>
                </a:cxn>
                <a:cxn ang="0">
                  <a:pos x="123" y="94"/>
                </a:cxn>
                <a:cxn ang="0">
                  <a:pos x="62" y="131"/>
                </a:cxn>
                <a:cxn ang="0">
                  <a:pos x="30" y="152"/>
                </a:cxn>
                <a:cxn ang="0">
                  <a:pos x="16" y="162"/>
                </a:cxn>
                <a:cxn ang="0">
                  <a:pos x="2" y="173"/>
                </a:cxn>
                <a:cxn ang="0">
                  <a:pos x="2" y="173"/>
                </a:cxn>
                <a:cxn ang="0">
                  <a:pos x="0" y="175"/>
                </a:cxn>
                <a:cxn ang="0">
                  <a:pos x="0" y="179"/>
                </a:cxn>
                <a:cxn ang="0">
                  <a:pos x="3" y="182"/>
                </a:cxn>
                <a:cxn ang="0">
                  <a:pos x="5" y="183"/>
                </a:cxn>
                <a:cxn ang="0">
                  <a:pos x="12" y="183"/>
                </a:cxn>
                <a:cxn ang="0">
                  <a:pos x="12" y="183"/>
                </a:cxn>
                <a:cxn ang="0">
                  <a:pos x="16" y="182"/>
                </a:cxn>
                <a:cxn ang="0">
                  <a:pos x="17" y="179"/>
                </a:cxn>
                <a:cxn ang="0">
                  <a:pos x="19" y="178"/>
                </a:cxn>
                <a:cxn ang="0">
                  <a:pos x="17" y="175"/>
                </a:cxn>
                <a:cxn ang="0">
                  <a:pos x="17" y="175"/>
                </a:cxn>
                <a:cxn ang="0">
                  <a:pos x="46" y="154"/>
                </a:cxn>
                <a:cxn ang="0">
                  <a:pos x="77" y="135"/>
                </a:cxn>
                <a:cxn ang="0">
                  <a:pos x="138" y="98"/>
                </a:cxn>
                <a:cxn ang="0">
                  <a:pos x="138" y="98"/>
                </a:cxn>
                <a:cxn ang="0">
                  <a:pos x="206" y="56"/>
                </a:cxn>
                <a:cxn ang="0">
                  <a:pos x="238" y="34"/>
                </a:cxn>
                <a:cxn ang="0">
                  <a:pos x="271" y="11"/>
                </a:cxn>
                <a:cxn ang="0">
                  <a:pos x="271" y="11"/>
                </a:cxn>
                <a:cxn ang="0">
                  <a:pos x="272" y="9"/>
                </a:cxn>
                <a:cxn ang="0">
                  <a:pos x="274" y="7"/>
                </a:cxn>
                <a:cxn ang="0">
                  <a:pos x="272" y="3"/>
                </a:cxn>
                <a:cxn ang="0">
                  <a:pos x="271" y="0"/>
                </a:cxn>
                <a:cxn ang="0">
                  <a:pos x="270" y="0"/>
                </a:cxn>
                <a:cxn ang="0">
                  <a:pos x="267" y="0"/>
                </a:cxn>
                <a:cxn ang="0">
                  <a:pos x="266" y="0"/>
                </a:cxn>
                <a:cxn ang="0">
                  <a:pos x="266" y="0"/>
                </a:cxn>
              </a:cxnLst>
              <a:rect l="0" t="0" r="r" b="b"/>
              <a:pathLst>
                <a:path w="274" h="183">
                  <a:moveTo>
                    <a:pt x="266" y="0"/>
                  </a:moveTo>
                  <a:lnTo>
                    <a:pt x="266" y="0"/>
                  </a:lnTo>
                  <a:lnTo>
                    <a:pt x="232" y="25"/>
                  </a:lnTo>
                  <a:lnTo>
                    <a:pt x="195" y="49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62" y="131"/>
                  </a:lnTo>
                  <a:lnTo>
                    <a:pt x="30" y="152"/>
                  </a:lnTo>
                  <a:lnTo>
                    <a:pt x="16" y="162"/>
                  </a:lnTo>
                  <a:lnTo>
                    <a:pt x="2" y="173"/>
                  </a:lnTo>
                  <a:lnTo>
                    <a:pt x="2" y="173"/>
                  </a:lnTo>
                  <a:lnTo>
                    <a:pt x="0" y="175"/>
                  </a:lnTo>
                  <a:lnTo>
                    <a:pt x="0" y="179"/>
                  </a:lnTo>
                  <a:lnTo>
                    <a:pt x="3" y="182"/>
                  </a:lnTo>
                  <a:lnTo>
                    <a:pt x="5" y="183"/>
                  </a:lnTo>
                  <a:lnTo>
                    <a:pt x="12" y="183"/>
                  </a:lnTo>
                  <a:lnTo>
                    <a:pt x="12" y="183"/>
                  </a:lnTo>
                  <a:lnTo>
                    <a:pt x="16" y="182"/>
                  </a:lnTo>
                  <a:lnTo>
                    <a:pt x="17" y="179"/>
                  </a:lnTo>
                  <a:lnTo>
                    <a:pt x="19" y="178"/>
                  </a:lnTo>
                  <a:lnTo>
                    <a:pt x="17" y="175"/>
                  </a:lnTo>
                  <a:lnTo>
                    <a:pt x="17" y="175"/>
                  </a:lnTo>
                  <a:lnTo>
                    <a:pt x="46" y="154"/>
                  </a:lnTo>
                  <a:lnTo>
                    <a:pt x="77" y="135"/>
                  </a:lnTo>
                  <a:lnTo>
                    <a:pt x="138" y="98"/>
                  </a:lnTo>
                  <a:lnTo>
                    <a:pt x="138" y="98"/>
                  </a:lnTo>
                  <a:lnTo>
                    <a:pt x="206" y="56"/>
                  </a:lnTo>
                  <a:lnTo>
                    <a:pt x="238" y="34"/>
                  </a:lnTo>
                  <a:lnTo>
                    <a:pt x="271" y="11"/>
                  </a:lnTo>
                  <a:lnTo>
                    <a:pt x="271" y="11"/>
                  </a:lnTo>
                  <a:lnTo>
                    <a:pt x="272" y="9"/>
                  </a:lnTo>
                  <a:lnTo>
                    <a:pt x="274" y="7"/>
                  </a:lnTo>
                  <a:lnTo>
                    <a:pt x="272" y="3"/>
                  </a:lnTo>
                  <a:lnTo>
                    <a:pt x="271" y="0"/>
                  </a:lnTo>
                  <a:lnTo>
                    <a:pt x="270" y="0"/>
                  </a:lnTo>
                  <a:lnTo>
                    <a:pt x="267" y="0"/>
                  </a:lnTo>
                  <a:lnTo>
                    <a:pt x="266" y="0"/>
                  </a:lnTo>
                  <a:lnTo>
                    <a:pt x="26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5" name="Freeform 1065"/>
            <p:cNvSpPr/>
            <p:nvPr/>
          </p:nvSpPr>
          <p:spPr bwMode="auto">
            <a:xfrm>
              <a:off x="4784726" y="4462463"/>
              <a:ext cx="139700" cy="87313"/>
            </a:xfrm>
            <a:custGeom>
              <a:avLst/>
              <a:gdLst/>
              <a:ahLst/>
              <a:cxnLst>
                <a:cxn ang="0">
                  <a:pos x="343" y="3"/>
                </a:cxn>
                <a:cxn ang="0">
                  <a:pos x="339" y="4"/>
                </a:cxn>
                <a:cxn ang="0">
                  <a:pos x="334" y="6"/>
                </a:cxn>
                <a:cxn ang="0">
                  <a:pos x="317" y="17"/>
                </a:cxn>
                <a:cxn ang="0">
                  <a:pos x="301" y="30"/>
                </a:cxn>
                <a:cxn ang="0">
                  <a:pos x="250" y="67"/>
                </a:cxn>
                <a:cxn ang="0">
                  <a:pos x="196" y="98"/>
                </a:cxn>
                <a:cxn ang="0">
                  <a:pos x="147" y="123"/>
                </a:cxn>
                <a:cxn ang="0">
                  <a:pos x="98" y="150"/>
                </a:cxn>
                <a:cxn ang="0">
                  <a:pos x="75" y="167"/>
                </a:cxn>
                <a:cxn ang="0">
                  <a:pos x="29" y="199"/>
                </a:cxn>
                <a:cxn ang="0">
                  <a:pos x="3" y="210"/>
                </a:cxn>
                <a:cxn ang="0">
                  <a:pos x="1" y="212"/>
                </a:cxn>
                <a:cxn ang="0">
                  <a:pos x="0" y="218"/>
                </a:cxn>
                <a:cxn ang="0">
                  <a:pos x="1" y="222"/>
                </a:cxn>
                <a:cxn ang="0">
                  <a:pos x="7" y="222"/>
                </a:cxn>
                <a:cxn ang="0">
                  <a:pos x="18" y="217"/>
                </a:cxn>
                <a:cxn ang="0">
                  <a:pos x="52" y="195"/>
                </a:cxn>
                <a:cxn ang="0">
                  <a:pos x="84" y="173"/>
                </a:cxn>
                <a:cxn ang="0">
                  <a:pos x="95" y="166"/>
                </a:cxn>
                <a:cxn ang="0">
                  <a:pos x="119" y="150"/>
                </a:cxn>
                <a:cxn ang="0">
                  <a:pos x="143" y="135"/>
                </a:cxn>
                <a:cxn ang="0">
                  <a:pos x="171" y="120"/>
                </a:cxn>
                <a:cxn ang="0">
                  <a:pos x="201" y="107"/>
                </a:cxn>
                <a:cxn ang="0">
                  <a:pos x="254" y="78"/>
                </a:cxn>
                <a:cxn ang="0">
                  <a:pos x="301" y="44"/>
                </a:cxn>
                <a:cxn ang="0">
                  <a:pos x="320" y="29"/>
                </a:cxn>
                <a:cxn ang="0">
                  <a:pos x="337" y="17"/>
                </a:cxn>
                <a:cxn ang="0">
                  <a:pos x="340" y="16"/>
                </a:cxn>
                <a:cxn ang="0">
                  <a:pos x="348" y="14"/>
                </a:cxn>
                <a:cxn ang="0">
                  <a:pos x="352" y="8"/>
                </a:cxn>
                <a:cxn ang="0">
                  <a:pos x="353" y="4"/>
                </a:cxn>
                <a:cxn ang="0">
                  <a:pos x="351" y="1"/>
                </a:cxn>
                <a:cxn ang="0">
                  <a:pos x="344" y="1"/>
                </a:cxn>
                <a:cxn ang="0">
                  <a:pos x="343" y="3"/>
                </a:cxn>
              </a:cxnLst>
              <a:rect l="0" t="0" r="r" b="b"/>
              <a:pathLst>
                <a:path w="353" h="222">
                  <a:moveTo>
                    <a:pt x="343" y="3"/>
                  </a:moveTo>
                  <a:lnTo>
                    <a:pt x="343" y="3"/>
                  </a:lnTo>
                  <a:lnTo>
                    <a:pt x="341" y="4"/>
                  </a:lnTo>
                  <a:lnTo>
                    <a:pt x="339" y="4"/>
                  </a:lnTo>
                  <a:lnTo>
                    <a:pt x="334" y="6"/>
                  </a:lnTo>
                  <a:lnTo>
                    <a:pt x="334" y="6"/>
                  </a:lnTo>
                  <a:lnTo>
                    <a:pt x="324" y="10"/>
                  </a:lnTo>
                  <a:lnTo>
                    <a:pt x="317" y="17"/>
                  </a:lnTo>
                  <a:lnTo>
                    <a:pt x="301" y="30"/>
                  </a:lnTo>
                  <a:lnTo>
                    <a:pt x="301" y="30"/>
                  </a:lnTo>
                  <a:lnTo>
                    <a:pt x="276" y="50"/>
                  </a:lnTo>
                  <a:lnTo>
                    <a:pt x="250" y="67"/>
                  </a:lnTo>
                  <a:lnTo>
                    <a:pt x="224" y="82"/>
                  </a:lnTo>
                  <a:lnTo>
                    <a:pt x="196" y="98"/>
                  </a:lnTo>
                  <a:lnTo>
                    <a:pt x="196" y="98"/>
                  </a:lnTo>
                  <a:lnTo>
                    <a:pt x="147" y="123"/>
                  </a:lnTo>
                  <a:lnTo>
                    <a:pt x="122" y="136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75" y="167"/>
                  </a:lnTo>
                  <a:lnTo>
                    <a:pt x="52" y="184"/>
                  </a:lnTo>
                  <a:lnTo>
                    <a:pt x="29" y="199"/>
                  </a:lnTo>
                  <a:lnTo>
                    <a:pt x="16" y="205"/>
                  </a:lnTo>
                  <a:lnTo>
                    <a:pt x="3" y="210"/>
                  </a:lnTo>
                  <a:lnTo>
                    <a:pt x="3" y="210"/>
                  </a:lnTo>
                  <a:lnTo>
                    <a:pt x="1" y="212"/>
                  </a:lnTo>
                  <a:lnTo>
                    <a:pt x="0" y="214"/>
                  </a:lnTo>
                  <a:lnTo>
                    <a:pt x="0" y="218"/>
                  </a:lnTo>
                  <a:lnTo>
                    <a:pt x="0" y="221"/>
                  </a:lnTo>
                  <a:lnTo>
                    <a:pt x="1" y="222"/>
                  </a:lnTo>
                  <a:lnTo>
                    <a:pt x="4" y="222"/>
                  </a:lnTo>
                  <a:lnTo>
                    <a:pt x="7" y="222"/>
                  </a:lnTo>
                  <a:lnTo>
                    <a:pt x="7" y="222"/>
                  </a:lnTo>
                  <a:lnTo>
                    <a:pt x="18" y="217"/>
                  </a:lnTo>
                  <a:lnTo>
                    <a:pt x="30" y="210"/>
                  </a:lnTo>
                  <a:lnTo>
                    <a:pt x="52" y="195"/>
                  </a:lnTo>
                  <a:lnTo>
                    <a:pt x="73" y="180"/>
                  </a:lnTo>
                  <a:lnTo>
                    <a:pt x="84" y="17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107" y="158"/>
                  </a:lnTo>
                  <a:lnTo>
                    <a:pt x="119" y="150"/>
                  </a:lnTo>
                  <a:lnTo>
                    <a:pt x="143" y="135"/>
                  </a:lnTo>
                  <a:lnTo>
                    <a:pt x="143" y="135"/>
                  </a:lnTo>
                  <a:lnTo>
                    <a:pt x="156" y="127"/>
                  </a:lnTo>
                  <a:lnTo>
                    <a:pt x="171" y="120"/>
                  </a:lnTo>
                  <a:lnTo>
                    <a:pt x="201" y="107"/>
                  </a:lnTo>
                  <a:lnTo>
                    <a:pt x="201" y="107"/>
                  </a:lnTo>
                  <a:lnTo>
                    <a:pt x="228" y="94"/>
                  </a:lnTo>
                  <a:lnTo>
                    <a:pt x="254" y="78"/>
                  </a:lnTo>
                  <a:lnTo>
                    <a:pt x="277" y="63"/>
                  </a:lnTo>
                  <a:lnTo>
                    <a:pt x="301" y="44"/>
                  </a:lnTo>
                  <a:lnTo>
                    <a:pt x="301" y="44"/>
                  </a:lnTo>
                  <a:lnTo>
                    <a:pt x="320" y="29"/>
                  </a:lnTo>
                  <a:lnTo>
                    <a:pt x="332" y="20"/>
                  </a:lnTo>
                  <a:lnTo>
                    <a:pt x="337" y="17"/>
                  </a:lnTo>
                  <a:lnTo>
                    <a:pt x="340" y="16"/>
                  </a:lnTo>
                  <a:lnTo>
                    <a:pt x="340" y="16"/>
                  </a:lnTo>
                  <a:lnTo>
                    <a:pt x="344" y="16"/>
                  </a:lnTo>
                  <a:lnTo>
                    <a:pt x="348" y="14"/>
                  </a:lnTo>
                  <a:lnTo>
                    <a:pt x="352" y="8"/>
                  </a:lnTo>
                  <a:lnTo>
                    <a:pt x="352" y="8"/>
                  </a:lnTo>
                  <a:lnTo>
                    <a:pt x="353" y="6"/>
                  </a:lnTo>
                  <a:lnTo>
                    <a:pt x="353" y="4"/>
                  </a:lnTo>
                  <a:lnTo>
                    <a:pt x="352" y="3"/>
                  </a:lnTo>
                  <a:lnTo>
                    <a:pt x="351" y="1"/>
                  </a:lnTo>
                  <a:lnTo>
                    <a:pt x="347" y="0"/>
                  </a:lnTo>
                  <a:lnTo>
                    <a:pt x="344" y="1"/>
                  </a:lnTo>
                  <a:lnTo>
                    <a:pt x="343" y="3"/>
                  </a:lnTo>
                  <a:lnTo>
                    <a:pt x="343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6" name="Freeform 1066"/>
            <p:cNvSpPr/>
            <p:nvPr/>
          </p:nvSpPr>
          <p:spPr bwMode="auto">
            <a:xfrm>
              <a:off x="4519613" y="4484688"/>
              <a:ext cx="400050" cy="227013"/>
            </a:xfrm>
            <a:custGeom>
              <a:avLst/>
              <a:gdLst/>
              <a:ahLst/>
              <a:cxnLst>
                <a:cxn ang="0">
                  <a:pos x="1000" y="3"/>
                </a:cxn>
                <a:cxn ang="0">
                  <a:pos x="973" y="26"/>
                </a:cxn>
                <a:cxn ang="0">
                  <a:pos x="914" y="68"/>
                </a:cxn>
                <a:cxn ang="0">
                  <a:pos x="884" y="86"/>
                </a:cxn>
                <a:cxn ang="0">
                  <a:pos x="791" y="144"/>
                </a:cxn>
                <a:cxn ang="0">
                  <a:pos x="760" y="162"/>
                </a:cxn>
                <a:cxn ang="0">
                  <a:pos x="699" y="192"/>
                </a:cxn>
                <a:cxn ang="0">
                  <a:pos x="638" y="224"/>
                </a:cxn>
                <a:cxn ang="0">
                  <a:pos x="607" y="241"/>
                </a:cxn>
                <a:cxn ang="0">
                  <a:pos x="544" y="273"/>
                </a:cxn>
                <a:cxn ang="0">
                  <a:pos x="510" y="287"/>
                </a:cxn>
                <a:cxn ang="0">
                  <a:pos x="447" y="314"/>
                </a:cxn>
                <a:cxn ang="0">
                  <a:pos x="385" y="348"/>
                </a:cxn>
                <a:cxn ang="0">
                  <a:pos x="327" y="386"/>
                </a:cxn>
                <a:cxn ang="0">
                  <a:pos x="270" y="424"/>
                </a:cxn>
                <a:cxn ang="0">
                  <a:pos x="236" y="442"/>
                </a:cxn>
                <a:cxn ang="0">
                  <a:pos x="201" y="458"/>
                </a:cxn>
                <a:cxn ang="0">
                  <a:pos x="170" y="476"/>
                </a:cxn>
                <a:cxn ang="0">
                  <a:pos x="138" y="494"/>
                </a:cxn>
                <a:cxn ang="0">
                  <a:pos x="74" y="531"/>
                </a:cxn>
                <a:cxn ang="0">
                  <a:pos x="58" y="540"/>
                </a:cxn>
                <a:cxn ang="0">
                  <a:pos x="32" y="553"/>
                </a:cxn>
                <a:cxn ang="0">
                  <a:pos x="14" y="559"/>
                </a:cxn>
                <a:cxn ang="0">
                  <a:pos x="5" y="560"/>
                </a:cxn>
                <a:cxn ang="0">
                  <a:pos x="1" y="562"/>
                </a:cxn>
                <a:cxn ang="0">
                  <a:pos x="1" y="570"/>
                </a:cxn>
                <a:cxn ang="0">
                  <a:pos x="5" y="572"/>
                </a:cxn>
                <a:cxn ang="0">
                  <a:pos x="10" y="572"/>
                </a:cxn>
                <a:cxn ang="0">
                  <a:pos x="14" y="570"/>
                </a:cxn>
                <a:cxn ang="0">
                  <a:pos x="39" y="564"/>
                </a:cxn>
                <a:cxn ang="0">
                  <a:pos x="62" y="552"/>
                </a:cxn>
                <a:cxn ang="0">
                  <a:pos x="108" y="526"/>
                </a:cxn>
                <a:cxn ang="0">
                  <a:pos x="176" y="487"/>
                </a:cxn>
                <a:cxn ang="0">
                  <a:pos x="247" y="449"/>
                </a:cxn>
                <a:cxn ang="0">
                  <a:pos x="264" y="440"/>
                </a:cxn>
                <a:cxn ang="0">
                  <a:pos x="315" y="408"/>
                </a:cxn>
                <a:cxn ang="0">
                  <a:pos x="382" y="366"/>
                </a:cxn>
                <a:cxn ang="0">
                  <a:pos x="416" y="347"/>
                </a:cxn>
                <a:cxn ang="0">
                  <a:pos x="485" y="310"/>
                </a:cxn>
                <a:cxn ang="0">
                  <a:pos x="522" y="294"/>
                </a:cxn>
                <a:cxn ang="0">
                  <a:pos x="552" y="283"/>
                </a:cxn>
                <a:cxn ang="0">
                  <a:pos x="608" y="254"/>
                </a:cxn>
                <a:cxn ang="0">
                  <a:pos x="637" y="238"/>
                </a:cxn>
                <a:cxn ang="0">
                  <a:pos x="701" y="204"/>
                </a:cxn>
                <a:cxn ang="0">
                  <a:pos x="766" y="171"/>
                </a:cxn>
                <a:cxn ang="0">
                  <a:pos x="799" y="153"/>
                </a:cxn>
                <a:cxn ang="0">
                  <a:pos x="898" y="92"/>
                </a:cxn>
                <a:cxn ang="0">
                  <a:pos x="928" y="73"/>
                </a:cxn>
                <a:cxn ang="0">
                  <a:pos x="983" y="33"/>
                </a:cxn>
                <a:cxn ang="0">
                  <a:pos x="1008" y="11"/>
                </a:cxn>
                <a:cxn ang="0">
                  <a:pos x="1009" y="8"/>
                </a:cxn>
                <a:cxn ang="0">
                  <a:pos x="1008" y="3"/>
                </a:cxn>
                <a:cxn ang="0">
                  <a:pos x="1002" y="1"/>
                </a:cxn>
                <a:cxn ang="0">
                  <a:pos x="1000" y="3"/>
                </a:cxn>
              </a:cxnLst>
              <a:rect l="0" t="0" r="r" b="b"/>
              <a:pathLst>
                <a:path w="1009" h="572">
                  <a:moveTo>
                    <a:pt x="1000" y="3"/>
                  </a:moveTo>
                  <a:lnTo>
                    <a:pt x="1000" y="3"/>
                  </a:lnTo>
                  <a:lnTo>
                    <a:pt x="987" y="15"/>
                  </a:lnTo>
                  <a:lnTo>
                    <a:pt x="973" y="26"/>
                  </a:lnTo>
                  <a:lnTo>
                    <a:pt x="944" y="49"/>
                  </a:lnTo>
                  <a:lnTo>
                    <a:pt x="914" y="68"/>
                  </a:lnTo>
                  <a:lnTo>
                    <a:pt x="884" y="86"/>
                  </a:lnTo>
                  <a:lnTo>
                    <a:pt x="884" y="86"/>
                  </a:lnTo>
                  <a:lnTo>
                    <a:pt x="822" y="124"/>
                  </a:lnTo>
                  <a:lnTo>
                    <a:pt x="791" y="144"/>
                  </a:lnTo>
                  <a:lnTo>
                    <a:pt x="760" y="162"/>
                  </a:lnTo>
                  <a:lnTo>
                    <a:pt x="760" y="162"/>
                  </a:lnTo>
                  <a:lnTo>
                    <a:pt x="729" y="178"/>
                  </a:lnTo>
                  <a:lnTo>
                    <a:pt x="699" y="192"/>
                  </a:lnTo>
                  <a:lnTo>
                    <a:pt x="668" y="207"/>
                  </a:lnTo>
                  <a:lnTo>
                    <a:pt x="638" y="224"/>
                  </a:lnTo>
                  <a:lnTo>
                    <a:pt x="638" y="224"/>
                  </a:lnTo>
                  <a:lnTo>
                    <a:pt x="607" y="241"/>
                  </a:lnTo>
                  <a:lnTo>
                    <a:pt x="575" y="258"/>
                  </a:lnTo>
                  <a:lnTo>
                    <a:pt x="544" y="273"/>
                  </a:lnTo>
                  <a:lnTo>
                    <a:pt x="510" y="287"/>
                  </a:lnTo>
                  <a:lnTo>
                    <a:pt x="510" y="287"/>
                  </a:lnTo>
                  <a:lnTo>
                    <a:pt x="478" y="300"/>
                  </a:lnTo>
                  <a:lnTo>
                    <a:pt x="447" y="314"/>
                  </a:lnTo>
                  <a:lnTo>
                    <a:pt x="416" y="330"/>
                  </a:lnTo>
                  <a:lnTo>
                    <a:pt x="385" y="348"/>
                  </a:lnTo>
                  <a:lnTo>
                    <a:pt x="357" y="366"/>
                  </a:lnTo>
                  <a:lnTo>
                    <a:pt x="327" y="386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53" y="433"/>
                  </a:lnTo>
                  <a:lnTo>
                    <a:pt x="236" y="442"/>
                  </a:lnTo>
                  <a:lnTo>
                    <a:pt x="201" y="458"/>
                  </a:lnTo>
                  <a:lnTo>
                    <a:pt x="201" y="458"/>
                  </a:lnTo>
                  <a:lnTo>
                    <a:pt x="185" y="467"/>
                  </a:lnTo>
                  <a:lnTo>
                    <a:pt x="170" y="476"/>
                  </a:lnTo>
                  <a:lnTo>
                    <a:pt x="138" y="494"/>
                  </a:lnTo>
                  <a:lnTo>
                    <a:pt x="138" y="494"/>
                  </a:lnTo>
                  <a:lnTo>
                    <a:pt x="107" y="513"/>
                  </a:lnTo>
                  <a:lnTo>
                    <a:pt x="74" y="531"/>
                  </a:lnTo>
                  <a:lnTo>
                    <a:pt x="74" y="531"/>
                  </a:lnTo>
                  <a:lnTo>
                    <a:pt x="58" y="540"/>
                  </a:lnTo>
                  <a:lnTo>
                    <a:pt x="41" y="549"/>
                  </a:lnTo>
                  <a:lnTo>
                    <a:pt x="32" y="553"/>
                  </a:lnTo>
                  <a:lnTo>
                    <a:pt x="23" y="556"/>
                  </a:lnTo>
                  <a:lnTo>
                    <a:pt x="14" y="559"/>
                  </a:lnTo>
                  <a:lnTo>
                    <a:pt x="5" y="560"/>
                  </a:lnTo>
                  <a:lnTo>
                    <a:pt x="5" y="560"/>
                  </a:lnTo>
                  <a:lnTo>
                    <a:pt x="2" y="561"/>
                  </a:lnTo>
                  <a:lnTo>
                    <a:pt x="1" y="562"/>
                  </a:lnTo>
                  <a:lnTo>
                    <a:pt x="0" y="566"/>
                  </a:lnTo>
                  <a:lnTo>
                    <a:pt x="1" y="570"/>
                  </a:lnTo>
                  <a:lnTo>
                    <a:pt x="2" y="572"/>
                  </a:lnTo>
                  <a:lnTo>
                    <a:pt x="5" y="572"/>
                  </a:lnTo>
                  <a:lnTo>
                    <a:pt x="10" y="572"/>
                  </a:lnTo>
                  <a:lnTo>
                    <a:pt x="10" y="572"/>
                  </a:lnTo>
                  <a:lnTo>
                    <a:pt x="14" y="570"/>
                  </a:lnTo>
                  <a:lnTo>
                    <a:pt x="14" y="570"/>
                  </a:lnTo>
                  <a:lnTo>
                    <a:pt x="26" y="568"/>
                  </a:lnTo>
                  <a:lnTo>
                    <a:pt x="39" y="564"/>
                  </a:lnTo>
                  <a:lnTo>
                    <a:pt x="51" y="559"/>
                  </a:lnTo>
                  <a:lnTo>
                    <a:pt x="62" y="552"/>
                  </a:lnTo>
                  <a:lnTo>
                    <a:pt x="86" y="539"/>
                  </a:lnTo>
                  <a:lnTo>
                    <a:pt x="108" y="526"/>
                  </a:lnTo>
                  <a:lnTo>
                    <a:pt x="108" y="526"/>
                  </a:lnTo>
                  <a:lnTo>
                    <a:pt x="176" y="487"/>
                  </a:lnTo>
                  <a:lnTo>
                    <a:pt x="211" y="467"/>
                  </a:lnTo>
                  <a:lnTo>
                    <a:pt x="247" y="449"/>
                  </a:lnTo>
                  <a:lnTo>
                    <a:pt x="247" y="449"/>
                  </a:lnTo>
                  <a:lnTo>
                    <a:pt x="264" y="440"/>
                  </a:lnTo>
                  <a:lnTo>
                    <a:pt x="281" y="429"/>
                  </a:lnTo>
                  <a:lnTo>
                    <a:pt x="315" y="408"/>
                  </a:lnTo>
                  <a:lnTo>
                    <a:pt x="348" y="386"/>
                  </a:lnTo>
                  <a:lnTo>
                    <a:pt x="382" y="366"/>
                  </a:lnTo>
                  <a:lnTo>
                    <a:pt x="382" y="366"/>
                  </a:lnTo>
                  <a:lnTo>
                    <a:pt x="416" y="347"/>
                  </a:lnTo>
                  <a:lnTo>
                    <a:pt x="451" y="327"/>
                  </a:lnTo>
                  <a:lnTo>
                    <a:pt x="485" y="310"/>
                  </a:lnTo>
                  <a:lnTo>
                    <a:pt x="503" y="302"/>
                  </a:lnTo>
                  <a:lnTo>
                    <a:pt x="522" y="294"/>
                  </a:lnTo>
                  <a:lnTo>
                    <a:pt x="522" y="294"/>
                  </a:lnTo>
                  <a:lnTo>
                    <a:pt x="552" y="283"/>
                  </a:lnTo>
                  <a:lnTo>
                    <a:pt x="580" y="270"/>
                  </a:lnTo>
                  <a:lnTo>
                    <a:pt x="608" y="254"/>
                  </a:lnTo>
                  <a:lnTo>
                    <a:pt x="637" y="238"/>
                  </a:lnTo>
                  <a:lnTo>
                    <a:pt x="637" y="238"/>
                  </a:lnTo>
                  <a:lnTo>
                    <a:pt x="668" y="221"/>
                  </a:lnTo>
                  <a:lnTo>
                    <a:pt x="701" y="204"/>
                  </a:lnTo>
                  <a:lnTo>
                    <a:pt x="733" y="188"/>
                  </a:lnTo>
                  <a:lnTo>
                    <a:pt x="766" y="171"/>
                  </a:lnTo>
                  <a:lnTo>
                    <a:pt x="766" y="171"/>
                  </a:lnTo>
                  <a:lnTo>
                    <a:pt x="799" y="153"/>
                  </a:lnTo>
                  <a:lnTo>
                    <a:pt x="833" y="132"/>
                  </a:lnTo>
                  <a:lnTo>
                    <a:pt x="898" y="92"/>
                  </a:lnTo>
                  <a:lnTo>
                    <a:pt x="898" y="92"/>
                  </a:lnTo>
                  <a:lnTo>
                    <a:pt x="928" y="73"/>
                  </a:lnTo>
                  <a:lnTo>
                    <a:pt x="956" y="54"/>
                  </a:lnTo>
                  <a:lnTo>
                    <a:pt x="983" y="33"/>
                  </a:lnTo>
                  <a:lnTo>
                    <a:pt x="995" y="22"/>
                  </a:lnTo>
                  <a:lnTo>
                    <a:pt x="1008" y="11"/>
                  </a:lnTo>
                  <a:lnTo>
                    <a:pt x="1008" y="11"/>
                  </a:lnTo>
                  <a:lnTo>
                    <a:pt x="1009" y="8"/>
                  </a:lnTo>
                  <a:lnTo>
                    <a:pt x="1009" y="7"/>
                  </a:lnTo>
                  <a:lnTo>
                    <a:pt x="1008" y="3"/>
                  </a:lnTo>
                  <a:lnTo>
                    <a:pt x="1004" y="0"/>
                  </a:lnTo>
                  <a:lnTo>
                    <a:pt x="1002" y="1"/>
                  </a:lnTo>
                  <a:lnTo>
                    <a:pt x="1000" y="3"/>
                  </a:lnTo>
                  <a:lnTo>
                    <a:pt x="100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7" name="Freeform 1067"/>
            <p:cNvSpPr/>
            <p:nvPr/>
          </p:nvSpPr>
          <p:spPr bwMode="auto">
            <a:xfrm>
              <a:off x="4546601" y="4522788"/>
              <a:ext cx="357188" cy="195263"/>
            </a:xfrm>
            <a:custGeom>
              <a:avLst/>
              <a:gdLst/>
              <a:ahLst/>
              <a:cxnLst>
                <a:cxn ang="0">
                  <a:pos x="892" y="3"/>
                </a:cxn>
                <a:cxn ang="0">
                  <a:pos x="883" y="10"/>
                </a:cxn>
                <a:cxn ang="0">
                  <a:pos x="849" y="26"/>
                </a:cxn>
                <a:cxn ang="0">
                  <a:pos x="835" y="33"/>
                </a:cxn>
                <a:cxn ang="0">
                  <a:pos x="798" y="56"/>
                </a:cxn>
                <a:cxn ang="0">
                  <a:pos x="740" y="91"/>
                </a:cxn>
                <a:cxn ang="0">
                  <a:pos x="685" y="131"/>
                </a:cxn>
                <a:cxn ang="0">
                  <a:pos x="659" y="149"/>
                </a:cxn>
                <a:cxn ang="0">
                  <a:pos x="604" y="184"/>
                </a:cxn>
                <a:cxn ang="0">
                  <a:pos x="520" y="231"/>
                </a:cxn>
                <a:cxn ang="0">
                  <a:pos x="463" y="261"/>
                </a:cxn>
                <a:cxn ang="0">
                  <a:pos x="357" y="322"/>
                </a:cxn>
                <a:cxn ang="0">
                  <a:pos x="328" y="337"/>
                </a:cxn>
                <a:cxn ang="0">
                  <a:pos x="242" y="382"/>
                </a:cxn>
                <a:cxn ang="0">
                  <a:pos x="184" y="409"/>
                </a:cxn>
                <a:cxn ang="0">
                  <a:pos x="124" y="433"/>
                </a:cxn>
                <a:cxn ang="0">
                  <a:pos x="100" y="442"/>
                </a:cxn>
                <a:cxn ang="0">
                  <a:pos x="75" y="451"/>
                </a:cxn>
                <a:cxn ang="0">
                  <a:pos x="41" y="468"/>
                </a:cxn>
                <a:cxn ang="0">
                  <a:pos x="14" y="479"/>
                </a:cxn>
                <a:cxn ang="0">
                  <a:pos x="5" y="480"/>
                </a:cxn>
                <a:cxn ang="0">
                  <a:pos x="1" y="482"/>
                </a:cxn>
                <a:cxn ang="0">
                  <a:pos x="0" y="489"/>
                </a:cxn>
                <a:cxn ang="0">
                  <a:pos x="2" y="492"/>
                </a:cxn>
                <a:cxn ang="0">
                  <a:pos x="5" y="492"/>
                </a:cxn>
                <a:cxn ang="0">
                  <a:pos x="32" y="485"/>
                </a:cxn>
                <a:cxn ang="0">
                  <a:pos x="57" y="475"/>
                </a:cxn>
                <a:cxn ang="0">
                  <a:pos x="96" y="455"/>
                </a:cxn>
                <a:cxn ang="0">
                  <a:pos x="108" y="450"/>
                </a:cxn>
                <a:cxn ang="0">
                  <a:pos x="193" y="417"/>
                </a:cxn>
                <a:cxn ang="0">
                  <a:pos x="221" y="404"/>
                </a:cxn>
                <a:cxn ang="0">
                  <a:pos x="308" y="363"/>
                </a:cxn>
                <a:cxn ang="0">
                  <a:pos x="336" y="348"/>
                </a:cxn>
                <a:cxn ang="0">
                  <a:pos x="429" y="293"/>
                </a:cxn>
                <a:cxn ang="0">
                  <a:pos x="460" y="276"/>
                </a:cxn>
                <a:cxn ang="0">
                  <a:pos x="578" y="213"/>
                </a:cxn>
                <a:cxn ang="0">
                  <a:pos x="635" y="179"/>
                </a:cxn>
                <a:cxn ang="0">
                  <a:pos x="690" y="140"/>
                </a:cxn>
                <a:cxn ang="0">
                  <a:pos x="718" y="120"/>
                </a:cxn>
                <a:cxn ang="0">
                  <a:pos x="803" y="67"/>
                </a:cxn>
                <a:cxn ang="0">
                  <a:pos x="834" y="47"/>
                </a:cxn>
                <a:cxn ang="0">
                  <a:pos x="867" y="31"/>
                </a:cxn>
                <a:cxn ang="0">
                  <a:pos x="876" y="27"/>
                </a:cxn>
                <a:cxn ang="0">
                  <a:pos x="893" y="18"/>
                </a:cxn>
                <a:cxn ang="0">
                  <a:pos x="900" y="10"/>
                </a:cxn>
                <a:cxn ang="0">
                  <a:pos x="901" y="6"/>
                </a:cxn>
                <a:cxn ang="0">
                  <a:pos x="898" y="1"/>
                </a:cxn>
                <a:cxn ang="0">
                  <a:pos x="894" y="1"/>
                </a:cxn>
                <a:cxn ang="0">
                  <a:pos x="892" y="3"/>
                </a:cxn>
              </a:cxnLst>
              <a:rect l="0" t="0" r="r" b="b"/>
              <a:pathLst>
                <a:path w="901" h="492">
                  <a:moveTo>
                    <a:pt x="892" y="3"/>
                  </a:moveTo>
                  <a:lnTo>
                    <a:pt x="892" y="3"/>
                  </a:lnTo>
                  <a:lnTo>
                    <a:pt x="888" y="6"/>
                  </a:lnTo>
                  <a:lnTo>
                    <a:pt x="883" y="10"/>
                  </a:lnTo>
                  <a:lnTo>
                    <a:pt x="872" y="17"/>
                  </a:lnTo>
                  <a:lnTo>
                    <a:pt x="849" y="26"/>
                  </a:lnTo>
                  <a:lnTo>
                    <a:pt x="849" y="26"/>
                  </a:lnTo>
                  <a:lnTo>
                    <a:pt x="835" y="33"/>
                  </a:lnTo>
                  <a:lnTo>
                    <a:pt x="822" y="40"/>
                  </a:lnTo>
                  <a:lnTo>
                    <a:pt x="798" y="56"/>
                  </a:lnTo>
                  <a:lnTo>
                    <a:pt x="798" y="56"/>
                  </a:lnTo>
                  <a:lnTo>
                    <a:pt x="740" y="91"/>
                  </a:lnTo>
                  <a:lnTo>
                    <a:pt x="713" y="111"/>
                  </a:lnTo>
                  <a:lnTo>
                    <a:pt x="685" y="131"/>
                  </a:lnTo>
                  <a:lnTo>
                    <a:pt x="685" y="131"/>
                  </a:lnTo>
                  <a:lnTo>
                    <a:pt x="659" y="149"/>
                  </a:lnTo>
                  <a:lnTo>
                    <a:pt x="631" y="167"/>
                  </a:lnTo>
                  <a:lnTo>
                    <a:pt x="604" y="184"/>
                  </a:lnTo>
                  <a:lnTo>
                    <a:pt x="576" y="200"/>
                  </a:lnTo>
                  <a:lnTo>
                    <a:pt x="520" y="231"/>
                  </a:lnTo>
                  <a:lnTo>
                    <a:pt x="463" y="261"/>
                  </a:lnTo>
                  <a:lnTo>
                    <a:pt x="463" y="261"/>
                  </a:lnTo>
                  <a:lnTo>
                    <a:pt x="409" y="290"/>
                  </a:lnTo>
                  <a:lnTo>
                    <a:pt x="357" y="322"/>
                  </a:lnTo>
                  <a:lnTo>
                    <a:pt x="357" y="322"/>
                  </a:lnTo>
                  <a:lnTo>
                    <a:pt x="328" y="337"/>
                  </a:lnTo>
                  <a:lnTo>
                    <a:pt x="300" y="353"/>
                  </a:lnTo>
                  <a:lnTo>
                    <a:pt x="242" y="382"/>
                  </a:lnTo>
                  <a:lnTo>
                    <a:pt x="242" y="382"/>
                  </a:lnTo>
                  <a:lnTo>
                    <a:pt x="184" y="409"/>
                  </a:lnTo>
                  <a:lnTo>
                    <a:pt x="154" y="421"/>
                  </a:lnTo>
                  <a:lnTo>
                    <a:pt x="124" y="433"/>
                  </a:lnTo>
                  <a:lnTo>
                    <a:pt x="124" y="433"/>
                  </a:lnTo>
                  <a:lnTo>
                    <a:pt x="100" y="442"/>
                  </a:lnTo>
                  <a:lnTo>
                    <a:pt x="75" y="451"/>
                  </a:lnTo>
                  <a:lnTo>
                    <a:pt x="75" y="451"/>
                  </a:lnTo>
                  <a:lnTo>
                    <a:pt x="58" y="459"/>
                  </a:lnTo>
                  <a:lnTo>
                    <a:pt x="41" y="468"/>
                  </a:lnTo>
                  <a:lnTo>
                    <a:pt x="23" y="476"/>
                  </a:lnTo>
                  <a:lnTo>
                    <a:pt x="14" y="479"/>
                  </a:lnTo>
                  <a:lnTo>
                    <a:pt x="5" y="480"/>
                  </a:lnTo>
                  <a:lnTo>
                    <a:pt x="5" y="480"/>
                  </a:lnTo>
                  <a:lnTo>
                    <a:pt x="2" y="481"/>
                  </a:lnTo>
                  <a:lnTo>
                    <a:pt x="1" y="482"/>
                  </a:lnTo>
                  <a:lnTo>
                    <a:pt x="0" y="486"/>
                  </a:lnTo>
                  <a:lnTo>
                    <a:pt x="0" y="489"/>
                  </a:lnTo>
                  <a:lnTo>
                    <a:pt x="1" y="490"/>
                  </a:lnTo>
                  <a:lnTo>
                    <a:pt x="2" y="492"/>
                  </a:lnTo>
                  <a:lnTo>
                    <a:pt x="5" y="492"/>
                  </a:lnTo>
                  <a:lnTo>
                    <a:pt x="5" y="492"/>
                  </a:lnTo>
                  <a:lnTo>
                    <a:pt x="19" y="489"/>
                  </a:lnTo>
                  <a:lnTo>
                    <a:pt x="32" y="485"/>
                  </a:lnTo>
                  <a:lnTo>
                    <a:pt x="45" y="480"/>
                  </a:lnTo>
                  <a:lnTo>
                    <a:pt x="57" y="475"/>
                  </a:lnTo>
                  <a:lnTo>
                    <a:pt x="83" y="462"/>
                  </a:lnTo>
                  <a:lnTo>
                    <a:pt x="96" y="455"/>
                  </a:lnTo>
                  <a:lnTo>
                    <a:pt x="108" y="450"/>
                  </a:lnTo>
                  <a:lnTo>
                    <a:pt x="108" y="450"/>
                  </a:lnTo>
                  <a:lnTo>
                    <a:pt x="166" y="429"/>
                  </a:lnTo>
                  <a:lnTo>
                    <a:pt x="193" y="417"/>
                  </a:lnTo>
                  <a:lnTo>
                    <a:pt x="221" y="404"/>
                  </a:lnTo>
                  <a:lnTo>
                    <a:pt x="221" y="404"/>
                  </a:lnTo>
                  <a:lnTo>
                    <a:pt x="280" y="378"/>
                  </a:lnTo>
                  <a:lnTo>
                    <a:pt x="308" y="363"/>
                  </a:lnTo>
                  <a:lnTo>
                    <a:pt x="336" y="348"/>
                  </a:lnTo>
                  <a:lnTo>
                    <a:pt x="336" y="348"/>
                  </a:lnTo>
                  <a:lnTo>
                    <a:pt x="397" y="311"/>
                  </a:lnTo>
                  <a:lnTo>
                    <a:pt x="429" y="293"/>
                  </a:lnTo>
                  <a:lnTo>
                    <a:pt x="460" y="276"/>
                  </a:lnTo>
                  <a:lnTo>
                    <a:pt x="460" y="276"/>
                  </a:lnTo>
                  <a:lnTo>
                    <a:pt x="519" y="246"/>
                  </a:lnTo>
                  <a:lnTo>
                    <a:pt x="578" y="213"/>
                  </a:lnTo>
                  <a:lnTo>
                    <a:pt x="607" y="196"/>
                  </a:lnTo>
                  <a:lnTo>
                    <a:pt x="635" y="179"/>
                  </a:lnTo>
                  <a:lnTo>
                    <a:pt x="663" y="159"/>
                  </a:lnTo>
                  <a:lnTo>
                    <a:pt x="690" y="140"/>
                  </a:lnTo>
                  <a:lnTo>
                    <a:pt x="690" y="140"/>
                  </a:lnTo>
                  <a:lnTo>
                    <a:pt x="718" y="120"/>
                  </a:lnTo>
                  <a:lnTo>
                    <a:pt x="745" y="102"/>
                  </a:lnTo>
                  <a:lnTo>
                    <a:pt x="803" y="67"/>
                  </a:lnTo>
                  <a:lnTo>
                    <a:pt x="803" y="67"/>
                  </a:lnTo>
                  <a:lnTo>
                    <a:pt x="834" y="47"/>
                  </a:lnTo>
                  <a:lnTo>
                    <a:pt x="850" y="38"/>
                  </a:lnTo>
                  <a:lnTo>
                    <a:pt x="867" y="31"/>
                  </a:lnTo>
                  <a:lnTo>
                    <a:pt x="867" y="31"/>
                  </a:lnTo>
                  <a:lnTo>
                    <a:pt x="876" y="27"/>
                  </a:lnTo>
                  <a:lnTo>
                    <a:pt x="885" y="23"/>
                  </a:lnTo>
                  <a:lnTo>
                    <a:pt x="893" y="18"/>
                  </a:lnTo>
                  <a:lnTo>
                    <a:pt x="900" y="10"/>
                  </a:lnTo>
                  <a:lnTo>
                    <a:pt x="900" y="10"/>
                  </a:lnTo>
                  <a:lnTo>
                    <a:pt x="901" y="8"/>
                  </a:lnTo>
                  <a:lnTo>
                    <a:pt x="901" y="6"/>
                  </a:lnTo>
                  <a:lnTo>
                    <a:pt x="900" y="3"/>
                  </a:lnTo>
                  <a:lnTo>
                    <a:pt x="898" y="1"/>
                  </a:lnTo>
                  <a:lnTo>
                    <a:pt x="896" y="0"/>
                  </a:lnTo>
                  <a:lnTo>
                    <a:pt x="894" y="1"/>
                  </a:lnTo>
                  <a:lnTo>
                    <a:pt x="892" y="3"/>
                  </a:lnTo>
                  <a:lnTo>
                    <a:pt x="89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8" name="Freeform 1068"/>
            <p:cNvSpPr/>
            <p:nvPr/>
          </p:nvSpPr>
          <p:spPr bwMode="auto">
            <a:xfrm>
              <a:off x="4610101" y="4557713"/>
              <a:ext cx="282575" cy="153988"/>
            </a:xfrm>
            <a:custGeom>
              <a:avLst/>
              <a:gdLst/>
              <a:ahLst/>
              <a:cxnLst>
                <a:cxn ang="0">
                  <a:pos x="704" y="2"/>
                </a:cxn>
                <a:cxn ang="0">
                  <a:pos x="688" y="9"/>
                </a:cxn>
                <a:cxn ang="0">
                  <a:pos x="673" y="16"/>
                </a:cxn>
                <a:cxn ang="0">
                  <a:pos x="663" y="21"/>
                </a:cxn>
                <a:cxn ang="0">
                  <a:pos x="637" y="41"/>
                </a:cxn>
                <a:cxn ang="0">
                  <a:pos x="616" y="55"/>
                </a:cxn>
                <a:cxn ang="0">
                  <a:pos x="577" y="85"/>
                </a:cxn>
                <a:cxn ang="0">
                  <a:pos x="555" y="98"/>
                </a:cxn>
                <a:cxn ang="0">
                  <a:pos x="462" y="148"/>
                </a:cxn>
                <a:cxn ang="0">
                  <a:pos x="438" y="162"/>
                </a:cxn>
                <a:cxn ang="0">
                  <a:pos x="390" y="192"/>
                </a:cxn>
                <a:cxn ang="0">
                  <a:pos x="365" y="206"/>
                </a:cxn>
                <a:cxn ang="0">
                  <a:pos x="340" y="216"/>
                </a:cxn>
                <a:cxn ang="0">
                  <a:pos x="270" y="253"/>
                </a:cxn>
                <a:cxn ang="0">
                  <a:pos x="174" y="302"/>
                </a:cxn>
                <a:cxn ang="0">
                  <a:pos x="132" y="321"/>
                </a:cxn>
                <a:cxn ang="0">
                  <a:pos x="89" y="340"/>
                </a:cxn>
                <a:cxn ang="0">
                  <a:pos x="70" y="352"/>
                </a:cxn>
                <a:cxn ang="0">
                  <a:pos x="26" y="372"/>
                </a:cxn>
                <a:cxn ang="0">
                  <a:pos x="4" y="377"/>
                </a:cxn>
                <a:cxn ang="0">
                  <a:pos x="3" y="378"/>
                </a:cxn>
                <a:cxn ang="0">
                  <a:pos x="0" y="382"/>
                </a:cxn>
                <a:cxn ang="0">
                  <a:pos x="3" y="387"/>
                </a:cxn>
                <a:cxn ang="0">
                  <a:pos x="8" y="389"/>
                </a:cxn>
                <a:cxn ang="0">
                  <a:pos x="24" y="385"/>
                </a:cxn>
                <a:cxn ang="0">
                  <a:pos x="70" y="364"/>
                </a:cxn>
                <a:cxn ang="0">
                  <a:pos x="115" y="342"/>
                </a:cxn>
                <a:cxn ang="0">
                  <a:pos x="161" y="321"/>
                </a:cxn>
                <a:cxn ang="0">
                  <a:pos x="212" y="297"/>
                </a:cxn>
                <a:cxn ang="0">
                  <a:pos x="312" y="245"/>
                </a:cxn>
                <a:cxn ang="0">
                  <a:pos x="361" y="219"/>
                </a:cxn>
                <a:cxn ang="0">
                  <a:pos x="411" y="192"/>
                </a:cxn>
                <a:cxn ang="0">
                  <a:pos x="459" y="164"/>
                </a:cxn>
                <a:cxn ang="0">
                  <a:pos x="510" y="135"/>
                </a:cxn>
                <a:cxn ang="0">
                  <a:pos x="561" y="107"/>
                </a:cxn>
                <a:cxn ang="0">
                  <a:pos x="607" y="77"/>
                </a:cxn>
                <a:cxn ang="0">
                  <a:pos x="652" y="45"/>
                </a:cxn>
                <a:cxn ang="0">
                  <a:pos x="670" y="32"/>
                </a:cxn>
                <a:cxn ang="0">
                  <a:pos x="691" y="20"/>
                </a:cxn>
                <a:cxn ang="0">
                  <a:pos x="701" y="16"/>
                </a:cxn>
                <a:cxn ang="0">
                  <a:pos x="712" y="11"/>
                </a:cxn>
                <a:cxn ang="0">
                  <a:pos x="714" y="8"/>
                </a:cxn>
                <a:cxn ang="0">
                  <a:pos x="713" y="3"/>
                </a:cxn>
                <a:cxn ang="0">
                  <a:pos x="707" y="0"/>
                </a:cxn>
                <a:cxn ang="0">
                  <a:pos x="704" y="2"/>
                </a:cxn>
              </a:cxnLst>
              <a:rect l="0" t="0" r="r" b="b"/>
              <a:pathLst>
                <a:path w="714" h="389">
                  <a:moveTo>
                    <a:pt x="704" y="2"/>
                  </a:moveTo>
                  <a:lnTo>
                    <a:pt x="704" y="2"/>
                  </a:lnTo>
                  <a:lnTo>
                    <a:pt x="697" y="7"/>
                  </a:lnTo>
                  <a:lnTo>
                    <a:pt x="688" y="9"/>
                  </a:lnTo>
                  <a:lnTo>
                    <a:pt x="680" y="13"/>
                  </a:lnTo>
                  <a:lnTo>
                    <a:pt x="673" y="16"/>
                  </a:lnTo>
                  <a:lnTo>
                    <a:pt x="673" y="16"/>
                  </a:lnTo>
                  <a:lnTo>
                    <a:pt x="663" y="21"/>
                  </a:lnTo>
                  <a:lnTo>
                    <a:pt x="654" y="28"/>
                  </a:lnTo>
                  <a:lnTo>
                    <a:pt x="637" y="41"/>
                  </a:lnTo>
                  <a:lnTo>
                    <a:pt x="637" y="41"/>
                  </a:lnTo>
                  <a:lnTo>
                    <a:pt x="616" y="55"/>
                  </a:lnTo>
                  <a:lnTo>
                    <a:pt x="597" y="70"/>
                  </a:lnTo>
                  <a:lnTo>
                    <a:pt x="577" y="85"/>
                  </a:lnTo>
                  <a:lnTo>
                    <a:pt x="555" y="98"/>
                  </a:lnTo>
                  <a:lnTo>
                    <a:pt x="555" y="98"/>
                  </a:lnTo>
                  <a:lnTo>
                    <a:pt x="509" y="124"/>
                  </a:lnTo>
                  <a:lnTo>
                    <a:pt x="462" y="148"/>
                  </a:lnTo>
                  <a:lnTo>
                    <a:pt x="462" y="148"/>
                  </a:lnTo>
                  <a:lnTo>
                    <a:pt x="438" y="162"/>
                  </a:lnTo>
                  <a:lnTo>
                    <a:pt x="414" y="178"/>
                  </a:lnTo>
                  <a:lnTo>
                    <a:pt x="390" y="192"/>
                  </a:lnTo>
                  <a:lnTo>
                    <a:pt x="377" y="199"/>
                  </a:lnTo>
                  <a:lnTo>
                    <a:pt x="365" y="206"/>
                  </a:lnTo>
                  <a:lnTo>
                    <a:pt x="365" y="206"/>
                  </a:lnTo>
                  <a:lnTo>
                    <a:pt x="340" y="216"/>
                  </a:lnTo>
                  <a:lnTo>
                    <a:pt x="317" y="228"/>
                  </a:lnTo>
                  <a:lnTo>
                    <a:pt x="270" y="253"/>
                  </a:lnTo>
                  <a:lnTo>
                    <a:pt x="223" y="277"/>
                  </a:lnTo>
                  <a:lnTo>
                    <a:pt x="174" y="302"/>
                  </a:lnTo>
                  <a:lnTo>
                    <a:pt x="174" y="302"/>
                  </a:lnTo>
                  <a:lnTo>
                    <a:pt x="132" y="321"/>
                  </a:lnTo>
                  <a:lnTo>
                    <a:pt x="110" y="331"/>
                  </a:lnTo>
                  <a:lnTo>
                    <a:pt x="89" y="340"/>
                  </a:lnTo>
                  <a:lnTo>
                    <a:pt x="89" y="340"/>
                  </a:lnTo>
                  <a:lnTo>
                    <a:pt x="70" y="352"/>
                  </a:lnTo>
                  <a:lnTo>
                    <a:pt x="49" y="362"/>
                  </a:lnTo>
                  <a:lnTo>
                    <a:pt x="26" y="372"/>
                  </a:lnTo>
                  <a:lnTo>
                    <a:pt x="16" y="376"/>
                  </a:lnTo>
                  <a:lnTo>
                    <a:pt x="4" y="377"/>
                  </a:lnTo>
                  <a:lnTo>
                    <a:pt x="4" y="377"/>
                  </a:lnTo>
                  <a:lnTo>
                    <a:pt x="3" y="378"/>
                  </a:lnTo>
                  <a:lnTo>
                    <a:pt x="1" y="379"/>
                  </a:lnTo>
                  <a:lnTo>
                    <a:pt x="0" y="382"/>
                  </a:lnTo>
                  <a:lnTo>
                    <a:pt x="0" y="383"/>
                  </a:lnTo>
                  <a:lnTo>
                    <a:pt x="3" y="387"/>
                  </a:lnTo>
                  <a:lnTo>
                    <a:pt x="5" y="389"/>
                  </a:lnTo>
                  <a:lnTo>
                    <a:pt x="8" y="389"/>
                  </a:lnTo>
                  <a:lnTo>
                    <a:pt x="8" y="389"/>
                  </a:lnTo>
                  <a:lnTo>
                    <a:pt x="24" y="385"/>
                  </a:lnTo>
                  <a:lnTo>
                    <a:pt x="39" y="378"/>
                  </a:lnTo>
                  <a:lnTo>
                    <a:pt x="70" y="364"/>
                  </a:lnTo>
                  <a:lnTo>
                    <a:pt x="70" y="364"/>
                  </a:lnTo>
                  <a:lnTo>
                    <a:pt x="115" y="342"/>
                  </a:lnTo>
                  <a:lnTo>
                    <a:pt x="161" y="321"/>
                  </a:lnTo>
                  <a:lnTo>
                    <a:pt x="161" y="321"/>
                  </a:lnTo>
                  <a:lnTo>
                    <a:pt x="187" y="309"/>
                  </a:lnTo>
                  <a:lnTo>
                    <a:pt x="212" y="297"/>
                  </a:lnTo>
                  <a:lnTo>
                    <a:pt x="262" y="271"/>
                  </a:lnTo>
                  <a:lnTo>
                    <a:pt x="312" y="245"/>
                  </a:lnTo>
                  <a:lnTo>
                    <a:pt x="361" y="219"/>
                  </a:lnTo>
                  <a:lnTo>
                    <a:pt x="361" y="219"/>
                  </a:lnTo>
                  <a:lnTo>
                    <a:pt x="386" y="207"/>
                  </a:lnTo>
                  <a:lnTo>
                    <a:pt x="411" y="192"/>
                  </a:lnTo>
                  <a:lnTo>
                    <a:pt x="459" y="164"/>
                  </a:lnTo>
                  <a:lnTo>
                    <a:pt x="459" y="164"/>
                  </a:lnTo>
                  <a:lnTo>
                    <a:pt x="484" y="149"/>
                  </a:lnTo>
                  <a:lnTo>
                    <a:pt x="510" y="135"/>
                  </a:lnTo>
                  <a:lnTo>
                    <a:pt x="561" y="107"/>
                  </a:lnTo>
                  <a:lnTo>
                    <a:pt x="561" y="107"/>
                  </a:lnTo>
                  <a:lnTo>
                    <a:pt x="585" y="93"/>
                  </a:lnTo>
                  <a:lnTo>
                    <a:pt x="607" y="77"/>
                  </a:lnTo>
                  <a:lnTo>
                    <a:pt x="629" y="60"/>
                  </a:lnTo>
                  <a:lnTo>
                    <a:pt x="652" y="45"/>
                  </a:lnTo>
                  <a:lnTo>
                    <a:pt x="652" y="45"/>
                  </a:lnTo>
                  <a:lnTo>
                    <a:pt x="670" y="32"/>
                  </a:lnTo>
                  <a:lnTo>
                    <a:pt x="680" y="25"/>
                  </a:lnTo>
                  <a:lnTo>
                    <a:pt x="691" y="20"/>
                  </a:lnTo>
                  <a:lnTo>
                    <a:pt x="691" y="20"/>
                  </a:lnTo>
                  <a:lnTo>
                    <a:pt x="701" y="16"/>
                  </a:lnTo>
                  <a:lnTo>
                    <a:pt x="708" y="13"/>
                  </a:lnTo>
                  <a:lnTo>
                    <a:pt x="712" y="11"/>
                  </a:lnTo>
                  <a:lnTo>
                    <a:pt x="712" y="11"/>
                  </a:lnTo>
                  <a:lnTo>
                    <a:pt x="714" y="8"/>
                  </a:lnTo>
                  <a:lnTo>
                    <a:pt x="714" y="5"/>
                  </a:lnTo>
                  <a:lnTo>
                    <a:pt x="713" y="3"/>
                  </a:lnTo>
                  <a:lnTo>
                    <a:pt x="709" y="0"/>
                  </a:lnTo>
                  <a:lnTo>
                    <a:pt x="707" y="0"/>
                  </a:lnTo>
                  <a:lnTo>
                    <a:pt x="704" y="2"/>
                  </a:lnTo>
                  <a:lnTo>
                    <a:pt x="704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9" name="Freeform 1069"/>
            <p:cNvSpPr/>
            <p:nvPr/>
          </p:nvSpPr>
          <p:spPr bwMode="auto">
            <a:xfrm>
              <a:off x="4657726" y="4584700"/>
              <a:ext cx="220663" cy="123825"/>
            </a:xfrm>
            <a:custGeom>
              <a:avLst/>
              <a:gdLst/>
              <a:ahLst/>
              <a:cxnLst>
                <a:cxn ang="0">
                  <a:pos x="552" y="0"/>
                </a:cxn>
                <a:cxn ang="0">
                  <a:pos x="537" y="3"/>
                </a:cxn>
                <a:cxn ang="0">
                  <a:pos x="510" y="19"/>
                </a:cxn>
                <a:cxn ang="0">
                  <a:pos x="497" y="27"/>
                </a:cxn>
                <a:cxn ang="0">
                  <a:pos x="442" y="56"/>
                </a:cxn>
                <a:cxn ang="0">
                  <a:pos x="423" y="66"/>
                </a:cxn>
                <a:cxn ang="0">
                  <a:pos x="362" y="109"/>
                </a:cxn>
                <a:cxn ang="0">
                  <a:pos x="342" y="120"/>
                </a:cxn>
                <a:cxn ang="0">
                  <a:pos x="303" y="141"/>
                </a:cxn>
                <a:cxn ang="0">
                  <a:pos x="283" y="151"/>
                </a:cxn>
                <a:cxn ang="0">
                  <a:pos x="248" y="175"/>
                </a:cxn>
                <a:cxn ang="0">
                  <a:pos x="213" y="200"/>
                </a:cxn>
                <a:cxn ang="0">
                  <a:pos x="175" y="222"/>
                </a:cxn>
                <a:cxn ang="0">
                  <a:pos x="136" y="241"/>
                </a:cxn>
                <a:cxn ang="0">
                  <a:pos x="64" y="274"/>
                </a:cxn>
                <a:cxn ang="0">
                  <a:pos x="31" y="286"/>
                </a:cxn>
                <a:cxn ang="0">
                  <a:pos x="7" y="298"/>
                </a:cxn>
                <a:cxn ang="0">
                  <a:pos x="1" y="303"/>
                </a:cxn>
                <a:cxn ang="0">
                  <a:pos x="0" y="307"/>
                </a:cxn>
                <a:cxn ang="0">
                  <a:pos x="1" y="311"/>
                </a:cxn>
                <a:cxn ang="0">
                  <a:pos x="7" y="312"/>
                </a:cxn>
                <a:cxn ang="0">
                  <a:pos x="9" y="311"/>
                </a:cxn>
                <a:cxn ang="0">
                  <a:pos x="23" y="303"/>
                </a:cxn>
                <a:cxn ang="0">
                  <a:pos x="69" y="283"/>
                </a:cxn>
                <a:cxn ang="0">
                  <a:pos x="105" y="268"/>
                </a:cxn>
                <a:cxn ang="0">
                  <a:pos x="141" y="251"/>
                </a:cxn>
                <a:cxn ang="0">
                  <a:pos x="211" y="211"/>
                </a:cxn>
                <a:cxn ang="0">
                  <a:pos x="281" y="167"/>
                </a:cxn>
                <a:cxn ang="0">
                  <a:pos x="313" y="147"/>
                </a:cxn>
                <a:cxn ang="0">
                  <a:pos x="381" y="108"/>
                </a:cxn>
                <a:cxn ang="0">
                  <a:pos x="414" y="87"/>
                </a:cxn>
                <a:cxn ang="0">
                  <a:pos x="482" y="47"/>
                </a:cxn>
                <a:cxn ang="0">
                  <a:pos x="521" y="27"/>
                </a:cxn>
                <a:cxn ang="0">
                  <a:pos x="537" y="17"/>
                </a:cxn>
                <a:cxn ang="0">
                  <a:pos x="554" y="10"/>
                </a:cxn>
                <a:cxn ang="0">
                  <a:pos x="557" y="9"/>
                </a:cxn>
                <a:cxn ang="0">
                  <a:pos x="558" y="6"/>
                </a:cxn>
                <a:cxn ang="0">
                  <a:pos x="555" y="0"/>
                </a:cxn>
                <a:cxn ang="0">
                  <a:pos x="552" y="0"/>
                </a:cxn>
              </a:cxnLst>
              <a:rect l="0" t="0" r="r" b="b"/>
              <a:pathLst>
                <a:path w="558" h="312">
                  <a:moveTo>
                    <a:pt x="552" y="0"/>
                  </a:moveTo>
                  <a:lnTo>
                    <a:pt x="552" y="0"/>
                  </a:lnTo>
                  <a:lnTo>
                    <a:pt x="544" y="1"/>
                  </a:lnTo>
                  <a:lnTo>
                    <a:pt x="537" y="3"/>
                  </a:lnTo>
                  <a:lnTo>
                    <a:pt x="523" y="11"/>
                  </a:lnTo>
                  <a:lnTo>
                    <a:pt x="510" y="19"/>
                  </a:lnTo>
                  <a:lnTo>
                    <a:pt x="497" y="27"/>
                  </a:lnTo>
                  <a:lnTo>
                    <a:pt x="497" y="27"/>
                  </a:lnTo>
                  <a:lnTo>
                    <a:pt x="460" y="45"/>
                  </a:lnTo>
                  <a:lnTo>
                    <a:pt x="442" y="56"/>
                  </a:lnTo>
                  <a:lnTo>
                    <a:pt x="423" y="66"/>
                  </a:lnTo>
                  <a:lnTo>
                    <a:pt x="423" y="66"/>
                  </a:lnTo>
                  <a:lnTo>
                    <a:pt x="392" y="88"/>
                  </a:lnTo>
                  <a:lnTo>
                    <a:pt x="362" y="109"/>
                  </a:lnTo>
                  <a:lnTo>
                    <a:pt x="362" y="109"/>
                  </a:lnTo>
                  <a:lnTo>
                    <a:pt x="342" y="120"/>
                  </a:lnTo>
                  <a:lnTo>
                    <a:pt x="323" y="130"/>
                  </a:lnTo>
                  <a:lnTo>
                    <a:pt x="303" y="141"/>
                  </a:lnTo>
                  <a:lnTo>
                    <a:pt x="283" y="151"/>
                  </a:lnTo>
                  <a:lnTo>
                    <a:pt x="283" y="151"/>
                  </a:lnTo>
                  <a:lnTo>
                    <a:pt x="265" y="163"/>
                  </a:lnTo>
                  <a:lnTo>
                    <a:pt x="248" y="175"/>
                  </a:lnTo>
                  <a:lnTo>
                    <a:pt x="213" y="200"/>
                  </a:lnTo>
                  <a:lnTo>
                    <a:pt x="213" y="200"/>
                  </a:lnTo>
                  <a:lnTo>
                    <a:pt x="194" y="211"/>
                  </a:lnTo>
                  <a:lnTo>
                    <a:pt x="175" y="222"/>
                  </a:lnTo>
                  <a:lnTo>
                    <a:pt x="136" y="241"/>
                  </a:lnTo>
                  <a:lnTo>
                    <a:pt x="136" y="241"/>
                  </a:lnTo>
                  <a:lnTo>
                    <a:pt x="99" y="258"/>
                  </a:lnTo>
                  <a:lnTo>
                    <a:pt x="64" y="274"/>
                  </a:lnTo>
                  <a:lnTo>
                    <a:pt x="64" y="274"/>
                  </a:lnTo>
                  <a:lnTo>
                    <a:pt x="31" y="286"/>
                  </a:lnTo>
                  <a:lnTo>
                    <a:pt x="15" y="294"/>
                  </a:lnTo>
                  <a:lnTo>
                    <a:pt x="7" y="298"/>
                  </a:lnTo>
                  <a:lnTo>
                    <a:pt x="1" y="303"/>
                  </a:lnTo>
                  <a:lnTo>
                    <a:pt x="1" y="303"/>
                  </a:lnTo>
                  <a:lnTo>
                    <a:pt x="0" y="304"/>
                  </a:lnTo>
                  <a:lnTo>
                    <a:pt x="0" y="307"/>
                  </a:lnTo>
                  <a:lnTo>
                    <a:pt x="0" y="309"/>
                  </a:lnTo>
                  <a:lnTo>
                    <a:pt x="1" y="311"/>
                  </a:lnTo>
                  <a:lnTo>
                    <a:pt x="5" y="312"/>
                  </a:lnTo>
                  <a:lnTo>
                    <a:pt x="7" y="312"/>
                  </a:lnTo>
                  <a:lnTo>
                    <a:pt x="9" y="311"/>
                  </a:lnTo>
                  <a:lnTo>
                    <a:pt x="9" y="311"/>
                  </a:lnTo>
                  <a:lnTo>
                    <a:pt x="15" y="307"/>
                  </a:lnTo>
                  <a:lnTo>
                    <a:pt x="23" y="303"/>
                  </a:lnTo>
                  <a:lnTo>
                    <a:pt x="37" y="295"/>
                  </a:lnTo>
                  <a:lnTo>
                    <a:pt x="69" y="283"/>
                  </a:lnTo>
                  <a:lnTo>
                    <a:pt x="69" y="283"/>
                  </a:lnTo>
                  <a:lnTo>
                    <a:pt x="105" y="268"/>
                  </a:lnTo>
                  <a:lnTo>
                    <a:pt x="141" y="251"/>
                  </a:lnTo>
                  <a:lnTo>
                    <a:pt x="141" y="251"/>
                  </a:lnTo>
                  <a:lnTo>
                    <a:pt x="177" y="232"/>
                  </a:lnTo>
                  <a:lnTo>
                    <a:pt x="211" y="211"/>
                  </a:lnTo>
                  <a:lnTo>
                    <a:pt x="247" y="189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313" y="147"/>
                  </a:lnTo>
                  <a:lnTo>
                    <a:pt x="347" y="128"/>
                  </a:lnTo>
                  <a:lnTo>
                    <a:pt x="381" y="108"/>
                  </a:lnTo>
                  <a:lnTo>
                    <a:pt x="414" y="87"/>
                  </a:lnTo>
                  <a:lnTo>
                    <a:pt x="414" y="87"/>
                  </a:lnTo>
                  <a:lnTo>
                    <a:pt x="447" y="65"/>
                  </a:lnTo>
                  <a:lnTo>
                    <a:pt x="482" y="47"/>
                  </a:lnTo>
                  <a:lnTo>
                    <a:pt x="482" y="47"/>
                  </a:lnTo>
                  <a:lnTo>
                    <a:pt x="521" y="27"/>
                  </a:lnTo>
                  <a:lnTo>
                    <a:pt x="521" y="27"/>
                  </a:lnTo>
                  <a:lnTo>
                    <a:pt x="537" y="17"/>
                  </a:lnTo>
                  <a:lnTo>
                    <a:pt x="545" y="13"/>
                  </a:lnTo>
                  <a:lnTo>
                    <a:pt x="554" y="10"/>
                  </a:lnTo>
                  <a:lnTo>
                    <a:pt x="554" y="10"/>
                  </a:lnTo>
                  <a:lnTo>
                    <a:pt x="557" y="9"/>
                  </a:lnTo>
                  <a:lnTo>
                    <a:pt x="558" y="7"/>
                  </a:lnTo>
                  <a:lnTo>
                    <a:pt x="558" y="6"/>
                  </a:lnTo>
                  <a:lnTo>
                    <a:pt x="558" y="3"/>
                  </a:lnTo>
                  <a:lnTo>
                    <a:pt x="555" y="0"/>
                  </a:lnTo>
                  <a:lnTo>
                    <a:pt x="554" y="0"/>
                  </a:lnTo>
                  <a:lnTo>
                    <a:pt x="552" y="0"/>
                  </a:lnTo>
                  <a:lnTo>
                    <a:pt x="55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0" name="Freeform 1070"/>
            <p:cNvSpPr/>
            <p:nvPr/>
          </p:nvSpPr>
          <p:spPr bwMode="auto">
            <a:xfrm>
              <a:off x="4524376" y="4616450"/>
              <a:ext cx="53975" cy="33338"/>
            </a:xfrm>
            <a:custGeom>
              <a:avLst/>
              <a:gdLst/>
              <a:ahLst/>
              <a:cxnLst>
                <a:cxn ang="0">
                  <a:pos x="127" y="0"/>
                </a:cxn>
                <a:cxn ang="0">
                  <a:pos x="127" y="0"/>
                </a:cxn>
                <a:cxn ang="0">
                  <a:pos x="91" y="23"/>
                </a:cxn>
                <a:cxn ang="0">
                  <a:pos x="53" y="43"/>
                </a:cxn>
                <a:cxn ang="0">
                  <a:pos x="53" y="43"/>
                </a:cxn>
                <a:cxn ang="0">
                  <a:pos x="41" y="51"/>
                </a:cxn>
                <a:cxn ang="0">
                  <a:pos x="29" y="60"/>
                </a:cxn>
                <a:cxn ang="0">
                  <a:pos x="16" y="68"/>
                </a:cxn>
                <a:cxn ang="0">
                  <a:pos x="10" y="72"/>
                </a:cxn>
                <a:cxn ang="0">
                  <a:pos x="4" y="74"/>
                </a:cxn>
                <a:cxn ang="0">
                  <a:pos x="4" y="74"/>
                </a:cxn>
                <a:cxn ang="0">
                  <a:pos x="2" y="75"/>
                </a:cxn>
                <a:cxn ang="0">
                  <a:pos x="0" y="77"/>
                </a:cxn>
                <a:cxn ang="0">
                  <a:pos x="0" y="81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7" y="85"/>
                </a:cxn>
                <a:cxn ang="0">
                  <a:pos x="7" y="85"/>
                </a:cxn>
                <a:cxn ang="0">
                  <a:pos x="13" y="83"/>
                </a:cxn>
                <a:cxn ang="0">
                  <a:pos x="19" y="80"/>
                </a:cxn>
                <a:cxn ang="0">
                  <a:pos x="29" y="72"/>
                </a:cxn>
                <a:cxn ang="0">
                  <a:pos x="40" y="64"/>
                </a:cxn>
                <a:cxn ang="0">
                  <a:pos x="51" y="58"/>
                </a:cxn>
                <a:cxn ang="0">
                  <a:pos x="51" y="58"/>
                </a:cxn>
                <a:cxn ang="0">
                  <a:pos x="93" y="34"/>
                </a:cxn>
                <a:cxn ang="0">
                  <a:pos x="134" y="11"/>
                </a:cxn>
                <a:cxn ang="0">
                  <a:pos x="134" y="11"/>
                </a:cxn>
                <a:cxn ang="0">
                  <a:pos x="135" y="8"/>
                </a:cxn>
                <a:cxn ang="0">
                  <a:pos x="136" y="7"/>
                </a:cxn>
                <a:cxn ang="0">
                  <a:pos x="135" y="3"/>
                </a:cxn>
                <a:cxn ang="0">
                  <a:pos x="132" y="0"/>
                </a:cxn>
                <a:cxn ang="0">
                  <a:pos x="130" y="0"/>
                </a:cxn>
                <a:cxn ang="0">
                  <a:pos x="127" y="0"/>
                </a:cxn>
                <a:cxn ang="0">
                  <a:pos x="127" y="0"/>
                </a:cxn>
              </a:cxnLst>
              <a:rect l="0" t="0" r="r" b="b"/>
              <a:pathLst>
                <a:path w="136" h="85">
                  <a:moveTo>
                    <a:pt x="127" y="0"/>
                  </a:moveTo>
                  <a:lnTo>
                    <a:pt x="127" y="0"/>
                  </a:lnTo>
                  <a:lnTo>
                    <a:pt x="91" y="23"/>
                  </a:lnTo>
                  <a:lnTo>
                    <a:pt x="53" y="43"/>
                  </a:lnTo>
                  <a:lnTo>
                    <a:pt x="53" y="43"/>
                  </a:lnTo>
                  <a:lnTo>
                    <a:pt x="41" y="51"/>
                  </a:lnTo>
                  <a:lnTo>
                    <a:pt x="29" y="60"/>
                  </a:lnTo>
                  <a:lnTo>
                    <a:pt x="16" y="68"/>
                  </a:lnTo>
                  <a:lnTo>
                    <a:pt x="10" y="72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2" y="75"/>
                  </a:lnTo>
                  <a:lnTo>
                    <a:pt x="0" y="77"/>
                  </a:lnTo>
                  <a:lnTo>
                    <a:pt x="0" y="81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13" y="83"/>
                  </a:lnTo>
                  <a:lnTo>
                    <a:pt x="19" y="80"/>
                  </a:lnTo>
                  <a:lnTo>
                    <a:pt x="29" y="72"/>
                  </a:lnTo>
                  <a:lnTo>
                    <a:pt x="40" y="64"/>
                  </a:lnTo>
                  <a:lnTo>
                    <a:pt x="51" y="58"/>
                  </a:lnTo>
                  <a:lnTo>
                    <a:pt x="51" y="58"/>
                  </a:lnTo>
                  <a:lnTo>
                    <a:pt x="93" y="34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5" y="8"/>
                  </a:lnTo>
                  <a:lnTo>
                    <a:pt x="136" y="7"/>
                  </a:lnTo>
                  <a:lnTo>
                    <a:pt x="135" y="3"/>
                  </a:lnTo>
                  <a:lnTo>
                    <a:pt x="132" y="0"/>
                  </a:lnTo>
                  <a:lnTo>
                    <a:pt x="130" y="0"/>
                  </a:lnTo>
                  <a:lnTo>
                    <a:pt x="127" y="0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1" name="Freeform 1071"/>
            <p:cNvSpPr/>
            <p:nvPr/>
          </p:nvSpPr>
          <p:spPr bwMode="auto">
            <a:xfrm>
              <a:off x="4522788" y="4618038"/>
              <a:ext cx="84138" cy="57150"/>
            </a:xfrm>
            <a:custGeom>
              <a:avLst/>
              <a:gdLst/>
              <a:ahLst/>
              <a:cxnLst>
                <a:cxn ang="0">
                  <a:pos x="203" y="1"/>
                </a:cxn>
                <a:cxn ang="0">
                  <a:pos x="203" y="1"/>
                </a:cxn>
                <a:cxn ang="0">
                  <a:pos x="147" y="34"/>
                </a:cxn>
                <a:cxn ang="0">
                  <a:pos x="119" y="51"/>
                </a:cxn>
                <a:cxn ang="0">
                  <a:pos x="93" y="68"/>
                </a:cxn>
                <a:cxn ang="0">
                  <a:pos x="93" y="68"/>
                </a:cxn>
                <a:cxn ang="0">
                  <a:pos x="72" y="82"/>
                </a:cxn>
                <a:cxn ang="0">
                  <a:pos x="52" y="96"/>
                </a:cxn>
                <a:cxn ang="0">
                  <a:pos x="52" y="96"/>
                </a:cxn>
                <a:cxn ang="0">
                  <a:pos x="30" y="116"/>
                </a:cxn>
                <a:cxn ang="0">
                  <a:pos x="17" y="125"/>
                </a:cxn>
                <a:cxn ang="0">
                  <a:pos x="12" y="129"/>
                </a:cxn>
                <a:cxn ang="0">
                  <a:pos x="5" y="130"/>
                </a:cxn>
                <a:cxn ang="0">
                  <a:pos x="5" y="130"/>
                </a:cxn>
                <a:cxn ang="0">
                  <a:pos x="3" y="132"/>
                </a:cxn>
                <a:cxn ang="0">
                  <a:pos x="1" y="133"/>
                </a:cxn>
                <a:cxn ang="0">
                  <a:pos x="0" y="136"/>
                </a:cxn>
                <a:cxn ang="0">
                  <a:pos x="1" y="137"/>
                </a:cxn>
                <a:cxn ang="0">
                  <a:pos x="3" y="141"/>
                </a:cxn>
                <a:cxn ang="0">
                  <a:pos x="5" y="142"/>
                </a:cxn>
                <a:cxn ang="0">
                  <a:pos x="8" y="142"/>
                </a:cxn>
                <a:cxn ang="0">
                  <a:pos x="8" y="142"/>
                </a:cxn>
                <a:cxn ang="0">
                  <a:pos x="16" y="139"/>
                </a:cxn>
                <a:cxn ang="0">
                  <a:pos x="24" y="134"/>
                </a:cxn>
                <a:cxn ang="0">
                  <a:pos x="38" y="124"/>
                </a:cxn>
                <a:cxn ang="0">
                  <a:pos x="38" y="124"/>
                </a:cxn>
                <a:cxn ang="0">
                  <a:pos x="51" y="115"/>
                </a:cxn>
                <a:cxn ang="0">
                  <a:pos x="63" y="104"/>
                </a:cxn>
                <a:cxn ang="0">
                  <a:pos x="76" y="94"/>
                </a:cxn>
                <a:cxn ang="0">
                  <a:pos x="89" y="85"/>
                </a:cxn>
                <a:cxn ang="0">
                  <a:pos x="89" y="85"/>
                </a:cxn>
                <a:cxn ang="0">
                  <a:pos x="148" y="47"/>
                </a:cxn>
                <a:cxn ang="0">
                  <a:pos x="209" y="10"/>
                </a:cxn>
                <a:cxn ang="0">
                  <a:pos x="209" y="10"/>
                </a:cxn>
                <a:cxn ang="0">
                  <a:pos x="211" y="9"/>
                </a:cxn>
                <a:cxn ang="0">
                  <a:pos x="212" y="6"/>
                </a:cxn>
                <a:cxn ang="0">
                  <a:pos x="211" y="2"/>
                </a:cxn>
                <a:cxn ang="0">
                  <a:pos x="208" y="0"/>
                </a:cxn>
                <a:cxn ang="0">
                  <a:pos x="205" y="0"/>
                </a:cxn>
                <a:cxn ang="0">
                  <a:pos x="203" y="1"/>
                </a:cxn>
                <a:cxn ang="0">
                  <a:pos x="203" y="1"/>
                </a:cxn>
              </a:cxnLst>
              <a:rect l="0" t="0" r="r" b="b"/>
              <a:pathLst>
                <a:path w="212" h="142">
                  <a:moveTo>
                    <a:pt x="203" y="1"/>
                  </a:moveTo>
                  <a:lnTo>
                    <a:pt x="203" y="1"/>
                  </a:lnTo>
                  <a:lnTo>
                    <a:pt x="147" y="34"/>
                  </a:lnTo>
                  <a:lnTo>
                    <a:pt x="119" y="51"/>
                  </a:lnTo>
                  <a:lnTo>
                    <a:pt x="93" y="68"/>
                  </a:lnTo>
                  <a:lnTo>
                    <a:pt x="93" y="68"/>
                  </a:lnTo>
                  <a:lnTo>
                    <a:pt x="72" y="82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30" y="116"/>
                  </a:lnTo>
                  <a:lnTo>
                    <a:pt x="17" y="125"/>
                  </a:lnTo>
                  <a:lnTo>
                    <a:pt x="12" y="129"/>
                  </a:lnTo>
                  <a:lnTo>
                    <a:pt x="5" y="130"/>
                  </a:lnTo>
                  <a:lnTo>
                    <a:pt x="5" y="130"/>
                  </a:lnTo>
                  <a:lnTo>
                    <a:pt x="3" y="132"/>
                  </a:lnTo>
                  <a:lnTo>
                    <a:pt x="1" y="133"/>
                  </a:lnTo>
                  <a:lnTo>
                    <a:pt x="0" y="136"/>
                  </a:lnTo>
                  <a:lnTo>
                    <a:pt x="1" y="137"/>
                  </a:lnTo>
                  <a:lnTo>
                    <a:pt x="3" y="141"/>
                  </a:lnTo>
                  <a:lnTo>
                    <a:pt x="5" y="142"/>
                  </a:lnTo>
                  <a:lnTo>
                    <a:pt x="8" y="142"/>
                  </a:lnTo>
                  <a:lnTo>
                    <a:pt x="8" y="142"/>
                  </a:lnTo>
                  <a:lnTo>
                    <a:pt x="16" y="139"/>
                  </a:lnTo>
                  <a:lnTo>
                    <a:pt x="24" y="134"/>
                  </a:lnTo>
                  <a:lnTo>
                    <a:pt x="38" y="124"/>
                  </a:lnTo>
                  <a:lnTo>
                    <a:pt x="38" y="124"/>
                  </a:lnTo>
                  <a:lnTo>
                    <a:pt x="51" y="115"/>
                  </a:lnTo>
                  <a:lnTo>
                    <a:pt x="63" y="104"/>
                  </a:lnTo>
                  <a:lnTo>
                    <a:pt x="76" y="94"/>
                  </a:lnTo>
                  <a:lnTo>
                    <a:pt x="89" y="85"/>
                  </a:lnTo>
                  <a:lnTo>
                    <a:pt x="89" y="85"/>
                  </a:lnTo>
                  <a:lnTo>
                    <a:pt x="148" y="47"/>
                  </a:lnTo>
                  <a:lnTo>
                    <a:pt x="209" y="10"/>
                  </a:lnTo>
                  <a:lnTo>
                    <a:pt x="209" y="10"/>
                  </a:lnTo>
                  <a:lnTo>
                    <a:pt x="211" y="9"/>
                  </a:lnTo>
                  <a:lnTo>
                    <a:pt x="212" y="6"/>
                  </a:lnTo>
                  <a:lnTo>
                    <a:pt x="211" y="2"/>
                  </a:lnTo>
                  <a:lnTo>
                    <a:pt x="208" y="0"/>
                  </a:lnTo>
                  <a:lnTo>
                    <a:pt x="205" y="0"/>
                  </a:lnTo>
                  <a:lnTo>
                    <a:pt x="203" y="1"/>
                  </a:lnTo>
                  <a:lnTo>
                    <a:pt x="20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2" name="Freeform 1072"/>
            <p:cNvSpPr/>
            <p:nvPr/>
          </p:nvSpPr>
          <p:spPr bwMode="auto">
            <a:xfrm>
              <a:off x="4506913" y="4606925"/>
              <a:ext cx="138113" cy="92075"/>
            </a:xfrm>
            <a:custGeom>
              <a:avLst/>
              <a:gdLst/>
              <a:ahLst/>
              <a:cxnLst>
                <a:cxn ang="0">
                  <a:pos x="340" y="0"/>
                </a:cxn>
                <a:cxn ang="0">
                  <a:pos x="340" y="0"/>
                </a:cxn>
                <a:cxn ang="0">
                  <a:pos x="331" y="2"/>
                </a:cxn>
                <a:cxn ang="0">
                  <a:pos x="323" y="8"/>
                </a:cxn>
                <a:cxn ang="0">
                  <a:pos x="314" y="13"/>
                </a:cxn>
                <a:cxn ang="0">
                  <a:pos x="306" y="19"/>
                </a:cxn>
                <a:cxn ang="0">
                  <a:pos x="292" y="34"/>
                </a:cxn>
                <a:cxn ang="0">
                  <a:pos x="284" y="40"/>
                </a:cxn>
                <a:cxn ang="0">
                  <a:pos x="276" y="46"/>
                </a:cxn>
                <a:cxn ang="0">
                  <a:pos x="276" y="46"/>
                </a:cxn>
                <a:cxn ang="0">
                  <a:pos x="229" y="77"/>
                </a:cxn>
                <a:cxn ang="0">
                  <a:pos x="182" y="108"/>
                </a:cxn>
                <a:cxn ang="0">
                  <a:pos x="182" y="108"/>
                </a:cxn>
                <a:cxn ang="0">
                  <a:pos x="136" y="137"/>
                </a:cxn>
                <a:cxn ang="0">
                  <a:pos x="90" y="166"/>
                </a:cxn>
                <a:cxn ang="0">
                  <a:pos x="90" y="166"/>
                </a:cxn>
                <a:cxn ang="0">
                  <a:pos x="47" y="197"/>
                </a:cxn>
                <a:cxn ang="0">
                  <a:pos x="26" y="212"/>
                </a:cxn>
                <a:cxn ang="0">
                  <a:pos x="14" y="218"/>
                </a:cxn>
                <a:cxn ang="0">
                  <a:pos x="2" y="223"/>
                </a:cxn>
                <a:cxn ang="0">
                  <a:pos x="2" y="223"/>
                </a:cxn>
                <a:cxn ang="0">
                  <a:pos x="0" y="225"/>
                </a:cxn>
                <a:cxn ang="0">
                  <a:pos x="0" y="226"/>
                </a:cxn>
                <a:cxn ang="0">
                  <a:pos x="0" y="229"/>
                </a:cxn>
                <a:cxn ang="0">
                  <a:pos x="0" y="230"/>
                </a:cxn>
                <a:cxn ang="0">
                  <a:pos x="4" y="234"/>
                </a:cxn>
                <a:cxn ang="0">
                  <a:pos x="5" y="234"/>
                </a:cxn>
                <a:cxn ang="0">
                  <a:pos x="8" y="233"/>
                </a:cxn>
                <a:cxn ang="0">
                  <a:pos x="8" y="233"/>
                </a:cxn>
                <a:cxn ang="0">
                  <a:pos x="19" y="227"/>
                </a:cxn>
                <a:cxn ang="0">
                  <a:pos x="29" y="222"/>
                </a:cxn>
                <a:cxn ang="0">
                  <a:pos x="50" y="209"/>
                </a:cxn>
                <a:cxn ang="0">
                  <a:pos x="68" y="195"/>
                </a:cxn>
                <a:cxn ang="0">
                  <a:pos x="87" y="182"/>
                </a:cxn>
                <a:cxn ang="0">
                  <a:pos x="87" y="182"/>
                </a:cxn>
                <a:cxn ang="0">
                  <a:pos x="133" y="153"/>
                </a:cxn>
                <a:cxn ang="0">
                  <a:pos x="178" y="124"/>
                </a:cxn>
                <a:cxn ang="0">
                  <a:pos x="178" y="124"/>
                </a:cxn>
                <a:cxn ang="0">
                  <a:pos x="222" y="97"/>
                </a:cxn>
                <a:cxn ang="0">
                  <a:pos x="265" y="68"/>
                </a:cxn>
                <a:cxn ang="0">
                  <a:pos x="265" y="68"/>
                </a:cxn>
                <a:cxn ang="0">
                  <a:pos x="284" y="56"/>
                </a:cxn>
                <a:cxn ang="0">
                  <a:pos x="293" y="51"/>
                </a:cxn>
                <a:cxn ang="0">
                  <a:pos x="301" y="44"/>
                </a:cxn>
                <a:cxn ang="0">
                  <a:pos x="301" y="44"/>
                </a:cxn>
                <a:cxn ang="0">
                  <a:pos x="310" y="34"/>
                </a:cxn>
                <a:cxn ang="0">
                  <a:pos x="319" y="23"/>
                </a:cxn>
                <a:cxn ang="0">
                  <a:pos x="324" y="19"/>
                </a:cxn>
                <a:cxn ang="0">
                  <a:pos x="331" y="15"/>
                </a:cxn>
                <a:cxn ang="0">
                  <a:pos x="337" y="13"/>
                </a:cxn>
                <a:cxn ang="0">
                  <a:pos x="344" y="12"/>
                </a:cxn>
                <a:cxn ang="0">
                  <a:pos x="344" y="12"/>
                </a:cxn>
                <a:cxn ang="0">
                  <a:pos x="346" y="10"/>
                </a:cxn>
                <a:cxn ang="0">
                  <a:pos x="348" y="9"/>
                </a:cxn>
                <a:cxn ang="0">
                  <a:pos x="348" y="6"/>
                </a:cxn>
                <a:cxn ang="0">
                  <a:pos x="348" y="5"/>
                </a:cxn>
                <a:cxn ang="0">
                  <a:pos x="345" y="1"/>
                </a:cxn>
                <a:cxn ang="0">
                  <a:pos x="343" y="0"/>
                </a:cxn>
                <a:cxn ang="0">
                  <a:pos x="340" y="0"/>
                </a:cxn>
                <a:cxn ang="0">
                  <a:pos x="340" y="0"/>
                </a:cxn>
              </a:cxnLst>
              <a:rect l="0" t="0" r="r" b="b"/>
              <a:pathLst>
                <a:path w="348" h="234">
                  <a:moveTo>
                    <a:pt x="340" y="0"/>
                  </a:moveTo>
                  <a:lnTo>
                    <a:pt x="340" y="0"/>
                  </a:lnTo>
                  <a:lnTo>
                    <a:pt x="331" y="2"/>
                  </a:lnTo>
                  <a:lnTo>
                    <a:pt x="323" y="8"/>
                  </a:lnTo>
                  <a:lnTo>
                    <a:pt x="314" y="13"/>
                  </a:lnTo>
                  <a:lnTo>
                    <a:pt x="306" y="19"/>
                  </a:lnTo>
                  <a:lnTo>
                    <a:pt x="292" y="34"/>
                  </a:lnTo>
                  <a:lnTo>
                    <a:pt x="284" y="40"/>
                  </a:lnTo>
                  <a:lnTo>
                    <a:pt x="276" y="46"/>
                  </a:lnTo>
                  <a:lnTo>
                    <a:pt x="276" y="46"/>
                  </a:lnTo>
                  <a:lnTo>
                    <a:pt x="229" y="77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36" y="137"/>
                  </a:lnTo>
                  <a:lnTo>
                    <a:pt x="90" y="166"/>
                  </a:lnTo>
                  <a:lnTo>
                    <a:pt x="90" y="166"/>
                  </a:lnTo>
                  <a:lnTo>
                    <a:pt x="47" y="197"/>
                  </a:lnTo>
                  <a:lnTo>
                    <a:pt x="26" y="212"/>
                  </a:lnTo>
                  <a:lnTo>
                    <a:pt x="14" y="218"/>
                  </a:lnTo>
                  <a:lnTo>
                    <a:pt x="2" y="223"/>
                  </a:lnTo>
                  <a:lnTo>
                    <a:pt x="2" y="223"/>
                  </a:lnTo>
                  <a:lnTo>
                    <a:pt x="0" y="225"/>
                  </a:lnTo>
                  <a:lnTo>
                    <a:pt x="0" y="226"/>
                  </a:lnTo>
                  <a:lnTo>
                    <a:pt x="0" y="229"/>
                  </a:lnTo>
                  <a:lnTo>
                    <a:pt x="0" y="230"/>
                  </a:lnTo>
                  <a:lnTo>
                    <a:pt x="4" y="234"/>
                  </a:lnTo>
                  <a:lnTo>
                    <a:pt x="5" y="234"/>
                  </a:lnTo>
                  <a:lnTo>
                    <a:pt x="8" y="233"/>
                  </a:lnTo>
                  <a:lnTo>
                    <a:pt x="8" y="233"/>
                  </a:lnTo>
                  <a:lnTo>
                    <a:pt x="19" y="227"/>
                  </a:lnTo>
                  <a:lnTo>
                    <a:pt x="29" y="222"/>
                  </a:lnTo>
                  <a:lnTo>
                    <a:pt x="50" y="209"/>
                  </a:lnTo>
                  <a:lnTo>
                    <a:pt x="68" y="195"/>
                  </a:lnTo>
                  <a:lnTo>
                    <a:pt x="87" y="182"/>
                  </a:lnTo>
                  <a:lnTo>
                    <a:pt x="87" y="182"/>
                  </a:lnTo>
                  <a:lnTo>
                    <a:pt x="133" y="153"/>
                  </a:lnTo>
                  <a:lnTo>
                    <a:pt x="178" y="124"/>
                  </a:lnTo>
                  <a:lnTo>
                    <a:pt x="178" y="124"/>
                  </a:lnTo>
                  <a:lnTo>
                    <a:pt x="222" y="97"/>
                  </a:lnTo>
                  <a:lnTo>
                    <a:pt x="265" y="68"/>
                  </a:lnTo>
                  <a:lnTo>
                    <a:pt x="265" y="68"/>
                  </a:lnTo>
                  <a:lnTo>
                    <a:pt x="284" y="56"/>
                  </a:lnTo>
                  <a:lnTo>
                    <a:pt x="293" y="51"/>
                  </a:lnTo>
                  <a:lnTo>
                    <a:pt x="301" y="44"/>
                  </a:lnTo>
                  <a:lnTo>
                    <a:pt x="301" y="44"/>
                  </a:lnTo>
                  <a:lnTo>
                    <a:pt x="310" y="34"/>
                  </a:lnTo>
                  <a:lnTo>
                    <a:pt x="319" y="23"/>
                  </a:lnTo>
                  <a:lnTo>
                    <a:pt x="324" y="19"/>
                  </a:lnTo>
                  <a:lnTo>
                    <a:pt x="331" y="15"/>
                  </a:lnTo>
                  <a:lnTo>
                    <a:pt x="337" y="13"/>
                  </a:lnTo>
                  <a:lnTo>
                    <a:pt x="344" y="12"/>
                  </a:lnTo>
                  <a:lnTo>
                    <a:pt x="344" y="12"/>
                  </a:lnTo>
                  <a:lnTo>
                    <a:pt x="346" y="10"/>
                  </a:lnTo>
                  <a:lnTo>
                    <a:pt x="348" y="9"/>
                  </a:lnTo>
                  <a:lnTo>
                    <a:pt x="348" y="6"/>
                  </a:lnTo>
                  <a:lnTo>
                    <a:pt x="348" y="5"/>
                  </a:lnTo>
                  <a:lnTo>
                    <a:pt x="345" y="1"/>
                  </a:lnTo>
                  <a:lnTo>
                    <a:pt x="343" y="0"/>
                  </a:lnTo>
                  <a:lnTo>
                    <a:pt x="340" y="0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3" name="Freeform 1073"/>
            <p:cNvSpPr/>
            <p:nvPr/>
          </p:nvSpPr>
          <p:spPr bwMode="auto">
            <a:xfrm>
              <a:off x="4246563" y="4513263"/>
              <a:ext cx="49213" cy="77788"/>
            </a:xfrm>
            <a:custGeom>
              <a:avLst/>
              <a:gdLst/>
              <a:ahLst/>
              <a:cxnLst>
                <a:cxn ang="0">
                  <a:pos x="116" y="1"/>
                </a:cxn>
                <a:cxn ang="0">
                  <a:pos x="116" y="1"/>
                </a:cxn>
                <a:cxn ang="0">
                  <a:pos x="97" y="21"/>
                </a:cxn>
                <a:cxn ang="0">
                  <a:pos x="78" y="41"/>
                </a:cxn>
                <a:cxn ang="0">
                  <a:pos x="61" y="62"/>
                </a:cxn>
                <a:cxn ang="0">
                  <a:pos x="46" y="84"/>
                </a:cxn>
                <a:cxn ang="0">
                  <a:pos x="46" y="84"/>
                </a:cxn>
                <a:cxn ang="0">
                  <a:pos x="39" y="94"/>
                </a:cxn>
                <a:cxn ang="0">
                  <a:pos x="34" y="105"/>
                </a:cxn>
                <a:cxn ang="0">
                  <a:pos x="25" y="127"/>
                </a:cxn>
                <a:cxn ang="0">
                  <a:pos x="25" y="127"/>
                </a:cxn>
                <a:cxn ang="0">
                  <a:pos x="19" y="141"/>
                </a:cxn>
                <a:cxn ang="0">
                  <a:pos x="16" y="158"/>
                </a:cxn>
                <a:cxn ang="0">
                  <a:pos x="9" y="174"/>
                </a:cxn>
                <a:cxn ang="0">
                  <a:pos x="6" y="181"/>
                </a:cxn>
                <a:cxn ang="0">
                  <a:pos x="1" y="187"/>
                </a:cxn>
                <a:cxn ang="0">
                  <a:pos x="1" y="187"/>
                </a:cxn>
                <a:cxn ang="0">
                  <a:pos x="0" y="188"/>
                </a:cxn>
                <a:cxn ang="0">
                  <a:pos x="0" y="191"/>
                </a:cxn>
                <a:cxn ang="0">
                  <a:pos x="2" y="195"/>
                </a:cxn>
                <a:cxn ang="0">
                  <a:pos x="4" y="196"/>
                </a:cxn>
                <a:cxn ang="0">
                  <a:pos x="5" y="196"/>
                </a:cxn>
                <a:cxn ang="0">
                  <a:pos x="8" y="196"/>
                </a:cxn>
                <a:cxn ang="0">
                  <a:pos x="9" y="195"/>
                </a:cxn>
                <a:cxn ang="0">
                  <a:pos x="9" y="195"/>
                </a:cxn>
                <a:cxn ang="0">
                  <a:pos x="17" y="186"/>
                </a:cxn>
                <a:cxn ang="0">
                  <a:pos x="22" y="175"/>
                </a:cxn>
                <a:cxn ang="0">
                  <a:pos x="26" y="164"/>
                </a:cxn>
                <a:cxn ang="0">
                  <a:pos x="30" y="152"/>
                </a:cxn>
                <a:cxn ang="0">
                  <a:pos x="38" y="128"/>
                </a:cxn>
                <a:cxn ang="0">
                  <a:pos x="42" y="116"/>
                </a:cxn>
                <a:cxn ang="0">
                  <a:pos x="46" y="106"/>
                </a:cxn>
                <a:cxn ang="0">
                  <a:pos x="46" y="106"/>
                </a:cxn>
                <a:cxn ang="0">
                  <a:pos x="53" y="92"/>
                </a:cxn>
                <a:cxn ang="0">
                  <a:pos x="63" y="79"/>
                </a:cxn>
                <a:cxn ang="0">
                  <a:pos x="81" y="55"/>
                </a:cxn>
                <a:cxn ang="0">
                  <a:pos x="102" y="31"/>
                </a:cxn>
                <a:cxn ang="0">
                  <a:pos x="124" y="9"/>
                </a:cxn>
                <a:cxn ang="0">
                  <a:pos x="124" y="9"/>
                </a:cxn>
                <a:cxn ang="0">
                  <a:pos x="125" y="8"/>
                </a:cxn>
                <a:cxn ang="0">
                  <a:pos x="125" y="5"/>
                </a:cxn>
                <a:cxn ang="0">
                  <a:pos x="124" y="1"/>
                </a:cxn>
                <a:cxn ang="0">
                  <a:pos x="120" y="0"/>
                </a:cxn>
                <a:cxn ang="0">
                  <a:pos x="118" y="0"/>
                </a:cxn>
                <a:cxn ang="0">
                  <a:pos x="116" y="1"/>
                </a:cxn>
                <a:cxn ang="0">
                  <a:pos x="116" y="1"/>
                </a:cxn>
              </a:cxnLst>
              <a:rect l="0" t="0" r="r" b="b"/>
              <a:pathLst>
                <a:path w="125" h="196">
                  <a:moveTo>
                    <a:pt x="116" y="1"/>
                  </a:moveTo>
                  <a:lnTo>
                    <a:pt x="116" y="1"/>
                  </a:lnTo>
                  <a:lnTo>
                    <a:pt x="97" y="21"/>
                  </a:lnTo>
                  <a:lnTo>
                    <a:pt x="78" y="41"/>
                  </a:lnTo>
                  <a:lnTo>
                    <a:pt x="61" y="62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39" y="94"/>
                  </a:lnTo>
                  <a:lnTo>
                    <a:pt x="34" y="105"/>
                  </a:lnTo>
                  <a:lnTo>
                    <a:pt x="25" y="127"/>
                  </a:lnTo>
                  <a:lnTo>
                    <a:pt x="25" y="127"/>
                  </a:lnTo>
                  <a:lnTo>
                    <a:pt x="19" y="141"/>
                  </a:lnTo>
                  <a:lnTo>
                    <a:pt x="16" y="158"/>
                  </a:lnTo>
                  <a:lnTo>
                    <a:pt x="9" y="174"/>
                  </a:lnTo>
                  <a:lnTo>
                    <a:pt x="6" y="181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0" y="188"/>
                  </a:lnTo>
                  <a:lnTo>
                    <a:pt x="0" y="191"/>
                  </a:lnTo>
                  <a:lnTo>
                    <a:pt x="2" y="195"/>
                  </a:lnTo>
                  <a:lnTo>
                    <a:pt x="4" y="196"/>
                  </a:lnTo>
                  <a:lnTo>
                    <a:pt x="5" y="196"/>
                  </a:lnTo>
                  <a:lnTo>
                    <a:pt x="8" y="196"/>
                  </a:lnTo>
                  <a:lnTo>
                    <a:pt x="9" y="195"/>
                  </a:lnTo>
                  <a:lnTo>
                    <a:pt x="9" y="195"/>
                  </a:lnTo>
                  <a:lnTo>
                    <a:pt x="17" y="186"/>
                  </a:lnTo>
                  <a:lnTo>
                    <a:pt x="22" y="175"/>
                  </a:lnTo>
                  <a:lnTo>
                    <a:pt x="26" y="164"/>
                  </a:lnTo>
                  <a:lnTo>
                    <a:pt x="30" y="152"/>
                  </a:lnTo>
                  <a:lnTo>
                    <a:pt x="38" y="128"/>
                  </a:lnTo>
                  <a:lnTo>
                    <a:pt x="42" y="116"/>
                  </a:lnTo>
                  <a:lnTo>
                    <a:pt x="46" y="106"/>
                  </a:lnTo>
                  <a:lnTo>
                    <a:pt x="46" y="106"/>
                  </a:lnTo>
                  <a:lnTo>
                    <a:pt x="53" y="92"/>
                  </a:lnTo>
                  <a:lnTo>
                    <a:pt x="63" y="79"/>
                  </a:lnTo>
                  <a:lnTo>
                    <a:pt x="81" y="55"/>
                  </a:lnTo>
                  <a:lnTo>
                    <a:pt x="102" y="31"/>
                  </a:lnTo>
                  <a:lnTo>
                    <a:pt x="124" y="9"/>
                  </a:lnTo>
                  <a:lnTo>
                    <a:pt x="124" y="9"/>
                  </a:lnTo>
                  <a:lnTo>
                    <a:pt x="125" y="8"/>
                  </a:lnTo>
                  <a:lnTo>
                    <a:pt x="125" y="5"/>
                  </a:lnTo>
                  <a:lnTo>
                    <a:pt x="124" y="1"/>
                  </a:lnTo>
                  <a:lnTo>
                    <a:pt x="120" y="0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4" name="Freeform 1074"/>
            <p:cNvSpPr/>
            <p:nvPr/>
          </p:nvSpPr>
          <p:spPr bwMode="auto">
            <a:xfrm>
              <a:off x="4256088" y="4479925"/>
              <a:ext cx="82550" cy="133350"/>
            </a:xfrm>
            <a:custGeom>
              <a:avLst/>
              <a:gdLst/>
              <a:ahLst/>
              <a:cxnLst>
                <a:cxn ang="0">
                  <a:pos x="198" y="2"/>
                </a:cxn>
                <a:cxn ang="0">
                  <a:pos x="198" y="2"/>
                </a:cxn>
                <a:cxn ang="0">
                  <a:pos x="165" y="44"/>
                </a:cxn>
                <a:cxn ang="0">
                  <a:pos x="149" y="65"/>
                </a:cxn>
                <a:cxn ang="0">
                  <a:pos x="135" y="87"/>
                </a:cxn>
                <a:cxn ang="0">
                  <a:pos x="135" y="87"/>
                </a:cxn>
                <a:cxn ang="0">
                  <a:pos x="110" y="130"/>
                </a:cxn>
                <a:cxn ang="0">
                  <a:pos x="97" y="151"/>
                </a:cxn>
                <a:cxn ang="0">
                  <a:pos x="83" y="172"/>
                </a:cxn>
                <a:cxn ang="0">
                  <a:pos x="83" y="172"/>
                </a:cxn>
                <a:cxn ang="0">
                  <a:pos x="55" y="213"/>
                </a:cxn>
                <a:cxn ang="0">
                  <a:pos x="42" y="234"/>
                </a:cxn>
                <a:cxn ang="0">
                  <a:pos x="29" y="255"/>
                </a:cxn>
                <a:cxn ang="0">
                  <a:pos x="29" y="255"/>
                </a:cxn>
                <a:cxn ang="0">
                  <a:pos x="20" y="273"/>
                </a:cxn>
                <a:cxn ang="0">
                  <a:pos x="12" y="291"/>
                </a:cxn>
                <a:cxn ang="0">
                  <a:pos x="12" y="291"/>
                </a:cxn>
                <a:cxn ang="0">
                  <a:pos x="10" y="299"/>
                </a:cxn>
                <a:cxn ang="0">
                  <a:pos x="7" y="308"/>
                </a:cxn>
                <a:cxn ang="0">
                  <a:pos x="4" y="316"/>
                </a:cxn>
                <a:cxn ang="0">
                  <a:pos x="2" y="323"/>
                </a:cxn>
                <a:cxn ang="0">
                  <a:pos x="2" y="323"/>
                </a:cxn>
                <a:cxn ang="0">
                  <a:pos x="0" y="325"/>
                </a:cxn>
                <a:cxn ang="0">
                  <a:pos x="0" y="328"/>
                </a:cxn>
                <a:cxn ang="0">
                  <a:pos x="2" y="332"/>
                </a:cxn>
                <a:cxn ang="0">
                  <a:pos x="3" y="333"/>
                </a:cxn>
                <a:cxn ang="0">
                  <a:pos x="6" y="333"/>
                </a:cxn>
                <a:cxn ang="0">
                  <a:pos x="7" y="333"/>
                </a:cxn>
                <a:cxn ang="0">
                  <a:pos x="10" y="331"/>
                </a:cxn>
                <a:cxn ang="0">
                  <a:pos x="10" y="331"/>
                </a:cxn>
                <a:cxn ang="0">
                  <a:pos x="13" y="324"/>
                </a:cxn>
                <a:cxn ang="0">
                  <a:pos x="16" y="316"/>
                </a:cxn>
                <a:cxn ang="0">
                  <a:pos x="16" y="316"/>
                </a:cxn>
                <a:cxn ang="0">
                  <a:pos x="24" y="293"/>
                </a:cxn>
                <a:cxn ang="0">
                  <a:pos x="34" y="269"/>
                </a:cxn>
                <a:cxn ang="0">
                  <a:pos x="34" y="269"/>
                </a:cxn>
                <a:cxn ang="0">
                  <a:pos x="46" y="247"/>
                </a:cxn>
                <a:cxn ang="0">
                  <a:pos x="59" y="226"/>
                </a:cxn>
                <a:cxn ang="0">
                  <a:pos x="87" y="185"/>
                </a:cxn>
                <a:cxn ang="0">
                  <a:pos x="87" y="185"/>
                </a:cxn>
                <a:cxn ang="0">
                  <a:pos x="115" y="145"/>
                </a:cxn>
                <a:cxn ang="0">
                  <a:pos x="140" y="102"/>
                </a:cxn>
                <a:cxn ang="0">
                  <a:pos x="140" y="102"/>
                </a:cxn>
                <a:cxn ang="0">
                  <a:pos x="156" y="77"/>
                </a:cxn>
                <a:cxn ang="0">
                  <a:pos x="172" y="53"/>
                </a:cxn>
                <a:cxn ang="0">
                  <a:pos x="207" y="8"/>
                </a:cxn>
                <a:cxn ang="0">
                  <a:pos x="207" y="8"/>
                </a:cxn>
                <a:cxn ang="0">
                  <a:pos x="208" y="5"/>
                </a:cxn>
                <a:cxn ang="0">
                  <a:pos x="208" y="4"/>
                </a:cxn>
                <a:cxn ang="0">
                  <a:pos x="207" y="1"/>
                </a:cxn>
                <a:cxn ang="0">
                  <a:pos x="206" y="0"/>
                </a:cxn>
                <a:cxn ang="0">
                  <a:pos x="202" y="0"/>
                </a:cxn>
                <a:cxn ang="0">
                  <a:pos x="199" y="0"/>
                </a:cxn>
                <a:cxn ang="0">
                  <a:pos x="198" y="2"/>
                </a:cxn>
                <a:cxn ang="0">
                  <a:pos x="198" y="2"/>
                </a:cxn>
              </a:cxnLst>
              <a:rect l="0" t="0" r="r" b="b"/>
              <a:pathLst>
                <a:path w="208" h="333">
                  <a:moveTo>
                    <a:pt x="198" y="2"/>
                  </a:moveTo>
                  <a:lnTo>
                    <a:pt x="198" y="2"/>
                  </a:lnTo>
                  <a:lnTo>
                    <a:pt x="165" y="44"/>
                  </a:lnTo>
                  <a:lnTo>
                    <a:pt x="149" y="65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10" y="130"/>
                  </a:lnTo>
                  <a:lnTo>
                    <a:pt x="97" y="151"/>
                  </a:lnTo>
                  <a:lnTo>
                    <a:pt x="83" y="172"/>
                  </a:lnTo>
                  <a:lnTo>
                    <a:pt x="83" y="172"/>
                  </a:lnTo>
                  <a:lnTo>
                    <a:pt x="55" y="213"/>
                  </a:lnTo>
                  <a:lnTo>
                    <a:pt x="42" y="234"/>
                  </a:lnTo>
                  <a:lnTo>
                    <a:pt x="29" y="255"/>
                  </a:lnTo>
                  <a:lnTo>
                    <a:pt x="29" y="255"/>
                  </a:lnTo>
                  <a:lnTo>
                    <a:pt x="20" y="273"/>
                  </a:lnTo>
                  <a:lnTo>
                    <a:pt x="12" y="291"/>
                  </a:lnTo>
                  <a:lnTo>
                    <a:pt x="12" y="291"/>
                  </a:lnTo>
                  <a:lnTo>
                    <a:pt x="10" y="299"/>
                  </a:lnTo>
                  <a:lnTo>
                    <a:pt x="7" y="308"/>
                  </a:lnTo>
                  <a:lnTo>
                    <a:pt x="4" y="316"/>
                  </a:lnTo>
                  <a:lnTo>
                    <a:pt x="2" y="323"/>
                  </a:lnTo>
                  <a:lnTo>
                    <a:pt x="2" y="323"/>
                  </a:lnTo>
                  <a:lnTo>
                    <a:pt x="0" y="325"/>
                  </a:lnTo>
                  <a:lnTo>
                    <a:pt x="0" y="328"/>
                  </a:lnTo>
                  <a:lnTo>
                    <a:pt x="2" y="332"/>
                  </a:lnTo>
                  <a:lnTo>
                    <a:pt x="3" y="333"/>
                  </a:lnTo>
                  <a:lnTo>
                    <a:pt x="6" y="333"/>
                  </a:lnTo>
                  <a:lnTo>
                    <a:pt x="7" y="333"/>
                  </a:lnTo>
                  <a:lnTo>
                    <a:pt x="10" y="331"/>
                  </a:lnTo>
                  <a:lnTo>
                    <a:pt x="10" y="331"/>
                  </a:lnTo>
                  <a:lnTo>
                    <a:pt x="13" y="324"/>
                  </a:lnTo>
                  <a:lnTo>
                    <a:pt x="16" y="316"/>
                  </a:lnTo>
                  <a:lnTo>
                    <a:pt x="16" y="316"/>
                  </a:lnTo>
                  <a:lnTo>
                    <a:pt x="24" y="293"/>
                  </a:lnTo>
                  <a:lnTo>
                    <a:pt x="34" y="269"/>
                  </a:lnTo>
                  <a:lnTo>
                    <a:pt x="34" y="269"/>
                  </a:lnTo>
                  <a:lnTo>
                    <a:pt x="46" y="247"/>
                  </a:lnTo>
                  <a:lnTo>
                    <a:pt x="59" y="226"/>
                  </a:lnTo>
                  <a:lnTo>
                    <a:pt x="87" y="185"/>
                  </a:lnTo>
                  <a:lnTo>
                    <a:pt x="87" y="185"/>
                  </a:lnTo>
                  <a:lnTo>
                    <a:pt x="115" y="145"/>
                  </a:lnTo>
                  <a:lnTo>
                    <a:pt x="140" y="102"/>
                  </a:lnTo>
                  <a:lnTo>
                    <a:pt x="140" y="102"/>
                  </a:lnTo>
                  <a:lnTo>
                    <a:pt x="156" y="77"/>
                  </a:lnTo>
                  <a:lnTo>
                    <a:pt x="172" y="53"/>
                  </a:lnTo>
                  <a:lnTo>
                    <a:pt x="207" y="8"/>
                  </a:lnTo>
                  <a:lnTo>
                    <a:pt x="207" y="8"/>
                  </a:lnTo>
                  <a:lnTo>
                    <a:pt x="208" y="5"/>
                  </a:lnTo>
                  <a:lnTo>
                    <a:pt x="208" y="4"/>
                  </a:lnTo>
                  <a:lnTo>
                    <a:pt x="207" y="1"/>
                  </a:lnTo>
                  <a:lnTo>
                    <a:pt x="206" y="0"/>
                  </a:lnTo>
                  <a:lnTo>
                    <a:pt x="202" y="0"/>
                  </a:lnTo>
                  <a:lnTo>
                    <a:pt x="199" y="0"/>
                  </a:lnTo>
                  <a:lnTo>
                    <a:pt x="198" y="2"/>
                  </a:lnTo>
                  <a:lnTo>
                    <a:pt x="1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5" name="Freeform 1075"/>
            <p:cNvSpPr/>
            <p:nvPr/>
          </p:nvSpPr>
          <p:spPr bwMode="auto">
            <a:xfrm>
              <a:off x="4267201" y="4479925"/>
              <a:ext cx="92075" cy="133350"/>
            </a:xfrm>
            <a:custGeom>
              <a:avLst/>
              <a:gdLst/>
              <a:ahLst/>
              <a:cxnLst>
                <a:cxn ang="0">
                  <a:pos x="224" y="1"/>
                </a:cxn>
                <a:cxn ang="0">
                  <a:pos x="224" y="1"/>
                </a:cxn>
                <a:cxn ang="0">
                  <a:pos x="216" y="7"/>
                </a:cxn>
                <a:cxn ang="0">
                  <a:pos x="208" y="13"/>
                </a:cxn>
                <a:cxn ang="0">
                  <a:pos x="197" y="26"/>
                </a:cxn>
                <a:cxn ang="0">
                  <a:pos x="186" y="41"/>
                </a:cxn>
                <a:cxn ang="0">
                  <a:pos x="176" y="56"/>
                </a:cxn>
                <a:cxn ang="0">
                  <a:pos x="176" y="56"/>
                </a:cxn>
                <a:cxn ang="0">
                  <a:pos x="146" y="106"/>
                </a:cxn>
                <a:cxn ang="0">
                  <a:pos x="116" y="154"/>
                </a:cxn>
                <a:cxn ang="0">
                  <a:pos x="116" y="154"/>
                </a:cxn>
                <a:cxn ang="0">
                  <a:pos x="88" y="199"/>
                </a:cxn>
                <a:cxn ang="0">
                  <a:pos x="59" y="242"/>
                </a:cxn>
                <a:cxn ang="0">
                  <a:pos x="59" y="242"/>
                </a:cxn>
                <a:cxn ang="0">
                  <a:pos x="45" y="262"/>
                </a:cxn>
                <a:cxn ang="0">
                  <a:pos x="29" y="281"/>
                </a:cxn>
                <a:cxn ang="0">
                  <a:pos x="15" y="302"/>
                </a:cxn>
                <a:cxn ang="0">
                  <a:pos x="2" y="323"/>
                </a:cxn>
                <a:cxn ang="0">
                  <a:pos x="2" y="323"/>
                </a:cxn>
                <a:cxn ang="0">
                  <a:pos x="0" y="327"/>
                </a:cxn>
                <a:cxn ang="0">
                  <a:pos x="2" y="330"/>
                </a:cxn>
                <a:cxn ang="0">
                  <a:pos x="4" y="331"/>
                </a:cxn>
                <a:cxn ang="0">
                  <a:pos x="8" y="332"/>
                </a:cxn>
                <a:cxn ang="0">
                  <a:pos x="8" y="332"/>
                </a:cxn>
                <a:cxn ang="0">
                  <a:pos x="20" y="328"/>
                </a:cxn>
                <a:cxn ang="0">
                  <a:pos x="20" y="328"/>
                </a:cxn>
                <a:cxn ang="0">
                  <a:pos x="21" y="328"/>
                </a:cxn>
                <a:cxn ang="0">
                  <a:pos x="23" y="327"/>
                </a:cxn>
                <a:cxn ang="0">
                  <a:pos x="24" y="323"/>
                </a:cxn>
                <a:cxn ang="0">
                  <a:pos x="23" y="319"/>
                </a:cxn>
                <a:cxn ang="0">
                  <a:pos x="19" y="318"/>
                </a:cxn>
                <a:cxn ang="0">
                  <a:pos x="19" y="318"/>
                </a:cxn>
                <a:cxn ang="0">
                  <a:pos x="28" y="303"/>
                </a:cxn>
                <a:cxn ang="0">
                  <a:pos x="38" y="290"/>
                </a:cxn>
                <a:cxn ang="0">
                  <a:pos x="59" y="263"/>
                </a:cxn>
                <a:cxn ang="0">
                  <a:pos x="59" y="263"/>
                </a:cxn>
                <a:cxn ang="0">
                  <a:pos x="85" y="225"/>
                </a:cxn>
                <a:cxn ang="0">
                  <a:pos x="110" y="186"/>
                </a:cxn>
                <a:cxn ang="0">
                  <a:pos x="110" y="186"/>
                </a:cxn>
                <a:cxn ang="0">
                  <a:pos x="163" y="98"/>
                </a:cxn>
                <a:cxn ang="0">
                  <a:pos x="163" y="98"/>
                </a:cxn>
                <a:cxn ang="0">
                  <a:pos x="177" y="75"/>
                </a:cxn>
                <a:cxn ang="0">
                  <a:pos x="191" y="51"/>
                </a:cxn>
                <a:cxn ang="0">
                  <a:pos x="199" y="39"/>
                </a:cxn>
                <a:cxn ang="0">
                  <a:pos x="208" y="29"/>
                </a:cxn>
                <a:cxn ang="0">
                  <a:pos x="219" y="20"/>
                </a:cxn>
                <a:cxn ang="0">
                  <a:pos x="229" y="12"/>
                </a:cxn>
                <a:cxn ang="0">
                  <a:pos x="229" y="12"/>
                </a:cxn>
                <a:cxn ang="0">
                  <a:pos x="231" y="9"/>
                </a:cxn>
                <a:cxn ang="0">
                  <a:pos x="232" y="8"/>
                </a:cxn>
                <a:cxn ang="0">
                  <a:pos x="231" y="4"/>
                </a:cxn>
                <a:cxn ang="0">
                  <a:pos x="228" y="1"/>
                </a:cxn>
                <a:cxn ang="0">
                  <a:pos x="225" y="0"/>
                </a:cxn>
                <a:cxn ang="0">
                  <a:pos x="224" y="1"/>
                </a:cxn>
                <a:cxn ang="0">
                  <a:pos x="224" y="1"/>
                </a:cxn>
              </a:cxnLst>
              <a:rect l="0" t="0" r="r" b="b"/>
              <a:pathLst>
                <a:path w="232" h="332">
                  <a:moveTo>
                    <a:pt x="224" y="1"/>
                  </a:moveTo>
                  <a:lnTo>
                    <a:pt x="224" y="1"/>
                  </a:lnTo>
                  <a:lnTo>
                    <a:pt x="216" y="7"/>
                  </a:lnTo>
                  <a:lnTo>
                    <a:pt x="208" y="13"/>
                  </a:lnTo>
                  <a:lnTo>
                    <a:pt x="197" y="26"/>
                  </a:lnTo>
                  <a:lnTo>
                    <a:pt x="186" y="41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46" y="106"/>
                  </a:lnTo>
                  <a:lnTo>
                    <a:pt x="116" y="154"/>
                  </a:lnTo>
                  <a:lnTo>
                    <a:pt x="116" y="154"/>
                  </a:lnTo>
                  <a:lnTo>
                    <a:pt x="88" y="199"/>
                  </a:lnTo>
                  <a:lnTo>
                    <a:pt x="59" y="242"/>
                  </a:lnTo>
                  <a:lnTo>
                    <a:pt x="59" y="242"/>
                  </a:lnTo>
                  <a:lnTo>
                    <a:pt x="45" y="262"/>
                  </a:lnTo>
                  <a:lnTo>
                    <a:pt x="29" y="281"/>
                  </a:lnTo>
                  <a:lnTo>
                    <a:pt x="15" y="302"/>
                  </a:lnTo>
                  <a:lnTo>
                    <a:pt x="2" y="323"/>
                  </a:lnTo>
                  <a:lnTo>
                    <a:pt x="2" y="323"/>
                  </a:lnTo>
                  <a:lnTo>
                    <a:pt x="0" y="327"/>
                  </a:lnTo>
                  <a:lnTo>
                    <a:pt x="2" y="330"/>
                  </a:lnTo>
                  <a:lnTo>
                    <a:pt x="4" y="331"/>
                  </a:lnTo>
                  <a:lnTo>
                    <a:pt x="8" y="332"/>
                  </a:lnTo>
                  <a:lnTo>
                    <a:pt x="8" y="332"/>
                  </a:lnTo>
                  <a:lnTo>
                    <a:pt x="20" y="328"/>
                  </a:lnTo>
                  <a:lnTo>
                    <a:pt x="20" y="328"/>
                  </a:lnTo>
                  <a:lnTo>
                    <a:pt x="21" y="328"/>
                  </a:lnTo>
                  <a:lnTo>
                    <a:pt x="23" y="327"/>
                  </a:lnTo>
                  <a:lnTo>
                    <a:pt x="24" y="323"/>
                  </a:lnTo>
                  <a:lnTo>
                    <a:pt x="23" y="319"/>
                  </a:lnTo>
                  <a:lnTo>
                    <a:pt x="19" y="318"/>
                  </a:lnTo>
                  <a:lnTo>
                    <a:pt x="19" y="318"/>
                  </a:lnTo>
                  <a:lnTo>
                    <a:pt x="28" y="303"/>
                  </a:lnTo>
                  <a:lnTo>
                    <a:pt x="38" y="290"/>
                  </a:lnTo>
                  <a:lnTo>
                    <a:pt x="59" y="263"/>
                  </a:lnTo>
                  <a:lnTo>
                    <a:pt x="59" y="263"/>
                  </a:lnTo>
                  <a:lnTo>
                    <a:pt x="85" y="225"/>
                  </a:lnTo>
                  <a:lnTo>
                    <a:pt x="110" y="186"/>
                  </a:lnTo>
                  <a:lnTo>
                    <a:pt x="110" y="186"/>
                  </a:lnTo>
                  <a:lnTo>
                    <a:pt x="163" y="98"/>
                  </a:lnTo>
                  <a:lnTo>
                    <a:pt x="163" y="98"/>
                  </a:lnTo>
                  <a:lnTo>
                    <a:pt x="177" y="75"/>
                  </a:lnTo>
                  <a:lnTo>
                    <a:pt x="191" y="51"/>
                  </a:lnTo>
                  <a:lnTo>
                    <a:pt x="199" y="39"/>
                  </a:lnTo>
                  <a:lnTo>
                    <a:pt x="208" y="29"/>
                  </a:lnTo>
                  <a:lnTo>
                    <a:pt x="219" y="20"/>
                  </a:lnTo>
                  <a:lnTo>
                    <a:pt x="229" y="12"/>
                  </a:lnTo>
                  <a:lnTo>
                    <a:pt x="229" y="12"/>
                  </a:lnTo>
                  <a:lnTo>
                    <a:pt x="231" y="9"/>
                  </a:lnTo>
                  <a:lnTo>
                    <a:pt x="232" y="8"/>
                  </a:lnTo>
                  <a:lnTo>
                    <a:pt x="231" y="4"/>
                  </a:lnTo>
                  <a:lnTo>
                    <a:pt x="228" y="1"/>
                  </a:lnTo>
                  <a:lnTo>
                    <a:pt x="225" y="0"/>
                  </a:lnTo>
                  <a:lnTo>
                    <a:pt x="224" y="1"/>
                  </a:lnTo>
                  <a:lnTo>
                    <a:pt x="22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6" name="Freeform 1076"/>
            <p:cNvSpPr/>
            <p:nvPr/>
          </p:nvSpPr>
          <p:spPr bwMode="auto">
            <a:xfrm>
              <a:off x="4287838" y="4484688"/>
              <a:ext cx="90488" cy="136525"/>
            </a:xfrm>
            <a:custGeom>
              <a:avLst/>
              <a:gdLst/>
              <a:ahLst/>
              <a:cxnLst>
                <a:cxn ang="0">
                  <a:pos x="217" y="2"/>
                </a:cxn>
                <a:cxn ang="0">
                  <a:pos x="217" y="2"/>
                </a:cxn>
                <a:cxn ang="0">
                  <a:pos x="206" y="23"/>
                </a:cxn>
                <a:cxn ang="0">
                  <a:pos x="192" y="43"/>
                </a:cxn>
                <a:cxn ang="0">
                  <a:pos x="179" y="61"/>
                </a:cxn>
                <a:cxn ang="0">
                  <a:pos x="166" y="80"/>
                </a:cxn>
                <a:cxn ang="0">
                  <a:pos x="166" y="80"/>
                </a:cxn>
                <a:cxn ang="0">
                  <a:pos x="136" y="128"/>
                </a:cxn>
                <a:cxn ang="0">
                  <a:pos x="106" y="175"/>
                </a:cxn>
                <a:cxn ang="0">
                  <a:pos x="106" y="175"/>
                </a:cxn>
                <a:cxn ang="0">
                  <a:pos x="80" y="216"/>
                </a:cxn>
                <a:cxn ang="0">
                  <a:pos x="51" y="253"/>
                </a:cxn>
                <a:cxn ang="0">
                  <a:pos x="51" y="253"/>
                </a:cxn>
                <a:cxn ang="0">
                  <a:pos x="39" y="273"/>
                </a:cxn>
                <a:cxn ang="0">
                  <a:pos x="26" y="293"/>
                </a:cxn>
                <a:cxn ang="0">
                  <a:pos x="26" y="293"/>
                </a:cxn>
                <a:cxn ang="0">
                  <a:pos x="21" y="302"/>
                </a:cxn>
                <a:cxn ang="0">
                  <a:pos x="16" y="314"/>
                </a:cxn>
                <a:cxn ang="0">
                  <a:pos x="9" y="325"/>
                </a:cxn>
                <a:cxn ang="0">
                  <a:pos x="5" y="329"/>
                </a:cxn>
                <a:cxn ang="0">
                  <a:pos x="3" y="332"/>
                </a:cxn>
                <a:cxn ang="0">
                  <a:pos x="3" y="332"/>
                </a:cxn>
                <a:cxn ang="0">
                  <a:pos x="0" y="333"/>
                </a:cxn>
                <a:cxn ang="0">
                  <a:pos x="0" y="336"/>
                </a:cxn>
                <a:cxn ang="0">
                  <a:pos x="0" y="340"/>
                </a:cxn>
                <a:cxn ang="0">
                  <a:pos x="4" y="342"/>
                </a:cxn>
                <a:cxn ang="0">
                  <a:pos x="5" y="342"/>
                </a:cxn>
                <a:cxn ang="0">
                  <a:pos x="8" y="342"/>
                </a:cxn>
                <a:cxn ang="0">
                  <a:pos x="8" y="342"/>
                </a:cxn>
                <a:cxn ang="0">
                  <a:pos x="12" y="340"/>
                </a:cxn>
                <a:cxn ang="0">
                  <a:pos x="15" y="336"/>
                </a:cxn>
                <a:cxn ang="0">
                  <a:pos x="20" y="328"/>
                </a:cxn>
                <a:cxn ang="0">
                  <a:pos x="20" y="328"/>
                </a:cxn>
                <a:cxn ang="0">
                  <a:pos x="25" y="316"/>
                </a:cxn>
                <a:cxn ang="0">
                  <a:pos x="33" y="304"/>
                </a:cxn>
                <a:cxn ang="0">
                  <a:pos x="47" y="282"/>
                </a:cxn>
                <a:cxn ang="0">
                  <a:pos x="47" y="282"/>
                </a:cxn>
                <a:cxn ang="0">
                  <a:pos x="76" y="240"/>
                </a:cxn>
                <a:cxn ang="0">
                  <a:pos x="105" y="199"/>
                </a:cxn>
                <a:cxn ang="0">
                  <a:pos x="105" y="199"/>
                </a:cxn>
                <a:cxn ang="0">
                  <a:pos x="121" y="175"/>
                </a:cxn>
                <a:cxn ang="0">
                  <a:pos x="135" y="151"/>
                </a:cxn>
                <a:cxn ang="0">
                  <a:pos x="165" y="103"/>
                </a:cxn>
                <a:cxn ang="0">
                  <a:pos x="165" y="103"/>
                </a:cxn>
                <a:cxn ang="0">
                  <a:pos x="181" y="80"/>
                </a:cxn>
                <a:cxn ang="0">
                  <a:pos x="198" y="57"/>
                </a:cxn>
                <a:cxn ang="0">
                  <a:pos x="213" y="34"/>
                </a:cxn>
                <a:cxn ang="0">
                  <a:pos x="220" y="22"/>
                </a:cxn>
                <a:cxn ang="0">
                  <a:pos x="228" y="9"/>
                </a:cxn>
                <a:cxn ang="0">
                  <a:pos x="228" y="9"/>
                </a:cxn>
                <a:cxn ang="0">
                  <a:pos x="228" y="6"/>
                </a:cxn>
                <a:cxn ang="0">
                  <a:pos x="228" y="4"/>
                </a:cxn>
                <a:cxn ang="0">
                  <a:pos x="225" y="1"/>
                </a:cxn>
                <a:cxn ang="0">
                  <a:pos x="223" y="0"/>
                </a:cxn>
                <a:cxn ang="0">
                  <a:pos x="220" y="0"/>
                </a:cxn>
                <a:cxn ang="0">
                  <a:pos x="219" y="1"/>
                </a:cxn>
                <a:cxn ang="0">
                  <a:pos x="217" y="2"/>
                </a:cxn>
                <a:cxn ang="0">
                  <a:pos x="217" y="2"/>
                </a:cxn>
              </a:cxnLst>
              <a:rect l="0" t="0" r="r" b="b"/>
              <a:pathLst>
                <a:path w="228" h="342">
                  <a:moveTo>
                    <a:pt x="217" y="2"/>
                  </a:moveTo>
                  <a:lnTo>
                    <a:pt x="217" y="2"/>
                  </a:lnTo>
                  <a:lnTo>
                    <a:pt x="206" y="23"/>
                  </a:lnTo>
                  <a:lnTo>
                    <a:pt x="192" y="43"/>
                  </a:lnTo>
                  <a:lnTo>
                    <a:pt x="179" y="61"/>
                  </a:lnTo>
                  <a:lnTo>
                    <a:pt x="166" y="80"/>
                  </a:lnTo>
                  <a:lnTo>
                    <a:pt x="166" y="80"/>
                  </a:lnTo>
                  <a:lnTo>
                    <a:pt x="136" y="128"/>
                  </a:lnTo>
                  <a:lnTo>
                    <a:pt x="106" y="175"/>
                  </a:lnTo>
                  <a:lnTo>
                    <a:pt x="106" y="175"/>
                  </a:lnTo>
                  <a:lnTo>
                    <a:pt x="80" y="216"/>
                  </a:lnTo>
                  <a:lnTo>
                    <a:pt x="51" y="253"/>
                  </a:lnTo>
                  <a:lnTo>
                    <a:pt x="51" y="253"/>
                  </a:lnTo>
                  <a:lnTo>
                    <a:pt x="39" y="273"/>
                  </a:lnTo>
                  <a:lnTo>
                    <a:pt x="26" y="293"/>
                  </a:lnTo>
                  <a:lnTo>
                    <a:pt x="26" y="293"/>
                  </a:lnTo>
                  <a:lnTo>
                    <a:pt x="21" y="302"/>
                  </a:lnTo>
                  <a:lnTo>
                    <a:pt x="16" y="314"/>
                  </a:lnTo>
                  <a:lnTo>
                    <a:pt x="9" y="325"/>
                  </a:lnTo>
                  <a:lnTo>
                    <a:pt x="5" y="329"/>
                  </a:lnTo>
                  <a:lnTo>
                    <a:pt x="3" y="332"/>
                  </a:lnTo>
                  <a:lnTo>
                    <a:pt x="3" y="332"/>
                  </a:lnTo>
                  <a:lnTo>
                    <a:pt x="0" y="333"/>
                  </a:lnTo>
                  <a:lnTo>
                    <a:pt x="0" y="336"/>
                  </a:lnTo>
                  <a:lnTo>
                    <a:pt x="0" y="340"/>
                  </a:lnTo>
                  <a:lnTo>
                    <a:pt x="4" y="342"/>
                  </a:lnTo>
                  <a:lnTo>
                    <a:pt x="5" y="342"/>
                  </a:lnTo>
                  <a:lnTo>
                    <a:pt x="8" y="342"/>
                  </a:lnTo>
                  <a:lnTo>
                    <a:pt x="8" y="342"/>
                  </a:lnTo>
                  <a:lnTo>
                    <a:pt x="12" y="340"/>
                  </a:lnTo>
                  <a:lnTo>
                    <a:pt x="15" y="336"/>
                  </a:lnTo>
                  <a:lnTo>
                    <a:pt x="20" y="328"/>
                  </a:lnTo>
                  <a:lnTo>
                    <a:pt x="20" y="328"/>
                  </a:lnTo>
                  <a:lnTo>
                    <a:pt x="25" y="316"/>
                  </a:lnTo>
                  <a:lnTo>
                    <a:pt x="33" y="304"/>
                  </a:lnTo>
                  <a:lnTo>
                    <a:pt x="47" y="282"/>
                  </a:lnTo>
                  <a:lnTo>
                    <a:pt x="47" y="282"/>
                  </a:lnTo>
                  <a:lnTo>
                    <a:pt x="76" y="240"/>
                  </a:lnTo>
                  <a:lnTo>
                    <a:pt x="105" y="199"/>
                  </a:lnTo>
                  <a:lnTo>
                    <a:pt x="105" y="199"/>
                  </a:lnTo>
                  <a:lnTo>
                    <a:pt x="121" y="175"/>
                  </a:lnTo>
                  <a:lnTo>
                    <a:pt x="135" y="151"/>
                  </a:lnTo>
                  <a:lnTo>
                    <a:pt x="165" y="103"/>
                  </a:lnTo>
                  <a:lnTo>
                    <a:pt x="165" y="103"/>
                  </a:lnTo>
                  <a:lnTo>
                    <a:pt x="181" y="80"/>
                  </a:lnTo>
                  <a:lnTo>
                    <a:pt x="198" y="57"/>
                  </a:lnTo>
                  <a:lnTo>
                    <a:pt x="213" y="34"/>
                  </a:lnTo>
                  <a:lnTo>
                    <a:pt x="220" y="22"/>
                  </a:lnTo>
                  <a:lnTo>
                    <a:pt x="228" y="9"/>
                  </a:lnTo>
                  <a:lnTo>
                    <a:pt x="228" y="9"/>
                  </a:lnTo>
                  <a:lnTo>
                    <a:pt x="228" y="6"/>
                  </a:lnTo>
                  <a:lnTo>
                    <a:pt x="228" y="4"/>
                  </a:lnTo>
                  <a:lnTo>
                    <a:pt x="225" y="1"/>
                  </a:lnTo>
                  <a:lnTo>
                    <a:pt x="223" y="0"/>
                  </a:lnTo>
                  <a:lnTo>
                    <a:pt x="220" y="0"/>
                  </a:lnTo>
                  <a:lnTo>
                    <a:pt x="219" y="1"/>
                  </a:lnTo>
                  <a:lnTo>
                    <a:pt x="217" y="2"/>
                  </a:lnTo>
                  <a:lnTo>
                    <a:pt x="21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7" name="Freeform 1077"/>
            <p:cNvSpPr/>
            <p:nvPr/>
          </p:nvSpPr>
          <p:spPr bwMode="auto">
            <a:xfrm>
              <a:off x="4359276" y="4505325"/>
              <a:ext cx="38100" cy="53975"/>
            </a:xfrm>
            <a:custGeom>
              <a:avLst/>
              <a:gdLst/>
              <a:ahLst/>
              <a:cxnLst>
                <a:cxn ang="0">
                  <a:pos x="88" y="3"/>
                </a:cxn>
                <a:cxn ang="0">
                  <a:pos x="88" y="3"/>
                </a:cxn>
                <a:cxn ang="0">
                  <a:pos x="75" y="18"/>
                </a:cxn>
                <a:cxn ang="0">
                  <a:pos x="62" y="35"/>
                </a:cxn>
                <a:cxn ang="0">
                  <a:pos x="51" y="52"/>
                </a:cxn>
                <a:cxn ang="0">
                  <a:pos x="40" y="69"/>
                </a:cxn>
                <a:cxn ang="0">
                  <a:pos x="40" y="69"/>
                </a:cxn>
                <a:cxn ang="0">
                  <a:pos x="17" y="98"/>
                </a:cxn>
                <a:cxn ang="0">
                  <a:pos x="8" y="114"/>
                </a:cxn>
                <a:cxn ang="0">
                  <a:pos x="0" y="131"/>
                </a:cxn>
                <a:cxn ang="0">
                  <a:pos x="0" y="131"/>
                </a:cxn>
                <a:cxn ang="0">
                  <a:pos x="0" y="132"/>
                </a:cxn>
                <a:cxn ang="0">
                  <a:pos x="0" y="135"/>
                </a:cxn>
                <a:cxn ang="0">
                  <a:pos x="2" y="136"/>
                </a:cxn>
                <a:cxn ang="0">
                  <a:pos x="4" y="137"/>
                </a:cxn>
                <a:cxn ang="0">
                  <a:pos x="8" y="137"/>
                </a:cxn>
                <a:cxn ang="0">
                  <a:pos x="11" y="136"/>
                </a:cxn>
                <a:cxn ang="0">
                  <a:pos x="12" y="134"/>
                </a:cxn>
                <a:cxn ang="0">
                  <a:pos x="12" y="134"/>
                </a:cxn>
                <a:cxn ang="0">
                  <a:pos x="15" y="126"/>
                </a:cxn>
                <a:cxn ang="0">
                  <a:pos x="20" y="117"/>
                </a:cxn>
                <a:cxn ang="0">
                  <a:pos x="30" y="101"/>
                </a:cxn>
                <a:cxn ang="0">
                  <a:pos x="53" y="71"/>
                </a:cxn>
                <a:cxn ang="0">
                  <a:pos x="53" y="71"/>
                </a:cxn>
                <a:cxn ang="0">
                  <a:pos x="63" y="55"/>
                </a:cxn>
                <a:cxn ang="0">
                  <a:pos x="74" y="39"/>
                </a:cxn>
                <a:cxn ang="0">
                  <a:pos x="84" y="25"/>
                </a:cxn>
                <a:cxn ang="0">
                  <a:pos x="96" y="11"/>
                </a:cxn>
                <a:cxn ang="0">
                  <a:pos x="96" y="11"/>
                </a:cxn>
                <a:cxn ang="0">
                  <a:pos x="97" y="8"/>
                </a:cxn>
                <a:cxn ang="0">
                  <a:pos x="97" y="7"/>
                </a:cxn>
                <a:cxn ang="0">
                  <a:pos x="96" y="3"/>
                </a:cxn>
                <a:cxn ang="0">
                  <a:pos x="92" y="0"/>
                </a:cxn>
                <a:cxn ang="0">
                  <a:pos x="89" y="1"/>
                </a:cxn>
                <a:cxn ang="0">
                  <a:pos x="88" y="3"/>
                </a:cxn>
                <a:cxn ang="0">
                  <a:pos x="88" y="3"/>
                </a:cxn>
              </a:cxnLst>
              <a:rect l="0" t="0" r="r" b="b"/>
              <a:pathLst>
                <a:path w="97" h="137">
                  <a:moveTo>
                    <a:pt x="88" y="3"/>
                  </a:moveTo>
                  <a:lnTo>
                    <a:pt x="88" y="3"/>
                  </a:lnTo>
                  <a:lnTo>
                    <a:pt x="75" y="18"/>
                  </a:lnTo>
                  <a:lnTo>
                    <a:pt x="62" y="35"/>
                  </a:lnTo>
                  <a:lnTo>
                    <a:pt x="51" y="52"/>
                  </a:lnTo>
                  <a:lnTo>
                    <a:pt x="40" y="69"/>
                  </a:lnTo>
                  <a:lnTo>
                    <a:pt x="40" y="69"/>
                  </a:lnTo>
                  <a:lnTo>
                    <a:pt x="17" y="98"/>
                  </a:lnTo>
                  <a:lnTo>
                    <a:pt x="8" y="114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6"/>
                  </a:lnTo>
                  <a:lnTo>
                    <a:pt x="4" y="137"/>
                  </a:lnTo>
                  <a:lnTo>
                    <a:pt x="8" y="137"/>
                  </a:lnTo>
                  <a:lnTo>
                    <a:pt x="11" y="136"/>
                  </a:lnTo>
                  <a:lnTo>
                    <a:pt x="12" y="134"/>
                  </a:lnTo>
                  <a:lnTo>
                    <a:pt x="12" y="134"/>
                  </a:lnTo>
                  <a:lnTo>
                    <a:pt x="15" y="126"/>
                  </a:lnTo>
                  <a:lnTo>
                    <a:pt x="20" y="117"/>
                  </a:lnTo>
                  <a:lnTo>
                    <a:pt x="30" y="101"/>
                  </a:lnTo>
                  <a:lnTo>
                    <a:pt x="53" y="71"/>
                  </a:lnTo>
                  <a:lnTo>
                    <a:pt x="53" y="71"/>
                  </a:lnTo>
                  <a:lnTo>
                    <a:pt x="63" y="55"/>
                  </a:lnTo>
                  <a:lnTo>
                    <a:pt x="74" y="39"/>
                  </a:lnTo>
                  <a:lnTo>
                    <a:pt x="84" y="25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6" y="3"/>
                  </a:lnTo>
                  <a:lnTo>
                    <a:pt x="92" y="0"/>
                  </a:lnTo>
                  <a:lnTo>
                    <a:pt x="89" y="1"/>
                  </a:lnTo>
                  <a:lnTo>
                    <a:pt x="88" y="3"/>
                  </a:lnTo>
                  <a:lnTo>
                    <a:pt x="88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8" name="Freeform 1078"/>
            <p:cNvSpPr/>
            <p:nvPr/>
          </p:nvSpPr>
          <p:spPr bwMode="auto">
            <a:xfrm>
              <a:off x="4375151" y="4513263"/>
              <a:ext cx="39688" cy="50800"/>
            </a:xfrm>
            <a:custGeom>
              <a:avLst/>
              <a:gdLst/>
              <a:ahLst/>
              <a:cxnLst>
                <a:cxn ang="0">
                  <a:pos x="86" y="1"/>
                </a:cxn>
                <a:cxn ang="0">
                  <a:pos x="86" y="1"/>
                </a:cxn>
                <a:cxn ang="0">
                  <a:pos x="74" y="14"/>
                </a:cxn>
                <a:cxn ang="0">
                  <a:pos x="62" y="29"/>
                </a:cxn>
                <a:cxn ang="0">
                  <a:pos x="41" y="59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2"/>
                </a:cxn>
                <a:cxn ang="0">
                  <a:pos x="0" y="124"/>
                </a:cxn>
                <a:cxn ang="0">
                  <a:pos x="0" y="126"/>
                </a:cxn>
                <a:cxn ang="0">
                  <a:pos x="2" y="127"/>
                </a:cxn>
                <a:cxn ang="0">
                  <a:pos x="6" y="128"/>
                </a:cxn>
                <a:cxn ang="0">
                  <a:pos x="7" y="127"/>
                </a:cxn>
                <a:cxn ang="0">
                  <a:pos x="10" y="126"/>
                </a:cxn>
                <a:cxn ang="0">
                  <a:pos x="10" y="126"/>
                </a:cxn>
                <a:cxn ang="0">
                  <a:pos x="51" y="65"/>
                </a:cxn>
                <a:cxn ang="0">
                  <a:pos x="71" y="37"/>
                </a:cxn>
                <a:cxn ang="0">
                  <a:pos x="82" y="22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96" y="8"/>
                </a:cxn>
                <a:cxn ang="0">
                  <a:pos x="96" y="5"/>
                </a:cxn>
                <a:cxn ang="0">
                  <a:pos x="95" y="1"/>
                </a:cxn>
                <a:cxn ang="0">
                  <a:pos x="91" y="0"/>
                </a:cxn>
                <a:cxn ang="0">
                  <a:pos x="88" y="0"/>
                </a:cxn>
                <a:cxn ang="0">
                  <a:pos x="86" y="1"/>
                </a:cxn>
                <a:cxn ang="0">
                  <a:pos x="86" y="1"/>
                </a:cxn>
              </a:cxnLst>
              <a:rect l="0" t="0" r="r" b="b"/>
              <a:pathLst>
                <a:path w="96" h="128">
                  <a:moveTo>
                    <a:pt x="86" y="1"/>
                  </a:moveTo>
                  <a:lnTo>
                    <a:pt x="86" y="1"/>
                  </a:lnTo>
                  <a:lnTo>
                    <a:pt x="74" y="14"/>
                  </a:lnTo>
                  <a:lnTo>
                    <a:pt x="62" y="29"/>
                  </a:lnTo>
                  <a:lnTo>
                    <a:pt x="41" y="5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22"/>
                  </a:lnTo>
                  <a:lnTo>
                    <a:pt x="0" y="124"/>
                  </a:lnTo>
                  <a:lnTo>
                    <a:pt x="0" y="126"/>
                  </a:lnTo>
                  <a:lnTo>
                    <a:pt x="2" y="127"/>
                  </a:lnTo>
                  <a:lnTo>
                    <a:pt x="6" y="128"/>
                  </a:lnTo>
                  <a:lnTo>
                    <a:pt x="7" y="127"/>
                  </a:lnTo>
                  <a:lnTo>
                    <a:pt x="10" y="126"/>
                  </a:lnTo>
                  <a:lnTo>
                    <a:pt x="10" y="126"/>
                  </a:lnTo>
                  <a:lnTo>
                    <a:pt x="51" y="65"/>
                  </a:lnTo>
                  <a:lnTo>
                    <a:pt x="71" y="37"/>
                  </a:lnTo>
                  <a:lnTo>
                    <a:pt x="82" y="22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6" y="8"/>
                  </a:lnTo>
                  <a:lnTo>
                    <a:pt x="96" y="5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8" y="0"/>
                  </a:lnTo>
                  <a:lnTo>
                    <a:pt x="86" y="1"/>
                  </a:lnTo>
                  <a:lnTo>
                    <a:pt x="8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9" name="Freeform 1079"/>
            <p:cNvSpPr/>
            <p:nvPr/>
          </p:nvSpPr>
          <p:spPr bwMode="auto">
            <a:xfrm>
              <a:off x="4391026" y="4516438"/>
              <a:ext cx="47625" cy="53975"/>
            </a:xfrm>
            <a:custGeom>
              <a:avLst/>
              <a:gdLst/>
              <a:ahLst/>
              <a:cxnLst>
                <a:cxn ang="0">
                  <a:pos x="111" y="1"/>
                </a:cxn>
                <a:cxn ang="0">
                  <a:pos x="111" y="1"/>
                </a:cxn>
                <a:cxn ang="0">
                  <a:pos x="95" y="14"/>
                </a:cxn>
                <a:cxn ang="0">
                  <a:pos x="80" y="28"/>
                </a:cxn>
                <a:cxn ang="0">
                  <a:pos x="65" y="43"/>
                </a:cxn>
                <a:cxn ang="0">
                  <a:pos x="51" y="58"/>
                </a:cxn>
                <a:cxn ang="0">
                  <a:pos x="25" y="91"/>
                </a:cxn>
                <a:cxn ang="0">
                  <a:pos x="1" y="125"/>
                </a:cxn>
                <a:cxn ang="0">
                  <a:pos x="1" y="125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2"/>
                </a:cxn>
                <a:cxn ang="0">
                  <a:pos x="2" y="133"/>
                </a:cxn>
                <a:cxn ang="0">
                  <a:pos x="6" y="134"/>
                </a:cxn>
                <a:cxn ang="0">
                  <a:pos x="9" y="133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34" y="98"/>
                </a:cxn>
                <a:cxn ang="0">
                  <a:pos x="59" y="66"/>
                </a:cxn>
                <a:cxn ang="0">
                  <a:pos x="72" y="51"/>
                </a:cxn>
                <a:cxn ang="0">
                  <a:pos x="86" y="36"/>
                </a:cxn>
                <a:cxn ang="0">
                  <a:pos x="101" y="23"/>
                </a:cxn>
                <a:cxn ang="0">
                  <a:pos x="118" y="11"/>
                </a:cxn>
                <a:cxn ang="0">
                  <a:pos x="118" y="11"/>
                </a:cxn>
                <a:cxn ang="0">
                  <a:pos x="119" y="9"/>
                </a:cxn>
                <a:cxn ang="0">
                  <a:pos x="120" y="7"/>
                </a:cxn>
                <a:cxn ang="0">
                  <a:pos x="119" y="2"/>
                </a:cxn>
                <a:cxn ang="0">
                  <a:pos x="118" y="1"/>
                </a:cxn>
                <a:cxn ang="0">
                  <a:pos x="116" y="0"/>
                </a:cxn>
                <a:cxn ang="0">
                  <a:pos x="114" y="0"/>
                </a:cxn>
                <a:cxn ang="0">
                  <a:pos x="111" y="1"/>
                </a:cxn>
                <a:cxn ang="0">
                  <a:pos x="111" y="1"/>
                </a:cxn>
              </a:cxnLst>
              <a:rect l="0" t="0" r="r" b="b"/>
              <a:pathLst>
                <a:path w="120" h="134">
                  <a:moveTo>
                    <a:pt x="111" y="1"/>
                  </a:moveTo>
                  <a:lnTo>
                    <a:pt x="111" y="1"/>
                  </a:lnTo>
                  <a:lnTo>
                    <a:pt x="95" y="14"/>
                  </a:lnTo>
                  <a:lnTo>
                    <a:pt x="80" y="28"/>
                  </a:lnTo>
                  <a:lnTo>
                    <a:pt x="65" y="43"/>
                  </a:lnTo>
                  <a:lnTo>
                    <a:pt x="51" y="58"/>
                  </a:lnTo>
                  <a:lnTo>
                    <a:pt x="25" y="91"/>
                  </a:lnTo>
                  <a:lnTo>
                    <a:pt x="1" y="125"/>
                  </a:lnTo>
                  <a:lnTo>
                    <a:pt x="1" y="125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2"/>
                  </a:lnTo>
                  <a:lnTo>
                    <a:pt x="2" y="133"/>
                  </a:lnTo>
                  <a:lnTo>
                    <a:pt x="6" y="134"/>
                  </a:lnTo>
                  <a:lnTo>
                    <a:pt x="9" y="133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34" y="98"/>
                  </a:lnTo>
                  <a:lnTo>
                    <a:pt x="59" y="66"/>
                  </a:lnTo>
                  <a:lnTo>
                    <a:pt x="72" y="51"/>
                  </a:lnTo>
                  <a:lnTo>
                    <a:pt x="86" y="36"/>
                  </a:lnTo>
                  <a:lnTo>
                    <a:pt x="101" y="23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9" y="9"/>
                  </a:lnTo>
                  <a:lnTo>
                    <a:pt x="120" y="7"/>
                  </a:lnTo>
                  <a:lnTo>
                    <a:pt x="119" y="2"/>
                  </a:lnTo>
                  <a:lnTo>
                    <a:pt x="118" y="1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11" y="1"/>
                  </a:lnTo>
                  <a:lnTo>
                    <a:pt x="111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0" name="Freeform 1080"/>
            <p:cNvSpPr/>
            <p:nvPr/>
          </p:nvSpPr>
          <p:spPr bwMode="auto">
            <a:xfrm>
              <a:off x="4402138" y="4527550"/>
              <a:ext cx="47625" cy="60325"/>
            </a:xfrm>
            <a:custGeom>
              <a:avLst/>
              <a:gdLst/>
              <a:ahLst/>
              <a:cxnLst>
                <a:cxn ang="0">
                  <a:pos x="114" y="1"/>
                </a:cxn>
                <a:cxn ang="0">
                  <a:pos x="114" y="1"/>
                </a:cxn>
                <a:cxn ang="0">
                  <a:pos x="110" y="4"/>
                </a:cxn>
                <a:cxn ang="0">
                  <a:pos x="106" y="8"/>
                </a:cxn>
                <a:cxn ang="0">
                  <a:pos x="99" y="15"/>
                </a:cxn>
                <a:cxn ang="0">
                  <a:pos x="99" y="15"/>
                </a:cxn>
                <a:cxn ang="0">
                  <a:pos x="82" y="38"/>
                </a:cxn>
                <a:cxn ang="0">
                  <a:pos x="64" y="60"/>
                </a:cxn>
                <a:cxn ang="0">
                  <a:pos x="64" y="60"/>
                </a:cxn>
                <a:cxn ang="0">
                  <a:pos x="50" y="78"/>
                </a:cxn>
                <a:cxn ang="0">
                  <a:pos x="42" y="87"/>
                </a:cxn>
                <a:cxn ang="0">
                  <a:pos x="35" y="96"/>
                </a:cxn>
                <a:cxn ang="0">
                  <a:pos x="35" y="96"/>
                </a:cxn>
                <a:cxn ang="0">
                  <a:pos x="30" y="104"/>
                </a:cxn>
                <a:cxn ang="0">
                  <a:pos x="25" y="110"/>
                </a:cxn>
                <a:cxn ang="0">
                  <a:pos x="13" y="121"/>
                </a:cxn>
                <a:cxn ang="0">
                  <a:pos x="13" y="121"/>
                </a:cxn>
                <a:cxn ang="0">
                  <a:pos x="9" y="127"/>
                </a:cxn>
                <a:cxn ang="0">
                  <a:pos x="4" y="136"/>
                </a:cxn>
                <a:cxn ang="0">
                  <a:pos x="0" y="141"/>
                </a:cxn>
                <a:cxn ang="0">
                  <a:pos x="0" y="142"/>
                </a:cxn>
                <a:cxn ang="0">
                  <a:pos x="1" y="141"/>
                </a:cxn>
                <a:cxn ang="0">
                  <a:pos x="1" y="141"/>
                </a:cxn>
                <a:cxn ang="0">
                  <a:pos x="0" y="144"/>
                </a:cxn>
                <a:cxn ang="0">
                  <a:pos x="0" y="146"/>
                </a:cxn>
                <a:cxn ang="0">
                  <a:pos x="3" y="150"/>
                </a:cxn>
                <a:cxn ang="0">
                  <a:pos x="4" y="150"/>
                </a:cxn>
                <a:cxn ang="0">
                  <a:pos x="5" y="151"/>
                </a:cxn>
                <a:cxn ang="0">
                  <a:pos x="8" y="151"/>
                </a:cxn>
                <a:cxn ang="0">
                  <a:pos x="9" y="149"/>
                </a:cxn>
                <a:cxn ang="0">
                  <a:pos x="9" y="149"/>
                </a:cxn>
                <a:cxn ang="0">
                  <a:pos x="33" y="120"/>
                </a:cxn>
                <a:cxn ang="0">
                  <a:pos x="55" y="90"/>
                </a:cxn>
                <a:cxn ang="0">
                  <a:pos x="55" y="90"/>
                </a:cxn>
                <a:cxn ang="0">
                  <a:pos x="86" y="49"/>
                </a:cxn>
                <a:cxn ang="0">
                  <a:pos x="86" y="49"/>
                </a:cxn>
                <a:cxn ang="0">
                  <a:pos x="102" y="28"/>
                </a:cxn>
                <a:cxn ang="0">
                  <a:pos x="111" y="18"/>
                </a:cxn>
                <a:cxn ang="0">
                  <a:pos x="115" y="14"/>
                </a:cxn>
                <a:cxn ang="0">
                  <a:pos x="120" y="10"/>
                </a:cxn>
                <a:cxn ang="0">
                  <a:pos x="120" y="10"/>
                </a:cxn>
                <a:cxn ang="0">
                  <a:pos x="122" y="9"/>
                </a:cxn>
                <a:cxn ang="0">
                  <a:pos x="123" y="6"/>
                </a:cxn>
                <a:cxn ang="0">
                  <a:pos x="122" y="2"/>
                </a:cxn>
                <a:cxn ang="0">
                  <a:pos x="119" y="0"/>
                </a:cxn>
                <a:cxn ang="0">
                  <a:pos x="116" y="0"/>
                </a:cxn>
                <a:cxn ang="0">
                  <a:pos x="114" y="1"/>
                </a:cxn>
                <a:cxn ang="0">
                  <a:pos x="114" y="1"/>
                </a:cxn>
              </a:cxnLst>
              <a:rect l="0" t="0" r="r" b="b"/>
              <a:pathLst>
                <a:path w="123" h="151">
                  <a:moveTo>
                    <a:pt x="114" y="1"/>
                  </a:moveTo>
                  <a:lnTo>
                    <a:pt x="114" y="1"/>
                  </a:lnTo>
                  <a:lnTo>
                    <a:pt x="110" y="4"/>
                  </a:lnTo>
                  <a:lnTo>
                    <a:pt x="106" y="8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82" y="38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50" y="78"/>
                  </a:lnTo>
                  <a:lnTo>
                    <a:pt x="42" y="87"/>
                  </a:lnTo>
                  <a:lnTo>
                    <a:pt x="35" y="96"/>
                  </a:lnTo>
                  <a:lnTo>
                    <a:pt x="35" y="96"/>
                  </a:lnTo>
                  <a:lnTo>
                    <a:pt x="30" y="104"/>
                  </a:lnTo>
                  <a:lnTo>
                    <a:pt x="25" y="110"/>
                  </a:lnTo>
                  <a:lnTo>
                    <a:pt x="13" y="121"/>
                  </a:lnTo>
                  <a:lnTo>
                    <a:pt x="13" y="121"/>
                  </a:lnTo>
                  <a:lnTo>
                    <a:pt x="9" y="127"/>
                  </a:lnTo>
                  <a:lnTo>
                    <a:pt x="4" y="136"/>
                  </a:lnTo>
                  <a:lnTo>
                    <a:pt x="0" y="141"/>
                  </a:lnTo>
                  <a:lnTo>
                    <a:pt x="0" y="142"/>
                  </a:lnTo>
                  <a:lnTo>
                    <a:pt x="1" y="141"/>
                  </a:lnTo>
                  <a:lnTo>
                    <a:pt x="1" y="141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3" y="150"/>
                  </a:lnTo>
                  <a:lnTo>
                    <a:pt x="4" y="150"/>
                  </a:lnTo>
                  <a:lnTo>
                    <a:pt x="5" y="151"/>
                  </a:lnTo>
                  <a:lnTo>
                    <a:pt x="8" y="151"/>
                  </a:lnTo>
                  <a:lnTo>
                    <a:pt x="9" y="149"/>
                  </a:lnTo>
                  <a:lnTo>
                    <a:pt x="9" y="149"/>
                  </a:lnTo>
                  <a:lnTo>
                    <a:pt x="33" y="120"/>
                  </a:lnTo>
                  <a:lnTo>
                    <a:pt x="55" y="90"/>
                  </a:lnTo>
                  <a:lnTo>
                    <a:pt x="55" y="90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102" y="28"/>
                  </a:lnTo>
                  <a:lnTo>
                    <a:pt x="111" y="18"/>
                  </a:lnTo>
                  <a:lnTo>
                    <a:pt x="115" y="14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2" y="9"/>
                  </a:lnTo>
                  <a:lnTo>
                    <a:pt x="123" y="6"/>
                  </a:lnTo>
                  <a:lnTo>
                    <a:pt x="122" y="2"/>
                  </a:lnTo>
                  <a:lnTo>
                    <a:pt x="119" y="0"/>
                  </a:lnTo>
                  <a:lnTo>
                    <a:pt x="116" y="0"/>
                  </a:lnTo>
                  <a:lnTo>
                    <a:pt x="114" y="1"/>
                  </a:lnTo>
                  <a:lnTo>
                    <a:pt x="11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1" name="Freeform 1081"/>
            <p:cNvSpPr/>
            <p:nvPr/>
          </p:nvSpPr>
          <p:spPr bwMode="auto">
            <a:xfrm>
              <a:off x="4421188" y="4543425"/>
              <a:ext cx="36513" cy="50800"/>
            </a:xfrm>
            <a:custGeom>
              <a:avLst/>
              <a:gdLst/>
              <a:ahLst/>
              <a:cxnLst>
                <a:cxn ang="0">
                  <a:pos x="81" y="2"/>
                </a:cxn>
                <a:cxn ang="0">
                  <a:pos x="81" y="2"/>
                </a:cxn>
                <a:cxn ang="0">
                  <a:pos x="70" y="15"/>
                </a:cxn>
                <a:cxn ang="0">
                  <a:pos x="59" y="29"/>
                </a:cxn>
                <a:cxn ang="0">
                  <a:pos x="49" y="43"/>
                </a:cxn>
                <a:cxn ang="0">
                  <a:pos x="38" y="59"/>
                </a:cxn>
                <a:cxn ang="0">
                  <a:pos x="20" y="89"/>
                </a:cxn>
                <a:cxn ang="0">
                  <a:pos x="2" y="119"/>
                </a:cxn>
                <a:cxn ang="0">
                  <a:pos x="2" y="119"/>
                </a:cxn>
                <a:cxn ang="0">
                  <a:pos x="0" y="122"/>
                </a:cxn>
                <a:cxn ang="0">
                  <a:pos x="0" y="124"/>
                </a:cxn>
                <a:cxn ang="0">
                  <a:pos x="2" y="126"/>
                </a:cxn>
                <a:cxn ang="0">
                  <a:pos x="3" y="127"/>
                </a:cxn>
                <a:cxn ang="0">
                  <a:pos x="7" y="128"/>
                </a:cxn>
                <a:cxn ang="0">
                  <a:pos x="10" y="127"/>
                </a:cxn>
                <a:cxn ang="0">
                  <a:pos x="11" y="126"/>
                </a:cxn>
                <a:cxn ang="0">
                  <a:pos x="11" y="126"/>
                </a:cxn>
                <a:cxn ang="0">
                  <a:pos x="30" y="96"/>
                </a:cxn>
                <a:cxn ang="0">
                  <a:pos x="47" y="66"/>
                </a:cxn>
                <a:cxn ang="0">
                  <a:pos x="58" y="51"/>
                </a:cxn>
                <a:cxn ang="0">
                  <a:pos x="67" y="37"/>
                </a:cxn>
                <a:cxn ang="0">
                  <a:pos x="79" y="22"/>
                </a:cxn>
                <a:cxn ang="0">
                  <a:pos x="91" y="9"/>
                </a:cxn>
                <a:cxn ang="0">
                  <a:pos x="91" y="9"/>
                </a:cxn>
                <a:cxn ang="0">
                  <a:pos x="92" y="7"/>
                </a:cxn>
                <a:cxn ang="0">
                  <a:pos x="92" y="5"/>
                </a:cxn>
                <a:cxn ang="0">
                  <a:pos x="89" y="2"/>
                </a:cxn>
                <a:cxn ang="0">
                  <a:pos x="87" y="0"/>
                </a:cxn>
                <a:cxn ang="0">
                  <a:pos x="84" y="0"/>
                </a:cxn>
                <a:cxn ang="0">
                  <a:pos x="81" y="2"/>
                </a:cxn>
                <a:cxn ang="0">
                  <a:pos x="81" y="2"/>
                </a:cxn>
              </a:cxnLst>
              <a:rect l="0" t="0" r="r" b="b"/>
              <a:pathLst>
                <a:path w="92" h="128">
                  <a:moveTo>
                    <a:pt x="81" y="2"/>
                  </a:moveTo>
                  <a:lnTo>
                    <a:pt x="81" y="2"/>
                  </a:lnTo>
                  <a:lnTo>
                    <a:pt x="70" y="15"/>
                  </a:lnTo>
                  <a:lnTo>
                    <a:pt x="59" y="29"/>
                  </a:lnTo>
                  <a:lnTo>
                    <a:pt x="49" y="43"/>
                  </a:lnTo>
                  <a:lnTo>
                    <a:pt x="38" y="59"/>
                  </a:lnTo>
                  <a:lnTo>
                    <a:pt x="20" y="89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0" y="122"/>
                  </a:lnTo>
                  <a:lnTo>
                    <a:pt x="0" y="124"/>
                  </a:lnTo>
                  <a:lnTo>
                    <a:pt x="2" y="126"/>
                  </a:lnTo>
                  <a:lnTo>
                    <a:pt x="3" y="127"/>
                  </a:lnTo>
                  <a:lnTo>
                    <a:pt x="7" y="128"/>
                  </a:lnTo>
                  <a:lnTo>
                    <a:pt x="10" y="127"/>
                  </a:lnTo>
                  <a:lnTo>
                    <a:pt x="11" y="126"/>
                  </a:lnTo>
                  <a:lnTo>
                    <a:pt x="11" y="126"/>
                  </a:lnTo>
                  <a:lnTo>
                    <a:pt x="30" y="96"/>
                  </a:lnTo>
                  <a:lnTo>
                    <a:pt x="47" y="66"/>
                  </a:lnTo>
                  <a:lnTo>
                    <a:pt x="58" y="51"/>
                  </a:lnTo>
                  <a:lnTo>
                    <a:pt x="67" y="37"/>
                  </a:lnTo>
                  <a:lnTo>
                    <a:pt x="79" y="22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2" y="7"/>
                  </a:lnTo>
                  <a:lnTo>
                    <a:pt x="92" y="5"/>
                  </a:lnTo>
                  <a:lnTo>
                    <a:pt x="89" y="2"/>
                  </a:lnTo>
                  <a:lnTo>
                    <a:pt x="87" y="0"/>
                  </a:lnTo>
                  <a:lnTo>
                    <a:pt x="84" y="0"/>
                  </a:lnTo>
                  <a:lnTo>
                    <a:pt x="81" y="2"/>
                  </a:lnTo>
                  <a:lnTo>
                    <a:pt x="8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2" name="Freeform 1082"/>
            <p:cNvSpPr/>
            <p:nvPr/>
          </p:nvSpPr>
          <p:spPr bwMode="auto">
            <a:xfrm>
              <a:off x="4308476" y="4591050"/>
              <a:ext cx="20638" cy="39688"/>
            </a:xfrm>
            <a:custGeom>
              <a:avLst/>
              <a:gdLst/>
              <a:ahLst/>
              <a:cxnLst>
                <a:cxn ang="0">
                  <a:pos x="43" y="3"/>
                </a:cxn>
                <a:cxn ang="0">
                  <a:pos x="43" y="3"/>
                </a:cxn>
                <a:cxn ang="0">
                  <a:pos x="30" y="25"/>
                </a:cxn>
                <a:cxn ang="0">
                  <a:pos x="17" y="47"/>
                </a:cxn>
                <a:cxn ang="0">
                  <a:pos x="11" y="58"/>
                </a:cxn>
                <a:cxn ang="0">
                  <a:pos x="7" y="70"/>
                </a:cxn>
                <a:cxn ang="0">
                  <a:pos x="3" y="83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100"/>
                </a:cxn>
                <a:cxn ang="0">
                  <a:pos x="5" y="100"/>
                </a:cxn>
                <a:cxn ang="0">
                  <a:pos x="9" y="98"/>
                </a:cxn>
                <a:cxn ang="0">
                  <a:pos x="11" y="97"/>
                </a:cxn>
                <a:cxn ang="0">
                  <a:pos x="12" y="94"/>
                </a:cxn>
                <a:cxn ang="0">
                  <a:pos x="12" y="94"/>
                </a:cxn>
                <a:cxn ang="0">
                  <a:pos x="13" y="83"/>
                </a:cxn>
                <a:cxn ang="0">
                  <a:pos x="17" y="72"/>
                </a:cxn>
                <a:cxn ang="0">
                  <a:pos x="22" y="60"/>
                </a:cxn>
                <a:cxn ang="0">
                  <a:pos x="28" y="50"/>
                </a:cxn>
                <a:cxn ang="0">
                  <a:pos x="41" y="29"/>
                </a:cxn>
                <a:cxn ang="0">
                  <a:pos x="54" y="9"/>
                </a:cxn>
                <a:cxn ang="0">
                  <a:pos x="54" y="9"/>
                </a:cxn>
                <a:cxn ang="0">
                  <a:pos x="54" y="7"/>
                </a:cxn>
                <a:cxn ang="0">
                  <a:pos x="54" y="4"/>
                </a:cxn>
                <a:cxn ang="0">
                  <a:pos x="51" y="2"/>
                </a:cxn>
                <a:cxn ang="0">
                  <a:pos x="47" y="0"/>
                </a:cxn>
                <a:cxn ang="0">
                  <a:pos x="45" y="2"/>
                </a:cxn>
                <a:cxn ang="0">
                  <a:pos x="43" y="3"/>
                </a:cxn>
                <a:cxn ang="0">
                  <a:pos x="43" y="3"/>
                </a:cxn>
              </a:cxnLst>
              <a:rect l="0" t="0" r="r" b="b"/>
              <a:pathLst>
                <a:path w="54" h="100">
                  <a:moveTo>
                    <a:pt x="43" y="3"/>
                  </a:moveTo>
                  <a:lnTo>
                    <a:pt x="43" y="3"/>
                  </a:lnTo>
                  <a:lnTo>
                    <a:pt x="30" y="25"/>
                  </a:lnTo>
                  <a:lnTo>
                    <a:pt x="17" y="47"/>
                  </a:lnTo>
                  <a:lnTo>
                    <a:pt x="11" y="58"/>
                  </a:lnTo>
                  <a:lnTo>
                    <a:pt x="7" y="70"/>
                  </a:lnTo>
                  <a:lnTo>
                    <a:pt x="3" y="83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100"/>
                  </a:lnTo>
                  <a:lnTo>
                    <a:pt x="5" y="100"/>
                  </a:lnTo>
                  <a:lnTo>
                    <a:pt x="9" y="98"/>
                  </a:lnTo>
                  <a:lnTo>
                    <a:pt x="11" y="97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13" y="83"/>
                  </a:lnTo>
                  <a:lnTo>
                    <a:pt x="17" y="72"/>
                  </a:lnTo>
                  <a:lnTo>
                    <a:pt x="22" y="60"/>
                  </a:lnTo>
                  <a:lnTo>
                    <a:pt x="28" y="50"/>
                  </a:lnTo>
                  <a:lnTo>
                    <a:pt x="41" y="2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7"/>
                  </a:lnTo>
                  <a:lnTo>
                    <a:pt x="54" y="4"/>
                  </a:lnTo>
                  <a:lnTo>
                    <a:pt x="51" y="2"/>
                  </a:lnTo>
                  <a:lnTo>
                    <a:pt x="47" y="0"/>
                  </a:lnTo>
                  <a:lnTo>
                    <a:pt x="45" y="2"/>
                  </a:lnTo>
                  <a:lnTo>
                    <a:pt x="43" y="3"/>
                  </a:lnTo>
                  <a:lnTo>
                    <a:pt x="43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3" name="Freeform 1083"/>
            <p:cNvSpPr/>
            <p:nvPr/>
          </p:nvSpPr>
          <p:spPr bwMode="auto">
            <a:xfrm>
              <a:off x="4319588" y="4605338"/>
              <a:ext cx="23813" cy="34925"/>
            </a:xfrm>
            <a:custGeom>
              <a:avLst/>
              <a:gdLst/>
              <a:ahLst/>
              <a:cxnLst>
                <a:cxn ang="0">
                  <a:pos x="45" y="2"/>
                </a:cxn>
                <a:cxn ang="0">
                  <a:pos x="45" y="2"/>
                </a:cxn>
                <a:cxn ang="0">
                  <a:pos x="32" y="22"/>
                </a:cxn>
                <a:cxn ang="0">
                  <a:pos x="19" y="43"/>
                </a:cxn>
                <a:cxn ang="0">
                  <a:pos x="19" y="43"/>
                </a:cxn>
                <a:cxn ang="0">
                  <a:pos x="9" y="62"/>
                </a:cxn>
                <a:cxn ang="0">
                  <a:pos x="4" y="73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0" y="86"/>
                </a:cxn>
                <a:cxn ang="0">
                  <a:pos x="0" y="87"/>
                </a:cxn>
                <a:cxn ang="0">
                  <a:pos x="4" y="90"/>
                </a:cxn>
                <a:cxn ang="0">
                  <a:pos x="7" y="90"/>
                </a:cxn>
                <a:cxn ang="0">
                  <a:pos x="9" y="88"/>
                </a:cxn>
                <a:cxn ang="0">
                  <a:pos x="10" y="86"/>
                </a:cxn>
                <a:cxn ang="0">
                  <a:pos x="10" y="86"/>
                </a:cxn>
                <a:cxn ang="0">
                  <a:pos x="15" y="75"/>
                </a:cxn>
                <a:cxn ang="0">
                  <a:pos x="21" y="64"/>
                </a:cxn>
                <a:cxn ang="0">
                  <a:pos x="32" y="44"/>
                </a:cxn>
                <a:cxn ang="0">
                  <a:pos x="32" y="44"/>
                </a:cxn>
                <a:cxn ang="0">
                  <a:pos x="43" y="26"/>
                </a:cxn>
                <a:cxn ang="0">
                  <a:pos x="56" y="7"/>
                </a:cxn>
                <a:cxn ang="0">
                  <a:pos x="56" y="7"/>
                </a:cxn>
                <a:cxn ang="0">
                  <a:pos x="57" y="5"/>
                </a:cxn>
                <a:cxn ang="0">
                  <a:pos x="56" y="3"/>
                </a:cxn>
                <a:cxn ang="0">
                  <a:pos x="56" y="1"/>
                </a:cxn>
                <a:cxn ang="0">
                  <a:pos x="53" y="0"/>
                </a:cxn>
                <a:cxn ang="0">
                  <a:pos x="49" y="0"/>
                </a:cxn>
                <a:cxn ang="0">
                  <a:pos x="48" y="0"/>
                </a:cxn>
                <a:cxn ang="0">
                  <a:pos x="45" y="2"/>
                </a:cxn>
                <a:cxn ang="0">
                  <a:pos x="45" y="2"/>
                </a:cxn>
              </a:cxnLst>
              <a:rect l="0" t="0" r="r" b="b"/>
              <a:pathLst>
                <a:path w="57" h="90">
                  <a:moveTo>
                    <a:pt x="45" y="2"/>
                  </a:moveTo>
                  <a:lnTo>
                    <a:pt x="45" y="2"/>
                  </a:lnTo>
                  <a:lnTo>
                    <a:pt x="32" y="22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9" y="62"/>
                  </a:lnTo>
                  <a:lnTo>
                    <a:pt x="4" y="7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6"/>
                  </a:lnTo>
                  <a:lnTo>
                    <a:pt x="0" y="87"/>
                  </a:lnTo>
                  <a:lnTo>
                    <a:pt x="4" y="90"/>
                  </a:lnTo>
                  <a:lnTo>
                    <a:pt x="7" y="90"/>
                  </a:lnTo>
                  <a:lnTo>
                    <a:pt x="9" y="88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5" y="75"/>
                  </a:lnTo>
                  <a:lnTo>
                    <a:pt x="21" y="6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43" y="26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7" y="5"/>
                  </a:lnTo>
                  <a:lnTo>
                    <a:pt x="56" y="3"/>
                  </a:lnTo>
                  <a:lnTo>
                    <a:pt x="56" y="1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5" y="2"/>
                  </a:lnTo>
                  <a:lnTo>
                    <a:pt x="4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4" name="Freeform 1084"/>
            <p:cNvSpPr/>
            <p:nvPr/>
          </p:nvSpPr>
          <p:spPr bwMode="auto">
            <a:xfrm>
              <a:off x="4338638" y="4610100"/>
              <a:ext cx="26988" cy="36513"/>
            </a:xfrm>
            <a:custGeom>
              <a:avLst/>
              <a:gdLst/>
              <a:ahLst/>
              <a:cxnLst>
                <a:cxn ang="0">
                  <a:pos x="59" y="2"/>
                </a:cxn>
                <a:cxn ang="0">
                  <a:pos x="59" y="2"/>
                </a:cxn>
                <a:cxn ang="0">
                  <a:pos x="40" y="21"/>
                </a:cxn>
                <a:cxn ang="0">
                  <a:pos x="30" y="30"/>
                </a:cxn>
                <a:cxn ang="0">
                  <a:pos x="23" y="40"/>
                </a:cxn>
                <a:cxn ang="0">
                  <a:pos x="15" y="51"/>
                </a:cxn>
                <a:cxn ang="0">
                  <a:pos x="10" y="61"/>
                </a:cxn>
                <a:cxn ang="0">
                  <a:pos x="4" y="74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90"/>
                </a:cxn>
                <a:cxn ang="0">
                  <a:pos x="0" y="91"/>
                </a:cxn>
                <a:cxn ang="0">
                  <a:pos x="4" y="94"/>
                </a:cxn>
                <a:cxn ang="0">
                  <a:pos x="8" y="94"/>
                </a:cxn>
                <a:cxn ang="0">
                  <a:pos x="11" y="92"/>
                </a:cxn>
                <a:cxn ang="0">
                  <a:pos x="11" y="90"/>
                </a:cxn>
                <a:cxn ang="0">
                  <a:pos x="11" y="90"/>
                </a:cxn>
                <a:cxn ang="0">
                  <a:pos x="15" y="78"/>
                </a:cxn>
                <a:cxn ang="0">
                  <a:pos x="20" y="66"/>
                </a:cxn>
                <a:cxn ang="0">
                  <a:pos x="25" y="56"/>
                </a:cxn>
                <a:cxn ang="0">
                  <a:pos x="32" y="45"/>
                </a:cxn>
                <a:cxn ang="0">
                  <a:pos x="40" y="36"/>
                </a:cxn>
                <a:cxn ang="0">
                  <a:pos x="49" y="27"/>
                </a:cxn>
                <a:cxn ang="0">
                  <a:pos x="67" y="10"/>
                </a:cxn>
                <a:cxn ang="0">
                  <a:pos x="67" y="10"/>
                </a:cxn>
                <a:cxn ang="0">
                  <a:pos x="68" y="7"/>
                </a:cxn>
                <a:cxn ang="0">
                  <a:pos x="68" y="6"/>
                </a:cxn>
                <a:cxn ang="0">
                  <a:pos x="67" y="2"/>
                </a:cxn>
                <a:cxn ang="0">
                  <a:pos x="63" y="0"/>
                </a:cxn>
                <a:cxn ang="0">
                  <a:pos x="61" y="1"/>
                </a:cxn>
                <a:cxn ang="0">
                  <a:pos x="59" y="2"/>
                </a:cxn>
                <a:cxn ang="0">
                  <a:pos x="59" y="2"/>
                </a:cxn>
              </a:cxnLst>
              <a:rect l="0" t="0" r="r" b="b"/>
              <a:pathLst>
                <a:path w="68" h="94">
                  <a:moveTo>
                    <a:pt x="59" y="2"/>
                  </a:moveTo>
                  <a:lnTo>
                    <a:pt x="59" y="2"/>
                  </a:lnTo>
                  <a:lnTo>
                    <a:pt x="40" y="21"/>
                  </a:lnTo>
                  <a:lnTo>
                    <a:pt x="30" y="30"/>
                  </a:lnTo>
                  <a:lnTo>
                    <a:pt x="23" y="40"/>
                  </a:lnTo>
                  <a:lnTo>
                    <a:pt x="15" y="51"/>
                  </a:lnTo>
                  <a:lnTo>
                    <a:pt x="10" y="61"/>
                  </a:lnTo>
                  <a:lnTo>
                    <a:pt x="4" y="74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1"/>
                  </a:lnTo>
                  <a:lnTo>
                    <a:pt x="4" y="94"/>
                  </a:lnTo>
                  <a:lnTo>
                    <a:pt x="8" y="94"/>
                  </a:lnTo>
                  <a:lnTo>
                    <a:pt x="11" y="92"/>
                  </a:lnTo>
                  <a:lnTo>
                    <a:pt x="11" y="90"/>
                  </a:lnTo>
                  <a:lnTo>
                    <a:pt x="11" y="90"/>
                  </a:lnTo>
                  <a:lnTo>
                    <a:pt x="15" y="78"/>
                  </a:lnTo>
                  <a:lnTo>
                    <a:pt x="20" y="66"/>
                  </a:lnTo>
                  <a:lnTo>
                    <a:pt x="25" y="56"/>
                  </a:lnTo>
                  <a:lnTo>
                    <a:pt x="32" y="45"/>
                  </a:lnTo>
                  <a:lnTo>
                    <a:pt x="40" y="36"/>
                  </a:lnTo>
                  <a:lnTo>
                    <a:pt x="49" y="27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8" y="7"/>
                  </a:lnTo>
                  <a:lnTo>
                    <a:pt x="68" y="6"/>
                  </a:lnTo>
                  <a:lnTo>
                    <a:pt x="67" y="2"/>
                  </a:lnTo>
                  <a:lnTo>
                    <a:pt x="63" y="0"/>
                  </a:lnTo>
                  <a:lnTo>
                    <a:pt x="61" y="1"/>
                  </a:lnTo>
                  <a:lnTo>
                    <a:pt x="59" y="2"/>
                  </a:lnTo>
                  <a:lnTo>
                    <a:pt x="5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5" name="Freeform 1085"/>
            <p:cNvSpPr/>
            <p:nvPr/>
          </p:nvSpPr>
          <p:spPr bwMode="auto">
            <a:xfrm>
              <a:off x="4359276" y="4614863"/>
              <a:ext cx="26988" cy="36513"/>
            </a:xfrm>
            <a:custGeom>
              <a:avLst/>
              <a:gdLst/>
              <a:ahLst/>
              <a:cxnLst>
                <a:cxn ang="0">
                  <a:pos x="56" y="2"/>
                </a:cxn>
                <a:cxn ang="0">
                  <a:pos x="56" y="2"/>
                </a:cxn>
                <a:cxn ang="0">
                  <a:pos x="39" y="21"/>
                </a:cxn>
                <a:cxn ang="0">
                  <a:pos x="25" y="41"/>
                </a:cxn>
                <a:cxn ang="0">
                  <a:pos x="13" y="62"/>
                </a:cxn>
                <a:cxn ang="0">
                  <a:pos x="1" y="83"/>
                </a:cxn>
                <a:cxn ang="0">
                  <a:pos x="1" y="83"/>
                </a:cxn>
                <a:cxn ang="0">
                  <a:pos x="0" y="85"/>
                </a:cxn>
                <a:cxn ang="0">
                  <a:pos x="1" y="88"/>
                </a:cxn>
                <a:cxn ang="0">
                  <a:pos x="4" y="91"/>
                </a:cxn>
                <a:cxn ang="0">
                  <a:pos x="8" y="92"/>
                </a:cxn>
                <a:cxn ang="0">
                  <a:pos x="9" y="91"/>
                </a:cxn>
                <a:cxn ang="0">
                  <a:pos x="10" y="89"/>
                </a:cxn>
                <a:cxn ang="0">
                  <a:pos x="10" y="89"/>
                </a:cxn>
                <a:cxn ang="0">
                  <a:pos x="22" y="68"/>
                </a:cxn>
                <a:cxn ang="0">
                  <a:pos x="34" y="47"/>
                </a:cxn>
                <a:cxn ang="0">
                  <a:pos x="48" y="28"/>
                </a:cxn>
                <a:cxn ang="0">
                  <a:pos x="64" y="11"/>
                </a:cxn>
                <a:cxn ang="0">
                  <a:pos x="64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4" y="2"/>
                </a:cxn>
                <a:cxn ang="0">
                  <a:pos x="60" y="0"/>
                </a:cxn>
                <a:cxn ang="0">
                  <a:pos x="58" y="0"/>
                </a:cxn>
                <a:cxn ang="0">
                  <a:pos x="56" y="2"/>
                </a:cxn>
                <a:cxn ang="0">
                  <a:pos x="56" y="2"/>
                </a:cxn>
              </a:cxnLst>
              <a:rect l="0" t="0" r="r" b="b"/>
              <a:pathLst>
                <a:path w="65" h="92">
                  <a:moveTo>
                    <a:pt x="56" y="2"/>
                  </a:moveTo>
                  <a:lnTo>
                    <a:pt x="56" y="2"/>
                  </a:lnTo>
                  <a:lnTo>
                    <a:pt x="39" y="21"/>
                  </a:lnTo>
                  <a:lnTo>
                    <a:pt x="25" y="41"/>
                  </a:lnTo>
                  <a:lnTo>
                    <a:pt x="13" y="62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0" y="85"/>
                  </a:lnTo>
                  <a:lnTo>
                    <a:pt x="1" y="88"/>
                  </a:lnTo>
                  <a:lnTo>
                    <a:pt x="4" y="91"/>
                  </a:lnTo>
                  <a:lnTo>
                    <a:pt x="8" y="92"/>
                  </a:lnTo>
                  <a:lnTo>
                    <a:pt x="9" y="91"/>
                  </a:lnTo>
                  <a:lnTo>
                    <a:pt x="10" y="89"/>
                  </a:lnTo>
                  <a:lnTo>
                    <a:pt x="10" y="89"/>
                  </a:lnTo>
                  <a:lnTo>
                    <a:pt x="22" y="68"/>
                  </a:lnTo>
                  <a:lnTo>
                    <a:pt x="34" y="47"/>
                  </a:lnTo>
                  <a:lnTo>
                    <a:pt x="48" y="28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4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6" y="2"/>
                  </a:lnTo>
                  <a:lnTo>
                    <a:pt x="5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6" name="Freeform 1086"/>
            <p:cNvSpPr/>
            <p:nvPr/>
          </p:nvSpPr>
          <p:spPr bwMode="auto">
            <a:xfrm>
              <a:off x="4368801" y="4624388"/>
              <a:ext cx="26988" cy="41275"/>
            </a:xfrm>
            <a:custGeom>
              <a:avLst/>
              <a:gdLst/>
              <a:ahLst/>
              <a:cxnLst>
                <a:cxn ang="0">
                  <a:pos x="56" y="5"/>
                </a:cxn>
                <a:cxn ang="0">
                  <a:pos x="56" y="5"/>
                </a:cxn>
                <a:cxn ang="0">
                  <a:pos x="54" y="10"/>
                </a:cxn>
                <a:cxn ang="0">
                  <a:pos x="53" y="16"/>
                </a:cxn>
                <a:cxn ang="0">
                  <a:pos x="47" y="27"/>
                </a:cxn>
                <a:cxn ang="0">
                  <a:pos x="34" y="47"/>
                </a:cxn>
                <a:cxn ang="0">
                  <a:pos x="34" y="47"/>
                </a:cxn>
                <a:cxn ang="0">
                  <a:pos x="18" y="72"/>
                </a:cxn>
                <a:cxn ang="0">
                  <a:pos x="1" y="95"/>
                </a:cxn>
                <a:cxn ang="0">
                  <a:pos x="1" y="95"/>
                </a:cxn>
                <a:cxn ang="0">
                  <a:pos x="0" y="98"/>
                </a:cxn>
                <a:cxn ang="0">
                  <a:pos x="0" y="99"/>
                </a:cxn>
                <a:cxn ang="0">
                  <a:pos x="1" y="103"/>
                </a:cxn>
                <a:cxn ang="0">
                  <a:pos x="3" y="105"/>
                </a:cxn>
                <a:cxn ang="0">
                  <a:pos x="5" y="105"/>
                </a:cxn>
                <a:cxn ang="0">
                  <a:pos x="7" y="105"/>
                </a:cxn>
                <a:cxn ang="0">
                  <a:pos x="9" y="103"/>
                </a:cxn>
                <a:cxn ang="0">
                  <a:pos x="9" y="103"/>
                </a:cxn>
                <a:cxn ang="0">
                  <a:pos x="19" y="90"/>
                </a:cxn>
                <a:cxn ang="0">
                  <a:pos x="28" y="76"/>
                </a:cxn>
                <a:cxn ang="0">
                  <a:pos x="47" y="47"/>
                </a:cxn>
                <a:cxn ang="0">
                  <a:pos x="47" y="47"/>
                </a:cxn>
                <a:cxn ang="0">
                  <a:pos x="60" y="27"/>
                </a:cxn>
                <a:cxn ang="0">
                  <a:pos x="65" y="17"/>
                </a:cxn>
                <a:cxn ang="0">
                  <a:pos x="66" y="12"/>
                </a:cxn>
                <a:cxn ang="0">
                  <a:pos x="68" y="5"/>
                </a:cxn>
                <a:cxn ang="0">
                  <a:pos x="68" y="5"/>
                </a:cxn>
                <a:cxn ang="0">
                  <a:pos x="68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2" y="0"/>
                </a:cxn>
                <a:cxn ang="0">
                  <a:pos x="58" y="1"/>
                </a:cxn>
                <a:cxn ang="0">
                  <a:pos x="57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68" h="105">
                  <a:moveTo>
                    <a:pt x="56" y="5"/>
                  </a:moveTo>
                  <a:lnTo>
                    <a:pt x="56" y="5"/>
                  </a:lnTo>
                  <a:lnTo>
                    <a:pt x="54" y="10"/>
                  </a:lnTo>
                  <a:lnTo>
                    <a:pt x="53" y="16"/>
                  </a:lnTo>
                  <a:lnTo>
                    <a:pt x="47" y="27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18" y="72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0" y="98"/>
                  </a:lnTo>
                  <a:lnTo>
                    <a:pt x="0" y="99"/>
                  </a:lnTo>
                  <a:lnTo>
                    <a:pt x="1" y="103"/>
                  </a:lnTo>
                  <a:lnTo>
                    <a:pt x="3" y="105"/>
                  </a:lnTo>
                  <a:lnTo>
                    <a:pt x="5" y="105"/>
                  </a:lnTo>
                  <a:lnTo>
                    <a:pt x="7" y="105"/>
                  </a:lnTo>
                  <a:lnTo>
                    <a:pt x="9" y="103"/>
                  </a:lnTo>
                  <a:lnTo>
                    <a:pt x="9" y="103"/>
                  </a:lnTo>
                  <a:lnTo>
                    <a:pt x="19" y="90"/>
                  </a:lnTo>
                  <a:lnTo>
                    <a:pt x="28" y="76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60" y="27"/>
                  </a:lnTo>
                  <a:lnTo>
                    <a:pt x="65" y="17"/>
                  </a:lnTo>
                  <a:lnTo>
                    <a:pt x="66" y="12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8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58" y="1"/>
                  </a:lnTo>
                  <a:lnTo>
                    <a:pt x="57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7" name="Freeform 1087"/>
            <p:cNvSpPr/>
            <p:nvPr/>
          </p:nvSpPr>
          <p:spPr bwMode="auto">
            <a:xfrm>
              <a:off x="4319588" y="4630738"/>
              <a:ext cx="101600" cy="128588"/>
            </a:xfrm>
            <a:custGeom>
              <a:avLst/>
              <a:gdLst/>
              <a:ahLst/>
              <a:cxnLst>
                <a:cxn ang="0">
                  <a:pos x="247" y="1"/>
                </a:cxn>
                <a:cxn ang="0">
                  <a:pos x="247" y="1"/>
                </a:cxn>
                <a:cxn ang="0">
                  <a:pos x="228" y="22"/>
                </a:cxn>
                <a:cxn ang="0">
                  <a:pos x="208" y="43"/>
                </a:cxn>
                <a:cxn ang="0">
                  <a:pos x="171" y="86"/>
                </a:cxn>
                <a:cxn ang="0">
                  <a:pos x="136" y="131"/>
                </a:cxn>
                <a:cxn ang="0">
                  <a:pos x="101" y="175"/>
                </a:cxn>
                <a:cxn ang="0">
                  <a:pos x="101" y="175"/>
                </a:cxn>
                <a:cxn ang="0">
                  <a:pos x="69" y="213"/>
                </a:cxn>
                <a:cxn ang="0">
                  <a:pos x="55" y="233"/>
                </a:cxn>
                <a:cxn ang="0">
                  <a:pos x="41" y="254"/>
                </a:cxn>
                <a:cxn ang="0">
                  <a:pos x="41" y="254"/>
                </a:cxn>
                <a:cxn ang="0">
                  <a:pos x="35" y="261"/>
                </a:cxn>
                <a:cxn ang="0">
                  <a:pos x="30" y="269"/>
                </a:cxn>
                <a:cxn ang="0">
                  <a:pos x="17" y="285"/>
                </a:cxn>
                <a:cxn ang="0">
                  <a:pos x="12" y="293"/>
                </a:cxn>
                <a:cxn ang="0">
                  <a:pos x="7" y="301"/>
                </a:cxn>
                <a:cxn ang="0">
                  <a:pos x="3" y="309"/>
                </a:cxn>
                <a:cxn ang="0">
                  <a:pos x="0" y="318"/>
                </a:cxn>
                <a:cxn ang="0">
                  <a:pos x="0" y="318"/>
                </a:cxn>
                <a:cxn ang="0">
                  <a:pos x="0" y="320"/>
                </a:cxn>
                <a:cxn ang="0">
                  <a:pos x="1" y="322"/>
                </a:cxn>
                <a:cxn ang="0">
                  <a:pos x="4" y="324"/>
                </a:cxn>
                <a:cxn ang="0">
                  <a:pos x="7" y="324"/>
                </a:cxn>
                <a:cxn ang="0">
                  <a:pos x="8" y="324"/>
                </a:cxn>
                <a:cxn ang="0">
                  <a:pos x="10" y="323"/>
                </a:cxn>
                <a:cxn ang="0">
                  <a:pos x="10" y="320"/>
                </a:cxn>
                <a:cxn ang="0">
                  <a:pos x="10" y="320"/>
                </a:cxn>
                <a:cxn ang="0">
                  <a:pos x="12" y="315"/>
                </a:cxn>
                <a:cxn ang="0">
                  <a:pos x="14" y="310"/>
                </a:cxn>
                <a:cxn ang="0">
                  <a:pos x="20" y="302"/>
                </a:cxn>
                <a:cxn ang="0">
                  <a:pos x="26" y="295"/>
                </a:cxn>
                <a:cxn ang="0">
                  <a:pos x="33" y="288"/>
                </a:cxn>
                <a:cxn ang="0">
                  <a:pos x="33" y="288"/>
                </a:cxn>
                <a:cxn ang="0">
                  <a:pos x="44" y="271"/>
                </a:cxn>
                <a:cxn ang="0">
                  <a:pos x="55" y="252"/>
                </a:cxn>
                <a:cxn ang="0">
                  <a:pos x="55" y="252"/>
                </a:cxn>
                <a:cxn ang="0">
                  <a:pos x="71" y="230"/>
                </a:cxn>
                <a:cxn ang="0">
                  <a:pos x="88" y="208"/>
                </a:cxn>
                <a:cxn ang="0">
                  <a:pos x="123" y="166"/>
                </a:cxn>
                <a:cxn ang="0">
                  <a:pos x="123" y="166"/>
                </a:cxn>
                <a:cxn ang="0">
                  <a:pos x="187" y="86"/>
                </a:cxn>
                <a:cxn ang="0">
                  <a:pos x="220" y="47"/>
                </a:cxn>
                <a:cxn ang="0">
                  <a:pos x="237" y="27"/>
                </a:cxn>
                <a:cxn ang="0">
                  <a:pos x="255" y="9"/>
                </a:cxn>
                <a:cxn ang="0">
                  <a:pos x="255" y="9"/>
                </a:cxn>
                <a:cxn ang="0">
                  <a:pos x="256" y="6"/>
                </a:cxn>
                <a:cxn ang="0">
                  <a:pos x="256" y="5"/>
                </a:cxn>
                <a:cxn ang="0">
                  <a:pos x="255" y="1"/>
                </a:cxn>
                <a:cxn ang="0">
                  <a:pos x="251" y="0"/>
                </a:cxn>
                <a:cxn ang="0">
                  <a:pos x="248" y="0"/>
                </a:cxn>
                <a:cxn ang="0">
                  <a:pos x="247" y="1"/>
                </a:cxn>
                <a:cxn ang="0">
                  <a:pos x="247" y="1"/>
                </a:cxn>
              </a:cxnLst>
              <a:rect l="0" t="0" r="r" b="b"/>
              <a:pathLst>
                <a:path w="256" h="324">
                  <a:moveTo>
                    <a:pt x="247" y="1"/>
                  </a:moveTo>
                  <a:lnTo>
                    <a:pt x="247" y="1"/>
                  </a:lnTo>
                  <a:lnTo>
                    <a:pt x="228" y="22"/>
                  </a:lnTo>
                  <a:lnTo>
                    <a:pt x="208" y="43"/>
                  </a:lnTo>
                  <a:lnTo>
                    <a:pt x="171" y="86"/>
                  </a:lnTo>
                  <a:lnTo>
                    <a:pt x="136" y="131"/>
                  </a:lnTo>
                  <a:lnTo>
                    <a:pt x="101" y="175"/>
                  </a:lnTo>
                  <a:lnTo>
                    <a:pt x="101" y="175"/>
                  </a:lnTo>
                  <a:lnTo>
                    <a:pt x="69" y="213"/>
                  </a:lnTo>
                  <a:lnTo>
                    <a:pt x="55" y="233"/>
                  </a:lnTo>
                  <a:lnTo>
                    <a:pt x="41" y="254"/>
                  </a:lnTo>
                  <a:lnTo>
                    <a:pt x="41" y="254"/>
                  </a:lnTo>
                  <a:lnTo>
                    <a:pt x="35" y="261"/>
                  </a:lnTo>
                  <a:lnTo>
                    <a:pt x="30" y="269"/>
                  </a:lnTo>
                  <a:lnTo>
                    <a:pt x="17" y="285"/>
                  </a:lnTo>
                  <a:lnTo>
                    <a:pt x="12" y="293"/>
                  </a:lnTo>
                  <a:lnTo>
                    <a:pt x="7" y="301"/>
                  </a:lnTo>
                  <a:lnTo>
                    <a:pt x="3" y="309"/>
                  </a:lnTo>
                  <a:lnTo>
                    <a:pt x="0" y="318"/>
                  </a:lnTo>
                  <a:lnTo>
                    <a:pt x="0" y="318"/>
                  </a:lnTo>
                  <a:lnTo>
                    <a:pt x="0" y="320"/>
                  </a:lnTo>
                  <a:lnTo>
                    <a:pt x="1" y="322"/>
                  </a:lnTo>
                  <a:lnTo>
                    <a:pt x="4" y="324"/>
                  </a:lnTo>
                  <a:lnTo>
                    <a:pt x="7" y="324"/>
                  </a:lnTo>
                  <a:lnTo>
                    <a:pt x="8" y="324"/>
                  </a:lnTo>
                  <a:lnTo>
                    <a:pt x="10" y="323"/>
                  </a:lnTo>
                  <a:lnTo>
                    <a:pt x="10" y="320"/>
                  </a:lnTo>
                  <a:lnTo>
                    <a:pt x="10" y="320"/>
                  </a:lnTo>
                  <a:lnTo>
                    <a:pt x="12" y="315"/>
                  </a:lnTo>
                  <a:lnTo>
                    <a:pt x="14" y="310"/>
                  </a:lnTo>
                  <a:lnTo>
                    <a:pt x="20" y="302"/>
                  </a:lnTo>
                  <a:lnTo>
                    <a:pt x="26" y="295"/>
                  </a:lnTo>
                  <a:lnTo>
                    <a:pt x="33" y="288"/>
                  </a:lnTo>
                  <a:lnTo>
                    <a:pt x="33" y="288"/>
                  </a:lnTo>
                  <a:lnTo>
                    <a:pt x="44" y="271"/>
                  </a:lnTo>
                  <a:lnTo>
                    <a:pt x="55" y="252"/>
                  </a:lnTo>
                  <a:lnTo>
                    <a:pt x="55" y="252"/>
                  </a:lnTo>
                  <a:lnTo>
                    <a:pt x="71" y="230"/>
                  </a:lnTo>
                  <a:lnTo>
                    <a:pt x="88" y="208"/>
                  </a:lnTo>
                  <a:lnTo>
                    <a:pt x="123" y="166"/>
                  </a:lnTo>
                  <a:lnTo>
                    <a:pt x="123" y="166"/>
                  </a:lnTo>
                  <a:lnTo>
                    <a:pt x="187" y="86"/>
                  </a:lnTo>
                  <a:lnTo>
                    <a:pt x="220" y="47"/>
                  </a:lnTo>
                  <a:lnTo>
                    <a:pt x="237" y="27"/>
                  </a:lnTo>
                  <a:lnTo>
                    <a:pt x="255" y="9"/>
                  </a:lnTo>
                  <a:lnTo>
                    <a:pt x="255" y="9"/>
                  </a:lnTo>
                  <a:lnTo>
                    <a:pt x="256" y="6"/>
                  </a:lnTo>
                  <a:lnTo>
                    <a:pt x="256" y="5"/>
                  </a:lnTo>
                  <a:lnTo>
                    <a:pt x="255" y="1"/>
                  </a:lnTo>
                  <a:lnTo>
                    <a:pt x="251" y="0"/>
                  </a:lnTo>
                  <a:lnTo>
                    <a:pt x="248" y="0"/>
                  </a:lnTo>
                  <a:lnTo>
                    <a:pt x="247" y="1"/>
                  </a:lnTo>
                  <a:lnTo>
                    <a:pt x="24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8" name="Freeform 1088"/>
            <p:cNvSpPr/>
            <p:nvPr/>
          </p:nvSpPr>
          <p:spPr bwMode="auto">
            <a:xfrm>
              <a:off x="4338638" y="4643438"/>
              <a:ext cx="96838" cy="127000"/>
            </a:xfrm>
            <a:custGeom>
              <a:avLst/>
              <a:gdLst/>
              <a:ahLst/>
              <a:cxnLst>
                <a:cxn ang="0">
                  <a:pos x="233" y="2"/>
                </a:cxn>
                <a:cxn ang="0">
                  <a:pos x="233" y="2"/>
                </a:cxn>
                <a:cxn ang="0">
                  <a:pos x="230" y="6"/>
                </a:cxn>
                <a:cxn ang="0">
                  <a:pos x="229" y="9"/>
                </a:cxn>
                <a:cxn ang="0">
                  <a:pos x="229" y="9"/>
                </a:cxn>
                <a:cxn ang="0">
                  <a:pos x="222" y="17"/>
                </a:cxn>
                <a:cxn ang="0">
                  <a:pos x="216" y="25"/>
                </a:cxn>
                <a:cxn ang="0">
                  <a:pos x="201" y="38"/>
                </a:cxn>
                <a:cxn ang="0">
                  <a:pos x="201" y="38"/>
                </a:cxn>
                <a:cxn ang="0">
                  <a:pos x="182" y="60"/>
                </a:cxn>
                <a:cxn ang="0">
                  <a:pos x="162" y="83"/>
                </a:cxn>
                <a:cxn ang="0">
                  <a:pos x="162" y="83"/>
                </a:cxn>
                <a:cxn ang="0">
                  <a:pos x="128" y="125"/>
                </a:cxn>
                <a:cxn ang="0">
                  <a:pos x="111" y="147"/>
                </a:cxn>
                <a:cxn ang="0">
                  <a:pos x="94" y="169"/>
                </a:cxn>
                <a:cxn ang="0">
                  <a:pos x="94" y="169"/>
                </a:cxn>
                <a:cxn ang="0">
                  <a:pos x="68" y="208"/>
                </a:cxn>
                <a:cxn ang="0">
                  <a:pos x="43" y="247"/>
                </a:cxn>
                <a:cxn ang="0">
                  <a:pos x="43" y="247"/>
                </a:cxn>
                <a:cxn ang="0">
                  <a:pos x="31" y="264"/>
                </a:cxn>
                <a:cxn ang="0">
                  <a:pos x="20" y="279"/>
                </a:cxn>
                <a:cxn ang="0">
                  <a:pos x="8" y="295"/>
                </a:cxn>
                <a:cxn ang="0">
                  <a:pos x="4" y="302"/>
                </a:cxn>
                <a:cxn ang="0">
                  <a:pos x="0" y="313"/>
                </a:cxn>
                <a:cxn ang="0">
                  <a:pos x="0" y="313"/>
                </a:cxn>
                <a:cxn ang="0">
                  <a:pos x="0" y="314"/>
                </a:cxn>
                <a:cxn ang="0">
                  <a:pos x="0" y="317"/>
                </a:cxn>
                <a:cxn ang="0">
                  <a:pos x="4" y="319"/>
                </a:cxn>
                <a:cxn ang="0">
                  <a:pos x="8" y="318"/>
                </a:cxn>
                <a:cxn ang="0">
                  <a:pos x="10" y="317"/>
                </a:cxn>
                <a:cxn ang="0">
                  <a:pos x="10" y="315"/>
                </a:cxn>
                <a:cxn ang="0">
                  <a:pos x="10" y="315"/>
                </a:cxn>
                <a:cxn ang="0">
                  <a:pos x="14" y="306"/>
                </a:cxn>
                <a:cxn ang="0">
                  <a:pos x="20" y="297"/>
                </a:cxn>
                <a:cxn ang="0">
                  <a:pos x="33" y="280"/>
                </a:cxn>
                <a:cxn ang="0">
                  <a:pos x="46" y="263"/>
                </a:cxn>
                <a:cxn ang="0">
                  <a:pos x="58" y="246"/>
                </a:cxn>
                <a:cxn ang="0">
                  <a:pos x="58" y="246"/>
                </a:cxn>
                <a:cxn ang="0">
                  <a:pos x="84" y="206"/>
                </a:cxn>
                <a:cxn ang="0">
                  <a:pos x="110" y="166"/>
                </a:cxn>
                <a:cxn ang="0">
                  <a:pos x="110" y="166"/>
                </a:cxn>
                <a:cxn ang="0">
                  <a:pos x="128" y="143"/>
                </a:cxn>
                <a:cxn ang="0">
                  <a:pos x="146" y="121"/>
                </a:cxn>
                <a:cxn ang="0">
                  <a:pos x="183" y="76"/>
                </a:cxn>
                <a:cxn ang="0">
                  <a:pos x="183" y="76"/>
                </a:cxn>
                <a:cxn ang="0">
                  <a:pos x="199" y="59"/>
                </a:cxn>
                <a:cxn ang="0">
                  <a:pos x="216" y="43"/>
                </a:cxn>
                <a:cxn ang="0">
                  <a:pos x="224" y="34"/>
                </a:cxn>
                <a:cxn ang="0">
                  <a:pos x="232" y="26"/>
                </a:cxn>
                <a:cxn ang="0">
                  <a:pos x="237" y="16"/>
                </a:cxn>
                <a:cxn ang="0">
                  <a:pos x="242" y="7"/>
                </a:cxn>
                <a:cxn ang="0">
                  <a:pos x="242" y="7"/>
                </a:cxn>
                <a:cxn ang="0">
                  <a:pos x="243" y="6"/>
                </a:cxn>
                <a:cxn ang="0">
                  <a:pos x="242" y="3"/>
                </a:cxn>
                <a:cxn ang="0">
                  <a:pos x="239" y="0"/>
                </a:cxn>
                <a:cxn ang="0">
                  <a:pos x="235" y="0"/>
                </a:cxn>
                <a:cxn ang="0">
                  <a:pos x="234" y="0"/>
                </a:cxn>
                <a:cxn ang="0">
                  <a:pos x="233" y="2"/>
                </a:cxn>
                <a:cxn ang="0">
                  <a:pos x="233" y="2"/>
                </a:cxn>
              </a:cxnLst>
              <a:rect l="0" t="0" r="r" b="b"/>
              <a:pathLst>
                <a:path w="243" h="319">
                  <a:moveTo>
                    <a:pt x="233" y="2"/>
                  </a:moveTo>
                  <a:lnTo>
                    <a:pt x="233" y="2"/>
                  </a:lnTo>
                  <a:lnTo>
                    <a:pt x="230" y="6"/>
                  </a:lnTo>
                  <a:lnTo>
                    <a:pt x="229" y="9"/>
                  </a:lnTo>
                  <a:lnTo>
                    <a:pt x="229" y="9"/>
                  </a:lnTo>
                  <a:lnTo>
                    <a:pt x="222" y="17"/>
                  </a:lnTo>
                  <a:lnTo>
                    <a:pt x="216" y="25"/>
                  </a:lnTo>
                  <a:lnTo>
                    <a:pt x="201" y="38"/>
                  </a:lnTo>
                  <a:lnTo>
                    <a:pt x="201" y="38"/>
                  </a:lnTo>
                  <a:lnTo>
                    <a:pt x="182" y="60"/>
                  </a:lnTo>
                  <a:lnTo>
                    <a:pt x="162" y="83"/>
                  </a:lnTo>
                  <a:lnTo>
                    <a:pt x="162" y="83"/>
                  </a:lnTo>
                  <a:lnTo>
                    <a:pt x="128" y="125"/>
                  </a:lnTo>
                  <a:lnTo>
                    <a:pt x="111" y="147"/>
                  </a:lnTo>
                  <a:lnTo>
                    <a:pt x="94" y="169"/>
                  </a:lnTo>
                  <a:lnTo>
                    <a:pt x="94" y="169"/>
                  </a:lnTo>
                  <a:lnTo>
                    <a:pt x="68" y="208"/>
                  </a:lnTo>
                  <a:lnTo>
                    <a:pt x="43" y="247"/>
                  </a:lnTo>
                  <a:lnTo>
                    <a:pt x="43" y="247"/>
                  </a:lnTo>
                  <a:lnTo>
                    <a:pt x="31" y="264"/>
                  </a:lnTo>
                  <a:lnTo>
                    <a:pt x="20" y="279"/>
                  </a:lnTo>
                  <a:lnTo>
                    <a:pt x="8" y="295"/>
                  </a:lnTo>
                  <a:lnTo>
                    <a:pt x="4" y="302"/>
                  </a:lnTo>
                  <a:lnTo>
                    <a:pt x="0" y="313"/>
                  </a:lnTo>
                  <a:lnTo>
                    <a:pt x="0" y="313"/>
                  </a:lnTo>
                  <a:lnTo>
                    <a:pt x="0" y="314"/>
                  </a:lnTo>
                  <a:lnTo>
                    <a:pt x="0" y="317"/>
                  </a:lnTo>
                  <a:lnTo>
                    <a:pt x="4" y="319"/>
                  </a:lnTo>
                  <a:lnTo>
                    <a:pt x="8" y="318"/>
                  </a:lnTo>
                  <a:lnTo>
                    <a:pt x="10" y="317"/>
                  </a:lnTo>
                  <a:lnTo>
                    <a:pt x="10" y="315"/>
                  </a:lnTo>
                  <a:lnTo>
                    <a:pt x="10" y="315"/>
                  </a:lnTo>
                  <a:lnTo>
                    <a:pt x="14" y="306"/>
                  </a:lnTo>
                  <a:lnTo>
                    <a:pt x="20" y="297"/>
                  </a:lnTo>
                  <a:lnTo>
                    <a:pt x="33" y="280"/>
                  </a:lnTo>
                  <a:lnTo>
                    <a:pt x="46" y="263"/>
                  </a:lnTo>
                  <a:lnTo>
                    <a:pt x="58" y="246"/>
                  </a:lnTo>
                  <a:lnTo>
                    <a:pt x="58" y="246"/>
                  </a:lnTo>
                  <a:lnTo>
                    <a:pt x="84" y="206"/>
                  </a:lnTo>
                  <a:lnTo>
                    <a:pt x="110" y="166"/>
                  </a:lnTo>
                  <a:lnTo>
                    <a:pt x="110" y="166"/>
                  </a:lnTo>
                  <a:lnTo>
                    <a:pt x="128" y="143"/>
                  </a:lnTo>
                  <a:lnTo>
                    <a:pt x="146" y="121"/>
                  </a:lnTo>
                  <a:lnTo>
                    <a:pt x="183" y="76"/>
                  </a:lnTo>
                  <a:lnTo>
                    <a:pt x="183" y="76"/>
                  </a:lnTo>
                  <a:lnTo>
                    <a:pt x="199" y="59"/>
                  </a:lnTo>
                  <a:lnTo>
                    <a:pt x="216" y="43"/>
                  </a:lnTo>
                  <a:lnTo>
                    <a:pt x="224" y="34"/>
                  </a:lnTo>
                  <a:lnTo>
                    <a:pt x="232" y="26"/>
                  </a:lnTo>
                  <a:lnTo>
                    <a:pt x="237" y="16"/>
                  </a:lnTo>
                  <a:lnTo>
                    <a:pt x="242" y="7"/>
                  </a:lnTo>
                  <a:lnTo>
                    <a:pt x="242" y="7"/>
                  </a:lnTo>
                  <a:lnTo>
                    <a:pt x="243" y="6"/>
                  </a:lnTo>
                  <a:lnTo>
                    <a:pt x="242" y="3"/>
                  </a:lnTo>
                  <a:lnTo>
                    <a:pt x="239" y="0"/>
                  </a:lnTo>
                  <a:lnTo>
                    <a:pt x="235" y="0"/>
                  </a:lnTo>
                  <a:lnTo>
                    <a:pt x="234" y="0"/>
                  </a:lnTo>
                  <a:lnTo>
                    <a:pt x="233" y="2"/>
                  </a:lnTo>
                  <a:lnTo>
                    <a:pt x="23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9" name="Freeform 1089"/>
            <p:cNvSpPr/>
            <p:nvPr/>
          </p:nvSpPr>
          <p:spPr bwMode="auto">
            <a:xfrm>
              <a:off x="4359276" y="4652963"/>
              <a:ext cx="90488" cy="117475"/>
            </a:xfrm>
            <a:custGeom>
              <a:avLst/>
              <a:gdLst/>
              <a:ahLst/>
              <a:cxnLst>
                <a:cxn ang="0">
                  <a:pos x="217" y="2"/>
                </a:cxn>
                <a:cxn ang="0">
                  <a:pos x="217" y="2"/>
                </a:cxn>
                <a:cxn ang="0">
                  <a:pos x="212" y="12"/>
                </a:cxn>
                <a:cxn ang="0">
                  <a:pos x="204" y="21"/>
                </a:cxn>
                <a:cxn ang="0">
                  <a:pos x="190" y="36"/>
                </a:cxn>
                <a:cxn ang="0">
                  <a:pos x="190" y="36"/>
                </a:cxn>
                <a:cxn ang="0">
                  <a:pos x="161" y="73"/>
                </a:cxn>
                <a:cxn ang="0">
                  <a:pos x="161" y="73"/>
                </a:cxn>
                <a:cxn ang="0">
                  <a:pos x="133" y="108"/>
                </a:cxn>
                <a:cxn ang="0">
                  <a:pos x="106" y="144"/>
                </a:cxn>
                <a:cxn ang="0">
                  <a:pos x="106" y="144"/>
                </a:cxn>
                <a:cxn ang="0">
                  <a:pos x="90" y="165"/>
                </a:cxn>
                <a:cxn ang="0">
                  <a:pos x="76" y="186"/>
                </a:cxn>
                <a:cxn ang="0">
                  <a:pos x="47" y="227"/>
                </a:cxn>
                <a:cxn ang="0">
                  <a:pos x="47" y="227"/>
                </a:cxn>
                <a:cxn ang="0">
                  <a:pos x="33" y="250"/>
                </a:cxn>
                <a:cxn ang="0">
                  <a:pos x="25" y="261"/>
                </a:cxn>
                <a:cxn ang="0">
                  <a:pos x="16" y="273"/>
                </a:cxn>
                <a:cxn ang="0">
                  <a:pos x="16" y="273"/>
                </a:cxn>
                <a:cxn ang="0">
                  <a:pos x="12" y="277"/>
                </a:cxn>
                <a:cxn ang="0">
                  <a:pos x="8" y="281"/>
                </a:cxn>
                <a:cxn ang="0">
                  <a:pos x="4" y="285"/>
                </a:cxn>
                <a:cxn ang="0">
                  <a:pos x="0" y="291"/>
                </a:cxn>
                <a:cxn ang="0">
                  <a:pos x="0" y="291"/>
                </a:cxn>
                <a:cxn ang="0">
                  <a:pos x="0" y="294"/>
                </a:cxn>
                <a:cxn ang="0">
                  <a:pos x="1" y="295"/>
                </a:cxn>
                <a:cxn ang="0">
                  <a:pos x="3" y="297"/>
                </a:cxn>
                <a:cxn ang="0">
                  <a:pos x="4" y="298"/>
                </a:cxn>
                <a:cxn ang="0">
                  <a:pos x="8" y="298"/>
                </a:cxn>
                <a:cxn ang="0">
                  <a:pos x="10" y="297"/>
                </a:cxn>
                <a:cxn ang="0">
                  <a:pos x="12" y="294"/>
                </a:cxn>
                <a:cxn ang="0">
                  <a:pos x="12" y="294"/>
                </a:cxn>
                <a:cxn ang="0">
                  <a:pos x="14" y="289"/>
                </a:cxn>
                <a:cxn ang="0">
                  <a:pos x="21" y="284"/>
                </a:cxn>
                <a:cxn ang="0">
                  <a:pos x="26" y="278"/>
                </a:cxn>
                <a:cxn ang="0">
                  <a:pos x="31" y="273"/>
                </a:cxn>
                <a:cxn ang="0">
                  <a:pos x="31" y="273"/>
                </a:cxn>
                <a:cxn ang="0">
                  <a:pos x="44" y="252"/>
                </a:cxn>
                <a:cxn ang="0">
                  <a:pos x="58" y="233"/>
                </a:cxn>
                <a:cxn ang="0">
                  <a:pos x="58" y="233"/>
                </a:cxn>
                <a:cxn ang="0">
                  <a:pos x="72" y="212"/>
                </a:cxn>
                <a:cxn ang="0">
                  <a:pos x="86" y="191"/>
                </a:cxn>
                <a:cxn ang="0">
                  <a:pos x="101" y="170"/>
                </a:cxn>
                <a:cxn ang="0">
                  <a:pos x="115" y="150"/>
                </a:cxn>
                <a:cxn ang="0">
                  <a:pos x="115" y="150"/>
                </a:cxn>
                <a:cxn ang="0">
                  <a:pos x="145" y="111"/>
                </a:cxn>
                <a:cxn ang="0">
                  <a:pos x="177" y="72"/>
                </a:cxn>
                <a:cxn ang="0">
                  <a:pos x="177" y="72"/>
                </a:cxn>
                <a:cxn ang="0">
                  <a:pos x="190" y="56"/>
                </a:cxn>
                <a:cxn ang="0">
                  <a:pos x="204" y="40"/>
                </a:cxn>
                <a:cxn ang="0">
                  <a:pos x="218" y="23"/>
                </a:cxn>
                <a:cxn ang="0">
                  <a:pos x="224" y="14"/>
                </a:cxn>
                <a:cxn ang="0">
                  <a:pos x="229" y="6"/>
                </a:cxn>
                <a:cxn ang="0">
                  <a:pos x="229" y="6"/>
                </a:cxn>
                <a:cxn ang="0">
                  <a:pos x="229" y="4"/>
                </a:cxn>
                <a:cxn ang="0">
                  <a:pos x="229" y="1"/>
                </a:cxn>
                <a:cxn ang="0">
                  <a:pos x="226" y="0"/>
                </a:cxn>
                <a:cxn ang="0">
                  <a:pos x="225" y="0"/>
                </a:cxn>
                <a:cxn ang="0">
                  <a:pos x="221" y="0"/>
                </a:cxn>
                <a:cxn ang="0">
                  <a:pos x="218" y="1"/>
                </a:cxn>
                <a:cxn ang="0">
                  <a:pos x="217" y="2"/>
                </a:cxn>
                <a:cxn ang="0">
                  <a:pos x="217" y="2"/>
                </a:cxn>
              </a:cxnLst>
              <a:rect l="0" t="0" r="r" b="b"/>
              <a:pathLst>
                <a:path w="229" h="298">
                  <a:moveTo>
                    <a:pt x="217" y="2"/>
                  </a:moveTo>
                  <a:lnTo>
                    <a:pt x="217" y="2"/>
                  </a:lnTo>
                  <a:lnTo>
                    <a:pt x="212" y="12"/>
                  </a:lnTo>
                  <a:lnTo>
                    <a:pt x="204" y="21"/>
                  </a:lnTo>
                  <a:lnTo>
                    <a:pt x="190" y="36"/>
                  </a:lnTo>
                  <a:lnTo>
                    <a:pt x="190" y="36"/>
                  </a:lnTo>
                  <a:lnTo>
                    <a:pt x="161" y="73"/>
                  </a:lnTo>
                  <a:lnTo>
                    <a:pt x="161" y="73"/>
                  </a:lnTo>
                  <a:lnTo>
                    <a:pt x="133" y="108"/>
                  </a:lnTo>
                  <a:lnTo>
                    <a:pt x="106" y="144"/>
                  </a:lnTo>
                  <a:lnTo>
                    <a:pt x="106" y="144"/>
                  </a:lnTo>
                  <a:lnTo>
                    <a:pt x="90" y="165"/>
                  </a:lnTo>
                  <a:lnTo>
                    <a:pt x="76" y="186"/>
                  </a:lnTo>
                  <a:lnTo>
                    <a:pt x="47" y="227"/>
                  </a:lnTo>
                  <a:lnTo>
                    <a:pt x="47" y="227"/>
                  </a:lnTo>
                  <a:lnTo>
                    <a:pt x="33" y="250"/>
                  </a:lnTo>
                  <a:lnTo>
                    <a:pt x="25" y="261"/>
                  </a:lnTo>
                  <a:lnTo>
                    <a:pt x="16" y="273"/>
                  </a:lnTo>
                  <a:lnTo>
                    <a:pt x="16" y="273"/>
                  </a:lnTo>
                  <a:lnTo>
                    <a:pt x="12" y="277"/>
                  </a:lnTo>
                  <a:lnTo>
                    <a:pt x="8" y="281"/>
                  </a:lnTo>
                  <a:lnTo>
                    <a:pt x="4" y="285"/>
                  </a:lnTo>
                  <a:lnTo>
                    <a:pt x="0" y="291"/>
                  </a:lnTo>
                  <a:lnTo>
                    <a:pt x="0" y="291"/>
                  </a:lnTo>
                  <a:lnTo>
                    <a:pt x="0" y="294"/>
                  </a:lnTo>
                  <a:lnTo>
                    <a:pt x="1" y="295"/>
                  </a:lnTo>
                  <a:lnTo>
                    <a:pt x="3" y="297"/>
                  </a:lnTo>
                  <a:lnTo>
                    <a:pt x="4" y="298"/>
                  </a:lnTo>
                  <a:lnTo>
                    <a:pt x="8" y="298"/>
                  </a:lnTo>
                  <a:lnTo>
                    <a:pt x="10" y="297"/>
                  </a:lnTo>
                  <a:lnTo>
                    <a:pt x="12" y="294"/>
                  </a:lnTo>
                  <a:lnTo>
                    <a:pt x="12" y="294"/>
                  </a:lnTo>
                  <a:lnTo>
                    <a:pt x="14" y="289"/>
                  </a:lnTo>
                  <a:lnTo>
                    <a:pt x="21" y="284"/>
                  </a:lnTo>
                  <a:lnTo>
                    <a:pt x="26" y="278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44" y="252"/>
                  </a:lnTo>
                  <a:lnTo>
                    <a:pt x="58" y="233"/>
                  </a:lnTo>
                  <a:lnTo>
                    <a:pt x="58" y="233"/>
                  </a:lnTo>
                  <a:lnTo>
                    <a:pt x="72" y="212"/>
                  </a:lnTo>
                  <a:lnTo>
                    <a:pt x="86" y="191"/>
                  </a:lnTo>
                  <a:lnTo>
                    <a:pt x="101" y="170"/>
                  </a:lnTo>
                  <a:lnTo>
                    <a:pt x="115" y="150"/>
                  </a:lnTo>
                  <a:lnTo>
                    <a:pt x="115" y="150"/>
                  </a:lnTo>
                  <a:lnTo>
                    <a:pt x="145" y="111"/>
                  </a:lnTo>
                  <a:lnTo>
                    <a:pt x="177" y="72"/>
                  </a:lnTo>
                  <a:lnTo>
                    <a:pt x="177" y="72"/>
                  </a:lnTo>
                  <a:lnTo>
                    <a:pt x="190" y="56"/>
                  </a:lnTo>
                  <a:lnTo>
                    <a:pt x="204" y="40"/>
                  </a:lnTo>
                  <a:lnTo>
                    <a:pt x="218" y="23"/>
                  </a:lnTo>
                  <a:lnTo>
                    <a:pt x="224" y="14"/>
                  </a:lnTo>
                  <a:lnTo>
                    <a:pt x="229" y="6"/>
                  </a:lnTo>
                  <a:lnTo>
                    <a:pt x="229" y="6"/>
                  </a:lnTo>
                  <a:lnTo>
                    <a:pt x="229" y="4"/>
                  </a:lnTo>
                  <a:lnTo>
                    <a:pt x="229" y="1"/>
                  </a:lnTo>
                  <a:lnTo>
                    <a:pt x="226" y="0"/>
                  </a:lnTo>
                  <a:lnTo>
                    <a:pt x="225" y="0"/>
                  </a:lnTo>
                  <a:lnTo>
                    <a:pt x="221" y="0"/>
                  </a:lnTo>
                  <a:lnTo>
                    <a:pt x="218" y="1"/>
                  </a:lnTo>
                  <a:lnTo>
                    <a:pt x="217" y="2"/>
                  </a:lnTo>
                  <a:lnTo>
                    <a:pt x="21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0" name="Freeform 1090"/>
            <p:cNvSpPr/>
            <p:nvPr/>
          </p:nvSpPr>
          <p:spPr bwMode="auto">
            <a:xfrm>
              <a:off x="4403726" y="4670425"/>
              <a:ext cx="50800" cy="63500"/>
            </a:xfrm>
            <a:custGeom>
              <a:avLst/>
              <a:gdLst/>
              <a:ahLst/>
              <a:cxnLst>
                <a:cxn ang="0">
                  <a:pos x="118" y="4"/>
                </a:cxn>
                <a:cxn ang="0">
                  <a:pos x="118" y="4"/>
                </a:cxn>
                <a:cxn ang="0">
                  <a:pos x="117" y="8"/>
                </a:cxn>
                <a:cxn ang="0">
                  <a:pos x="114" y="13"/>
                </a:cxn>
                <a:cxn ang="0">
                  <a:pos x="107" y="21"/>
                </a:cxn>
                <a:cxn ang="0">
                  <a:pos x="101" y="28"/>
                </a:cxn>
                <a:cxn ang="0">
                  <a:pos x="94" y="36"/>
                </a:cxn>
                <a:cxn ang="0">
                  <a:pos x="94" y="36"/>
                </a:cxn>
                <a:cxn ang="0">
                  <a:pos x="64" y="77"/>
                </a:cxn>
                <a:cxn ang="0">
                  <a:pos x="64" y="77"/>
                </a:cxn>
                <a:cxn ang="0">
                  <a:pos x="49" y="97"/>
                </a:cxn>
                <a:cxn ang="0">
                  <a:pos x="32" y="115"/>
                </a:cxn>
                <a:cxn ang="0">
                  <a:pos x="16" y="135"/>
                </a:cxn>
                <a:cxn ang="0">
                  <a:pos x="1" y="155"/>
                </a:cxn>
                <a:cxn ang="0">
                  <a:pos x="1" y="155"/>
                </a:cxn>
                <a:cxn ang="0">
                  <a:pos x="0" y="157"/>
                </a:cxn>
                <a:cxn ang="0">
                  <a:pos x="0" y="159"/>
                </a:cxn>
                <a:cxn ang="0">
                  <a:pos x="3" y="162"/>
                </a:cxn>
                <a:cxn ang="0">
                  <a:pos x="7" y="162"/>
                </a:cxn>
                <a:cxn ang="0">
                  <a:pos x="9" y="162"/>
                </a:cxn>
                <a:cxn ang="0">
                  <a:pos x="11" y="160"/>
                </a:cxn>
                <a:cxn ang="0">
                  <a:pos x="11" y="160"/>
                </a:cxn>
                <a:cxn ang="0">
                  <a:pos x="26" y="140"/>
                </a:cxn>
                <a:cxn ang="0">
                  <a:pos x="42" y="121"/>
                </a:cxn>
                <a:cxn ang="0">
                  <a:pos x="58" y="102"/>
                </a:cxn>
                <a:cxn ang="0">
                  <a:pos x="73" y="83"/>
                </a:cxn>
                <a:cxn ang="0">
                  <a:pos x="73" y="83"/>
                </a:cxn>
                <a:cxn ang="0">
                  <a:pos x="94" y="54"/>
                </a:cxn>
                <a:cxn ang="0">
                  <a:pos x="105" y="41"/>
                </a:cxn>
                <a:cxn ang="0">
                  <a:pos x="115" y="28"/>
                </a:cxn>
                <a:cxn ang="0">
                  <a:pos x="115" y="28"/>
                </a:cxn>
                <a:cxn ang="0">
                  <a:pos x="123" y="19"/>
                </a:cxn>
                <a:cxn ang="0">
                  <a:pos x="127" y="13"/>
                </a:cxn>
                <a:cxn ang="0">
                  <a:pos x="128" y="8"/>
                </a:cxn>
                <a:cxn ang="0">
                  <a:pos x="128" y="8"/>
                </a:cxn>
                <a:cxn ang="0">
                  <a:pos x="130" y="6"/>
                </a:cxn>
                <a:cxn ang="0">
                  <a:pos x="128" y="3"/>
                </a:cxn>
                <a:cxn ang="0">
                  <a:pos x="124" y="0"/>
                </a:cxn>
                <a:cxn ang="0">
                  <a:pos x="121" y="2"/>
                </a:cxn>
                <a:cxn ang="0">
                  <a:pos x="119" y="3"/>
                </a:cxn>
                <a:cxn ang="0">
                  <a:pos x="118" y="4"/>
                </a:cxn>
                <a:cxn ang="0">
                  <a:pos x="118" y="4"/>
                </a:cxn>
              </a:cxnLst>
              <a:rect l="0" t="0" r="r" b="b"/>
              <a:pathLst>
                <a:path w="130" h="162">
                  <a:moveTo>
                    <a:pt x="118" y="4"/>
                  </a:moveTo>
                  <a:lnTo>
                    <a:pt x="118" y="4"/>
                  </a:lnTo>
                  <a:lnTo>
                    <a:pt x="117" y="8"/>
                  </a:lnTo>
                  <a:lnTo>
                    <a:pt x="114" y="13"/>
                  </a:lnTo>
                  <a:lnTo>
                    <a:pt x="107" y="21"/>
                  </a:lnTo>
                  <a:lnTo>
                    <a:pt x="101" y="28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64" y="77"/>
                  </a:lnTo>
                  <a:lnTo>
                    <a:pt x="64" y="77"/>
                  </a:lnTo>
                  <a:lnTo>
                    <a:pt x="49" y="97"/>
                  </a:lnTo>
                  <a:lnTo>
                    <a:pt x="32" y="115"/>
                  </a:lnTo>
                  <a:lnTo>
                    <a:pt x="16" y="13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0" y="157"/>
                  </a:lnTo>
                  <a:lnTo>
                    <a:pt x="0" y="159"/>
                  </a:lnTo>
                  <a:lnTo>
                    <a:pt x="3" y="162"/>
                  </a:lnTo>
                  <a:lnTo>
                    <a:pt x="7" y="162"/>
                  </a:lnTo>
                  <a:lnTo>
                    <a:pt x="9" y="162"/>
                  </a:lnTo>
                  <a:lnTo>
                    <a:pt x="11" y="160"/>
                  </a:lnTo>
                  <a:lnTo>
                    <a:pt x="11" y="160"/>
                  </a:lnTo>
                  <a:lnTo>
                    <a:pt x="26" y="140"/>
                  </a:lnTo>
                  <a:lnTo>
                    <a:pt x="42" y="121"/>
                  </a:lnTo>
                  <a:lnTo>
                    <a:pt x="58" y="102"/>
                  </a:lnTo>
                  <a:lnTo>
                    <a:pt x="73" y="83"/>
                  </a:lnTo>
                  <a:lnTo>
                    <a:pt x="73" y="83"/>
                  </a:lnTo>
                  <a:lnTo>
                    <a:pt x="94" y="54"/>
                  </a:lnTo>
                  <a:lnTo>
                    <a:pt x="105" y="41"/>
                  </a:lnTo>
                  <a:lnTo>
                    <a:pt x="115" y="28"/>
                  </a:lnTo>
                  <a:lnTo>
                    <a:pt x="115" y="28"/>
                  </a:lnTo>
                  <a:lnTo>
                    <a:pt x="123" y="19"/>
                  </a:lnTo>
                  <a:lnTo>
                    <a:pt x="127" y="13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30" y="6"/>
                  </a:lnTo>
                  <a:lnTo>
                    <a:pt x="128" y="3"/>
                  </a:lnTo>
                  <a:lnTo>
                    <a:pt x="124" y="0"/>
                  </a:lnTo>
                  <a:lnTo>
                    <a:pt x="121" y="2"/>
                  </a:lnTo>
                  <a:lnTo>
                    <a:pt x="119" y="3"/>
                  </a:lnTo>
                  <a:lnTo>
                    <a:pt x="118" y="4"/>
                  </a:lnTo>
                  <a:lnTo>
                    <a:pt x="11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1" name="Freeform 1091"/>
            <p:cNvSpPr/>
            <p:nvPr/>
          </p:nvSpPr>
          <p:spPr bwMode="auto">
            <a:xfrm>
              <a:off x="4246563" y="4664075"/>
              <a:ext cx="17463" cy="44450"/>
            </a:xfrm>
            <a:custGeom>
              <a:avLst/>
              <a:gdLst/>
              <a:ahLst/>
              <a:cxnLst>
                <a:cxn ang="0">
                  <a:pos x="34" y="4"/>
                </a:cxn>
                <a:cxn ang="0">
                  <a:pos x="34" y="4"/>
                </a:cxn>
                <a:cxn ang="0">
                  <a:pos x="23" y="32"/>
                </a:cxn>
                <a:cxn ang="0">
                  <a:pos x="14" y="59"/>
                </a:cxn>
                <a:cxn ang="0">
                  <a:pos x="14" y="59"/>
                </a:cxn>
                <a:cxn ang="0">
                  <a:pos x="10" y="71"/>
                </a:cxn>
                <a:cxn ang="0">
                  <a:pos x="8" y="83"/>
                </a:cxn>
                <a:cxn ang="0">
                  <a:pos x="5" y="94"/>
                </a:cxn>
                <a:cxn ang="0">
                  <a:pos x="1" y="106"/>
                </a:cxn>
                <a:cxn ang="0">
                  <a:pos x="1" y="106"/>
                </a:cxn>
                <a:cxn ang="0">
                  <a:pos x="0" y="108"/>
                </a:cxn>
                <a:cxn ang="0">
                  <a:pos x="0" y="110"/>
                </a:cxn>
                <a:cxn ang="0">
                  <a:pos x="4" y="114"/>
                </a:cxn>
                <a:cxn ang="0">
                  <a:pos x="5" y="114"/>
                </a:cxn>
                <a:cxn ang="0">
                  <a:pos x="8" y="114"/>
                </a:cxn>
                <a:cxn ang="0">
                  <a:pos x="9" y="114"/>
                </a:cxn>
                <a:cxn ang="0">
                  <a:pos x="10" y="111"/>
                </a:cxn>
                <a:cxn ang="0">
                  <a:pos x="10" y="111"/>
                </a:cxn>
                <a:cxn ang="0">
                  <a:pos x="14" y="101"/>
                </a:cxn>
                <a:cxn ang="0">
                  <a:pos x="17" y="91"/>
                </a:cxn>
                <a:cxn ang="0">
                  <a:pos x="22" y="70"/>
                </a:cxn>
                <a:cxn ang="0">
                  <a:pos x="22" y="70"/>
                </a:cxn>
                <a:cxn ang="0">
                  <a:pos x="33" y="38"/>
                </a:cxn>
                <a:cxn ang="0">
                  <a:pos x="46" y="7"/>
                </a:cxn>
                <a:cxn ang="0">
                  <a:pos x="46" y="7"/>
                </a:cxn>
                <a:cxn ang="0">
                  <a:pos x="46" y="6"/>
                </a:cxn>
                <a:cxn ang="0">
                  <a:pos x="46" y="3"/>
                </a:cxn>
                <a:cxn ang="0">
                  <a:pos x="44" y="2"/>
                </a:cxn>
                <a:cxn ang="0">
                  <a:pos x="42" y="0"/>
                </a:cxn>
                <a:cxn ang="0">
                  <a:pos x="38" y="2"/>
                </a:cxn>
                <a:cxn ang="0">
                  <a:pos x="35" y="3"/>
                </a:cxn>
                <a:cxn ang="0">
                  <a:pos x="34" y="4"/>
                </a:cxn>
                <a:cxn ang="0">
                  <a:pos x="34" y="4"/>
                </a:cxn>
              </a:cxnLst>
              <a:rect l="0" t="0" r="r" b="b"/>
              <a:pathLst>
                <a:path w="46" h="114">
                  <a:moveTo>
                    <a:pt x="34" y="4"/>
                  </a:moveTo>
                  <a:lnTo>
                    <a:pt x="34" y="4"/>
                  </a:lnTo>
                  <a:lnTo>
                    <a:pt x="23" y="32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0" y="71"/>
                  </a:lnTo>
                  <a:lnTo>
                    <a:pt x="8" y="83"/>
                  </a:lnTo>
                  <a:lnTo>
                    <a:pt x="5" y="94"/>
                  </a:lnTo>
                  <a:lnTo>
                    <a:pt x="1" y="106"/>
                  </a:lnTo>
                  <a:lnTo>
                    <a:pt x="1" y="106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8" y="114"/>
                  </a:lnTo>
                  <a:lnTo>
                    <a:pt x="9" y="114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14" y="101"/>
                  </a:lnTo>
                  <a:lnTo>
                    <a:pt x="17" y="91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33" y="38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3"/>
                  </a:lnTo>
                  <a:lnTo>
                    <a:pt x="44" y="2"/>
                  </a:lnTo>
                  <a:lnTo>
                    <a:pt x="42" y="0"/>
                  </a:lnTo>
                  <a:lnTo>
                    <a:pt x="38" y="2"/>
                  </a:lnTo>
                  <a:lnTo>
                    <a:pt x="35" y="3"/>
                  </a:lnTo>
                  <a:lnTo>
                    <a:pt x="34" y="4"/>
                  </a:lnTo>
                  <a:lnTo>
                    <a:pt x="3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2" name="Freeform 1092"/>
            <p:cNvSpPr/>
            <p:nvPr/>
          </p:nvSpPr>
          <p:spPr bwMode="auto">
            <a:xfrm>
              <a:off x="4252913" y="4662488"/>
              <a:ext cx="34925" cy="61913"/>
            </a:xfrm>
            <a:custGeom>
              <a:avLst/>
              <a:gdLst/>
              <a:ahLst/>
              <a:cxnLst>
                <a:cxn ang="0">
                  <a:pos x="76" y="1"/>
                </a:cxn>
                <a:cxn ang="0">
                  <a:pos x="76" y="1"/>
                </a:cxn>
                <a:cxn ang="0">
                  <a:pos x="68" y="9"/>
                </a:cxn>
                <a:cxn ang="0">
                  <a:pos x="61" y="18"/>
                </a:cxn>
                <a:cxn ang="0">
                  <a:pos x="48" y="36"/>
                </a:cxn>
                <a:cxn ang="0">
                  <a:pos x="36" y="56"/>
                </a:cxn>
                <a:cxn ang="0">
                  <a:pos x="26" y="77"/>
                </a:cxn>
                <a:cxn ang="0">
                  <a:pos x="26" y="77"/>
                </a:cxn>
                <a:cxn ang="0">
                  <a:pos x="18" y="94"/>
                </a:cxn>
                <a:cxn ang="0">
                  <a:pos x="10" y="112"/>
                </a:cxn>
                <a:cxn ang="0">
                  <a:pos x="4" y="132"/>
                </a:cxn>
                <a:cxn ang="0">
                  <a:pos x="0" y="150"/>
                </a:cxn>
                <a:cxn ang="0">
                  <a:pos x="0" y="150"/>
                </a:cxn>
                <a:cxn ang="0">
                  <a:pos x="0" y="153"/>
                </a:cxn>
                <a:cxn ang="0">
                  <a:pos x="1" y="155"/>
                </a:cxn>
                <a:cxn ang="0">
                  <a:pos x="2" y="155"/>
                </a:cxn>
                <a:cxn ang="0">
                  <a:pos x="5" y="157"/>
                </a:cxn>
                <a:cxn ang="0">
                  <a:pos x="9" y="155"/>
                </a:cxn>
                <a:cxn ang="0">
                  <a:pos x="10" y="153"/>
                </a:cxn>
                <a:cxn ang="0">
                  <a:pos x="12" y="150"/>
                </a:cxn>
                <a:cxn ang="0">
                  <a:pos x="12" y="150"/>
                </a:cxn>
                <a:cxn ang="0">
                  <a:pos x="13" y="141"/>
                </a:cxn>
                <a:cxn ang="0">
                  <a:pos x="16" y="132"/>
                </a:cxn>
                <a:cxn ang="0">
                  <a:pos x="23" y="111"/>
                </a:cxn>
                <a:cxn ang="0">
                  <a:pos x="31" y="91"/>
                </a:cxn>
                <a:cxn ang="0">
                  <a:pos x="40" y="74"/>
                </a:cxn>
                <a:cxn ang="0">
                  <a:pos x="40" y="74"/>
                </a:cxn>
                <a:cxn ang="0">
                  <a:pos x="50" y="57"/>
                </a:cxn>
                <a:cxn ang="0">
                  <a:pos x="60" y="40"/>
                </a:cxn>
                <a:cxn ang="0">
                  <a:pos x="70" y="25"/>
                </a:cxn>
                <a:cxn ang="0">
                  <a:pos x="84" y="9"/>
                </a:cxn>
                <a:cxn ang="0">
                  <a:pos x="84" y="9"/>
                </a:cxn>
                <a:cxn ang="0">
                  <a:pos x="85" y="8"/>
                </a:cxn>
                <a:cxn ang="0">
                  <a:pos x="86" y="5"/>
                </a:cxn>
                <a:cxn ang="0">
                  <a:pos x="84" y="1"/>
                </a:cxn>
                <a:cxn ang="0">
                  <a:pos x="80" y="0"/>
                </a:cxn>
                <a:cxn ang="0">
                  <a:pos x="78" y="0"/>
                </a:cxn>
                <a:cxn ang="0">
                  <a:pos x="76" y="1"/>
                </a:cxn>
                <a:cxn ang="0">
                  <a:pos x="76" y="1"/>
                </a:cxn>
              </a:cxnLst>
              <a:rect l="0" t="0" r="r" b="b"/>
              <a:pathLst>
                <a:path w="86" h="157">
                  <a:moveTo>
                    <a:pt x="76" y="1"/>
                  </a:moveTo>
                  <a:lnTo>
                    <a:pt x="76" y="1"/>
                  </a:lnTo>
                  <a:lnTo>
                    <a:pt x="68" y="9"/>
                  </a:lnTo>
                  <a:lnTo>
                    <a:pt x="61" y="18"/>
                  </a:lnTo>
                  <a:lnTo>
                    <a:pt x="48" y="36"/>
                  </a:lnTo>
                  <a:lnTo>
                    <a:pt x="36" y="56"/>
                  </a:lnTo>
                  <a:lnTo>
                    <a:pt x="26" y="77"/>
                  </a:lnTo>
                  <a:lnTo>
                    <a:pt x="26" y="77"/>
                  </a:lnTo>
                  <a:lnTo>
                    <a:pt x="18" y="94"/>
                  </a:lnTo>
                  <a:lnTo>
                    <a:pt x="10" y="112"/>
                  </a:lnTo>
                  <a:lnTo>
                    <a:pt x="4" y="132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3"/>
                  </a:lnTo>
                  <a:lnTo>
                    <a:pt x="1" y="155"/>
                  </a:lnTo>
                  <a:lnTo>
                    <a:pt x="2" y="155"/>
                  </a:lnTo>
                  <a:lnTo>
                    <a:pt x="5" y="157"/>
                  </a:lnTo>
                  <a:lnTo>
                    <a:pt x="9" y="155"/>
                  </a:lnTo>
                  <a:lnTo>
                    <a:pt x="10" y="153"/>
                  </a:lnTo>
                  <a:lnTo>
                    <a:pt x="12" y="150"/>
                  </a:lnTo>
                  <a:lnTo>
                    <a:pt x="12" y="150"/>
                  </a:lnTo>
                  <a:lnTo>
                    <a:pt x="13" y="141"/>
                  </a:lnTo>
                  <a:lnTo>
                    <a:pt x="16" y="132"/>
                  </a:lnTo>
                  <a:lnTo>
                    <a:pt x="23" y="111"/>
                  </a:lnTo>
                  <a:lnTo>
                    <a:pt x="31" y="91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50" y="57"/>
                  </a:lnTo>
                  <a:lnTo>
                    <a:pt x="60" y="40"/>
                  </a:lnTo>
                  <a:lnTo>
                    <a:pt x="70" y="25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5" y="8"/>
                  </a:lnTo>
                  <a:lnTo>
                    <a:pt x="86" y="5"/>
                  </a:lnTo>
                  <a:lnTo>
                    <a:pt x="84" y="1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6" y="1"/>
                  </a:lnTo>
                  <a:lnTo>
                    <a:pt x="7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3" name="Freeform 1093"/>
            <p:cNvSpPr/>
            <p:nvPr/>
          </p:nvSpPr>
          <p:spPr bwMode="auto">
            <a:xfrm>
              <a:off x="4271963" y="4672013"/>
              <a:ext cx="33338" cy="58738"/>
            </a:xfrm>
            <a:custGeom>
              <a:avLst/>
              <a:gdLst/>
              <a:ahLst/>
              <a:cxnLst>
                <a:cxn ang="0">
                  <a:pos x="75" y="2"/>
                </a:cxn>
                <a:cxn ang="0">
                  <a:pos x="75" y="2"/>
                </a:cxn>
                <a:cxn ang="0">
                  <a:pos x="53" y="31"/>
                </a:cxn>
                <a:cxn ang="0">
                  <a:pos x="43" y="47"/>
                </a:cxn>
                <a:cxn ang="0">
                  <a:pos x="32" y="64"/>
                </a:cxn>
                <a:cxn ang="0">
                  <a:pos x="23" y="81"/>
                </a:cxn>
                <a:cxn ang="0">
                  <a:pos x="14" y="98"/>
                </a:cxn>
                <a:cxn ang="0">
                  <a:pos x="7" y="115"/>
                </a:cxn>
                <a:cxn ang="0">
                  <a:pos x="1" y="133"/>
                </a:cxn>
                <a:cxn ang="0">
                  <a:pos x="1" y="133"/>
                </a:cxn>
                <a:cxn ang="0">
                  <a:pos x="0" y="134"/>
                </a:cxn>
                <a:cxn ang="0">
                  <a:pos x="0" y="13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0" y="142"/>
                </a:cxn>
                <a:cxn ang="0">
                  <a:pos x="1" y="143"/>
                </a:cxn>
                <a:cxn ang="0">
                  <a:pos x="5" y="146"/>
                </a:cxn>
                <a:cxn ang="0">
                  <a:pos x="9" y="145"/>
                </a:cxn>
                <a:cxn ang="0">
                  <a:pos x="10" y="143"/>
                </a:cxn>
                <a:cxn ang="0">
                  <a:pos x="11" y="141"/>
                </a:cxn>
                <a:cxn ang="0">
                  <a:pos x="11" y="141"/>
                </a:cxn>
                <a:cxn ang="0">
                  <a:pos x="17" y="124"/>
                </a:cxn>
                <a:cxn ang="0">
                  <a:pos x="23" y="107"/>
                </a:cxn>
                <a:cxn ang="0">
                  <a:pos x="31" y="88"/>
                </a:cxn>
                <a:cxn ang="0">
                  <a:pos x="40" y="71"/>
                </a:cxn>
                <a:cxn ang="0">
                  <a:pos x="51" y="56"/>
                </a:cxn>
                <a:cxn ang="0">
                  <a:pos x="61" y="39"/>
                </a:cxn>
                <a:cxn ang="0">
                  <a:pos x="83" y="10"/>
                </a:cxn>
                <a:cxn ang="0">
                  <a:pos x="83" y="10"/>
                </a:cxn>
                <a:cxn ang="0">
                  <a:pos x="85" y="7"/>
                </a:cxn>
                <a:cxn ang="0">
                  <a:pos x="85" y="5"/>
                </a:cxn>
                <a:cxn ang="0">
                  <a:pos x="83" y="1"/>
                </a:cxn>
                <a:cxn ang="0">
                  <a:pos x="81" y="1"/>
                </a:cxn>
                <a:cxn ang="0">
                  <a:pos x="79" y="0"/>
                </a:cxn>
                <a:cxn ang="0">
                  <a:pos x="77" y="0"/>
                </a:cxn>
                <a:cxn ang="0">
                  <a:pos x="75" y="2"/>
                </a:cxn>
                <a:cxn ang="0">
                  <a:pos x="75" y="2"/>
                </a:cxn>
              </a:cxnLst>
              <a:rect l="0" t="0" r="r" b="b"/>
              <a:pathLst>
                <a:path w="85" h="146">
                  <a:moveTo>
                    <a:pt x="75" y="2"/>
                  </a:moveTo>
                  <a:lnTo>
                    <a:pt x="75" y="2"/>
                  </a:lnTo>
                  <a:lnTo>
                    <a:pt x="53" y="31"/>
                  </a:lnTo>
                  <a:lnTo>
                    <a:pt x="43" y="47"/>
                  </a:lnTo>
                  <a:lnTo>
                    <a:pt x="32" y="64"/>
                  </a:lnTo>
                  <a:lnTo>
                    <a:pt x="23" y="81"/>
                  </a:lnTo>
                  <a:lnTo>
                    <a:pt x="14" y="98"/>
                  </a:lnTo>
                  <a:lnTo>
                    <a:pt x="7" y="115"/>
                  </a:lnTo>
                  <a:lnTo>
                    <a:pt x="1" y="133"/>
                  </a:lnTo>
                  <a:lnTo>
                    <a:pt x="1" y="133"/>
                  </a:lnTo>
                  <a:lnTo>
                    <a:pt x="0" y="134"/>
                  </a:lnTo>
                  <a:lnTo>
                    <a:pt x="0" y="13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2"/>
                  </a:lnTo>
                  <a:lnTo>
                    <a:pt x="1" y="143"/>
                  </a:lnTo>
                  <a:lnTo>
                    <a:pt x="5" y="146"/>
                  </a:lnTo>
                  <a:lnTo>
                    <a:pt x="9" y="145"/>
                  </a:lnTo>
                  <a:lnTo>
                    <a:pt x="10" y="143"/>
                  </a:lnTo>
                  <a:lnTo>
                    <a:pt x="11" y="141"/>
                  </a:lnTo>
                  <a:lnTo>
                    <a:pt x="11" y="141"/>
                  </a:lnTo>
                  <a:lnTo>
                    <a:pt x="17" y="124"/>
                  </a:lnTo>
                  <a:lnTo>
                    <a:pt x="23" y="107"/>
                  </a:lnTo>
                  <a:lnTo>
                    <a:pt x="31" y="88"/>
                  </a:lnTo>
                  <a:lnTo>
                    <a:pt x="40" y="71"/>
                  </a:lnTo>
                  <a:lnTo>
                    <a:pt x="51" y="56"/>
                  </a:lnTo>
                  <a:lnTo>
                    <a:pt x="61" y="39"/>
                  </a:lnTo>
                  <a:lnTo>
                    <a:pt x="83" y="10"/>
                  </a:lnTo>
                  <a:lnTo>
                    <a:pt x="83" y="10"/>
                  </a:lnTo>
                  <a:lnTo>
                    <a:pt x="85" y="7"/>
                  </a:lnTo>
                  <a:lnTo>
                    <a:pt x="85" y="5"/>
                  </a:lnTo>
                  <a:lnTo>
                    <a:pt x="83" y="1"/>
                  </a:lnTo>
                  <a:lnTo>
                    <a:pt x="81" y="1"/>
                  </a:lnTo>
                  <a:lnTo>
                    <a:pt x="79" y="0"/>
                  </a:lnTo>
                  <a:lnTo>
                    <a:pt x="77" y="0"/>
                  </a:lnTo>
                  <a:lnTo>
                    <a:pt x="75" y="2"/>
                  </a:lnTo>
                  <a:lnTo>
                    <a:pt x="7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4" name="Freeform 1094"/>
            <p:cNvSpPr/>
            <p:nvPr/>
          </p:nvSpPr>
          <p:spPr bwMode="auto">
            <a:xfrm>
              <a:off x="4287838" y="4687888"/>
              <a:ext cx="30163" cy="50800"/>
            </a:xfrm>
            <a:custGeom>
              <a:avLst/>
              <a:gdLst/>
              <a:ahLst/>
              <a:cxnLst>
                <a:cxn ang="0">
                  <a:pos x="66" y="4"/>
                </a:cxn>
                <a:cxn ang="0">
                  <a:pos x="66" y="4"/>
                </a:cxn>
                <a:cxn ang="0">
                  <a:pos x="63" y="11"/>
                </a:cxn>
                <a:cxn ang="0">
                  <a:pos x="59" y="16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30" y="63"/>
                </a:cxn>
                <a:cxn ang="0">
                  <a:pos x="30" y="63"/>
                </a:cxn>
                <a:cxn ang="0">
                  <a:pos x="13" y="92"/>
                </a:cxn>
                <a:cxn ang="0">
                  <a:pos x="5" y="108"/>
                </a:cxn>
                <a:cxn ang="0">
                  <a:pos x="1" y="116"/>
                </a:cxn>
                <a:cxn ang="0">
                  <a:pos x="0" y="125"/>
                </a:cxn>
                <a:cxn ang="0">
                  <a:pos x="0" y="125"/>
                </a:cxn>
                <a:cxn ang="0">
                  <a:pos x="0" y="127"/>
                </a:cxn>
                <a:cxn ang="0">
                  <a:pos x="0" y="129"/>
                </a:cxn>
                <a:cxn ang="0">
                  <a:pos x="4" y="131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11" y="127"/>
                </a:cxn>
                <a:cxn ang="0">
                  <a:pos x="11" y="127"/>
                </a:cxn>
                <a:cxn ang="0">
                  <a:pos x="13" y="118"/>
                </a:cxn>
                <a:cxn ang="0">
                  <a:pos x="17" y="109"/>
                </a:cxn>
                <a:cxn ang="0">
                  <a:pos x="25" y="93"/>
                </a:cxn>
                <a:cxn ang="0">
                  <a:pos x="35" y="76"/>
                </a:cxn>
                <a:cxn ang="0">
                  <a:pos x="45" y="61"/>
                </a:cxn>
                <a:cxn ang="0">
                  <a:pos x="45" y="61"/>
                </a:cxn>
                <a:cxn ang="0">
                  <a:pos x="52" y="48"/>
                </a:cxn>
                <a:cxn ang="0">
                  <a:pos x="62" y="34"/>
                </a:cxn>
                <a:cxn ang="0">
                  <a:pos x="71" y="21"/>
                </a:cxn>
                <a:cxn ang="0">
                  <a:pos x="75" y="15"/>
                </a:cxn>
                <a:cxn ang="0">
                  <a:pos x="76" y="7"/>
                </a:cxn>
                <a:cxn ang="0">
                  <a:pos x="76" y="7"/>
                </a:cxn>
                <a:cxn ang="0">
                  <a:pos x="76" y="4"/>
                </a:cxn>
                <a:cxn ang="0">
                  <a:pos x="76" y="3"/>
                </a:cxn>
                <a:cxn ang="0">
                  <a:pos x="72" y="0"/>
                </a:cxn>
                <a:cxn ang="0">
                  <a:pos x="68" y="0"/>
                </a:cxn>
                <a:cxn ang="0">
                  <a:pos x="67" y="2"/>
                </a:cxn>
                <a:cxn ang="0">
                  <a:pos x="66" y="4"/>
                </a:cxn>
                <a:cxn ang="0">
                  <a:pos x="66" y="4"/>
                </a:cxn>
              </a:cxnLst>
              <a:rect l="0" t="0" r="r" b="b"/>
              <a:pathLst>
                <a:path w="76" h="131">
                  <a:moveTo>
                    <a:pt x="66" y="4"/>
                  </a:moveTo>
                  <a:lnTo>
                    <a:pt x="66" y="4"/>
                  </a:lnTo>
                  <a:lnTo>
                    <a:pt x="63" y="11"/>
                  </a:lnTo>
                  <a:lnTo>
                    <a:pt x="59" y="16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13" y="92"/>
                  </a:lnTo>
                  <a:lnTo>
                    <a:pt x="5" y="108"/>
                  </a:lnTo>
                  <a:lnTo>
                    <a:pt x="1" y="116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0" y="127"/>
                  </a:lnTo>
                  <a:lnTo>
                    <a:pt x="0" y="129"/>
                  </a:lnTo>
                  <a:lnTo>
                    <a:pt x="4" y="131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11" y="127"/>
                  </a:lnTo>
                  <a:lnTo>
                    <a:pt x="11" y="127"/>
                  </a:lnTo>
                  <a:lnTo>
                    <a:pt x="13" y="118"/>
                  </a:lnTo>
                  <a:lnTo>
                    <a:pt x="17" y="109"/>
                  </a:lnTo>
                  <a:lnTo>
                    <a:pt x="25" y="93"/>
                  </a:lnTo>
                  <a:lnTo>
                    <a:pt x="35" y="76"/>
                  </a:lnTo>
                  <a:lnTo>
                    <a:pt x="45" y="61"/>
                  </a:lnTo>
                  <a:lnTo>
                    <a:pt x="45" y="61"/>
                  </a:lnTo>
                  <a:lnTo>
                    <a:pt x="52" y="48"/>
                  </a:lnTo>
                  <a:lnTo>
                    <a:pt x="62" y="34"/>
                  </a:lnTo>
                  <a:lnTo>
                    <a:pt x="71" y="21"/>
                  </a:lnTo>
                  <a:lnTo>
                    <a:pt x="75" y="15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7" y="2"/>
                  </a:lnTo>
                  <a:lnTo>
                    <a:pt x="66" y="4"/>
                  </a:lnTo>
                  <a:lnTo>
                    <a:pt x="6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5" name="Freeform 1095"/>
            <p:cNvSpPr/>
            <p:nvPr/>
          </p:nvSpPr>
          <p:spPr bwMode="auto">
            <a:xfrm>
              <a:off x="4308476" y="4694238"/>
              <a:ext cx="30163" cy="47625"/>
            </a:xfrm>
            <a:custGeom>
              <a:avLst/>
              <a:gdLst/>
              <a:ahLst/>
              <a:cxnLst>
                <a:cxn ang="0">
                  <a:pos x="66" y="4"/>
                </a:cxn>
                <a:cxn ang="0">
                  <a:pos x="66" y="4"/>
                </a:cxn>
                <a:cxn ang="0">
                  <a:pos x="63" y="10"/>
                </a:cxn>
                <a:cxn ang="0">
                  <a:pos x="59" y="16"/>
                </a:cxn>
                <a:cxn ang="0">
                  <a:pos x="51" y="27"/>
                </a:cxn>
                <a:cxn ang="0">
                  <a:pos x="51" y="27"/>
                </a:cxn>
                <a:cxn ang="0">
                  <a:pos x="42" y="41"/>
                </a:cxn>
                <a:cxn ang="0">
                  <a:pos x="32" y="54"/>
                </a:cxn>
                <a:cxn ang="0">
                  <a:pos x="32" y="54"/>
                </a:cxn>
                <a:cxn ang="0">
                  <a:pos x="24" y="68"/>
                </a:cxn>
                <a:cxn ang="0">
                  <a:pos x="16" y="83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0" y="116"/>
                </a:cxn>
                <a:cxn ang="0">
                  <a:pos x="3" y="119"/>
                </a:cxn>
                <a:cxn ang="0">
                  <a:pos x="7" y="119"/>
                </a:cxn>
                <a:cxn ang="0">
                  <a:pos x="9" y="119"/>
                </a:cxn>
                <a:cxn ang="0">
                  <a:pos x="11" y="117"/>
                </a:cxn>
                <a:cxn ang="0">
                  <a:pos x="11" y="117"/>
                </a:cxn>
                <a:cxn ang="0">
                  <a:pos x="28" y="84"/>
                </a:cxn>
                <a:cxn ang="0">
                  <a:pos x="37" y="68"/>
                </a:cxn>
                <a:cxn ang="0">
                  <a:pos x="47" y="53"/>
                </a:cxn>
                <a:cxn ang="0">
                  <a:pos x="47" y="53"/>
                </a:cxn>
                <a:cxn ang="0">
                  <a:pos x="56" y="40"/>
                </a:cxn>
                <a:cxn ang="0">
                  <a:pos x="64" y="25"/>
                </a:cxn>
                <a:cxn ang="0">
                  <a:pos x="64" y="25"/>
                </a:cxn>
                <a:cxn ang="0">
                  <a:pos x="71" y="17"/>
                </a:cxn>
                <a:cxn ang="0">
                  <a:pos x="75" y="12"/>
                </a:cxn>
                <a:cxn ang="0">
                  <a:pos x="77" y="7"/>
                </a:cxn>
                <a:cxn ang="0">
                  <a:pos x="77" y="7"/>
                </a:cxn>
                <a:cxn ang="0">
                  <a:pos x="77" y="4"/>
                </a:cxn>
                <a:cxn ang="0">
                  <a:pos x="76" y="3"/>
                </a:cxn>
                <a:cxn ang="0">
                  <a:pos x="73" y="0"/>
                </a:cxn>
                <a:cxn ang="0">
                  <a:pos x="68" y="0"/>
                </a:cxn>
                <a:cxn ang="0">
                  <a:pos x="67" y="2"/>
                </a:cxn>
                <a:cxn ang="0">
                  <a:pos x="66" y="4"/>
                </a:cxn>
                <a:cxn ang="0">
                  <a:pos x="66" y="4"/>
                </a:cxn>
              </a:cxnLst>
              <a:rect l="0" t="0" r="r" b="b"/>
              <a:pathLst>
                <a:path w="77" h="119">
                  <a:moveTo>
                    <a:pt x="66" y="4"/>
                  </a:moveTo>
                  <a:lnTo>
                    <a:pt x="66" y="4"/>
                  </a:lnTo>
                  <a:lnTo>
                    <a:pt x="63" y="10"/>
                  </a:lnTo>
                  <a:lnTo>
                    <a:pt x="59" y="16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42" y="41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24" y="68"/>
                  </a:lnTo>
                  <a:lnTo>
                    <a:pt x="16" y="83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0" y="116"/>
                  </a:lnTo>
                  <a:lnTo>
                    <a:pt x="3" y="119"/>
                  </a:lnTo>
                  <a:lnTo>
                    <a:pt x="7" y="119"/>
                  </a:lnTo>
                  <a:lnTo>
                    <a:pt x="9" y="119"/>
                  </a:lnTo>
                  <a:lnTo>
                    <a:pt x="11" y="117"/>
                  </a:lnTo>
                  <a:lnTo>
                    <a:pt x="11" y="117"/>
                  </a:lnTo>
                  <a:lnTo>
                    <a:pt x="28" y="84"/>
                  </a:lnTo>
                  <a:lnTo>
                    <a:pt x="37" y="68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56" y="40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71" y="17"/>
                  </a:lnTo>
                  <a:lnTo>
                    <a:pt x="75" y="12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77" y="4"/>
                  </a:lnTo>
                  <a:lnTo>
                    <a:pt x="76" y="3"/>
                  </a:lnTo>
                  <a:lnTo>
                    <a:pt x="73" y="0"/>
                  </a:lnTo>
                  <a:lnTo>
                    <a:pt x="68" y="0"/>
                  </a:lnTo>
                  <a:lnTo>
                    <a:pt x="67" y="2"/>
                  </a:lnTo>
                  <a:lnTo>
                    <a:pt x="66" y="4"/>
                  </a:lnTo>
                  <a:lnTo>
                    <a:pt x="6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6" name="Freeform 1096"/>
            <p:cNvSpPr/>
            <p:nvPr/>
          </p:nvSpPr>
          <p:spPr bwMode="auto">
            <a:xfrm>
              <a:off x="4184651" y="4686300"/>
              <a:ext cx="15875" cy="25400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28" y="4"/>
                </a:cxn>
                <a:cxn ang="0">
                  <a:pos x="16" y="31"/>
                </a:cxn>
                <a:cxn ang="0">
                  <a:pos x="9" y="43"/>
                </a:cxn>
                <a:cxn ang="0">
                  <a:pos x="1" y="56"/>
                </a:cxn>
                <a:cxn ang="0">
                  <a:pos x="1" y="56"/>
                </a:cxn>
                <a:cxn ang="0">
                  <a:pos x="0" y="57"/>
                </a:cxn>
                <a:cxn ang="0">
                  <a:pos x="0" y="60"/>
                </a:cxn>
                <a:cxn ang="0">
                  <a:pos x="1" y="61"/>
                </a:cxn>
                <a:cxn ang="0">
                  <a:pos x="3" y="63"/>
                </a:cxn>
                <a:cxn ang="0">
                  <a:pos x="8" y="64"/>
                </a:cxn>
                <a:cxn ang="0">
                  <a:pos x="9" y="63"/>
                </a:cxn>
                <a:cxn ang="0">
                  <a:pos x="12" y="61"/>
                </a:cxn>
                <a:cxn ang="0">
                  <a:pos x="12" y="61"/>
                </a:cxn>
                <a:cxn ang="0">
                  <a:pos x="20" y="48"/>
                </a:cxn>
                <a:cxn ang="0">
                  <a:pos x="26" y="35"/>
                </a:cxn>
                <a:cxn ang="0">
                  <a:pos x="38" y="6"/>
                </a:cxn>
                <a:cxn ang="0">
                  <a:pos x="38" y="6"/>
                </a:cxn>
                <a:cxn ang="0">
                  <a:pos x="39" y="5"/>
                </a:cxn>
                <a:cxn ang="0">
                  <a:pos x="38" y="2"/>
                </a:cxn>
                <a:cxn ang="0">
                  <a:pos x="37" y="1"/>
                </a:cxn>
                <a:cxn ang="0">
                  <a:pos x="35" y="0"/>
                </a:cxn>
                <a:cxn ang="0">
                  <a:pos x="32" y="1"/>
                </a:cxn>
                <a:cxn ang="0">
                  <a:pos x="29" y="1"/>
                </a:cxn>
                <a:cxn ang="0">
                  <a:pos x="28" y="4"/>
                </a:cxn>
                <a:cxn ang="0">
                  <a:pos x="28" y="4"/>
                </a:cxn>
              </a:cxnLst>
              <a:rect l="0" t="0" r="r" b="b"/>
              <a:pathLst>
                <a:path w="39" h="64">
                  <a:moveTo>
                    <a:pt x="28" y="4"/>
                  </a:moveTo>
                  <a:lnTo>
                    <a:pt x="28" y="4"/>
                  </a:lnTo>
                  <a:lnTo>
                    <a:pt x="16" y="31"/>
                  </a:lnTo>
                  <a:lnTo>
                    <a:pt x="9" y="43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1" y="61"/>
                  </a:lnTo>
                  <a:lnTo>
                    <a:pt x="3" y="63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20" y="48"/>
                  </a:lnTo>
                  <a:lnTo>
                    <a:pt x="26" y="35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9" y="5"/>
                  </a:lnTo>
                  <a:lnTo>
                    <a:pt x="38" y="2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8" y="4"/>
                  </a:lnTo>
                  <a:lnTo>
                    <a:pt x="2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7" name="Freeform 1097"/>
            <p:cNvSpPr/>
            <p:nvPr/>
          </p:nvSpPr>
          <p:spPr bwMode="auto">
            <a:xfrm>
              <a:off x="4206876" y="4713288"/>
              <a:ext cx="12700" cy="25400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19" y="6"/>
                </a:cxn>
                <a:cxn ang="0">
                  <a:pos x="17" y="19"/>
                </a:cxn>
                <a:cxn ang="0">
                  <a:pos x="13" y="33"/>
                </a:cxn>
                <a:cxn ang="0">
                  <a:pos x="6" y="44"/>
                </a:cxn>
                <a:cxn ang="0">
                  <a:pos x="1" y="56"/>
                </a:cxn>
                <a:cxn ang="0">
                  <a:pos x="1" y="56"/>
                </a:cxn>
                <a:cxn ang="0">
                  <a:pos x="0" y="59"/>
                </a:cxn>
                <a:cxn ang="0">
                  <a:pos x="0" y="61"/>
                </a:cxn>
                <a:cxn ang="0">
                  <a:pos x="4" y="64"/>
                </a:cxn>
                <a:cxn ang="0">
                  <a:pos x="8" y="65"/>
                </a:cxn>
                <a:cxn ang="0">
                  <a:pos x="9" y="64"/>
                </a:cxn>
                <a:cxn ang="0">
                  <a:pos x="10" y="63"/>
                </a:cxn>
                <a:cxn ang="0">
                  <a:pos x="10" y="63"/>
                </a:cxn>
                <a:cxn ang="0">
                  <a:pos x="18" y="48"/>
                </a:cxn>
                <a:cxn ang="0">
                  <a:pos x="23" y="35"/>
                </a:cxn>
                <a:cxn ang="0">
                  <a:pos x="29" y="21"/>
                </a:cxn>
                <a:cxn ang="0">
                  <a:pos x="30" y="13"/>
                </a:cxn>
                <a:cxn ang="0">
                  <a:pos x="30" y="6"/>
                </a:cxn>
                <a:cxn ang="0">
                  <a:pos x="30" y="6"/>
                </a:cxn>
                <a:cxn ang="0">
                  <a:pos x="30" y="4"/>
                </a:cxn>
                <a:cxn ang="0">
                  <a:pos x="29" y="1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19" y="4"/>
                </a:cxn>
                <a:cxn ang="0">
                  <a:pos x="19" y="6"/>
                </a:cxn>
                <a:cxn ang="0">
                  <a:pos x="19" y="6"/>
                </a:cxn>
              </a:cxnLst>
              <a:rect l="0" t="0" r="r" b="b"/>
              <a:pathLst>
                <a:path w="30" h="65">
                  <a:moveTo>
                    <a:pt x="19" y="6"/>
                  </a:moveTo>
                  <a:lnTo>
                    <a:pt x="19" y="6"/>
                  </a:lnTo>
                  <a:lnTo>
                    <a:pt x="17" y="19"/>
                  </a:lnTo>
                  <a:lnTo>
                    <a:pt x="13" y="33"/>
                  </a:lnTo>
                  <a:lnTo>
                    <a:pt x="6" y="44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0" y="59"/>
                  </a:lnTo>
                  <a:lnTo>
                    <a:pt x="0" y="61"/>
                  </a:lnTo>
                  <a:lnTo>
                    <a:pt x="4" y="64"/>
                  </a:lnTo>
                  <a:lnTo>
                    <a:pt x="8" y="65"/>
                  </a:lnTo>
                  <a:lnTo>
                    <a:pt x="9" y="64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8" y="48"/>
                  </a:lnTo>
                  <a:lnTo>
                    <a:pt x="23" y="35"/>
                  </a:lnTo>
                  <a:lnTo>
                    <a:pt x="29" y="21"/>
                  </a:lnTo>
                  <a:lnTo>
                    <a:pt x="30" y="13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29" y="1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19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8" name="Freeform 1098"/>
            <p:cNvSpPr/>
            <p:nvPr/>
          </p:nvSpPr>
          <p:spPr bwMode="auto">
            <a:xfrm>
              <a:off x="4235451" y="4743450"/>
              <a:ext cx="11113" cy="25400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15" y="5"/>
                </a:cxn>
                <a:cxn ang="0">
                  <a:pos x="15" y="13"/>
                </a:cxn>
                <a:cxn ang="0">
                  <a:pos x="13" y="22"/>
                </a:cxn>
                <a:cxn ang="0">
                  <a:pos x="10" y="30"/>
                </a:cxn>
                <a:cxn ang="0">
                  <a:pos x="6" y="37"/>
                </a:cxn>
                <a:cxn ang="0">
                  <a:pos x="6" y="37"/>
                </a:cxn>
                <a:cxn ang="0">
                  <a:pos x="2" y="47"/>
                </a:cxn>
                <a:cxn ang="0">
                  <a:pos x="0" y="59"/>
                </a:cxn>
                <a:cxn ang="0">
                  <a:pos x="0" y="59"/>
                </a:cxn>
                <a:cxn ang="0">
                  <a:pos x="1" y="60"/>
                </a:cxn>
                <a:cxn ang="0">
                  <a:pos x="2" y="63"/>
                </a:cxn>
                <a:cxn ang="0">
                  <a:pos x="6" y="64"/>
                </a:cxn>
                <a:cxn ang="0">
                  <a:pos x="10" y="63"/>
                </a:cxn>
                <a:cxn ang="0">
                  <a:pos x="11" y="60"/>
                </a:cxn>
                <a:cxn ang="0">
                  <a:pos x="11" y="59"/>
                </a:cxn>
                <a:cxn ang="0">
                  <a:pos x="11" y="59"/>
                </a:cxn>
                <a:cxn ang="0">
                  <a:pos x="13" y="51"/>
                </a:cxn>
                <a:cxn ang="0">
                  <a:pos x="15" y="44"/>
                </a:cxn>
                <a:cxn ang="0">
                  <a:pos x="22" y="33"/>
                </a:cxn>
                <a:cxn ang="0">
                  <a:pos x="22" y="33"/>
                </a:cxn>
                <a:cxn ang="0">
                  <a:pos x="26" y="20"/>
                </a:cxn>
                <a:cxn ang="0">
                  <a:pos x="27" y="5"/>
                </a:cxn>
                <a:cxn ang="0">
                  <a:pos x="27" y="5"/>
                </a:cxn>
                <a:cxn ang="0">
                  <a:pos x="26" y="3"/>
                </a:cxn>
                <a:cxn ang="0">
                  <a:pos x="25" y="1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5" y="3"/>
                </a:cxn>
                <a:cxn ang="0">
                  <a:pos x="15" y="5"/>
                </a:cxn>
                <a:cxn ang="0">
                  <a:pos x="15" y="5"/>
                </a:cxn>
              </a:cxnLst>
              <a:rect l="0" t="0" r="r" b="b"/>
              <a:pathLst>
                <a:path w="27" h="64">
                  <a:moveTo>
                    <a:pt x="15" y="5"/>
                  </a:moveTo>
                  <a:lnTo>
                    <a:pt x="15" y="5"/>
                  </a:lnTo>
                  <a:lnTo>
                    <a:pt x="15" y="13"/>
                  </a:lnTo>
                  <a:lnTo>
                    <a:pt x="13" y="22"/>
                  </a:lnTo>
                  <a:lnTo>
                    <a:pt x="10" y="30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2" y="47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60"/>
                  </a:lnTo>
                  <a:lnTo>
                    <a:pt x="2" y="63"/>
                  </a:lnTo>
                  <a:lnTo>
                    <a:pt x="6" y="64"/>
                  </a:lnTo>
                  <a:lnTo>
                    <a:pt x="10" y="63"/>
                  </a:lnTo>
                  <a:lnTo>
                    <a:pt x="11" y="60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3" y="51"/>
                  </a:lnTo>
                  <a:lnTo>
                    <a:pt x="15" y="44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6" y="20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9" name="Freeform 1099"/>
            <p:cNvSpPr/>
            <p:nvPr/>
          </p:nvSpPr>
          <p:spPr bwMode="auto">
            <a:xfrm>
              <a:off x="4262438" y="4760913"/>
              <a:ext cx="12700" cy="23813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4" y="4"/>
                </a:cxn>
                <a:cxn ang="0">
                  <a:pos x="12" y="23"/>
                </a:cxn>
                <a:cxn ang="0">
                  <a:pos x="12" y="23"/>
                </a:cxn>
                <a:cxn ang="0">
                  <a:pos x="5" y="36"/>
                </a:cxn>
                <a:cxn ang="0">
                  <a:pos x="1" y="49"/>
                </a:cxn>
                <a:cxn ang="0">
                  <a:pos x="1" y="49"/>
                </a:cxn>
                <a:cxn ang="0">
                  <a:pos x="0" y="51"/>
                </a:cxn>
                <a:cxn ang="0">
                  <a:pos x="0" y="54"/>
                </a:cxn>
                <a:cxn ang="0">
                  <a:pos x="4" y="57"/>
                </a:cxn>
                <a:cxn ang="0">
                  <a:pos x="5" y="58"/>
                </a:cxn>
                <a:cxn ang="0">
                  <a:pos x="8" y="58"/>
                </a:cxn>
                <a:cxn ang="0">
                  <a:pos x="9" y="57"/>
                </a:cxn>
                <a:cxn ang="0">
                  <a:pos x="11" y="55"/>
                </a:cxn>
                <a:cxn ang="0">
                  <a:pos x="11" y="55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6" y="20"/>
                </a:cxn>
                <a:cxn ang="0">
                  <a:pos x="33" y="10"/>
                </a:cxn>
                <a:cxn ang="0">
                  <a:pos x="33" y="10"/>
                </a:cxn>
                <a:cxn ang="0">
                  <a:pos x="34" y="7"/>
                </a:cxn>
                <a:cxn ang="0">
                  <a:pos x="34" y="4"/>
                </a:cxn>
                <a:cxn ang="0">
                  <a:pos x="31" y="2"/>
                </a:cxn>
                <a:cxn ang="0">
                  <a:pos x="28" y="0"/>
                </a:cxn>
                <a:cxn ang="0">
                  <a:pos x="25" y="2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34" h="58">
                  <a:moveTo>
                    <a:pt x="24" y="4"/>
                  </a:moveTo>
                  <a:lnTo>
                    <a:pt x="24" y="4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5" y="36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4" y="57"/>
                  </a:lnTo>
                  <a:lnTo>
                    <a:pt x="5" y="58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6" y="20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4" y="7"/>
                  </a:lnTo>
                  <a:lnTo>
                    <a:pt x="34" y="4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25" y="2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0" name="Freeform 1100"/>
            <p:cNvSpPr/>
            <p:nvPr/>
          </p:nvSpPr>
          <p:spPr bwMode="auto">
            <a:xfrm>
              <a:off x="4297363" y="4778375"/>
              <a:ext cx="9525" cy="23813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14" y="5"/>
                </a:cxn>
                <a:cxn ang="0">
                  <a:pos x="13" y="10"/>
                </a:cxn>
                <a:cxn ang="0">
                  <a:pos x="10" y="15"/>
                </a:cxn>
                <a:cxn ang="0">
                  <a:pos x="8" y="22"/>
                </a:cxn>
                <a:cxn ang="0">
                  <a:pos x="5" y="27"/>
                </a:cxn>
                <a:cxn ang="0">
                  <a:pos x="5" y="27"/>
                </a:cxn>
                <a:cxn ang="0">
                  <a:pos x="2" y="40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0" y="55"/>
                </a:cxn>
                <a:cxn ang="0">
                  <a:pos x="0" y="57"/>
                </a:cxn>
                <a:cxn ang="0">
                  <a:pos x="4" y="60"/>
                </a:cxn>
                <a:cxn ang="0">
                  <a:pos x="8" y="58"/>
                </a:cxn>
                <a:cxn ang="0">
                  <a:pos x="10" y="57"/>
                </a:cxn>
                <a:cxn ang="0">
                  <a:pos x="10" y="56"/>
                </a:cxn>
                <a:cxn ang="0">
                  <a:pos x="10" y="56"/>
                </a:cxn>
                <a:cxn ang="0">
                  <a:pos x="14" y="40"/>
                </a:cxn>
                <a:cxn ang="0">
                  <a:pos x="15" y="34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3" y="15"/>
                </a:cxn>
                <a:cxn ang="0">
                  <a:pos x="25" y="10"/>
                </a:cxn>
                <a:cxn ang="0">
                  <a:pos x="26" y="5"/>
                </a:cxn>
                <a:cxn ang="0">
                  <a:pos x="26" y="5"/>
                </a:cxn>
                <a:cxn ang="0">
                  <a:pos x="26" y="2"/>
                </a:cxn>
                <a:cxn ang="0">
                  <a:pos x="25" y="1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4" y="5"/>
                </a:cxn>
                <a:cxn ang="0">
                  <a:pos x="14" y="5"/>
                </a:cxn>
              </a:cxnLst>
              <a:rect l="0" t="0" r="r" b="b"/>
              <a:pathLst>
                <a:path w="26" h="60">
                  <a:moveTo>
                    <a:pt x="14" y="5"/>
                  </a:moveTo>
                  <a:lnTo>
                    <a:pt x="14" y="5"/>
                  </a:lnTo>
                  <a:lnTo>
                    <a:pt x="13" y="10"/>
                  </a:lnTo>
                  <a:lnTo>
                    <a:pt x="10" y="15"/>
                  </a:lnTo>
                  <a:lnTo>
                    <a:pt x="8" y="22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2" y="40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4" y="60"/>
                  </a:lnTo>
                  <a:lnTo>
                    <a:pt x="8" y="58"/>
                  </a:lnTo>
                  <a:lnTo>
                    <a:pt x="10" y="57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4" y="40"/>
                  </a:lnTo>
                  <a:lnTo>
                    <a:pt x="15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3" y="15"/>
                  </a:lnTo>
                  <a:lnTo>
                    <a:pt x="25" y="10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1" name="Freeform 1101"/>
            <p:cNvSpPr/>
            <p:nvPr/>
          </p:nvSpPr>
          <p:spPr bwMode="auto">
            <a:xfrm>
              <a:off x="4332288" y="4787900"/>
              <a:ext cx="9525" cy="19050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15" y="5"/>
                </a:cxn>
                <a:cxn ang="0">
                  <a:pos x="13" y="14"/>
                </a:cxn>
                <a:cxn ang="0">
                  <a:pos x="10" y="23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0" y="43"/>
                </a:cxn>
                <a:cxn ang="0">
                  <a:pos x="0" y="46"/>
                </a:cxn>
                <a:cxn ang="0">
                  <a:pos x="3" y="48"/>
                </a:cxn>
                <a:cxn ang="0">
                  <a:pos x="7" y="50"/>
                </a:cxn>
                <a:cxn ang="0">
                  <a:pos x="10" y="48"/>
                </a:cxn>
                <a:cxn ang="0">
                  <a:pos x="11" y="46"/>
                </a:cxn>
                <a:cxn ang="0">
                  <a:pos x="11" y="46"/>
                </a:cxn>
                <a:cxn ang="0">
                  <a:pos x="21" y="26"/>
                </a:cxn>
                <a:cxn ang="0">
                  <a:pos x="25" y="16"/>
                </a:cxn>
                <a:cxn ang="0">
                  <a:pos x="27" y="5"/>
                </a:cxn>
                <a:cxn ang="0">
                  <a:pos x="27" y="5"/>
                </a:cxn>
                <a:cxn ang="0">
                  <a:pos x="27" y="2"/>
                </a:cxn>
                <a:cxn ang="0">
                  <a:pos x="25" y="1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6" y="2"/>
                </a:cxn>
                <a:cxn ang="0">
                  <a:pos x="15" y="5"/>
                </a:cxn>
                <a:cxn ang="0">
                  <a:pos x="15" y="5"/>
                </a:cxn>
              </a:cxnLst>
              <a:rect l="0" t="0" r="r" b="b"/>
              <a:pathLst>
                <a:path w="27" h="50">
                  <a:moveTo>
                    <a:pt x="15" y="5"/>
                  </a:moveTo>
                  <a:lnTo>
                    <a:pt x="15" y="5"/>
                  </a:lnTo>
                  <a:lnTo>
                    <a:pt x="13" y="14"/>
                  </a:lnTo>
                  <a:lnTo>
                    <a:pt x="10" y="23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3" y="48"/>
                  </a:lnTo>
                  <a:lnTo>
                    <a:pt x="7" y="50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21" y="26"/>
                  </a:lnTo>
                  <a:lnTo>
                    <a:pt x="25" y="1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5" y="5"/>
                  </a:lnTo>
                  <a:lnTo>
                    <a:pt x="1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2" name="Freeform 1102"/>
            <p:cNvSpPr/>
            <p:nvPr/>
          </p:nvSpPr>
          <p:spPr bwMode="auto">
            <a:xfrm>
              <a:off x="4371976" y="4779963"/>
              <a:ext cx="11113" cy="26988"/>
            </a:xfrm>
            <a:custGeom>
              <a:avLst/>
              <a:gdLst/>
              <a:ahLst/>
              <a:cxnLst>
                <a:cxn ang="0">
                  <a:pos x="16" y="7"/>
                </a:cxn>
                <a:cxn ang="0">
                  <a:pos x="16" y="7"/>
                </a:cxn>
                <a:cxn ang="0">
                  <a:pos x="15" y="13"/>
                </a:cxn>
                <a:cxn ang="0">
                  <a:pos x="13" y="21"/>
                </a:cxn>
                <a:cxn ang="0">
                  <a:pos x="8" y="34"/>
                </a:cxn>
                <a:cxn ang="0">
                  <a:pos x="3" y="49"/>
                </a:cxn>
                <a:cxn ang="0">
                  <a:pos x="2" y="56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2" y="66"/>
                </a:cxn>
                <a:cxn ang="0">
                  <a:pos x="3" y="67"/>
                </a:cxn>
                <a:cxn ang="0">
                  <a:pos x="7" y="68"/>
                </a:cxn>
                <a:cxn ang="0">
                  <a:pos x="11" y="67"/>
                </a:cxn>
                <a:cxn ang="0">
                  <a:pos x="12" y="66"/>
                </a:cxn>
                <a:cxn ang="0">
                  <a:pos x="12" y="63"/>
                </a:cxn>
                <a:cxn ang="0">
                  <a:pos x="12" y="63"/>
                </a:cxn>
                <a:cxn ang="0">
                  <a:pos x="13" y="56"/>
                </a:cxn>
                <a:cxn ang="0">
                  <a:pos x="15" y="49"/>
                </a:cxn>
                <a:cxn ang="0">
                  <a:pos x="20" y="36"/>
                </a:cxn>
                <a:cxn ang="0">
                  <a:pos x="25" y="21"/>
                </a:cxn>
                <a:cxn ang="0">
                  <a:pos x="27" y="13"/>
                </a:cxn>
                <a:cxn ang="0">
                  <a:pos x="28" y="7"/>
                </a:cxn>
                <a:cxn ang="0">
                  <a:pos x="28" y="7"/>
                </a:cxn>
                <a:cxn ang="0">
                  <a:pos x="27" y="4"/>
                </a:cxn>
                <a:cxn ang="0">
                  <a:pos x="25" y="2"/>
                </a:cxn>
                <a:cxn ang="0">
                  <a:pos x="21" y="0"/>
                </a:cxn>
                <a:cxn ang="0">
                  <a:pos x="17" y="2"/>
                </a:cxn>
                <a:cxn ang="0">
                  <a:pos x="16" y="4"/>
                </a:cxn>
                <a:cxn ang="0">
                  <a:pos x="16" y="7"/>
                </a:cxn>
                <a:cxn ang="0">
                  <a:pos x="16" y="7"/>
                </a:cxn>
              </a:cxnLst>
              <a:rect l="0" t="0" r="r" b="b"/>
              <a:pathLst>
                <a:path w="28" h="68">
                  <a:moveTo>
                    <a:pt x="16" y="7"/>
                  </a:moveTo>
                  <a:lnTo>
                    <a:pt x="16" y="7"/>
                  </a:lnTo>
                  <a:lnTo>
                    <a:pt x="15" y="13"/>
                  </a:lnTo>
                  <a:lnTo>
                    <a:pt x="13" y="21"/>
                  </a:lnTo>
                  <a:lnTo>
                    <a:pt x="8" y="34"/>
                  </a:lnTo>
                  <a:lnTo>
                    <a:pt x="3" y="49"/>
                  </a:lnTo>
                  <a:lnTo>
                    <a:pt x="2" y="56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6"/>
                  </a:lnTo>
                  <a:lnTo>
                    <a:pt x="3" y="67"/>
                  </a:lnTo>
                  <a:lnTo>
                    <a:pt x="7" y="68"/>
                  </a:lnTo>
                  <a:lnTo>
                    <a:pt x="11" y="67"/>
                  </a:lnTo>
                  <a:lnTo>
                    <a:pt x="12" y="66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3" y="56"/>
                  </a:lnTo>
                  <a:lnTo>
                    <a:pt x="15" y="49"/>
                  </a:lnTo>
                  <a:lnTo>
                    <a:pt x="20" y="36"/>
                  </a:lnTo>
                  <a:lnTo>
                    <a:pt x="25" y="21"/>
                  </a:lnTo>
                  <a:lnTo>
                    <a:pt x="27" y="13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1" y="0"/>
                  </a:lnTo>
                  <a:lnTo>
                    <a:pt x="17" y="2"/>
                  </a:lnTo>
                  <a:lnTo>
                    <a:pt x="16" y="4"/>
                  </a:lnTo>
                  <a:lnTo>
                    <a:pt x="16" y="7"/>
                  </a:lnTo>
                  <a:lnTo>
                    <a:pt x="16" y="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3" name="Freeform 1103"/>
            <p:cNvSpPr/>
            <p:nvPr/>
          </p:nvSpPr>
          <p:spPr bwMode="auto">
            <a:xfrm>
              <a:off x="4406901" y="4765675"/>
              <a:ext cx="9525" cy="26988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20"/>
                </a:cxn>
                <a:cxn ang="0">
                  <a:pos x="9" y="34"/>
                </a:cxn>
                <a:cxn ang="0">
                  <a:pos x="7" y="47"/>
                </a:cxn>
                <a:cxn ang="0">
                  <a:pos x="1" y="60"/>
                </a:cxn>
                <a:cxn ang="0">
                  <a:pos x="1" y="60"/>
                </a:cxn>
                <a:cxn ang="0">
                  <a:pos x="0" y="63"/>
                </a:cxn>
                <a:cxn ang="0">
                  <a:pos x="1" y="64"/>
                </a:cxn>
                <a:cxn ang="0">
                  <a:pos x="4" y="68"/>
                </a:cxn>
                <a:cxn ang="0">
                  <a:pos x="5" y="68"/>
                </a:cxn>
                <a:cxn ang="0">
                  <a:pos x="8" y="68"/>
                </a:cxn>
                <a:cxn ang="0">
                  <a:pos x="9" y="68"/>
                </a:cxn>
                <a:cxn ang="0">
                  <a:pos x="10" y="66"/>
                </a:cxn>
                <a:cxn ang="0">
                  <a:pos x="10" y="66"/>
                </a:cxn>
                <a:cxn ang="0">
                  <a:pos x="17" y="51"/>
                </a:cxn>
                <a:cxn ang="0">
                  <a:pos x="20" y="37"/>
                </a:cxn>
                <a:cxn ang="0">
                  <a:pos x="22" y="21"/>
                </a:cxn>
                <a:cxn ang="0">
                  <a:pos x="24" y="5"/>
                </a:cxn>
                <a:cxn ang="0">
                  <a:pos x="24" y="5"/>
                </a:cxn>
                <a:cxn ang="0">
                  <a:pos x="22" y="4"/>
                </a:cxn>
                <a:cxn ang="0">
                  <a:pos x="21" y="2"/>
                </a:cxn>
                <a:cxn ang="0">
                  <a:pos x="17" y="0"/>
                </a:cxn>
                <a:cxn ang="0">
                  <a:pos x="13" y="2"/>
                </a:cxn>
                <a:cxn ang="0">
                  <a:pos x="12" y="4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4" h="68">
                  <a:moveTo>
                    <a:pt x="12" y="5"/>
                  </a:moveTo>
                  <a:lnTo>
                    <a:pt x="12" y="5"/>
                  </a:lnTo>
                  <a:lnTo>
                    <a:pt x="10" y="20"/>
                  </a:lnTo>
                  <a:lnTo>
                    <a:pt x="9" y="34"/>
                  </a:lnTo>
                  <a:lnTo>
                    <a:pt x="7" y="47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0" y="63"/>
                  </a:lnTo>
                  <a:lnTo>
                    <a:pt x="1" y="64"/>
                  </a:lnTo>
                  <a:lnTo>
                    <a:pt x="4" y="68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9" y="68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17" y="51"/>
                  </a:lnTo>
                  <a:lnTo>
                    <a:pt x="20" y="37"/>
                  </a:lnTo>
                  <a:lnTo>
                    <a:pt x="22" y="21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2" y="4"/>
                  </a:lnTo>
                  <a:lnTo>
                    <a:pt x="21" y="2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4" name="Freeform 1104"/>
            <p:cNvSpPr/>
            <p:nvPr/>
          </p:nvSpPr>
          <p:spPr bwMode="auto">
            <a:xfrm>
              <a:off x="4437063" y="4759325"/>
              <a:ext cx="6350" cy="25400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3" y="14"/>
                </a:cxn>
                <a:cxn ang="0">
                  <a:pos x="4" y="19"/>
                </a:cxn>
                <a:cxn ang="0">
                  <a:pos x="3" y="28"/>
                </a:cxn>
                <a:cxn ang="0">
                  <a:pos x="3" y="56"/>
                </a:cxn>
                <a:cxn ang="0">
                  <a:pos x="3" y="56"/>
                </a:cxn>
                <a:cxn ang="0">
                  <a:pos x="4" y="57"/>
                </a:cxn>
                <a:cxn ang="0">
                  <a:pos x="5" y="60"/>
                </a:cxn>
                <a:cxn ang="0">
                  <a:pos x="9" y="61"/>
                </a:cxn>
                <a:cxn ang="0">
                  <a:pos x="13" y="60"/>
                </a:cxn>
                <a:cxn ang="0">
                  <a:pos x="15" y="57"/>
                </a:cxn>
                <a:cxn ang="0">
                  <a:pos x="15" y="56"/>
                </a:cxn>
                <a:cxn ang="0">
                  <a:pos x="15" y="20"/>
                </a:cxn>
                <a:cxn ang="0">
                  <a:pos x="15" y="20"/>
                </a:cxn>
                <a:cxn ang="0">
                  <a:pos x="13" y="11"/>
                </a:cxn>
                <a:cxn ang="0">
                  <a:pos x="12" y="6"/>
                </a:cxn>
                <a:cxn ang="0">
                  <a:pos x="9" y="2"/>
                </a:cxn>
                <a:cxn ang="0">
                  <a:pos x="9" y="2"/>
                </a:cxn>
              </a:cxnLst>
              <a:rect l="0" t="0" r="r" b="b"/>
              <a:pathLst>
                <a:path w="15" h="61">
                  <a:moveTo>
                    <a:pt x="9" y="2"/>
                  </a:moveTo>
                  <a:lnTo>
                    <a:pt x="9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4"/>
                  </a:lnTo>
                  <a:lnTo>
                    <a:pt x="4" y="19"/>
                  </a:lnTo>
                  <a:lnTo>
                    <a:pt x="3" y="28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4" y="57"/>
                  </a:lnTo>
                  <a:lnTo>
                    <a:pt x="5" y="60"/>
                  </a:lnTo>
                  <a:lnTo>
                    <a:pt x="9" y="61"/>
                  </a:lnTo>
                  <a:lnTo>
                    <a:pt x="13" y="60"/>
                  </a:lnTo>
                  <a:lnTo>
                    <a:pt x="15" y="57"/>
                  </a:lnTo>
                  <a:lnTo>
                    <a:pt x="15" y="56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3" y="11"/>
                  </a:lnTo>
                  <a:lnTo>
                    <a:pt x="12" y="6"/>
                  </a:lnTo>
                  <a:lnTo>
                    <a:pt x="9" y="2"/>
                  </a:lnTo>
                  <a:lnTo>
                    <a:pt x="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5" name="Freeform 1105"/>
            <p:cNvSpPr/>
            <p:nvPr/>
          </p:nvSpPr>
          <p:spPr bwMode="auto">
            <a:xfrm>
              <a:off x="4471988" y="4741863"/>
              <a:ext cx="7938" cy="19050"/>
            </a:xfrm>
            <a:custGeom>
              <a:avLst/>
              <a:gdLst/>
              <a:ahLst/>
              <a:cxnLst>
                <a:cxn ang="0">
                  <a:pos x="7" y="5"/>
                </a:cxn>
                <a:cxn ang="0">
                  <a:pos x="7" y="5"/>
                </a:cxn>
                <a:cxn ang="0">
                  <a:pos x="6" y="14"/>
                </a:cxn>
                <a:cxn ang="0">
                  <a:pos x="3" y="24"/>
                </a:cxn>
                <a:cxn ang="0">
                  <a:pos x="1" y="34"/>
                </a:cxn>
                <a:cxn ang="0">
                  <a:pos x="0" y="43"/>
                </a:cxn>
                <a:cxn ang="0">
                  <a:pos x="0" y="43"/>
                </a:cxn>
                <a:cxn ang="0">
                  <a:pos x="1" y="46"/>
                </a:cxn>
                <a:cxn ang="0">
                  <a:pos x="2" y="47"/>
                </a:cxn>
                <a:cxn ang="0">
                  <a:pos x="6" y="48"/>
                </a:cxn>
                <a:cxn ang="0">
                  <a:pos x="10" y="47"/>
                </a:cxn>
                <a:cxn ang="0">
                  <a:pos x="11" y="46"/>
                </a:cxn>
                <a:cxn ang="0">
                  <a:pos x="11" y="43"/>
                </a:cxn>
                <a:cxn ang="0">
                  <a:pos x="11" y="43"/>
                </a:cxn>
                <a:cxn ang="0">
                  <a:pos x="13" y="34"/>
                </a:cxn>
                <a:cxn ang="0">
                  <a:pos x="15" y="24"/>
                </a:cxn>
                <a:cxn ang="0">
                  <a:pos x="18" y="14"/>
                </a:cxn>
                <a:cxn ang="0">
                  <a:pos x="19" y="5"/>
                </a:cxn>
                <a:cxn ang="0">
                  <a:pos x="19" y="5"/>
                </a:cxn>
                <a:cxn ang="0">
                  <a:pos x="19" y="3"/>
                </a:cxn>
                <a:cxn ang="0">
                  <a:pos x="18" y="1"/>
                </a:cxn>
                <a:cxn ang="0">
                  <a:pos x="14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7" y="5"/>
                </a:cxn>
                <a:cxn ang="0">
                  <a:pos x="7" y="5"/>
                </a:cxn>
              </a:cxnLst>
              <a:rect l="0" t="0" r="r" b="b"/>
              <a:pathLst>
                <a:path w="19" h="48">
                  <a:moveTo>
                    <a:pt x="7" y="5"/>
                  </a:moveTo>
                  <a:lnTo>
                    <a:pt x="7" y="5"/>
                  </a:lnTo>
                  <a:lnTo>
                    <a:pt x="6" y="14"/>
                  </a:lnTo>
                  <a:lnTo>
                    <a:pt x="3" y="24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46"/>
                  </a:lnTo>
                  <a:lnTo>
                    <a:pt x="2" y="47"/>
                  </a:lnTo>
                  <a:lnTo>
                    <a:pt x="6" y="48"/>
                  </a:lnTo>
                  <a:lnTo>
                    <a:pt x="10" y="47"/>
                  </a:lnTo>
                  <a:lnTo>
                    <a:pt x="11" y="46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3" y="34"/>
                  </a:lnTo>
                  <a:lnTo>
                    <a:pt x="15" y="24"/>
                  </a:lnTo>
                  <a:lnTo>
                    <a:pt x="18" y="1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8" y="1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7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6" name="Freeform 1106"/>
            <p:cNvSpPr/>
            <p:nvPr/>
          </p:nvSpPr>
          <p:spPr bwMode="auto">
            <a:xfrm>
              <a:off x="4457701" y="4371975"/>
              <a:ext cx="25400" cy="34925"/>
            </a:xfrm>
            <a:custGeom>
              <a:avLst/>
              <a:gdLst/>
              <a:ahLst/>
              <a:cxnLst>
                <a:cxn ang="0">
                  <a:pos x="54" y="3"/>
                </a:cxn>
                <a:cxn ang="0">
                  <a:pos x="54" y="3"/>
                </a:cxn>
                <a:cxn ang="0">
                  <a:pos x="39" y="21"/>
                </a:cxn>
                <a:cxn ang="0">
                  <a:pos x="23" y="40"/>
                </a:cxn>
                <a:cxn ang="0">
                  <a:pos x="15" y="49"/>
                </a:cxn>
                <a:cxn ang="0">
                  <a:pos x="10" y="59"/>
                </a:cxn>
                <a:cxn ang="0">
                  <a:pos x="3" y="70"/>
                </a:cxn>
                <a:cxn ang="0">
                  <a:pos x="0" y="81"/>
                </a:cxn>
                <a:cxn ang="0">
                  <a:pos x="0" y="81"/>
                </a:cxn>
                <a:cxn ang="0">
                  <a:pos x="0" y="84"/>
                </a:cxn>
                <a:cxn ang="0">
                  <a:pos x="1" y="85"/>
                </a:cxn>
                <a:cxn ang="0">
                  <a:pos x="3" y="88"/>
                </a:cxn>
                <a:cxn ang="0">
                  <a:pos x="9" y="88"/>
                </a:cxn>
                <a:cxn ang="0">
                  <a:pos x="10" y="87"/>
                </a:cxn>
                <a:cxn ang="0">
                  <a:pos x="11" y="84"/>
                </a:cxn>
                <a:cxn ang="0">
                  <a:pos x="11" y="84"/>
                </a:cxn>
                <a:cxn ang="0">
                  <a:pos x="15" y="74"/>
                </a:cxn>
                <a:cxn ang="0">
                  <a:pos x="20" y="63"/>
                </a:cxn>
                <a:cxn ang="0">
                  <a:pos x="26" y="54"/>
                </a:cxn>
                <a:cxn ang="0">
                  <a:pos x="32" y="45"/>
                </a:cxn>
                <a:cxn ang="0">
                  <a:pos x="48" y="28"/>
                </a:cxn>
                <a:cxn ang="0">
                  <a:pos x="62" y="11"/>
                </a:cxn>
                <a:cxn ang="0">
                  <a:pos x="62" y="11"/>
                </a:cxn>
                <a:cxn ang="0">
                  <a:pos x="64" y="8"/>
                </a:cxn>
                <a:cxn ang="0">
                  <a:pos x="64" y="7"/>
                </a:cxn>
                <a:cxn ang="0">
                  <a:pos x="62" y="3"/>
                </a:cxn>
                <a:cxn ang="0">
                  <a:pos x="61" y="2"/>
                </a:cxn>
                <a:cxn ang="0">
                  <a:pos x="58" y="0"/>
                </a:cxn>
                <a:cxn ang="0">
                  <a:pos x="57" y="2"/>
                </a:cxn>
                <a:cxn ang="0">
                  <a:pos x="54" y="3"/>
                </a:cxn>
                <a:cxn ang="0">
                  <a:pos x="54" y="3"/>
                </a:cxn>
              </a:cxnLst>
              <a:rect l="0" t="0" r="r" b="b"/>
              <a:pathLst>
                <a:path w="64" h="88">
                  <a:moveTo>
                    <a:pt x="54" y="3"/>
                  </a:moveTo>
                  <a:lnTo>
                    <a:pt x="54" y="3"/>
                  </a:lnTo>
                  <a:lnTo>
                    <a:pt x="39" y="21"/>
                  </a:lnTo>
                  <a:lnTo>
                    <a:pt x="23" y="40"/>
                  </a:lnTo>
                  <a:lnTo>
                    <a:pt x="15" y="49"/>
                  </a:lnTo>
                  <a:lnTo>
                    <a:pt x="10" y="59"/>
                  </a:lnTo>
                  <a:lnTo>
                    <a:pt x="3" y="70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4"/>
                  </a:lnTo>
                  <a:lnTo>
                    <a:pt x="1" y="85"/>
                  </a:lnTo>
                  <a:lnTo>
                    <a:pt x="3" y="88"/>
                  </a:lnTo>
                  <a:lnTo>
                    <a:pt x="9" y="88"/>
                  </a:lnTo>
                  <a:lnTo>
                    <a:pt x="10" y="87"/>
                  </a:lnTo>
                  <a:lnTo>
                    <a:pt x="11" y="84"/>
                  </a:lnTo>
                  <a:lnTo>
                    <a:pt x="11" y="84"/>
                  </a:lnTo>
                  <a:lnTo>
                    <a:pt x="15" y="74"/>
                  </a:lnTo>
                  <a:lnTo>
                    <a:pt x="20" y="63"/>
                  </a:lnTo>
                  <a:lnTo>
                    <a:pt x="26" y="54"/>
                  </a:lnTo>
                  <a:lnTo>
                    <a:pt x="32" y="45"/>
                  </a:lnTo>
                  <a:lnTo>
                    <a:pt x="48" y="28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2" y="3"/>
                  </a:lnTo>
                  <a:lnTo>
                    <a:pt x="61" y="2"/>
                  </a:lnTo>
                  <a:lnTo>
                    <a:pt x="58" y="0"/>
                  </a:lnTo>
                  <a:lnTo>
                    <a:pt x="57" y="2"/>
                  </a:lnTo>
                  <a:lnTo>
                    <a:pt x="54" y="3"/>
                  </a:lnTo>
                  <a:lnTo>
                    <a:pt x="54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7" name="Freeform 1107"/>
            <p:cNvSpPr/>
            <p:nvPr/>
          </p:nvSpPr>
          <p:spPr bwMode="auto">
            <a:xfrm>
              <a:off x="4483101" y="4367213"/>
              <a:ext cx="26988" cy="41275"/>
            </a:xfrm>
            <a:custGeom>
              <a:avLst/>
              <a:gdLst/>
              <a:ahLst/>
              <a:cxnLst>
                <a:cxn ang="0">
                  <a:pos x="59" y="1"/>
                </a:cxn>
                <a:cxn ang="0">
                  <a:pos x="59" y="1"/>
                </a:cxn>
                <a:cxn ang="0">
                  <a:pos x="50" y="12"/>
                </a:cxn>
                <a:cxn ang="0">
                  <a:pos x="43" y="22"/>
                </a:cxn>
                <a:cxn ang="0">
                  <a:pos x="29" y="43"/>
                </a:cxn>
                <a:cxn ang="0">
                  <a:pos x="29" y="43"/>
                </a:cxn>
                <a:cxn ang="0">
                  <a:pos x="13" y="68"/>
                </a:cxn>
                <a:cxn ang="0">
                  <a:pos x="5" y="81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8"/>
                </a:cxn>
                <a:cxn ang="0">
                  <a:pos x="0" y="99"/>
                </a:cxn>
                <a:cxn ang="0">
                  <a:pos x="4" y="102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10" y="98"/>
                </a:cxn>
                <a:cxn ang="0">
                  <a:pos x="10" y="98"/>
                </a:cxn>
                <a:cxn ang="0">
                  <a:pos x="16" y="86"/>
                </a:cxn>
                <a:cxn ang="0">
                  <a:pos x="22" y="74"/>
                </a:cxn>
                <a:cxn ang="0">
                  <a:pos x="37" y="54"/>
                </a:cxn>
                <a:cxn ang="0">
                  <a:pos x="37" y="54"/>
                </a:cxn>
                <a:cxn ang="0">
                  <a:pos x="51" y="31"/>
                </a:cxn>
                <a:cxn ang="0">
                  <a:pos x="58" y="20"/>
                </a:cxn>
                <a:cxn ang="0">
                  <a:pos x="67" y="9"/>
                </a:cxn>
                <a:cxn ang="0">
                  <a:pos x="67" y="9"/>
                </a:cxn>
                <a:cxn ang="0">
                  <a:pos x="68" y="8"/>
                </a:cxn>
                <a:cxn ang="0">
                  <a:pos x="68" y="5"/>
                </a:cxn>
                <a:cxn ang="0">
                  <a:pos x="67" y="1"/>
                </a:cxn>
                <a:cxn ang="0">
                  <a:pos x="63" y="0"/>
                </a:cxn>
                <a:cxn ang="0">
                  <a:pos x="60" y="0"/>
                </a:cxn>
                <a:cxn ang="0">
                  <a:pos x="59" y="1"/>
                </a:cxn>
                <a:cxn ang="0">
                  <a:pos x="59" y="1"/>
                </a:cxn>
              </a:cxnLst>
              <a:rect l="0" t="0" r="r" b="b"/>
              <a:pathLst>
                <a:path w="68" h="102">
                  <a:moveTo>
                    <a:pt x="59" y="1"/>
                  </a:moveTo>
                  <a:lnTo>
                    <a:pt x="59" y="1"/>
                  </a:lnTo>
                  <a:lnTo>
                    <a:pt x="50" y="12"/>
                  </a:lnTo>
                  <a:lnTo>
                    <a:pt x="43" y="22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13" y="68"/>
                  </a:lnTo>
                  <a:lnTo>
                    <a:pt x="5" y="81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8"/>
                  </a:lnTo>
                  <a:lnTo>
                    <a:pt x="0" y="99"/>
                  </a:lnTo>
                  <a:lnTo>
                    <a:pt x="4" y="102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6" y="86"/>
                  </a:lnTo>
                  <a:lnTo>
                    <a:pt x="22" y="7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51" y="31"/>
                  </a:lnTo>
                  <a:lnTo>
                    <a:pt x="58" y="20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8" y="8"/>
                  </a:lnTo>
                  <a:lnTo>
                    <a:pt x="68" y="5"/>
                  </a:lnTo>
                  <a:lnTo>
                    <a:pt x="67" y="1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59" y="1"/>
                  </a:lnTo>
                  <a:lnTo>
                    <a:pt x="5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8" name="Freeform 1108"/>
            <p:cNvSpPr/>
            <p:nvPr/>
          </p:nvSpPr>
          <p:spPr bwMode="auto">
            <a:xfrm>
              <a:off x="4508501" y="4364038"/>
              <a:ext cx="28575" cy="44450"/>
            </a:xfrm>
            <a:custGeom>
              <a:avLst/>
              <a:gdLst/>
              <a:ahLst/>
              <a:cxnLst>
                <a:cxn ang="0">
                  <a:pos x="62" y="3"/>
                </a:cxn>
                <a:cxn ang="0">
                  <a:pos x="62" y="3"/>
                </a:cxn>
                <a:cxn ang="0">
                  <a:pos x="47" y="29"/>
                </a:cxn>
                <a:cxn ang="0">
                  <a:pos x="31" y="52"/>
                </a:cxn>
                <a:cxn ang="0">
                  <a:pos x="16" y="77"/>
                </a:cxn>
                <a:cxn ang="0">
                  <a:pos x="1" y="102"/>
                </a:cxn>
                <a:cxn ang="0">
                  <a:pos x="1" y="102"/>
                </a:cxn>
                <a:cxn ang="0">
                  <a:pos x="0" y="105"/>
                </a:cxn>
                <a:cxn ang="0">
                  <a:pos x="1" y="106"/>
                </a:cxn>
                <a:cxn ang="0">
                  <a:pos x="4" y="110"/>
                </a:cxn>
                <a:cxn ang="0">
                  <a:pos x="8" y="110"/>
                </a:cxn>
                <a:cxn ang="0">
                  <a:pos x="9" y="110"/>
                </a:cxn>
                <a:cxn ang="0">
                  <a:pos x="11" y="107"/>
                </a:cxn>
                <a:cxn ang="0">
                  <a:pos x="11" y="107"/>
                </a:cxn>
                <a:cxn ang="0">
                  <a:pos x="25" y="82"/>
                </a:cxn>
                <a:cxn ang="0">
                  <a:pos x="42" y="59"/>
                </a:cxn>
                <a:cxn ang="0">
                  <a:pos x="58" y="34"/>
                </a:cxn>
                <a:cxn ang="0">
                  <a:pos x="72" y="9"/>
                </a:cxn>
                <a:cxn ang="0">
                  <a:pos x="72" y="9"/>
                </a:cxn>
                <a:cxn ang="0">
                  <a:pos x="72" y="7"/>
                </a:cxn>
                <a:cxn ang="0">
                  <a:pos x="72" y="4"/>
                </a:cxn>
                <a:cxn ang="0">
                  <a:pos x="69" y="1"/>
                </a:cxn>
                <a:cxn ang="0">
                  <a:pos x="66" y="0"/>
                </a:cxn>
                <a:cxn ang="0">
                  <a:pos x="64" y="1"/>
                </a:cxn>
                <a:cxn ang="0">
                  <a:pos x="62" y="3"/>
                </a:cxn>
                <a:cxn ang="0">
                  <a:pos x="62" y="3"/>
                </a:cxn>
              </a:cxnLst>
              <a:rect l="0" t="0" r="r" b="b"/>
              <a:pathLst>
                <a:path w="72" h="110">
                  <a:moveTo>
                    <a:pt x="62" y="3"/>
                  </a:moveTo>
                  <a:lnTo>
                    <a:pt x="62" y="3"/>
                  </a:lnTo>
                  <a:lnTo>
                    <a:pt x="47" y="29"/>
                  </a:lnTo>
                  <a:lnTo>
                    <a:pt x="31" y="52"/>
                  </a:lnTo>
                  <a:lnTo>
                    <a:pt x="16" y="77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0" y="105"/>
                  </a:lnTo>
                  <a:lnTo>
                    <a:pt x="1" y="106"/>
                  </a:lnTo>
                  <a:lnTo>
                    <a:pt x="4" y="110"/>
                  </a:lnTo>
                  <a:lnTo>
                    <a:pt x="8" y="110"/>
                  </a:lnTo>
                  <a:lnTo>
                    <a:pt x="9" y="110"/>
                  </a:lnTo>
                  <a:lnTo>
                    <a:pt x="11" y="107"/>
                  </a:lnTo>
                  <a:lnTo>
                    <a:pt x="11" y="107"/>
                  </a:lnTo>
                  <a:lnTo>
                    <a:pt x="25" y="82"/>
                  </a:lnTo>
                  <a:lnTo>
                    <a:pt x="42" y="59"/>
                  </a:lnTo>
                  <a:lnTo>
                    <a:pt x="58" y="34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7"/>
                  </a:lnTo>
                  <a:lnTo>
                    <a:pt x="72" y="4"/>
                  </a:lnTo>
                  <a:lnTo>
                    <a:pt x="69" y="1"/>
                  </a:lnTo>
                  <a:lnTo>
                    <a:pt x="66" y="0"/>
                  </a:lnTo>
                  <a:lnTo>
                    <a:pt x="64" y="1"/>
                  </a:lnTo>
                  <a:lnTo>
                    <a:pt x="62" y="3"/>
                  </a:lnTo>
                  <a:lnTo>
                    <a:pt x="6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9" name="Freeform 1109"/>
            <p:cNvSpPr/>
            <p:nvPr/>
          </p:nvSpPr>
          <p:spPr bwMode="auto">
            <a:xfrm>
              <a:off x="4533901" y="4365625"/>
              <a:ext cx="23813" cy="42863"/>
            </a:xfrm>
            <a:custGeom>
              <a:avLst/>
              <a:gdLst/>
              <a:ahLst/>
              <a:cxnLst>
                <a:cxn ang="0">
                  <a:pos x="49" y="3"/>
                </a:cxn>
                <a:cxn ang="0">
                  <a:pos x="49" y="3"/>
                </a:cxn>
                <a:cxn ang="0">
                  <a:pos x="0" y="98"/>
                </a:cxn>
                <a:cxn ang="0">
                  <a:pos x="0" y="98"/>
                </a:cxn>
                <a:cxn ang="0">
                  <a:pos x="0" y="101"/>
                </a:cxn>
                <a:cxn ang="0">
                  <a:pos x="0" y="102"/>
                </a:cxn>
                <a:cxn ang="0">
                  <a:pos x="2" y="106"/>
                </a:cxn>
                <a:cxn ang="0">
                  <a:pos x="6" y="106"/>
                </a:cxn>
                <a:cxn ang="0">
                  <a:pos x="9" y="106"/>
                </a:cxn>
                <a:cxn ang="0">
                  <a:pos x="10" y="103"/>
                </a:cxn>
                <a:cxn ang="0">
                  <a:pos x="10" y="103"/>
                </a:cxn>
                <a:cxn ang="0">
                  <a:pos x="60" y="9"/>
                </a:cxn>
                <a:cxn ang="0">
                  <a:pos x="60" y="9"/>
                </a:cxn>
                <a:cxn ang="0">
                  <a:pos x="60" y="6"/>
                </a:cxn>
                <a:cxn ang="0">
                  <a:pos x="60" y="4"/>
                </a:cxn>
                <a:cxn ang="0">
                  <a:pos x="57" y="1"/>
                </a:cxn>
                <a:cxn ang="0">
                  <a:pos x="53" y="0"/>
                </a:cxn>
                <a:cxn ang="0">
                  <a:pos x="51" y="1"/>
                </a:cxn>
                <a:cxn ang="0">
                  <a:pos x="49" y="3"/>
                </a:cxn>
                <a:cxn ang="0">
                  <a:pos x="49" y="3"/>
                </a:cxn>
              </a:cxnLst>
              <a:rect l="0" t="0" r="r" b="b"/>
              <a:pathLst>
                <a:path w="60" h="106">
                  <a:moveTo>
                    <a:pt x="49" y="3"/>
                  </a:moveTo>
                  <a:lnTo>
                    <a:pt x="49" y="3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101"/>
                  </a:lnTo>
                  <a:lnTo>
                    <a:pt x="0" y="102"/>
                  </a:lnTo>
                  <a:lnTo>
                    <a:pt x="2" y="106"/>
                  </a:lnTo>
                  <a:lnTo>
                    <a:pt x="6" y="106"/>
                  </a:lnTo>
                  <a:lnTo>
                    <a:pt x="9" y="106"/>
                  </a:lnTo>
                  <a:lnTo>
                    <a:pt x="10" y="103"/>
                  </a:lnTo>
                  <a:lnTo>
                    <a:pt x="10" y="103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57" y="1"/>
                  </a:lnTo>
                  <a:lnTo>
                    <a:pt x="53" y="0"/>
                  </a:lnTo>
                  <a:lnTo>
                    <a:pt x="51" y="1"/>
                  </a:lnTo>
                  <a:lnTo>
                    <a:pt x="49" y="3"/>
                  </a:lnTo>
                  <a:lnTo>
                    <a:pt x="4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0" name="Freeform 1110"/>
            <p:cNvSpPr/>
            <p:nvPr/>
          </p:nvSpPr>
          <p:spPr bwMode="auto">
            <a:xfrm>
              <a:off x="4557713" y="4368800"/>
              <a:ext cx="22225" cy="38100"/>
            </a:xfrm>
            <a:custGeom>
              <a:avLst/>
              <a:gdLst/>
              <a:ahLst/>
              <a:cxnLst>
                <a:cxn ang="0">
                  <a:pos x="44" y="1"/>
                </a:cxn>
                <a:cxn ang="0">
                  <a:pos x="44" y="1"/>
                </a:cxn>
                <a:cxn ang="0">
                  <a:pos x="38" y="9"/>
                </a:cxn>
                <a:cxn ang="0">
                  <a:pos x="32" y="17"/>
                </a:cxn>
                <a:cxn ang="0">
                  <a:pos x="25" y="34"/>
                </a:cxn>
                <a:cxn ang="0">
                  <a:pos x="25" y="34"/>
                </a:cxn>
                <a:cxn ang="0">
                  <a:pos x="13" y="60"/>
                </a:cxn>
                <a:cxn ang="0">
                  <a:pos x="1" y="86"/>
                </a:cxn>
                <a:cxn ang="0">
                  <a:pos x="1" y="86"/>
                </a:cxn>
                <a:cxn ang="0">
                  <a:pos x="0" y="89"/>
                </a:cxn>
                <a:cxn ang="0">
                  <a:pos x="1" y="90"/>
                </a:cxn>
                <a:cxn ang="0">
                  <a:pos x="4" y="94"/>
                </a:cxn>
                <a:cxn ang="0">
                  <a:pos x="8" y="95"/>
                </a:cxn>
                <a:cxn ang="0">
                  <a:pos x="9" y="94"/>
                </a:cxn>
                <a:cxn ang="0">
                  <a:pos x="10" y="91"/>
                </a:cxn>
                <a:cxn ang="0">
                  <a:pos x="10" y="91"/>
                </a:cxn>
                <a:cxn ang="0">
                  <a:pos x="21" y="70"/>
                </a:cxn>
                <a:cxn ang="0">
                  <a:pos x="31" y="48"/>
                </a:cxn>
                <a:cxn ang="0">
                  <a:pos x="31" y="48"/>
                </a:cxn>
                <a:cxn ang="0">
                  <a:pos x="40" y="27"/>
                </a:cxn>
                <a:cxn ang="0">
                  <a:pos x="45" y="18"/>
                </a:cxn>
                <a:cxn ang="0">
                  <a:pos x="52" y="9"/>
                </a:cxn>
                <a:cxn ang="0">
                  <a:pos x="52" y="9"/>
                </a:cxn>
                <a:cxn ang="0">
                  <a:pos x="53" y="8"/>
                </a:cxn>
                <a:cxn ang="0">
                  <a:pos x="53" y="5"/>
                </a:cxn>
                <a:cxn ang="0">
                  <a:pos x="51" y="1"/>
                </a:cxn>
                <a:cxn ang="0">
                  <a:pos x="49" y="0"/>
                </a:cxn>
                <a:cxn ang="0">
                  <a:pos x="48" y="0"/>
                </a:cxn>
                <a:cxn ang="0">
                  <a:pos x="45" y="0"/>
                </a:cxn>
                <a:cxn ang="0">
                  <a:pos x="44" y="1"/>
                </a:cxn>
                <a:cxn ang="0">
                  <a:pos x="44" y="1"/>
                </a:cxn>
              </a:cxnLst>
              <a:rect l="0" t="0" r="r" b="b"/>
              <a:pathLst>
                <a:path w="53" h="95">
                  <a:moveTo>
                    <a:pt x="44" y="1"/>
                  </a:moveTo>
                  <a:lnTo>
                    <a:pt x="44" y="1"/>
                  </a:lnTo>
                  <a:lnTo>
                    <a:pt x="38" y="9"/>
                  </a:lnTo>
                  <a:lnTo>
                    <a:pt x="32" y="17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13" y="60"/>
                  </a:lnTo>
                  <a:lnTo>
                    <a:pt x="1" y="86"/>
                  </a:lnTo>
                  <a:lnTo>
                    <a:pt x="1" y="86"/>
                  </a:lnTo>
                  <a:lnTo>
                    <a:pt x="0" y="89"/>
                  </a:lnTo>
                  <a:lnTo>
                    <a:pt x="1" y="90"/>
                  </a:lnTo>
                  <a:lnTo>
                    <a:pt x="4" y="94"/>
                  </a:lnTo>
                  <a:lnTo>
                    <a:pt x="8" y="95"/>
                  </a:lnTo>
                  <a:lnTo>
                    <a:pt x="9" y="94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21" y="70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40" y="27"/>
                  </a:lnTo>
                  <a:lnTo>
                    <a:pt x="45" y="18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3" y="8"/>
                  </a:lnTo>
                  <a:lnTo>
                    <a:pt x="53" y="5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1" name="Freeform 1111"/>
            <p:cNvSpPr/>
            <p:nvPr/>
          </p:nvSpPr>
          <p:spPr bwMode="auto">
            <a:xfrm>
              <a:off x="4576763" y="4373563"/>
              <a:ext cx="17463" cy="33338"/>
            </a:xfrm>
            <a:custGeom>
              <a:avLst/>
              <a:gdLst/>
              <a:ahLst/>
              <a:cxnLst>
                <a:cxn ang="0">
                  <a:pos x="36" y="2"/>
                </a:cxn>
                <a:cxn ang="0">
                  <a:pos x="36" y="2"/>
                </a:cxn>
                <a:cxn ang="0">
                  <a:pos x="19" y="38"/>
                </a:cxn>
                <a:cxn ang="0">
                  <a:pos x="2" y="74"/>
                </a:cxn>
                <a:cxn ang="0">
                  <a:pos x="2" y="74"/>
                </a:cxn>
                <a:cxn ang="0">
                  <a:pos x="0" y="77"/>
                </a:cxn>
                <a:cxn ang="0">
                  <a:pos x="2" y="79"/>
                </a:cxn>
                <a:cxn ang="0">
                  <a:pos x="4" y="82"/>
                </a:cxn>
                <a:cxn ang="0">
                  <a:pos x="6" y="83"/>
                </a:cxn>
                <a:cxn ang="0">
                  <a:pos x="8" y="83"/>
                </a:cxn>
                <a:cxn ang="0">
                  <a:pos x="10" y="82"/>
                </a:cxn>
                <a:cxn ang="0">
                  <a:pos x="11" y="79"/>
                </a:cxn>
                <a:cxn ang="0">
                  <a:pos x="11" y="79"/>
                </a:cxn>
                <a:cxn ang="0">
                  <a:pos x="28" y="44"/>
                </a:cxn>
                <a:cxn ang="0">
                  <a:pos x="45" y="7"/>
                </a:cxn>
                <a:cxn ang="0">
                  <a:pos x="45" y="7"/>
                </a:cxn>
                <a:cxn ang="0">
                  <a:pos x="46" y="5"/>
                </a:cxn>
                <a:cxn ang="0">
                  <a:pos x="46" y="4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7" y="0"/>
                </a:cxn>
                <a:cxn ang="0">
                  <a:pos x="36" y="2"/>
                </a:cxn>
                <a:cxn ang="0">
                  <a:pos x="36" y="2"/>
                </a:cxn>
              </a:cxnLst>
              <a:rect l="0" t="0" r="r" b="b"/>
              <a:pathLst>
                <a:path w="46" h="83">
                  <a:moveTo>
                    <a:pt x="36" y="2"/>
                  </a:moveTo>
                  <a:lnTo>
                    <a:pt x="36" y="2"/>
                  </a:lnTo>
                  <a:lnTo>
                    <a:pt x="19" y="38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0" y="77"/>
                  </a:lnTo>
                  <a:lnTo>
                    <a:pt x="2" y="79"/>
                  </a:lnTo>
                  <a:lnTo>
                    <a:pt x="4" y="82"/>
                  </a:lnTo>
                  <a:lnTo>
                    <a:pt x="6" y="83"/>
                  </a:lnTo>
                  <a:lnTo>
                    <a:pt x="8" y="83"/>
                  </a:lnTo>
                  <a:lnTo>
                    <a:pt x="10" y="82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28" y="44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6" y="2"/>
                  </a:lnTo>
                  <a:lnTo>
                    <a:pt x="3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2" name="Freeform 1112"/>
            <p:cNvSpPr/>
            <p:nvPr/>
          </p:nvSpPr>
          <p:spPr bwMode="auto">
            <a:xfrm>
              <a:off x="4611688" y="4338638"/>
              <a:ext cx="9525" cy="42863"/>
            </a:xfrm>
            <a:custGeom>
              <a:avLst/>
              <a:gdLst/>
              <a:ahLst/>
              <a:cxnLst>
                <a:cxn ang="0">
                  <a:pos x="26" y="99"/>
                </a:cxn>
                <a:cxn ang="0">
                  <a:pos x="26" y="99"/>
                </a:cxn>
                <a:cxn ang="0">
                  <a:pos x="25" y="89"/>
                </a:cxn>
                <a:cxn ang="0">
                  <a:pos x="25" y="77"/>
                </a:cxn>
                <a:cxn ang="0">
                  <a:pos x="24" y="67"/>
                </a:cxn>
                <a:cxn ang="0">
                  <a:pos x="22" y="57"/>
                </a:cxn>
                <a:cxn ang="0">
                  <a:pos x="22" y="57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1" y="54"/>
                </a:cxn>
                <a:cxn ang="0">
                  <a:pos x="11" y="54"/>
                </a:cxn>
                <a:cxn ang="0">
                  <a:pos x="12" y="65"/>
                </a:cxn>
                <a:cxn ang="0">
                  <a:pos x="13" y="77"/>
                </a:cxn>
                <a:cxn ang="0">
                  <a:pos x="13" y="90"/>
                </a:cxn>
                <a:cxn ang="0">
                  <a:pos x="16" y="102"/>
                </a:cxn>
                <a:cxn ang="0">
                  <a:pos x="16" y="102"/>
                </a:cxn>
                <a:cxn ang="0">
                  <a:pos x="17" y="105"/>
                </a:cxn>
                <a:cxn ang="0">
                  <a:pos x="18" y="106"/>
                </a:cxn>
                <a:cxn ang="0">
                  <a:pos x="22" y="106"/>
                </a:cxn>
                <a:cxn ang="0">
                  <a:pos x="26" y="103"/>
                </a:cxn>
                <a:cxn ang="0">
                  <a:pos x="26" y="101"/>
                </a:cxn>
                <a:cxn ang="0">
                  <a:pos x="26" y="99"/>
                </a:cxn>
                <a:cxn ang="0">
                  <a:pos x="26" y="99"/>
                </a:cxn>
              </a:cxnLst>
              <a:rect l="0" t="0" r="r" b="b"/>
              <a:pathLst>
                <a:path w="26" h="106">
                  <a:moveTo>
                    <a:pt x="26" y="99"/>
                  </a:moveTo>
                  <a:lnTo>
                    <a:pt x="26" y="99"/>
                  </a:lnTo>
                  <a:lnTo>
                    <a:pt x="25" y="89"/>
                  </a:lnTo>
                  <a:lnTo>
                    <a:pt x="25" y="77"/>
                  </a:lnTo>
                  <a:lnTo>
                    <a:pt x="24" y="67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2" y="65"/>
                  </a:lnTo>
                  <a:lnTo>
                    <a:pt x="13" y="77"/>
                  </a:lnTo>
                  <a:lnTo>
                    <a:pt x="13" y="90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7" y="105"/>
                  </a:lnTo>
                  <a:lnTo>
                    <a:pt x="18" y="106"/>
                  </a:lnTo>
                  <a:lnTo>
                    <a:pt x="22" y="106"/>
                  </a:lnTo>
                  <a:lnTo>
                    <a:pt x="26" y="103"/>
                  </a:lnTo>
                  <a:lnTo>
                    <a:pt x="26" y="101"/>
                  </a:lnTo>
                  <a:lnTo>
                    <a:pt x="26" y="99"/>
                  </a:lnTo>
                  <a:lnTo>
                    <a:pt x="26" y="9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3" name="Freeform 1113"/>
            <p:cNvSpPr/>
            <p:nvPr/>
          </p:nvSpPr>
          <p:spPr bwMode="auto">
            <a:xfrm>
              <a:off x="4622801" y="4319588"/>
              <a:ext cx="17463" cy="50800"/>
            </a:xfrm>
            <a:custGeom>
              <a:avLst/>
              <a:gdLst/>
              <a:ahLst/>
              <a:cxnLst>
                <a:cxn ang="0">
                  <a:pos x="46" y="121"/>
                </a:cxn>
                <a:cxn ang="0">
                  <a:pos x="46" y="121"/>
                </a:cxn>
                <a:cxn ang="0">
                  <a:pos x="39" y="107"/>
                </a:cxn>
                <a:cxn ang="0">
                  <a:pos x="36" y="93"/>
                </a:cxn>
                <a:cxn ang="0">
                  <a:pos x="32" y="80"/>
                </a:cxn>
                <a:cxn ang="0">
                  <a:pos x="29" y="64"/>
                </a:cxn>
                <a:cxn ang="0">
                  <a:pos x="29" y="64"/>
                </a:cxn>
                <a:cxn ang="0">
                  <a:pos x="25" y="50"/>
                </a:cxn>
                <a:cxn ang="0">
                  <a:pos x="20" y="36"/>
                </a:cxn>
                <a:cxn ang="0">
                  <a:pos x="15" y="21"/>
                </a:cxn>
                <a:cxn ang="0">
                  <a:pos x="13" y="13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2" y="3"/>
                </a:cxn>
                <a:cxn ang="0">
                  <a:pos x="11" y="2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2" y="13"/>
                </a:cxn>
                <a:cxn ang="0">
                  <a:pos x="3" y="22"/>
                </a:cxn>
                <a:cxn ang="0">
                  <a:pos x="8" y="37"/>
                </a:cxn>
                <a:cxn ang="0">
                  <a:pos x="13" y="53"/>
                </a:cxn>
                <a:cxn ang="0">
                  <a:pos x="19" y="68"/>
                </a:cxn>
                <a:cxn ang="0">
                  <a:pos x="19" y="68"/>
                </a:cxn>
                <a:cxn ang="0">
                  <a:pos x="25" y="97"/>
                </a:cxn>
                <a:cxn ang="0">
                  <a:pos x="29" y="111"/>
                </a:cxn>
                <a:cxn ang="0">
                  <a:pos x="36" y="127"/>
                </a:cxn>
                <a:cxn ang="0">
                  <a:pos x="36" y="127"/>
                </a:cxn>
                <a:cxn ang="0">
                  <a:pos x="37" y="128"/>
                </a:cxn>
                <a:cxn ang="0">
                  <a:pos x="39" y="130"/>
                </a:cxn>
                <a:cxn ang="0">
                  <a:pos x="43" y="128"/>
                </a:cxn>
                <a:cxn ang="0">
                  <a:pos x="46" y="126"/>
                </a:cxn>
                <a:cxn ang="0">
                  <a:pos x="46" y="123"/>
                </a:cxn>
                <a:cxn ang="0">
                  <a:pos x="46" y="121"/>
                </a:cxn>
                <a:cxn ang="0">
                  <a:pos x="46" y="121"/>
                </a:cxn>
              </a:cxnLst>
              <a:rect l="0" t="0" r="r" b="b"/>
              <a:pathLst>
                <a:path w="46" h="130">
                  <a:moveTo>
                    <a:pt x="46" y="121"/>
                  </a:moveTo>
                  <a:lnTo>
                    <a:pt x="46" y="121"/>
                  </a:lnTo>
                  <a:lnTo>
                    <a:pt x="39" y="107"/>
                  </a:lnTo>
                  <a:lnTo>
                    <a:pt x="36" y="93"/>
                  </a:lnTo>
                  <a:lnTo>
                    <a:pt x="32" y="80"/>
                  </a:lnTo>
                  <a:lnTo>
                    <a:pt x="29" y="64"/>
                  </a:lnTo>
                  <a:lnTo>
                    <a:pt x="29" y="64"/>
                  </a:lnTo>
                  <a:lnTo>
                    <a:pt x="25" y="50"/>
                  </a:lnTo>
                  <a:lnTo>
                    <a:pt x="20" y="36"/>
                  </a:lnTo>
                  <a:lnTo>
                    <a:pt x="15" y="21"/>
                  </a:lnTo>
                  <a:lnTo>
                    <a:pt x="13" y="13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3"/>
                  </a:lnTo>
                  <a:lnTo>
                    <a:pt x="3" y="22"/>
                  </a:lnTo>
                  <a:lnTo>
                    <a:pt x="8" y="37"/>
                  </a:lnTo>
                  <a:lnTo>
                    <a:pt x="13" y="53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25" y="97"/>
                  </a:lnTo>
                  <a:lnTo>
                    <a:pt x="29" y="111"/>
                  </a:lnTo>
                  <a:lnTo>
                    <a:pt x="36" y="127"/>
                  </a:lnTo>
                  <a:lnTo>
                    <a:pt x="36" y="127"/>
                  </a:lnTo>
                  <a:lnTo>
                    <a:pt x="37" y="128"/>
                  </a:lnTo>
                  <a:lnTo>
                    <a:pt x="39" y="130"/>
                  </a:lnTo>
                  <a:lnTo>
                    <a:pt x="43" y="128"/>
                  </a:lnTo>
                  <a:lnTo>
                    <a:pt x="46" y="126"/>
                  </a:lnTo>
                  <a:lnTo>
                    <a:pt x="46" y="123"/>
                  </a:lnTo>
                  <a:lnTo>
                    <a:pt x="46" y="121"/>
                  </a:lnTo>
                  <a:lnTo>
                    <a:pt x="46" y="1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4" name="Freeform 1114"/>
            <p:cNvSpPr/>
            <p:nvPr/>
          </p:nvSpPr>
          <p:spPr bwMode="auto">
            <a:xfrm>
              <a:off x="4633913" y="4305300"/>
              <a:ext cx="17463" cy="44450"/>
            </a:xfrm>
            <a:custGeom>
              <a:avLst/>
              <a:gdLst/>
              <a:ahLst/>
              <a:cxnLst>
                <a:cxn ang="0">
                  <a:pos x="35" y="53"/>
                </a:cxn>
                <a:cxn ang="0">
                  <a:pos x="35" y="53"/>
                </a:cxn>
                <a:cxn ang="0">
                  <a:pos x="30" y="41"/>
                </a:cxn>
                <a:cxn ang="0">
                  <a:pos x="22" y="29"/>
                </a:cxn>
                <a:cxn ang="0">
                  <a:pos x="22" y="29"/>
                </a:cxn>
                <a:cxn ang="0">
                  <a:pos x="14" y="19"/>
                </a:cxn>
                <a:cxn ang="0">
                  <a:pos x="11" y="13"/>
                </a:cxn>
                <a:cxn ang="0">
                  <a:pos x="10" y="9"/>
                </a:cxn>
                <a:cxn ang="0">
                  <a:pos x="10" y="7"/>
                </a:cxn>
                <a:cxn ang="0">
                  <a:pos x="10" y="7"/>
                </a:cxn>
                <a:cxn ang="0">
                  <a:pos x="10" y="4"/>
                </a:cxn>
                <a:cxn ang="0">
                  <a:pos x="9" y="3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3"/>
                </a:cxn>
                <a:cxn ang="0">
                  <a:pos x="2" y="21"/>
                </a:cxn>
                <a:cxn ang="0">
                  <a:pos x="8" y="28"/>
                </a:cxn>
                <a:cxn ang="0">
                  <a:pos x="13" y="36"/>
                </a:cxn>
                <a:cxn ang="0">
                  <a:pos x="13" y="36"/>
                </a:cxn>
                <a:cxn ang="0">
                  <a:pos x="18" y="43"/>
                </a:cxn>
                <a:cxn ang="0">
                  <a:pos x="22" y="51"/>
                </a:cxn>
                <a:cxn ang="0">
                  <a:pos x="26" y="59"/>
                </a:cxn>
                <a:cxn ang="0">
                  <a:pos x="28" y="68"/>
                </a:cxn>
                <a:cxn ang="0">
                  <a:pos x="32" y="87"/>
                </a:cxn>
                <a:cxn ang="0">
                  <a:pos x="34" y="105"/>
                </a:cxn>
                <a:cxn ang="0">
                  <a:pos x="34" y="105"/>
                </a:cxn>
                <a:cxn ang="0">
                  <a:pos x="34" y="106"/>
                </a:cxn>
                <a:cxn ang="0">
                  <a:pos x="35" y="109"/>
                </a:cxn>
                <a:cxn ang="0">
                  <a:pos x="39" y="110"/>
                </a:cxn>
                <a:cxn ang="0">
                  <a:pos x="43" y="109"/>
                </a:cxn>
                <a:cxn ang="0">
                  <a:pos x="44" y="106"/>
                </a:cxn>
                <a:cxn ang="0">
                  <a:pos x="45" y="105"/>
                </a:cxn>
                <a:cxn ang="0">
                  <a:pos x="45" y="105"/>
                </a:cxn>
                <a:cxn ang="0">
                  <a:pos x="44" y="90"/>
                </a:cxn>
                <a:cxn ang="0">
                  <a:pos x="43" y="77"/>
                </a:cxn>
                <a:cxn ang="0">
                  <a:pos x="40" y="64"/>
                </a:cxn>
                <a:cxn ang="0">
                  <a:pos x="35" y="53"/>
                </a:cxn>
                <a:cxn ang="0">
                  <a:pos x="35" y="53"/>
                </a:cxn>
              </a:cxnLst>
              <a:rect l="0" t="0" r="r" b="b"/>
              <a:pathLst>
                <a:path w="45" h="110">
                  <a:moveTo>
                    <a:pt x="35" y="53"/>
                  </a:moveTo>
                  <a:lnTo>
                    <a:pt x="35" y="53"/>
                  </a:lnTo>
                  <a:lnTo>
                    <a:pt x="30" y="41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14" y="19"/>
                  </a:lnTo>
                  <a:lnTo>
                    <a:pt x="11" y="13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9" y="3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21"/>
                  </a:lnTo>
                  <a:lnTo>
                    <a:pt x="8" y="28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8" y="43"/>
                  </a:lnTo>
                  <a:lnTo>
                    <a:pt x="22" y="51"/>
                  </a:lnTo>
                  <a:lnTo>
                    <a:pt x="26" y="59"/>
                  </a:lnTo>
                  <a:lnTo>
                    <a:pt x="28" y="68"/>
                  </a:lnTo>
                  <a:lnTo>
                    <a:pt x="32" y="87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34" y="106"/>
                  </a:lnTo>
                  <a:lnTo>
                    <a:pt x="35" y="109"/>
                  </a:lnTo>
                  <a:lnTo>
                    <a:pt x="39" y="110"/>
                  </a:lnTo>
                  <a:lnTo>
                    <a:pt x="43" y="109"/>
                  </a:lnTo>
                  <a:lnTo>
                    <a:pt x="44" y="106"/>
                  </a:lnTo>
                  <a:lnTo>
                    <a:pt x="45" y="105"/>
                  </a:lnTo>
                  <a:lnTo>
                    <a:pt x="45" y="105"/>
                  </a:lnTo>
                  <a:lnTo>
                    <a:pt x="44" y="90"/>
                  </a:lnTo>
                  <a:lnTo>
                    <a:pt x="43" y="77"/>
                  </a:lnTo>
                  <a:lnTo>
                    <a:pt x="40" y="64"/>
                  </a:lnTo>
                  <a:lnTo>
                    <a:pt x="35" y="53"/>
                  </a:lnTo>
                  <a:lnTo>
                    <a:pt x="35" y="5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5" name="Freeform 1115"/>
            <p:cNvSpPr/>
            <p:nvPr/>
          </p:nvSpPr>
          <p:spPr bwMode="auto">
            <a:xfrm>
              <a:off x="4651376" y="4284663"/>
              <a:ext cx="17463" cy="46038"/>
            </a:xfrm>
            <a:custGeom>
              <a:avLst/>
              <a:gdLst/>
              <a:ahLst/>
              <a:cxnLst>
                <a:cxn ang="0">
                  <a:pos x="32" y="51"/>
                </a:cxn>
                <a:cxn ang="0">
                  <a:pos x="32" y="51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4" y="21"/>
                </a:cxn>
                <a:cxn ang="0">
                  <a:pos x="19" y="14"/>
                </a:cxn>
                <a:cxn ang="0">
                  <a:pos x="11" y="2"/>
                </a:cxn>
                <a:cxn ang="0">
                  <a:pos x="11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4" y="30"/>
                </a:cxn>
                <a:cxn ang="0">
                  <a:pos x="17" y="41"/>
                </a:cxn>
                <a:cxn ang="0">
                  <a:pos x="21" y="53"/>
                </a:cxn>
                <a:cxn ang="0">
                  <a:pos x="21" y="53"/>
                </a:cxn>
                <a:cxn ang="0">
                  <a:pos x="27" y="82"/>
                </a:cxn>
                <a:cxn ang="0">
                  <a:pos x="29" y="96"/>
                </a:cxn>
                <a:cxn ang="0">
                  <a:pos x="31" y="112"/>
                </a:cxn>
                <a:cxn ang="0">
                  <a:pos x="31" y="112"/>
                </a:cxn>
                <a:cxn ang="0">
                  <a:pos x="31" y="115"/>
                </a:cxn>
                <a:cxn ang="0">
                  <a:pos x="32" y="116"/>
                </a:cxn>
                <a:cxn ang="0">
                  <a:pos x="36" y="117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2" y="112"/>
                </a:cxn>
                <a:cxn ang="0">
                  <a:pos x="42" y="112"/>
                </a:cxn>
                <a:cxn ang="0">
                  <a:pos x="41" y="96"/>
                </a:cxn>
                <a:cxn ang="0">
                  <a:pos x="38" y="81"/>
                </a:cxn>
                <a:cxn ang="0">
                  <a:pos x="36" y="65"/>
                </a:cxn>
                <a:cxn ang="0">
                  <a:pos x="32" y="51"/>
                </a:cxn>
                <a:cxn ang="0">
                  <a:pos x="32" y="51"/>
                </a:cxn>
              </a:cxnLst>
              <a:rect l="0" t="0" r="r" b="b"/>
              <a:pathLst>
                <a:path w="42" h="117">
                  <a:moveTo>
                    <a:pt x="32" y="51"/>
                  </a:moveTo>
                  <a:lnTo>
                    <a:pt x="32" y="51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4" y="21"/>
                  </a:lnTo>
                  <a:lnTo>
                    <a:pt x="19" y="14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4" y="30"/>
                  </a:lnTo>
                  <a:lnTo>
                    <a:pt x="17" y="41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7" y="82"/>
                  </a:lnTo>
                  <a:lnTo>
                    <a:pt x="29" y="96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5"/>
                  </a:lnTo>
                  <a:lnTo>
                    <a:pt x="32" y="116"/>
                  </a:lnTo>
                  <a:lnTo>
                    <a:pt x="36" y="117"/>
                  </a:lnTo>
                  <a:lnTo>
                    <a:pt x="40" y="116"/>
                  </a:lnTo>
                  <a:lnTo>
                    <a:pt x="41" y="115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1" y="96"/>
                  </a:lnTo>
                  <a:lnTo>
                    <a:pt x="38" y="81"/>
                  </a:lnTo>
                  <a:lnTo>
                    <a:pt x="36" y="65"/>
                  </a:lnTo>
                  <a:lnTo>
                    <a:pt x="32" y="51"/>
                  </a:lnTo>
                  <a:lnTo>
                    <a:pt x="32" y="5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6" name="Freeform 1116"/>
            <p:cNvSpPr/>
            <p:nvPr/>
          </p:nvSpPr>
          <p:spPr bwMode="auto">
            <a:xfrm>
              <a:off x="4673601" y="4270375"/>
              <a:ext cx="14288" cy="47625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11" y="4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3" y="19"/>
                </a:cxn>
                <a:cxn ang="0">
                  <a:pos x="5" y="32"/>
                </a:cxn>
                <a:cxn ang="0">
                  <a:pos x="14" y="58"/>
                </a:cxn>
                <a:cxn ang="0">
                  <a:pos x="22" y="85"/>
                </a:cxn>
                <a:cxn ang="0">
                  <a:pos x="25" y="98"/>
                </a:cxn>
                <a:cxn ang="0">
                  <a:pos x="26" y="112"/>
                </a:cxn>
                <a:cxn ang="0">
                  <a:pos x="26" y="112"/>
                </a:cxn>
                <a:cxn ang="0">
                  <a:pos x="26" y="113"/>
                </a:cxn>
                <a:cxn ang="0">
                  <a:pos x="28" y="116"/>
                </a:cxn>
                <a:cxn ang="0">
                  <a:pos x="31" y="117"/>
                </a:cxn>
                <a:cxn ang="0">
                  <a:pos x="35" y="116"/>
                </a:cxn>
                <a:cxn ang="0">
                  <a:pos x="37" y="113"/>
                </a:cxn>
                <a:cxn ang="0">
                  <a:pos x="37" y="112"/>
                </a:cxn>
                <a:cxn ang="0">
                  <a:pos x="37" y="112"/>
                </a:cxn>
                <a:cxn ang="0">
                  <a:pos x="35" y="98"/>
                </a:cxn>
                <a:cxn ang="0">
                  <a:pos x="33" y="83"/>
                </a:cxn>
                <a:cxn ang="0">
                  <a:pos x="25" y="57"/>
                </a:cxn>
                <a:cxn ang="0">
                  <a:pos x="17" y="31"/>
                </a:cxn>
                <a:cxn ang="0">
                  <a:pos x="13" y="17"/>
                </a:cxn>
                <a:cxn ang="0">
                  <a:pos x="11" y="4"/>
                </a:cxn>
                <a:cxn ang="0">
                  <a:pos x="11" y="4"/>
                </a:cxn>
              </a:cxnLst>
              <a:rect l="0" t="0" r="r" b="b"/>
              <a:pathLst>
                <a:path w="37" h="117">
                  <a:moveTo>
                    <a:pt x="11" y="4"/>
                  </a:moveTo>
                  <a:lnTo>
                    <a:pt x="11" y="4"/>
                  </a:lnTo>
                  <a:lnTo>
                    <a:pt x="9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19"/>
                  </a:lnTo>
                  <a:lnTo>
                    <a:pt x="5" y="32"/>
                  </a:lnTo>
                  <a:lnTo>
                    <a:pt x="14" y="58"/>
                  </a:lnTo>
                  <a:lnTo>
                    <a:pt x="22" y="85"/>
                  </a:lnTo>
                  <a:lnTo>
                    <a:pt x="25" y="98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3"/>
                  </a:lnTo>
                  <a:lnTo>
                    <a:pt x="28" y="116"/>
                  </a:lnTo>
                  <a:lnTo>
                    <a:pt x="31" y="117"/>
                  </a:lnTo>
                  <a:lnTo>
                    <a:pt x="35" y="116"/>
                  </a:lnTo>
                  <a:lnTo>
                    <a:pt x="37" y="113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5" y="98"/>
                  </a:lnTo>
                  <a:lnTo>
                    <a:pt x="33" y="83"/>
                  </a:lnTo>
                  <a:lnTo>
                    <a:pt x="25" y="57"/>
                  </a:lnTo>
                  <a:lnTo>
                    <a:pt x="17" y="31"/>
                  </a:lnTo>
                  <a:lnTo>
                    <a:pt x="13" y="17"/>
                  </a:lnTo>
                  <a:lnTo>
                    <a:pt x="11" y="4"/>
                  </a:lnTo>
                  <a:lnTo>
                    <a:pt x="11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7" name="Freeform 1117"/>
            <p:cNvSpPr/>
            <p:nvPr/>
          </p:nvSpPr>
          <p:spPr bwMode="auto">
            <a:xfrm>
              <a:off x="4687888" y="4262438"/>
              <a:ext cx="11113" cy="36513"/>
            </a:xfrm>
            <a:custGeom>
              <a:avLst/>
              <a:gdLst/>
              <a:ahLst/>
              <a:cxnLst>
                <a:cxn ang="0">
                  <a:pos x="23" y="50"/>
                </a:cxn>
                <a:cxn ang="0">
                  <a:pos x="23" y="50"/>
                </a:cxn>
                <a:cxn ang="0">
                  <a:pos x="21" y="39"/>
                </a:cxn>
                <a:cxn ang="0">
                  <a:pos x="17" y="28"/>
                </a:cxn>
                <a:cxn ang="0">
                  <a:pos x="14" y="17"/>
                </a:cxn>
                <a:cxn ang="0">
                  <a:pos x="11" y="7"/>
                </a:cxn>
                <a:cxn ang="0">
                  <a:pos x="11" y="7"/>
                </a:cxn>
                <a:cxn ang="0">
                  <a:pos x="11" y="4"/>
                </a:cxn>
                <a:cxn ang="0">
                  <a:pos x="10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20"/>
                </a:cxn>
                <a:cxn ang="0">
                  <a:pos x="6" y="31"/>
                </a:cxn>
                <a:cxn ang="0">
                  <a:pos x="6" y="31"/>
                </a:cxn>
                <a:cxn ang="0">
                  <a:pos x="11" y="45"/>
                </a:cxn>
                <a:cxn ang="0">
                  <a:pos x="14" y="60"/>
                </a:cxn>
                <a:cxn ang="0">
                  <a:pos x="15" y="76"/>
                </a:cxn>
                <a:cxn ang="0">
                  <a:pos x="15" y="90"/>
                </a:cxn>
                <a:cxn ang="0">
                  <a:pos x="15" y="90"/>
                </a:cxn>
                <a:cxn ang="0">
                  <a:pos x="17" y="92"/>
                </a:cxn>
                <a:cxn ang="0">
                  <a:pos x="18" y="94"/>
                </a:cxn>
                <a:cxn ang="0">
                  <a:pos x="22" y="96"/>
                </a:cxn>
                <a:cxn ang="0">
                  <a:pos x="26" y="94"/>
                </a:cxn>
                <a:cxn ang="0">
                  <a:pos x="26" y="92"/>
                </a:cxn>
                <a:cxn ang="0">
                  <a:pos x="27" y="90"/>
                </a:cxn>
                <a:cxn ang="0">
                  <a:pos x="27" y="90"/>
                </a:cxn>
                <a:cxn ang="0">
                  <a:pos x="26" y="69"/>
                </a:cxn>
                <a:cxn ang="0">
                  <a:pos x="23" y="50"/>
                </a:cxn>
                <a:cxn ang="0">
                  <a:pos x="23" y="50"/>
                </a:cxn>
              </a:cxnLst>
              <a:rect l="0" t="0" r="r" b="b"/>
              <a:pathLst>
                <a:path w="27" h="96">
                  <a:moveTo>
                    <a:pt x="23" y="50"/>
                  </a:moveTo>
                  <a:lnTo>
                    <a:pt x="23" y="50"/>
                  </a:lnTo>
                  <a:lnTo>
                    <a:pt x="21" y="39"/>
                  </a:lnTo>
                  <a:lnTo>
                    <a:pt x="17" y="28"/>
                  </a:lnTo>
                  <a:lnTo>
                    <a:pt x="14" y="1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20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11" y="45"/>
                  </a:lnTo>
                  <a:lnTo>
                    <a:pt x="14" y="60"/>
                  </a:lnTo>
                  <a:lnTo>
                    <a:pt x="15" y="76"/>
                  </a:lnTo>
                  <a:lnTo>
                    <a:pt x="15" y="90"/>
                  </a:lnTo>
                  <a:lnTo>
                    <a:pt x="15" y="90"/>
                  </a:lnTo>
                  <a:lnTo>
                    <a:pt x="17" y="92"/>
                  </a:lnTo>
                  <a:lnTo>
                    <a:pt x="18" y="94"/>
                  </a:lnTo>
                  <a:lnTo>
                    <a:pt x="22" y="96"/>
                  </a:lnTo>
                  <a:lnTo>
                    <a:pt x="26" y="94"/>
                  </a:lnTo>
                  <a:lnTo>
                    <a:pt x="26" y="92"/>
                  </a:lnTo>
                  <a:lnTo>
                    <a:pt x="27" y="90"/>
                  </a:lnTo>
                  <a:lnTo>
                    <a:pt x="27" y="90"/>
                  </a:lnTo>
                  <a:lnTo>
                    <a:pt x="26" y="69"/>
                  </a:lnTo>
                  <a:lnTo>
                    <a:pt x="23" y="50"/>
                  </a:lnTo>
                  <a:lnTo>
                    <a:pt x="23" y="5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8" name="Freeform 1118"/>
            <p:cNvSpPr/>
            <p:nvPr/>
          </p:nvSpPr>
          <p:spPr bwMode="auto">
            <a:xfrm>
              <a:off x="4699001" y="4244975"/>
              <a:ext cx="7938" cy="31750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7" y="41"/>
                </a:cxn>
                <a:cxn ang="0">
                  <a:pos x="9" y="58"/>
                </a:cxn>
                <a:cxn ang="0">
                  <a:pos x="12" y="75"/>
                </a:cxn>
                <a:cxn ang="0">
                  <a:pos x="12" y="75"/>
                </a:cxn>
                <a:cxn ang="0">
                  <a:pos x="12" y="77"/>
                </a:cxn>
                <a:cxn ang="0">
                  <a:pos x="13" y="79"/>
                </a:cxn>
                <a:cxn ang="0">
                  <a:pos x="17" y="80"/>
                </a:cxn>
                <a:cxn ang="0">
                  <a:pos x="21" y="79"/>
                </a:cxn>
                <a:cxn ang="0">
                  <a:pos x="22" y="77"/>
                </a:cxn>
                <a:cxn ang="0">
                  <a:pos x="22" y="75"/>
                </a:cxn>
                <a:cxn ang="0">
                  <a:pos x="22" y="75"/>
                </a:cxn>
                <a:cxn ang="0">
                  <a:pos x="21" y="56"/>
                </a:cxn>
                <a:cxn ang="0">
                  <a:pos x="18" y="39"/>
                </a:cxn>
                <a:cxn ang="0">
                  <a:pos x="11" y="4"/>
                </a:cxn>
                <a:cxn ang="0">
                  <a:pos x="11" y="4"/>
                </a:cxn>
              </a:cxnLst>
              <a:rect l="0" t="0" r="r" b="b"/>
              <a:pathLst>
                <a:path w="22" h="80">
                  <a:moveTo>
                    <a:pt x="11" y="4"/>
                  </a:moveTo>
                  <a:lnTo>
                    <a:pt x="11" y="4"/>
                  </a:lnTo>
                  <a:lnTo>
                    <a:pt x="11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7" y="41"/>
                  </a:lnTo>
                  <a:lnTo>
                    <a:pt x="9" y="58"/>
                  </a:lnTo>
                  <a:lnTo>
                    <a:pt x="12" y="75"/>
                  </a:lnTo>
                  <a:lnTo>
                    <a:pt x="12" y="75"/>
                  </a:lnTo>
                  <a:lnTo>
                    <a:pt x="12" y="77"/>
                  </a:lnTo>
                  <a:lnTo>
                    <a:pt x="13" y="79"/>
                  </a:lnTo>
                  <a:lnTo>
                    <a:pt x="17" y="80"/>
                  </a:lnTo>
                  <a:lnTo>
                    <a:pt x="21" y="79"/>
                  </a:lnTo>
                  <a:lnTo>
                    <a:pt x="22" y="77"/>
                  </a:lnTo>
                  <a:lnTo>
                    <a:pt x="22" y="75"/>
                  </a:lnTo>
                  <a:lnTo>
                    <a:pt x="22" y="75"/>
                  </a:lnTo>
                  <a:lnTo>
                    <a:pt x="21" y="56"/>
                  </a:lnTo>
                  <a:lnTo>
                    <a:pt x="18" y="39"/>
                  </a:lnTo>
                  <a:lnTo>
                    <a:pt x="11" y="4"/>
                  </a:lnTo>
                  <a:lnTo>
                    <a:pt x="11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9" name="Freeform 1119"/>
            <p:cNvSpPr/>
            <p:nvPr/>
          </p:nvSpPr>
          <p:spPr bwMode="auto">
            <a:xfrm>
              <a:off x="4197351" y="4052888"/>
              <a:ext cx="746125" cy="676275"/>
            </a:xfrm>
            <a:custGeom>
              <a:avLst/>
              <a:gdLst/>
              <a:ahLst/>
              <a:cxnLst>
                <a:cxn ang="0">
                  <a:pos x="1865" y="753"/>
                </a:cxn>
                <a:cxn ang="0">
                  <a:pos x="1836" y="535"/>
                </a:cxn>
                <a:cxn ang="0">
                  <a:pos x="1792" y="437"/>
                </a:cxn>
                <a:cxn ang="0">
                  <a:pos x="1652" y="245"/>
                </a:cxn>
                <a:cxn ang="0">
                  <a:pos x="1526" y="145"/>
                </a:cxn>
                <a:cxn ang="0">
                  <a:pos x="1313" y="54"/>
                </a:cxn>
                <a:cxn ang="0">
                  <a:pos x="1153" y="17"/>
                </a:cxn>
                <a:cxn ang="0">
                  <a:pos x="1026" y="5"/>
                </a:cxn>
                <a:cxn ang="0">
                  <a:pos x="954" y="0"/>
                </a:cxn>
                <a:cxn ang="0">
                  <a:pos x="937" y="1"/>
                </a:cxn>
                <a:cxn ang="0">
                  <a:pos x="913" y="4"/>
                </a:cxn>
                <a:cxn ang="0">
                  <a:pos x="782" y="9"/>
                </a:cxn>
                <a:cxn ang="0">
                  <a:pos x="643" y="37"/>
                </a:cxn>
                <a:cxn ang="0">
                  <a:pos x="463" y="88"/>
                </a:cxn>
                <a:cxn ang="0">
                  <a:pos x="281" y="199"/>
                </a:cxn>
                <a:cxn ang="0">
                  <a:pos x="158" y="332"/>
                </a:cxn>
                <a:cxn ang="0">
                  <a:pos x="65" y="485"/>
                </a:cxn>
                <a:cxn ang="0">
                  <a:pos x="26" y="642"/>
                </a:cxn>
                <a:cxn ang="0">
                  <a:pos x="10" y="850"/>
                </a:cxn>
                <a:cxn ang="0">
                  <a:pos x="0" y="984"/>
                </a:cxn>
                <a:cxn ang="0">
                  <a:pos x="34" y="1048"/>
                </a:cxn>
                <a:cxn ang="0">
                  <a:pos x="53" y="931"/>
                </a:cxn>
                <a:cxn ang="0">
                  <a:pos x="66" y="747"/>
                </a:cxn>
                <a:cxn ang="0">
                  <a:pos x="108" y="507"/>
                </a:cxn>
                <a:cxn ang="0">
                  <a:pos x="194" y="362"/>
                </a:cxn>
                <a:cxn ang="0">
                  <a:pos x="344" y="211"/>
                </a:cxn>
                <a:cxn ang="0">
                  <a:pos x="544" y="111"/>
                </a:cxn>
                <a:cxn ang="0">
                  <a:pos x="681" y="77"/>
                </a:cxn>
                <a:cxn ang="0">
                  <a:pos x="838" y="55"/>
                </a:cxn>
                <a:cxn ang="0">
                  <a:pos x="941" y="50"/>
                </a:cxn>
                <a:cxn ang="0">
                  <a:pos x="1075" y="55"/>
                </a:cxn>
                <a:cxn ang="0">
                  <a:pos x="1200" y="77"/>
                </a:cxn>
                <a:cxn ang="0">
                  <a:pos x="1374" y="123"/>
                </a:cxn>
                <a:cxn ang="0">
                  <a:pos x="1538" y="211"/>
                </a:cxn>
                <a:cxn ang="0">
                  <a:pos x="1713" y="399"/>
                </a:cxn>
                <a:cxn ang="0">
                  <a:pos x="1785" y="540"/>
                </a:cxn>
                <a:cxn ang="0">
                  <a:pos x="1815" y="747"/>
                </a:cxn>
                <a:cxn ang="0">
                  <a:pos x="1830" y="955"/>
                </a:cxn>
                <a:cxn ang="0">
                  <a:pos x="1798" y="1155"/>
                </a:cxn>
                <a:cxn ang="0">
                  <a:pos x="1755" y="1280"/>
                </a:cxn>
                <a:cxn ang="0">
                  <a:pos x="1700" y="1364"/>
                </a:cxn>
                <a:cxn ang="0">
                  <a:pos x="1620" y="1454"/>
                </a:cxn>
                <a:cxn ang="0">
                  <a:pos x="1408" y="1576"/>
                </a:cxn>
                <a:cxn ang="0">
                  <a:pos x="1144" y="1645"/>
                </a:cxn>
                <a:cxn ang="0">
                  <a:pos x="940" y="1661"/>
                </a:cxn>
                <a:cxn ang="0">
                  <a:pos x="830" y="1656"/>
                </a:cxn>
                <a:cxn ang="0">
                  <a:pos x="821" y="1701"/>
                </a:cxn>
                <a:cxn ang="0">
                  <a:pos x="941" y="1705"/>
                </a:cxn>
                <a:cxn ang="0">
                  <a:pos x="1152" y="1688"/>
                </a:cxn>
                <a:cxn ang="0">
                  <a:pos x="1284" y="1666"/>
                </a:cxn>
                <a:cxn ang="0">
                  <a:pos x="1393" y="1630"/>
                </a:cxn>
                <a:cxn ang="0">
                  <a:pos x="1624" y="1513"/>
                </a:cxn>
                <a:cxn ang="0">
                  <a:pos x="1705" y="1436"/>
                </a:cxn>
                <a:cxn ang="0">
                  <a:pos x="1799" y="1301"/>
                </a:cxn>
                <a:cxn ang="0">
                  <a:pos x="1837" y="1190"/>
                </a:cxn>
                <a:cxn ang="0">
                  <a:pos x="1874" y="1040"/>
                </a:cxn>
                <a:cxn ang="0">
                  <a:pos x="1879" y="906"/>
                </a:cxn>
              </a:cxnLst>
              <a:rect l="0" t="0" r="r" b="b"/>
              <a:pathLst>
                <a:path w="1882" h="1707">
                  <a:moveTo>
                    <a:pt x="1875" y="876"/>
                  </a:moveTo>
                  <a:lnTo>
                    <a:pt x="1875" y="876"/>
                  </a:lnTo>
                  <a:lnTo>
                    <a:pt x="1871" y="850"/>
                  </a:lnTo>
                  <a:lnTo>
                    <a:pt x="1869" y="825"/>
                  </a:lnTo>
                  <a:lnTo>
                    <a:pt x="1869" y="825"/>
                  </a:lnTo>
                  <a:lnTo>
                    <a:pt x="1865" y="753"/>
                  </a:lnTo>
                  <a:lnTo>
                    <a:pt x="1865" y="753"/>
                  </a:lnTo>
                  <a:lnTo>
                    <a:pt x="1860" y="679"/>
                  </a:lnTo>
                  <a:lnTo>
                    <a:pt x="1856" y="642"/>
                  </a:lnTo>
                  <a:lnTo>
                    <a:pt x="1851" y="606"/>
                  </a:lnTo>
                  <a:lnTo>
                    <a:pt x="1844" y="569"/>
                  </a:lnTo>
                  <a:lnTo>
                    <a:pt x="1836" y="535"/>
                  </a:lnTo>
                  <a:lnTo>
                    <a:pt x="1830" y="518"/>
                  </a:lnTo>
                  <a:lnTo>
                    <a:pt x="1824" y="501"/>
                  </a:lnTo>
                  <a:lnTo>
                    <a:pt x="1816" y="485"/>
                  </a:lnTo>
                  <a:lnTo>
                    <a:pt x="1809" y="470"/>
                  </a:lnTo>
                  <a:lnTo>
                    <a:pt x="1809" y="470"/>
                  </a:lnTo>
                  <a:lnTo>
                    <a:pt x="1792" y="437"/>
                  </a:lnTo>
                  <a:lnTo>
                    <a:pt x="1772" y="403"/>
                  </a:lnTo>
                  <a:lnTo>
                    <a:pt x="1750" y="368"/>
                  </a:lnTo>
                  <a:lnTo>
                    <a:pt x="1725" y="332"/>
                  </a:lnTo>
                  <a:lnTo>
                    <a:pt x="1697" y="296"/>
                  </a:lnTo>
                  <a:lnTo>
                    <a:pt x="1667" y="262"/>
                  </a:lnTo>
                  <a:lnTo>
                    <a:pt x="1652" y="245"/>
                  </a:lnTo>
                  <a:lnTo>
                    <a:pt x="1635" y="229"/>
                  </a:lnTo>
                  <a:lnTo>
                    <a:pt x="1618" y="213"/>
                  </a:lnTo>
                  <a:lnTo>
                    <a:pt x="1601" y="199"/>
                  </a:lnTo>
                  <a:lnTo>
                    <a:pt x="1601" y="199"/>
                  </a:lnTo>
                  <a:lnTo>
                    <a:pt x="1563" y="170"/>
                  </a:lnTo>
                  <a:lnTo>
                    <a:pt x="1526" y="145"/>
                  </a:lnTo>
                  <a:lnTo>
                    <a:pt x="1489" y="123"/>
                  </a:lnTo>
                  <a:lnTo>
                    <a:pt x="1454" y="103"/>
                  </a:lnTo>
                  <a:lnTo>
                    <a:pt x="1419" y="88"/>
                  </a:lnTo>
                  <a:lnTo>
                    <a:pt x="1384" y="73"/>
                  </a:lnTo>
                  <a:lnTo>
                    <a:pt x="1348" y="62"/>
                  </a:lnTo>
                  <a:lnTo>
                    <a:pt x="1313" y="54"/>
                  </a:lnTo>
                  <a:lnTo>
                    <a:pt x="1313" y="54"/>
                  </a:lnTo>
                  <a:lnTo>
                    <a:pt x="1275" y="45"/>
                  </a:lnTo>
                  <a:lnTo>
                    <a:pt x="1238" y="37"/>
                  </a:lnTo>
                  <a:lnTo>
                    <a:pt x="1238" y="37"/>
                  </a:lnTo>
                  <a:lnTo>
                    <a:pt x="1182" y="22"/>
                  </a:lnTo>
                  <a:lnTo>
                    <a:pt x="1153" y="17"/>
                  </a:lnTo>
                  <a:lnTo>
                    <a:pt x="1125" y="12"/>
                  </a:lnTo>
                  <a:lnTo>
                    <a:pt x="1125" y="12"/>
                  </a:lnTo>
                  <a:lnTo>
                    <a:pt x="1100" y="9"/>
                  </a:lnTo>
                  <a:lnTo>
                    <a:pt x="1075" y="7"/>
                  </a:lnTo>
                  <a:lnTo>
                    <a:pt x="1026" y="5"/>
                  </a:lnTo>
                  <a:lnTo>
                    <a:pt x="1026" y="5"/>
                  </a:lnTo>
                  <a:lnTo>
                    <a:pt x="998" y="5"/>
                  </a:lnTo>
                  <a:lnTo>
                    <a:pt x="969" y="4"/>
                  </a:lnTo>
                  <a:lnTo>
                    <a:pt x="969" y="4"/>
                  </a:lnTo>
                  <a:lnTo>
                    <a:pt x="962" y="1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2" y="0"/>
                  </a:lnTo>
                  <a:lnTo>
                    <a:pt x="952" y="0"/>
                  </a:lnTo>
                  <a:lnTo>
                    <a:pt x="945" y="1"/>
                  </a:lnTo>
                  <a:lnTo>
                    <a:pt x="941" y="1"/>
                  </a:lnTo>
                  <a:lnTo>
                    <a:pt x="937" y="1"/>
                  </a:lnTo>
                  <a:lnTo>
                    <a:pt x="937" y="1"/>
                  </a:lnTo>
                  <a:lnTo>
                    <a:pt x="931" y="0"/>
                  </a:lnTo>
                  <a:lnTo>
                    <a:pt x="931" y="0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20" y="1"/>
                  </a:lnTo>
                  <a:lnTo>
                    <a:pt x="913" y="4"/>
                  </a:lnTo>
                  <a:lnTo>
                    <a:pt x="913" y="4"/>
                  </a:lnTo>
                  <a:lnTo>
                    <a:pt x="884" y="5"/>
                  </a:lnTo>
                  <a:lnTo>
                    <a:pt x="855" y="5"/>
                  </a:lnTo>
                  <a:lnTo>
                    <a:pt x="855" y="5"/>
                  </a:lnTo>
                  <a:lnTo>
                    <a:pt x="807" y="7"/>
                  </a:lnTo>
                  <a:lnTo>
                    <a:pt x="782" y="9"/>
                  </a:lnTo>
                  <a:lnTo>
                    <a:pt x="757" y="12"/>
                  </a:lnTo>
                  <a:lnTo>
                    <a:pt x="757" y="12"/>
                  </a:lnTo>
                  <a:lnTo>
                    <a:pt x="728" y="17"/>
                  </a:lnTo>
                  <a:lnTo>
                    <a:pt x="699" y="22"/>
                  </a:lnTo>
                  <a:lnTo>
                    <a:pt x="643" y="37"/>
                  </a:lnTo>
                  <a:lnTo>
                    <a:pt x="643" y="37"/>
                  </a:lnTo>
                  <a:lnTo>
                    <a:pt x="607" y="45"/>
                  </a:lnTo>
                  <a:lnTo>
                    <a:pt x="569" y="54"/>
                  </a:lnTo>
                  <a:lnTo>
                    <a:pt x="569" y="54"/>
                  </a:lnTo>
                  <a:lnTo>
                    <a:pt x="533" y="62"/>
                  </a:lnTo>
                  <a:lnTo>
                    <a:pt x="498" y="73"/>
                  </a:lnTo>
                  <a:lnTo>
                    <a:pt x="463" y="88"/>
                  </a:lnTo>
                  <a:lnTo>
                    <a:pt x="427" y="103"/>
                  </a:lnTo>
                  <a:lnTo>
                    <a:pt x="392" y="123"/>
                  </a:lnTo>
                  <a:lnTo>
                    <a:pt x="355" y="145"/>
                  </a:lnTo>
                  <a:lnTo>
                    <a:pt x="319" y="170"/>
                  </a:lnTo>
                  <a:lnTo>
                    <a:pt x="281" y="199"/>
                  </a:lnTo>
                  <a:lnTo>
                    <a:pt x="281" y="199"/>
                  </a:lnTo>
                  <a:lnTo>
                    <a:pt x="264" y="213"/>
                  </a:lnTo>
                  <a:lnTo>
                    <a:pt x="247" y="229"/>
                  </a:lnTo>
                  <a:lnTo>
                    <a:pt x="230" y="245"/>
                  </a:lnTo>
                  <a:lnTo>
                    <a:pt x="214" y="262"/>
                  </a:lnTo>
                  <a:lnTo>
                    <a:pt x="185" y="296"/>
                  </a:lnTo>
                  <a:lnTo>
                    <a:pt x="158" y="332"/>
                  </a:lnTo>
                  <a:lnTo>
                    <a:pt x="133" y="368"/>
                  </a:lnTo>
                  <a:lnTo>
                    <a:pt x="109" y="403"/>
                  </a:lnTo>
                  <a:lnTo>
                    <a:pt x="90" y="437"/>
                  </a:lnTo>
                  <a:lnTo>
                    <a:pt x="73" y="470"/>
                  </a:lnTo>
                  <a:lnTo>
                    <a:pt x="73" y="470"/>
                  </a:lnTo>
                  <a:lnTo>
                    <a:pt x="65" y="485"/>
                  </a:lnTo>
                  <a:lnTo>
                    <a:pt x="58" y="501"/>
                  </a:lnTo>
                  <a:lnTo>
                    <a:pt x="52" y="518"/>
                  </a:lnTo>
                  <a:lnTo>
                    <a:pt x="47" y="535"/>
                  </a:lnTo>
                  <a:lnTo>
                    <a:pt x="37" y="569"/>
                  </a:lnTo>
                  <a:lnTo>
                    <a:pt x="31" y="606"/>
                  </a:lnTo>
                  <a:lnTo>
                    <a:pt x="26" y="642"/>
                  </a:lnTo>
                  <a:lnTo>
                    <a:pt x="22" y="679"/>
                  </a:lnTo>
                  <a:lnTo>
                    <a:pt x="18" y="753"/>
                  </a:lnTo>
                  <a:lnTo>
                    <a:pt x="18" y="753"/>
                  </a:lnTo>
                  <a:lnTo>
                    <a:pt x="13" y="825"/>
                  </a:lnTo>
                  <a:lnTo>
                    <a:pt x="13" y="825"/>
                  </a:lnTo>
                  <a:lnTo>
                    <a:pt x="10" y="850"/>
                  </a:lnTo>
                  <a:lnTo>
                    <a:pt x="7" y="876"/>
                  </a:lnTo>
                  <a:lnTo>
                    <a:pt x="7" y="876"/>
                  </a:lnTo>
                  <a:lnTo>
                    <a:pt x="2" y="906"/>
                  </a:lnTo>
                  <a:lnTo>
                    <a:pt x="0" y="938"/>
                  </a:lnTo>
                  <a:lnTo>
                    <a:pt x="0" y="969"/>
                  </a:lnTo>
                  <a:lnTo>
                    <a:pt x="0" y="984"/>
                  </a:lnTo>
                  <a:lnTo>
                    <a:pt x="2" y="999"/>
                  </a:lnTo>
                  <a:lnTo>
                    <a:pt x="2" y="999"/>
                  </a:lnTo>
                  <a:lnTo>
                    <a:pt x="13" y="1069"/>
                  </a:lnTo>
                  <a:lnTo>
                    <a:pt x="13" y="1069"/>
                  </a:lnTo>
                  <a:lnTo>
                    <a:pt x="23" y="1057"/>
                  </a:lnTo>
                  <a:lnTo>
                    <a:pt x="34" y="1048"/>
                  </a:lnTo>
                  <a:lnTo>
                    <a:pt x="45" y="1038"/>
                  </a:lnTo>
                  <a:lnTo>
                    <a:pt x="57" y="1029"/>
                  </a:lnTo>
                  <a:lnTo>
                    <a:pt x="57" y="1029"/>
                  </a:lnTo>
                  <a:lnTo>
                    <a:pt x="55" y="1006"/>
                  </a:lnTo>
                  <a:lnTo>
                    <a:pt x="53" y="981"/>
                  </a:lnTo>
                  <a:lnTo>
                    <a:pt x="53" y="931"/>
                  </a:lnTo>
                  <a:lnTo>
                    <a:pt x="56" y="879"/>
                  </a:lnTo>
                  <a:lnTo>
                    <a:pt x="61" y="824"/>
                  </a:lnTo>
                  <a:lnTo>
                    <a:pt x="61" y="824"/>
                  </a:lnTo>
                  <a:lnTo>
                    <a:pt x="64" y="786"/>
                  </a:lnTo>
                  <a:lnTo>
                    <a:pt x="66" y="747"/>
                  </a:lnTo>
                  <a:lnTo>
                    <a:pt x="66" y="747"/>
                  </a:lnTo>
                  <a:lnTo>
                    <a:pt x="72" y="676"/>
                  </a:lnTo>
                  <a:lnTo>
                    <a:pt x="75" y="642"/>
                  </a:lnTo>
                  <a:lnTo>
                    <a:pt x="81" y="607"/>
                  </a:lnTo>
                  <a:lnTo>
                    <a:pt x="87" y="573"/>
                  </a:lnTo>
                  <a:lnTo>
                    <a:pt x="96" y="540"/>
                  </a:lnTo>
                  <a:lnTo>
                    <a:pt x="108" y="507"/>
                  </a:lnTo>
                  <a:lnTo>
                    <a:pt x="115" y="492"/>
                  </a:lnTo>
                  <a:lnTo>
                    <a:pt x="123" y="476"/>
                  </a:lnTo>
                  <a:lnTo>
                    <a:pt x="123" y="476"/>
                  </a:lnTo>
                  <a:lnTo>
                    <a:pt x="145" y="437"/>
                  </a:lnTo>
                  <a:lnTo>
                    <a:pt x="168" y="399"/>
                  </a:lnTo>
                  <a:lnTo>
                    <a:pt x="194" y="362"/>
                  </a:lnTo>
                  <a:lnTo>
                    <a:pt x="222" y="327"/>
                  </a:lnTo>
                  <a:lnTo>
                    <a:pt x="251" y="294"/>
                  </a:lnTo>
                  <a:lnTo>
                    <a:pt x="281" y="264"/>
                  </a:lnTo>
                  <a:lnTo>
                    <a:pt x="312" y="237"/>
                  </a:lnTo>
                  <a:lnTo>
                    <a:pt x="344" y="211"/>
                  </a:lnTo>
                  <a:lnTo>
                    <a:pt x="344" y="211"/>
                  </a:lnTo>
                  <a:lnTo>
                    <a:pt x="375" y="190"/>
                  </a:lnTo>
                  <a:lnTo>
                    <a:pt x="406" y="170"/>
                  </a:lnTo>
                  <a:lnTo>
                    <a:pt x="439" y="153"/>
                  </a:lnTo>
                  <a:lnTo>
                    <a:pt x="473" y="136"/>
                  </a:lnTo>
                  <a:lnTo>
                    <a:pt x="508" y="123"/>
                  </a:lnTo>
                  <a:lnTo>
                    <a:pt x="544" y="111"/>
                  </a:lnTo>
                  <a:lnTo>
                    <a:pt x="582" y="101"/>
                  </a:lnTo>
                  <a:lnTo>
                    <a:pt x="621" y="92"/>
                  </a:lnTo>
                  <a:lnTo>
                    <a:pt x="621" y="92"/>
                  </a:lnTo>
                  <a:lnTo>
                    <a:pt x="651" y="85"/>
                  </a:lnTo>
                  <a:lnTo>
                    <a:pt x="681" y="77"/>
                  </a:lnTo>
                  <a:lnTo>
                    <a:pt x="681" y="77"/>
                  </a:lnTo>
                  <a:lnTo>
                    <a:pt x="712" y="71"/>
                  </a:lnTo>
                  <a:lnTo>
                    <a:pt x="743" y="63"/>
                  </a:lnTo>
                  <a:lnTo>
                    <a:pt x="775" y="58"/>
                  </a:lnTo>
                  <a:lnTo>
                    <a:pt x="808" y="55"/>
                  </a:lnTo>
                  <a:lnTo>
                    <a:pt x="808" y="55"/>
                  </a:lnTo>
                  <a:lnTo>
                    <a:pt x="838" y="55"/>
                  </a:lnTo>
                  <a:lnTo>
                    <a:pt x="838" y="55"/>
                  </a:lnTo>
                  <a:lnTo>
                    <a:pt x="889" y="52"/>
                  </a:lnTo>
                  <a:lnTo>
                    <a:pt x="915" y="51"/>
                  </a:lnTo>
                  <a:lnTo>
                    <a:pt x="941" y="50"/>
                  </a:lnTo>
                  <a:lnTo>
                    <a:pt x="941" y="50"/>
                  </a:lnTo>
                  <a:lnTo>
                    <a:pt x="941" y="50"/>
                  </a:lnTo>
                  <a:lnTo>
                    <a:pt x="941" y="50"/>
                  </a:lnTo>
                  <a:lnTo>
                    <a:pt x="966" y="51"/>
                  </a:lnTo>
                  <a:lnTo>
                    <a:pt x="992" y="52"/>
                  </a:lnTo>
                  <a:lnTo>
                    <a:pt x="1043" y="55"/>
                  </a:lnTo>
                  <a:lnTo>
                    <a:pt x="1043" y="55"/>
                  </a:lnTo>
                  <a:lnTo>
                    <a:pt x="1075" y="55"/>
                  </a:lnTo>
                  <a:lnTo>
                    <a:pt x="1075" y="55"/>
                  </a:lnTo>
                  <a:lnTo>
                    <a:pt x="1106" y="58"/>
                  </a:lnTo>
                  <a:lnTo>
                    <a:pt x="1139" y="63"/>
                  </a:lnTo>
                  <a:lnTo>
                    <a:pt x="1170" y="71"/>
                  </a:lnTo>
                  <a:lnTo>
                    <a:pt x="1200" y="77"/>
                  </a:lnTo>
                  <a:lnTo>
                    <a:pt x="1200" y="77"/>
                  </a:lnTo>
                  <a:lnTo>
                    <a:pt x="1230" y="85"/>
                  </a:lnTo>
                  <a:lnTo>
                    <a:pt x="1262" y="92"/>
                  </a:lnTo>
                  <a:lnTo>
                    <a:pt x="1262" y="92"/>
                  </a:lnTo>
                  <a:lnTo>
                    <a:pt x="1300" y="101"/>
                  </a:lnTo>
                  <a:lnTo>
                    <a:pt x="1338" y="111"/>
                  </a:lnTo>
                  <a:lnTo>
                    <a:pt x="1374" y="123"/>
                  </a:lnTo>
                  <a:lnTo>
                    <a:pt x="1408" y="136"/>
                  </a:lnTo>
                  <a:lnTo>
                    <a:pt x="1442" y="153"/>
                  </a:lnTo>
                  <a:lnTo>
                    <a:pt x="1475" y="170"/>
                  </a:lnTo>
                  <a:lnTo>
                    <a:pt x="1506" y="190"/>
                  </a:lnTo>
                  <a:lnTo>
                    <a:pt x="1538" y="211"/>
                  </a:lnTo>
                  <a:lnTo>
                    <a:pt x="1538" y="211"/>
                  </a:lnTo>
                  <a:lnTo>
                    <a:pt x="1569" y="237"/>
                  </a:lnTo>
                  <a:lnTo>
                    <a:pt x="1601" y="264"/>
                  </a:lnTo>
                  <a:lnTo>
                    <a:pt x="1631" y="294"/>
                  </a:lnTo>
                  <a:lnTo>
                    <a:pt x="1660" y="327"/>
                  </a:lnTo>
                  <a:lnTo>
                    <a:pt x="1687" y="362"/>
                  </a:lnTo>
                  <a:lnTo>
                    <a:pt x="1713" y="399"/>
                  </a:lnTo>
                  <a:lnTo>
                    <a:pt x="1737" y="437"/>
                  </a:lnTo>
                  <a:lnTo>
                    <a:pt x="1759" y="476"/>
                  </a:lnTo>
                  <a:lnTo>
                    <a:pt x="1759" y="476"/>
                  </a:lnTo>
                  <a:lnTo>
                    <a:pt x="1767" y="492"/>
                  </a:lnTo>
                  <a:lnTo>
                    <a:pt x="1773" y="507"/>
                  </a:lnTo>
                  <a:lnTo>
                    <a:pt x="1785" y="540"/>
                  </a:lnTo>
                  <a:lnTo>
                    <a:pt x="1794" y="573"/>
                  </a:lnTo>
                  <a:lnTo>
                    <a:pt x="1801" y="607"/>
                  </a:lnTo>
                  <a:lnTo>
                    <a:pt x="1806" y="642"/>
                  </a:lnTo>
                  <a:lnTo>
                    <a:pt x="1810" y="676"/>
                  </a:lnTo>
                  <a:lnTo>
                    <a:pt x="1815" y="747"/>
                  </a:lnTo>
                  <a:lnTo>
                    <a:pt x="1815" y="747"/>
                  </a:lnTo>
                  <a:lnTo>
                    <a:pt x="1818" y="786"/>
                  </a:lnTo>
                  <a:lnTo>
                    <a:pt x="1822" y="824"/>
                  </a:lnTo>
                  <a:lnTo>
                    <a:pt x="1822" y="824"/>
                  </a:lnTo>
                  <a:lnTo>
                    <a:pt x="1826" y="870"/>
                  </a:lnTo>
                  <a:lnTo>
                    <a:pt x="1828" y="913"/>
                  </a:lnTo>
                  <a:lnTo>
                    <a:pt x="1830" y="955"/>
                  </a:lnTo>
                  <a:lnTo>
                    <a:pt x="1828" y="995"/>
                  </a:lnTo>
                  <a:lnTo>
                    <a:pt x="1824" y="1035"/>
                  </a:lnTo>
                  <a:lnTo>
                    <a:pt x="1819" y="1075"/>
                  </a:lnTo>
                  <a:lnTo>
                    <a:pt x="1810" y="1114"/>
                  </a:lnTo>
                  <a:lnTo>
                    <a:pt x="1798" y="1155"/>
                  </a:lnTo>
                  <a:lnTo>
                    <a:pt x="1798" y="1155"/>
                  </a:lnTo>
                  <a:lnTo>
                    <a:pt x="1785" y="1194"/>
                  </a:lnTo>
                  <a:lnTo>
                    <a:pt x="1785" y="1194"/>
                  </a:lnTo>
                  <a:lnTo>
                    <a:pt x="1777" y="1223"/>
                  </a:lnTo>
                  <a:lnTo>
                    <a:pt x="1767" y="1252"/>
                  </a:lnTo>
                  <a:lnTo>
                    <a:pt x="1762" y="1266"/>
                  </a:lnTo>
                  <a:lnTo>
                    <a:pt x="1755" y="1280"/>
                  </a:lnTo>
                  <a:lnTo>
                    <a:pt x="1747" y="1293"/>
                  </a:lnTo>
                  <a:lnTo>
                    <a:pt x="1739" y="1307"/>
                  </a:lnTo>
                  <a:lnTo>
                    <a:pt x="1739" y="1307"/>
                  </a:lnTo>
                  <a:lnTo>
                    <a:pt x="1722" y="1331"/>
                  </a:lnTo>
                  <a:lnTo>
                    <a:pt x="1722" y="1331"/>
                  </a:lnTo>
                  <a:lnTo>
                    <a:pt x="1700" y="1364"/>
                  </a:lnTo>
                  <a:lnTo>
                    <a:pt x="1677" y="1397"/>
                  </a:lnTo>
                  <a:lnTo>
                    <a:pt x="1663" y="1412"/>
                  </a:lnTo>
                  <a:lnTo>
                    <a:pt x="1650" y="1427"/>
                  </a:lnTo>
                  <a:lnTo>
                    <a:pt x="1636" y="1441"/>
                  </a:lnTo>
                  <a:lnTo>
                    <a:pt x="1620" y="1454"/>
                  </a:lnTo>
                  <a:lnTo>
                    <a:pt x="1620" y="1454"/>
                  </a:lnTo>
                  <a:lnTo>
                    <a:pt x="1589" y="1478"/>
                  </a:lnTo>
                  <a:lnTo>
                    <a:pt x="1556" y="1500"/>
                  </a:lnTo>
                  <a:lnTo>
                    <a:pt x="1522" y="1521"/>
                  </a:lnTo>
                  <a:lnTo>
                    <a:pt x="1486" y="1541"/>
                  </a:lnTo>
                  <a:lnTo>
                    <a:pt x="1448" y="1559"/>
                  </a:lnTo>
                  <a:lnTo>
                    <a:pt x="1408" y="1576"/>
                  </a:lnTo>
                  <a:lnTo>
                    <a:pt x="1367" y="1592"/>
                  </a:lnTo>
                  <a:lnTo>
                    <a:pt x="1325" y="1606"/>
                  </a:lnTo>
                  <a:lnTo>
                    <a:pt x="1281" y="1618"/>
                  </a:lnTo>
                  <a:lnTo>
                    <a:pt x="1237" y="1628"/>
                  </a:lnTo>
                  <a:lnTo>
                    <a:pt x="1191" y="1637"/>
                  </a:lnTo>
                  <a:lnTo>
                    <a:pt x="1144" y="1645"/>
                  </a:lnTo>
                  <a:lnTo>
                    <a:pt x="1096" y="1652"/>
                  </a:lnTo>
                  <a:lnTo>
                    <a:pt x="1047" y="1656"/>
                  </a:lnTo>
                  <a:lnTo>
                    <a:pt x="999" y="1658"/>
                  </a:lnTo>
                  <a:lnTo>
                    <a:pt x="949" y="1660"/>
                  </a:lnTo>
                  <a:lnTo>
                    <a:pt x="949" y="1660"/>
                  </a:lnTo>
                  <a:lnTo>
                    <a:pt x="940" y="1661"/>
                  </a:lnTo>
                  <a:lnTo>
                    <a:pt x="940" y="1661"/>
                  </a:lnTo>
                  <a:lnTo>
                    <a:pt x="932" y="1660"/>
                  </a:lnTo>
                  <a:lnTo>
                    <a:pt x="932" y="1660"/>
                  </a:lnTo>
                  <a:lnTo>
                    <a:pt x="898" y="1658"/>
                  </a:lnTo>
                  <a:lnTo>
                    <a:pt x="864" y="1657"/>
                  </a:lnTo>
                  <a:lnTo>
                    <a:pt x="830" y="1656"/>
                  </a:lnTo>
                  <a:lnTo>
                    <a:pt x="797" y="1652"/>
                  </a:lnTo>
                  <a:lnTo>
                    <a:pt x="797" y="1652"/>
                  </a:lnTo>
                  <a:lnTo>
                    <a:pt x="792" y="1675"/>
                  </a:lnTo>
                  <a:lnTo>
                    <a:pt x="787" y="1698"/>
                  </a:lnTo>
                  <a:lnTo>
                    <a:pt x="787" y="1698"/>
                  </a:lnTo>
                  <a:lnTo>
                    <a:pt x="821" y="1701"/>
                  </a:lnTo>
                  <a:lnTo>
                    <a:pt x="856" y="1704"/>
                  </a:lnTo>
                  <a:lnTo>
                    <a:pt x="893" y="1707"/>
                  </a:lnTo>
                  <a:lnTo>
                    <a:pt x="932" y="1707"/>
                  </a:lnTo>
                  <a:lnTo>
                    <a:pt x="932" y="1707"/>
                  </a:lnTo>
                  <a:lnTo>
                    <a:pt x="941" y="1705"/>
                  </a:lnTo>
                  <a:lnTo>
                    <a:pt x="941" y="1705"/>
                  </a:lnTo>
                  <a:lnTo>
                    <a:pt x="949" y="1707"/>
                  </a:lnTo>
                  <a:lnTo>
                    <a:pt x="949" y="1707"/>
                  </a:lnTo>
                  <a:lnTo>
                    <a:pt x="1004" y="1705"/>
                  </a:lnTo>
                  <a:lnTo>
                    <a:pt x="1056" y="1703"/>
                  </a:lnTo>
                  <a:lnTo>
                    <a:pt x="1105" y="1696"/>
                  </a:lnTo>
                  <a:lnTo>
                    <a:pt x="1152" y="1688"/>
                  </a:lnTo>
                  <a:lnTo>
                    <a:pt x="1152" y="1688"/>
                  </a:lnTo>
                  <a:lnTo>
                    <a:pt x="1183" y="1682"/>
                  </a:lnTo>
                  <a:lnTo>
                    <a:pt x="1216" y="1677"/>
                  </a:lnTo>
                  <a:lnTo>
                    <a:pt x="1216" y="1677"/>
                  </a:lnTo>
                  <a:lnTo>
                    <a:pt x="1250" y="1671"/>
                  </a:lnTo>
                  <a:lnTo>
                    <a:pt x="1284" y="1666"/>
                  </a:lnTo>
                  <a:lnTo>
                    <a:pt x="1318" y="1657"/>
                  </a:lnTo>
                  <a:lnTo>
                    <a:pt x="1334" y="1652"/>
                  </a:lnTo>
                  <a:lnTo>
                    <a:pt x="1350" y="1647"/>
                  </a:lnTo>
                  <a:lnTo>
                    <a:pt x="1350" y="1647"/>
                  </a:lnTo>
                  <a:lnTo>
                    <a:pt x="1393" y="1630"/>
                  </a:lnTo>
                  <a:lnTo>
                    <a:pt x="1393" y="1630"/>
                  </a:lnTo>
                  <a:lnTo>
                    <a:pt x="1466" y="1599"/>
                  </a:lnTo>
                  <a:lnTo>
                    <a:pt x="1503" y="1582"/>
                  </a:lnTo>
                  <a:lnTo>
                    <a:pt x="1539" y="1565"/>
                  </a:lnTo>
                  <a:lnTo>
                    <a:pt x="1573" y="1546"/>
                  </a:lnTo>
                  <a:lnTo>
                    <a:pt x="1607" y="1525"/>
                  </a:lnTo>
                  <a:lnTo>
                    <a:pt x="1624" y="1513"/>
                  </a:lnTo>
                  <a:lnTo>
                    <a:pt x="1640" y="1501"/>
                  </a:lnTo>
                  <a:lnTo>
                    <a:pt x="1654" y="1488"/>
                  </a:lnTo>
                  <a:lnTo>
                    <a:pt x="1670" y="1474"/>
                  </a:lnTo>
                  <a:lnTo>
                    <a:pt x="1670" y="1474"/>
                  </a:lnTo>
                  <a:lnTo>
                    <a:pt x="1688" y="1456"/>
                  </a:lnTo>
                  <a:lnTo>
                    <a:pt x="1705" y="1436"/>
                  </a:lnTo>
                  <a:lnTo>
                    <a:pt x="1722" y="1415"/>
                  </a:lnTo>
                  <a:lnTo>
                    <a:pt x="1738" y="1394"/>
                  </a:lnTo>
                  <a:lnTo>
                    <a:pt x="1767" y="1354"/>
                  </a:lnTo>
                  <a:lnTo>
                    <a:pt x="1793" y="1313"/>
                  </a:lnTo>
                  <a:lnTo>
                    <a:pt x="1793" y="1313"/>
                  </a:lnTo>
                  <a:lnTo>
                    <a:pt x="1799" y="1301"/>
                  </a:lnTo>
                  <a:lnTo>
                    <a:pt x="1805" y="1290"/>
                  </a:lnTo>
                  <a:lnTo>
                    <a:pt x="1815" y="1265"/>
                  </a:lnTo>
                  <a:lnTo>
                    <a:pt x="1823" y="1239"/>
                  </a:lnTo>
                  <a:lnTo>
                    <a:pt x="1831" y="1212"/>
                  </a:lnTo>
                  <a:lnTo>
                    <a:pt x="1831" y="1212"/>
                  </a:lnTo>
                  <a:lnTo>
                    <a:pt x="1837" y="1190"/>
                  </a:lnTo>
                  <a:lnTo>
                    <a:pt x="1844" y="1168"/>
                  </a:lnTo>
                  <a:lnTo>
                    <a:pt x="1844" y="1168"/>
                  </a:lnTo>
                  <a:lnTo>
                    <a:pt x="1851" y="1146"/>
                  </a:lnTo>
                  <a:lnTo>
                    <a:pt x="1857" y="1125"/>
                  </a:lnTo>
                  <a:lnTo>
                    <a:pt x="1866" y="1082"/>
                  </a:lnTo>
                  <a:lnTo>
                    <a:pt x="1874" y="1040"/>
                  </a:lnTo>
                  <a:lnTo>
                    <a:pt x="1881" y="999"/>
                  </a:lnTo>
                  <a:lnTo>
                    <a:pt x="1881" y="999"/>
                  </a:lnTo>
                  <a:lnTo>
                    <a:pt x="1882" y="984"/>
                  </a:lnTo>
                  <a:lnTo>
                    <a:pt x="1882" y="969"/>
                  </a:lnTo>
                  <a:lnTo>
                    <a:pt x="1882" y="938"/>
                  </a:lnTo>
                  <a:lnTo>
                    <a:pt x="1879" y="906"/>
                  </a:lnTo>
                  <a:lnTo>
                    <a:pt x="1875" y="876"/>
                  </a:lnTo>
                  <a:lnTo>
                    <a:pt x="1875" y="87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0" name="Freeform 1120"/>
            <p:cNvSpPr/>
            <p:nvPr/>
          </p:nvSpPr>
          <p:spPr bwMode="auto">
            <a:xfrm>
              <a:off x="4311651" y="4149725"/>
              <a:ext cx="523875" cy="473075"/>
            </a:xfrm>
            <a:custGeom>
              <a:avLst/>
              <a:gdLst/>
              <a:ahLst/>
              <a:cxnLst>
                <a:cxn ang="0">
                  <a:pos x="1260" y="339"/>
                </a:cxn>
                <a:cxn ang="0">
                  <a:pos x="1222" y="252"/>
                </a:cxn>
                <a:cxn ang="0">
                  <a:pos x="1166" y="183"/>
                </a:cxn>
                <a:cxn ang="0">
                  <a:pos x="1103" y="141"/>
                </a:cxn>
                <a:cxn ang="0">
                  <a:pos x="1001" y="74"/>
                </a:cxn>
                <a:cxn ang="0">
                  <a:pos x="943" y="46"/>
                </a:cxn>
                <a:cxn ang="0">
                  <a:pos x="840" y="20"/>
                </a:cxn>
                <a:cxn ang="0">
                  <a:pos x="712" y="1"/>
                </a:cxn>
                <a:cxn ang="0">
                  <a:pos x="555" y="6"/>
                </a:cxn>
                <a:cxn ang="0">
                  <a:pos x="394" y="30"/>
                </a:cxn>
                <a:cxn ang="0">
                  <a:pos x="268" y="86"/>
                </a:cxn>
                <a:cxn ang="0">
                  <a:pos x="158" y="170"/>
                </a:cxn>
                <a:cxn ang="0">
                  <a:pos x="69" y="268"/>
                </a:cxn>
                <a:cxn ang="0">
                  <a:pos x="28" y="360"/>
                </a:cxn>
                <a:cxn ang="0">
                  <a:pos x="14" y="412"/>
                </a:cxn>
                <a:cxn ang="0">
                  <a:pos x="3" y="518"/>
                </a:cxn>
                <a:cxn ang="0">
                  <a:pos x="1" y="685"/>
                </a:cxn>
                <a:cxn ang="0">
                  <a:pos x="37" y="732"/>
                </a:cxn>
                <a:cxn ang="0">
                  <a:pos x="47" y="673"/>
                </a:cxn>
                <a:cxn ang="0">
                  <a:pos x="51" y="507"/>
                </a:cxn>
                <a:cxn ang="0">
                  <a:pos x="77" y="371"/>
                </a:cxn>
                <a:cxn ang="0">
                  <a:pos x="141" y="247"/>
                </a:cxn>
                <a:cxn ang="0">
                  <a:pos x="205" y="187"/>
                </a:cxn>
                <a:cxn ang="0">
                  <a:pos x="298" y="120"/>
                </a:cxn>
                <a:cxn ang="0">
                  <a:pos x="381" y="80"/>
                </a:cxn>
                <a:cxn ang="0">
                  <a:pos x="502" y="56"/>
                </a:cxn>
                <a:cxn ang="0">
                  <a:pos x="667" y="47"/>
                </a:cxn>
                <a:cxn ang="0">
                  <a:pos x="777" y="52"/>
                </a:cxn>
                <a:cxn ang="0">
                  <a:pos x="862" y="76"/>
                </a:cxn>
                <a:cxn ang="0">
                  <a:pos x="934" y="94"/>
                </a:cxn>
                <a:cxn ang="0">
                  <a:pos x="986" y="123"/>
                </a:cxn>
                <a:cxn ang="0">
                  <a:pos x="1045" y="162"/>
                </a:cxn>
                <a:cxn ang="0">
                  <a:pos x="1147" y="231"/>
                </a:cxn>
                <a:cxn ang="0">
                  <a:pos x="1203" y="316"/>
                </a:cxn>
                <a:cxn ang="0">
                  <a:pos x="1257" y="509"/>
                </a:cxn>
                <a:cxn ang="0">
                  <a:pos x="1277" y="629"/>
                </a:cxn>
                <a:cxn ang="0">
                  <a:pos x="1269" y="783"/>
                </a:cxn>
                <a:cxn ang="0">
                  <a:pos x="1218" y="926"/>
                </a:cxn>
                <a:cxn ang="0">
                  <a:pos x="1142" y="1019"/>
                </a:cxn>
                <a:cxn ang="0">
                  <a:pos x="1014" y="1091"/>
                </a:cxn>
                <a:cxn ang="0">
                  <a:pos x="866" y="1129"/>
                </a:cxn>
                <a:cxn ang="0">
                  <a:pos x="697" y="1146"/>
                </a:cxn>
                <a:cxn ang="0">
                  <a:pos x="531" y="1131"/>
                </a:cxn>
                <a:cxn ang="0">
                  <a:pos x="597" y="1186"/>
                </a:cxn>
                <a:cxn ang="0">
                  <a:pos x="748" y="1190"/>
                </a:cxn>
                <a:cxn ang="0">
                  <a:pos x="819" y="1180"/>
                </a:cxn>
                <a:cxn ang="0">
                  <a:pos x="916" y="1166"/>
                </a:cxn>
                <a:cxn ang="0">
                  <a:pos x="1039" y="1130"/>
                </a:cxn>
                <a:cxn ang="0">
                  <a:pos x="1154" y="1063"/>
                </a:cxn>
                <a:cxn ang="0">
                  <a:pos x="1231" y="991"/>
                </a:cxn>
                <a:cxn ang="0">
                  <a:pos x="1290" y="880"/>
                </a:cxn>
                <a:cxn ang="0">
                  <a:pos x="1317" y="756"/>
                </a:cxn>
                <a:cxn ang="0">
                  <a:pos x="1321" y="622"/>
                </a:cxn>
                <a:cxn ang="0">
                  <a:pos x="1294" y="462"/>
                </a:cxn>
              </a:cxnLst>
              <a:rect l="0" t="0" r="r" b="b"/>
              <a:pathLst>
                <a:path w="1323" h="1190">
                  <a:moveTo>
                    <a:pt x="1294" y="462"/>
                  </a:moveTo>
                  <a:lnTo>
                    <a:pt x="1294" y="462"/>
                  </a:lnTo>
                  <a:lnTo>
                    <a:pt x="1282" y="413"/>
                  </a:lnTo>
                  <a:lnTo>
                    <a:pt x="1268" y="363"/>
                  </a:lnTo>
                  <a:lnTo>
                    <a:pt x="1260" y="339"/>
                  </a:lnTo>
                  <a:lnTo>
                    <a:pt x="1251" y="314"/>
                  </a:lnTo>
                  <a:lnTo>
                    <a:pt x="1241" y="290"/>
                  </a:lnTo>
                  <a:lnTo>
                    <a:pt x="1231" y="268"/>
                  </a:lnTo>
                  <a:lnTo>
                    <a:pt x="1231" y="268"/>
                  </a:lnTo>
                  <a:lnTo>
                    <a:pt x="1222" y="252"/>
                  </a:lnTo>
                  <a:lnTo>
                    <a:pt x="1213" y="237"/>
                  </a:lnTo>
                  <a:lnTo>
                    <a:pt x="1202" y="222"/>
                  </a:lnTo>
                  <a:lnTo>
                    <a:pt x="1192" y="208"/>
                  </a:lnTo>
                  <a:lnTo>
                    <a:pt x="1179" y="195"/>
                  </a:lnTo>
                  <a:lnTo>
                    <a:pt x="1166" y="183"/>
                  </a:lnTo>
                  <a:lnTo>
                    <a:pt x="1152" y="173"/>
                  </a:lnTo>
                  <a:lnTo>
                    <a:pt x="1137" y="162"/>
                  </a:lnTo>
                  <a:lnTo>
                    <a:pt x="1137" y="162"/>
                  </a:lnTo>
                  <a:lnTo>
                    <a:pt x="1120" y="152"/>
                  </a:lnTo>
                  <a:lnTo>
                    <a:pt x="1103" y="141"/>
                  </a:lnTo>
                  <a:lnTo>
                    <a:pt x="1070" y="116"/>
                  </a:lnTo>
                  <a:lnTo>
                    <a:pt x="1053" y="105"/>
                  </a:lnTo>
                  <a:lnTo>
                    <a:pt x="1036" y="93"/>
                  </a:lnTo>
                  <a:lnTo>
                    <a:pt x="1018" y="84"/>
                  </a:lnTo>
                  <a:lnTo>
                    <a:pt x="1001" y="74"/>
                  </a:lnTo>
                  <a:lnTo>
                    <a:pt x="1001" y="74"/>
                  </a:lnTo>
                  <a:lnTo>
                    <a:pt x="984" y="67"/>
                  </a:lnTo>
                  <a:lnTo>
                    <a:pt x="968" y="57"/>
                  </a:lnTo>
                  <a:lnTo>
                    <a:pt x="952" y="50"/>
                  </a:lnTo>
                  <a:lnTo>
                    <a:pt x="943" y="46"/>
                  </a:lnTo>
                  <a:lnTo>
                    <a:pt x="935" y="43"/>
                  </a:lnTo>
                  <a:lnTo>
                    <a:pt x="935" y="43"/>
                  </a:lnTo>
                  <a:lnTo>
                    <a:pt x="887" y="31"/>
                  </a:lnTo>
                  <a:lnTo>
                    <a:pt x="840" y="20"/>
                  </a:lnTo>
                  <a:lnTo>
                    <a:pt x="840" y="20"/>
                  </a:lnTo>
                  <a:lnTo>
                    <a:pt x="819" y="14"/>
                  </a:lnTo>
                  <a:lnTo>
                    <a:pt x="798" y="10"/>
                  </a:lnTo>
                  <a:lnTo>
                    <a:pt x="776" y="6"/>
                  </a:lnTo>
                  <a:lnTo>
                    <a:pt x="755" y="4"/>
                  </a:lnTo>
                  <a:lnTo>
                    <a:pt x="712" y="1"/>
                  </a:lnTo>
                  <a:lnTo>
                    <a:pt x="668" y="0"/>
                  </a:lnTo>
                  <a:lnTo>
                    <a:pt x="668" y="0"/>
                  </a:lnTo>
                  <a:lnTo>
                    <a:pt x="648" y="0"/>
                  </a:lnTo>
                  <a:lnTo>
                    <a:pt x="620" y="1"/>
                  </a:lnTo>
                  <a:lnTo>
                    <a:pt x="555" y="6"/>
                  </a:lnTo>
                  <a:lnTo>
                    <a:pt x="485" y="14"/>
                  </a:lnTo>
                  <a:lnTo>
                    <a:pt x="453" y="18"/>
                  </a:lnTo>
                  <a:lnTo>
                    <a:pt x="423" y="23"/>
                  </a:lnTo>
                  <a:lnTo>
                    <a:pt x="423" y="23"/>
                  </a:lnTo>
                  <a:lnTo>
                    <a:pt x="394" y="30"/>
                  </a:lnTo>
                  <a:lnTo>
                    <a:pt x="368" y="38"/>
                  </a:lnTo>
                  <a:lnTo>
                    <a:pt x="341" y="47"/>
                  </a:lnTo>
                  <a:lnTo>
                    <a:pt x="317" y="59"/>
                  </a:lnTo>
                  <a:lnTo>
                    <a:pt x="292" y="72"/>
                  </a:lnTo>
                  <a:lnTo>
                    <a:pt x="268" y="86"/>
                  </a:lnTo>
                  <a:lnTo>
                    <a:pt x="245" y="102"/>
                  </a:lnTo>
                  <a:lnTo>
                    <a:pt x="222" y="120"/>
                  </a:lnTo>
                  <a:lnTo>
                    <a:pt x="222" y="120"/>
                  </a:lnTo>
                  <a:lnTo>
                    <a:pt x="179" y="153"/>
                  </a:lnTo>
                  <a:lnTo>
                    <a:pt x="158" y="170"/>
                  </a:lnTo>
                  <a:lnTo>
                    <a:pt x="139" y="187"/>
                  </a:lnTo>
                  <a:lnTo>
                    <a:pt x="119" y="204"/>
                  </a:lnTo>
                  <a:lnTo>
                    <a:pt x="101" y="224"/>
                  </a:lnTo>
                  <a:lnTo>
                    <a:pt x="84" y="244"/>
                  </a:lnTo>
                  <a:lnTo>
                    <a:pt x="69" y="268"/>
                  </a:lnTo>
                  <a:lnTo>
                    <a:pt x="69" y="268"/>
                  </a:lnTo>
                  <a:lnTo>
                    <a:pt x="58" y="290"/>
                  </a:lnTo>
                  <a:lnTo>
                    <a:pt x="47" y="312"/>
                  </a:lnTo>
                  <a:lnTo>
                    <a:pt x="38" y="336"/>
                  </a:lnTo>
                  <a:lnTo>
                    <a:pt x="28" y="360"/>
                  </a:lnTo>
                  <a:lnTo>
                    <a:pt x="28" y="360"/>
                  </a:lnTo>
                  <a:lnTo>
                    <a:pt x="22" y="371"/>
                  </a:lnTo>
                  <a:lnTo>
                    <a:pt x="18" y="384"/>
                  </a:lnTo>
                  <a:lnTo>
                    <a:pt x="16" y="399"/>
                  </a:lnTo>
                  <a:lnTo>
                    <a:pt x="14" y="412"/>
                  </a:lnTo>
                  <a:lnTo>
                    <a:pt x="12" y="441"/>
                  </a:lnTo>
                  <a:lnTo>
                    <a:pt x="9" y="468"/>
                  </a:lnTo>
                  <a:lnTo>
                    <a:pt x="9" y="468"/>
                  </a:lnTo>
                  <a:lnTo>
                    <a:pt x="5" y="492"/>
                  </a:lnTo>
                  <a:lnTo>
                    <a:pt x="3" y="518"/>
                  </a:lnTo>
                  <a:lnTo>
                    <a:pt x="0" y="568"/>
                  </a:lnTo>
                  <a:lnTo>
                    <a:pt x="0" y="617"/>
                  </a:lnTo>
                  <a:lnTo>
                    <a:pt x="0" y="668"/>
                  </a:lnTo>
                  <a:lnTo>
                    <a:pt x="0" y="668"/>
                  </a:lnTo>
                  <a:lnTo>
                    <a:pt x="1" y="685"/>
                  </a:lnTo>
                  <a:lnTo>
                    <a:pt x="3" y="701"/>
                  </a:lnTo>
                  <a:lnTo>
                    <a:pt x="7" y="717"/>
                  </a:lnTo>
                  <a:lnTo>
                    <a:pt x="10" y="731"/>
                  </a:lnTo>
                  <a:lnTo>
                    <a:pt x="10" y="731"/>
                  </a:lnTo>
                  <a:lnTo>
                    <a:pt x="37" y="732"/>
                  </a:lnTo>
                  <a:lnTo>
                    <a:pt x="62" y="735"/>
                  </a:lnTo>
                  <a:lnTo>
                    <a:pt x="62" y="735"/>
                  </a:lnTo>
                  <a:lnTo>
                    <a:pt x="55" y="714"/>
                  </a:lnTo>
                  <a:lnTo>
                    <a:pt x="51" y="694"/>
                  </a:lnTo>
                  <a:lnTo>
                    <a:pt x="47" y="673"/>
                  </a:lnTo>
                  <a:lnTo>
                    <a:pt x="46" y="650"/>
                  </a:lnTo>
                  <a:lnTo>
                    <a:pt x="46" y="650"/>
                  </a:lnTo>
                  <a:lnTo>
                    <a:pt x="47" y="592"/>
                  </a:lnTo>
                  <a:lnTo>
                    <a:pt x="48" y="536"/>
                  </a:lnTo>
                  <a:lnTo>
                    <a:pt x="51" y="507"/>
                  </a:lnTo>
                  <a:lnTo>
                    <a:pt x="54" y="480"/>
                  </a:lnTo>
                  <a:lnTo>
                    <a:pt x="58" y="452"/>
                  </a:lnTo>
                  <a:lnTo>
                    <a:pt x="63" y="425"/>
                  </a:lnTo>
                  <a:lnTo>
                    <a:pt x="69" y="399"/>
                  </a:lnTo>
                  <a:lnTo>
                    <a:pt x="77" y="371"/>
                  </a:lnTo>
                  <a:lnTo>
                    <a:pt x="86" y="346"/>
                  </a:lnTo>
                  <a:lnTo>
                    <a:pt x="97" y="320"/>
                  </a:lnTo>
                  <a:lnTo>
                    <a:pt x="110" y="295"/>
                  </a:lnTo>
                  <a:lnTo>
                    <a:pt x="124" y="272"/>
                  </a:lnTo>
                  <a:lnTo>
                    <a:pt x="141" y="247"/>
                  </a:lnTo>
                  <a:lnTo>
                    <a:pt x="161" y="225"/>
                  </a:lnTo>
                  <a:lnTo>
                    <a:pt x="161" y="225"/>
                  </a:lnTo>
                  <a:lnTo>
                    <a:pt x="170" y="214"/>
                  </a:lnTo>
                  <a:lnTo>
                    <a:pt x="182" y="204"/>
                  </a:lnTo>
                  <a:lnTo>
                    <a:pt x="205" y="187"/>
                  </a:lnTo>
                  <a:lnTo>
                    <a:pt x="230" y="170"/>
                  </a:lnTo>
                  <a:lnTo>
                    <a:pt x="254" y="153"/>
                  </a:lnTo>
                  <a:lnTo>
                    <a:pt x="254" y="153"/>
                  </a:lnTo>
                  <a:lnTo>
                    <a:pt x="284" y="131"/>
                  </a:lnTo>
                  <a:lnTo>
                    <a:pt x="298" y="120"/>
                  </a:lnTo>
                  <a:lnTo>
                    <a:pt x="314" y="111"/>
                  </a:lnTo>
                  <a:lnTo>
                    <a:pt x="330" y="102"/>
                  </a:lnTo>
                  <a:lnTo>
                    <a:pt x="347" y="94"/>
                  </a:lnTo>
                  <a:lnTo>
                    <a:pt x="362" y="86"/>
                  </a:lnTo>
                  <a:lnTo>
                    <a:pt x="381" y="80"/>
                  </a:lnTo>
                  <a:lnTo>
                    <a:pt x="381" y="80"/>
                  </a:lnTo>
                  <a:lnTo>
                    <a:pt x="398" y="74"/>
                  </a:lnTo>
                  <a:lnTo>
                    <a:pt x="417" y="71"/>
                  </a:lnTo>
                  <a:lnTo>
                    <a:pt x="459" y="63"/>
                  </a:lnTo>
                  <a:lnTo>
                    <a:pt x="502" y="56"/>
                  </a:lnTo>
                  <a:lnTo>
                    <a:pt x="546" y="52"/>
                  </a:lnTo>
                  <a:lnTo>
                    <a:pt x="585" y="50"/>
                  </a:lnTo>
                  <a:lnTo>
                    <a:pt x="620" y="47"/>
                  </a:lnTo>
                  <a:lnTo>
                    <a:pt x="649" y="47"/>
                  </a:lnTo>
                  <a:lnTo>
                    <a:pt x="667" y="47"/>
                  </a:lnTo>
                  <a:lnTo>
                    <a:pt x="667" y="47"/>
                  </a:lnTo>
                  <a:lnTo>
                    <a:pt x="723" y="50"/>
                  </a:lnTo>
                  <a:lnTo>
                    <a:pt x="752" y="51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9" y="55"/>
                  </a:lnTo>
                  <a:lnTo>
                    <a:pt x="802" y="57"/>
                  </a:lnTo>
                  <a:lnTo>
                    <a:pt x="825" y="65"/>
                  </a:lnTo>
                  <a:lnTo>
                    <a:pt x="850" y="73"/>
                  </a:lnTo>
                  <a:lnTo>
                    <a:pt x="862" y="76"/>
                  </a:lnTo>
                  <a:lnTo>
                    <a:pt x="874" y="78"/>
                  </a:lnTo>
                  <a:lnTo>
                    <a:pt x="874" y="78"/>
                  </a:lnTo>
                  <a:lnTo>
                    <a:pt x="900" y="84"/>
                  </a:lnTo>
                  <a:lnTo>
                    <a:pt x="922" y="90"/>
                  </a:lnTo>
                  <a:lnTo>
                    <a:pt x="934" y="94"/>
                  </a:lnTo>
                  <a:lnTo>
                    <a:pt x="946" y="98"/>
                  </a:lnTo>
                  <a:lnTo>
                    <a:pt x="956" y="103"/>
                  </a:lnTo>
                  <a:lnTo>
                    <a:pt x="968" y="111"/>
                  </a:lnTo>
                  <a:lnTo>
                    <a:pt x="968" y="111"/>
                  </a:lnTo>
                  <a:lnTo>
                    <a:pt x="986" y="123"/>
                  </a:lnTo>
                  <a:lnTo>
                    <a:pt x="1006" y="137"/>
                  </a:lnTo>
                  <a:lnTo>
                    <a:pt x="1026" y="152"/>
                  </a:lnTo>
                  <a:lnTo>
                    <a:pt x="1036" y="157"/>
                  </a:lnTo>
                  <a:lnTo>
                    <a:pt x="1045" y="162"/>
                  </a:lnTo>
                  <a:lnTo>
                    <a:pt x="1045" y="162"/>
                  </a:lnTo>
                  <a:lnTo>
                    <a:pt x="1067" y="173"/>
                  </a:lnTo>
                  <a:lnTo>
                    <a:pt x="1088" y="186"/>
                  </a:lnTo>
                  <a:lnTo>
                    <a:pt x="1109" y="199"/>
                  </a:lnTo>
                  <a:lnTo>
                    <a:pt x="1129" y="214"/>
                  </a:lnTo>
                  <a:lnTo>
                    <a:pt x="1147" y="231"/>
                  </a:lnTo>
                  <a:lnTo>
                    <a:pt x="1164" y="250"/>
                  </a:lnTo>
                  <a:lnTo>
                    <a:pt x="1179" y="269"/>
                  </a:lnTo>
                  <a:lnTo>
                    <a:pt x="1192" y="292"/>
                  </a:lnTo>
                  <a:lnTo>
                    <a:pt x="1192" y="292"/>
                  </a:lnTo>
                  <a:lnTo>
                    <a:pt x="1203" y="316"/>
                  </a:lnTo>
                  <a:lnTo>
                    <a:pt x="1213" y="343"/>
                  </a:lnTo>
                  <a:lnTo>
                    <a:pt x="1222" y="370"/>
                  </a:lnTo>
                  <a:lnTo>
                    <a:pt x="1231" y="397"/>
                  </a:lnTo>
                  <a:lnTo>
                    <a:pt x="1244" y="454"/>
                  </a:lnTo>
                  <a:lnTo>
                    <a:pt x="1257" y="509"/>
                  </a:lnTo>
                  <a:lnTo>
                    <a:pt x="1257" y="509"/>
                  </a:lnTo>
                  <a:lnTo>
                    <a:pt x="1264" y="539"/>
                  </a:lnTo>
                  <a:lnTo>
                    <a:pt x="1269" y="569"/>
                  </a:lnTo>
                  <a:lnTo>
                    <a:pt x="1273" y="599"/>
                  </a:lnTo>
                  <a:lnTo>
                    <a:pt x="1277" y="629"/>
                  </a:lnTo>
                  <a:lnTo>
                    <a:pt x="1278" y="660"/>
                  </a:lnTo>
                  <a:lnTo>
                    <a:pt x="1278" y="692"/>
                  </a:lnTo>
                  <a:lnTo>
                    <a:pt x="1277" y="722"/>
                  </a:lnTo>
                  <a:lnTo>
                    <a:pt x="1273" y="753"/>
                  </a:lnTo>
                  <a:lnTo>
                    <a:pt x="1269" y="783"/>
                  </a:lnTo>
                  <a:lnTo>
                    <a:pt x="1262" y="813"/>
                  </a:lnTo>
                  <a:lnTo>
                    <a:pt x="1254" y="843"/>
                  </a:lnTo>
                  <a:lnTo>
                    <a:pt x="1244" y="872"/>
                  </a:lnTo>
                  <a:lnTo>
                    <a:pt x="1232" y="900"/>
                  </a:lnTo>
                  <a:lnTo>
                    <a:pt x="1218" y="926"/>
                  </a:lnTo>
                  <a:lnTo>
                    <a:pt x="1202" y="952"/>
                  </a:lnTo>
                  <a:lnTo>
                    <a:pt x="1184" y="977"/>
                  </a:lnTo>
                  <a:lnTo>
                    <a:pt x="1184" y="977"/>
                  </a:lnTo>
                  <a:lnTo>
                    <a:pt x="1164" y="999"/>
                  </a:lnTo>
                  <a:lnTo>
                    <a:pt x="1142" y="1019"/>
                  </a:lnTo>
                  <a:lnTo>
                    <a:pt x="1118" y="1037"/>
                  </a:lnTo>
                  <a:lnTo>
                    <a:pt x="1095" y="1053"/>
                  </a:lnTo>
                  <a:lnTo>
                    <a:pt x="1069" y="1067"/>
                  </a:lnTo>
                  <a:lnTo>
                    <a:pt x="1041" y="1080"/>
                  </a:lnTo>
                  <a:lnTo>
                    <a:pt x="1014" y="1091"/>
                  </a:lnTo>
                  <a:lnTo>
                    <a:pt x="985" y="1101"/>
                  </a:lnTo>
                  <a:lnTo>
                    <a:pt x="956" y="1109"/>
                  </a:lnTo>
                  <a:lnTo>
                    <a:pt x="926" y="1117"/>
                  </a:lnTo>
                  <a:lnTo>
                    <a:pt x="896" y="1123"/>
                  </a:lnTo>
                  <a:lnTo>
                    <a:pt x="866" y="1129"/>
                  </a:lnTo>
                  <a:lnTo>
                    <a:pt x="808" y="1138"/>
                  </a:lnTo>
                  <a:lnTo>
                    <a:pt x="751" y="1143"/>
                  </a:lnTo>
                  <a:lnTo>
                    <a:pt x="751" y="1143"/>
                  </a:lnTo>
                  <a:lnTo>
                    <a:pt x="725" y="1146"/>
                  </a:lnTo>
                  <a:lnTo>
                    <a:pt x="697" y="1146"/>
                  </a:lnTo>
                  <a:lnTo>
                    <a:pt x="670" y="1146"/>
                  </a:lnTo>
                  <a:lnTo>
                    <a:pt x="641" y="1144"/>
                  </a:lnTo>
                  <a:lnTo>
                    <a:pt x="586" y="1138"/>
                  </a:lnTo>
                  <a:lnTo>
                    <a:pt x="531" y="1131"/>
                  </a:lnTo>
                  <a:lnTo>
                    <a:pt x="531" y="1131"/>
                  </a:lnTo>
                  <a:lnTo>
                    <a:pt x="531" y="1177"/>
                  </a:lnTo>
                  <a:lnTo>
                    <a:pt x="531" y="1177"/>
                  </a:lnTo>
                  <a:lnTo>
                    <a:pt x="572" y="1183"/>
                  </a:lnTo>
                  <a:lnTo>
                    <a:pt x="572" y="1183"/>
                  </a:lnTo>
                  <a:lnTo>
                    <a:pt x="597" y="1186"/>
                  </a:lnTo>
                  <a:lnTo>
                    <a:pt x="621" y="1187"/>
                  </a:lnTo>
                  <a:lnTo>
                    <a:pt x="671" y="1187"/>
                  </a:lnTo>
                  <a:lnTo>
                    <a:pt x="671" y="1187"/>
                  </a:lnTo>
                  <a:lnTo>
                    <a:pt x="734" y="1190"/>
                  </a:lnTo>
                  <a:lnTo>
                    <a:pt x="748" y="1190"/>
                  </a:lnTo>
                  <a:lnTo>
                    <a:pt x="764" y="1189"/>
                  </a:lnTo>
                  <a:lnTo>
                    <a:pt x="780" y="1187"/>
                  </a:lnTo>
                  <a:lnTo>
                    <a:pt x="794" y="1185"/>
                  </a:lnTo>
                  <a:lnTo>
                    <a:pt x="794" y="1185"/>
                  </a:lnTo>
                  <a:lnTo>
                    <a:pt x="819" y="1180"/>
                  </a:lnTo>
                  <a:lnTo>
                    <a:pt x="842" y="1177"/>
                  </a:lnTo>
                  <a:lnTo>
                    <a:pt x="867" y="1176"/>
                  </a:lnTo>
                  <a:lnTo>
                    <a:pt x="891" y="1172"/>
                  </a:lnTo>
                  <a:lnTo>
                    <a:pt x="891" y="1172"/>
                  </a:lnTo>
                  <a:lnTo>
                    <a:pt x="916" y="1166"/>
                  </a:lnTo>
                  <a:lnTo>
                    <a:pt x="941" y="1160"/>
                  </a:lnTo>
                  <a:lnTo>
                    <a:pt x="989" y="1147"/>
                  </a:lnTo>
                  <a:lnTo>
                    <a:pt x="989" y="1147"/>
                  </a:lnTo>
                  <a:lnTo>
                    <a:pt x="1014" y="1139"/>
                  </a:lnTo>
                  <a:lnTo>
                    <a:pt x="1039" y="1130"/>
                  </a:lnTo>
                  <a:lnTo>
                    <a:pt x="1064" y="1119"/>
                  </a:lnTo>
                  <a:lnTo>
                    <a:pt x="1087" y="1106"/>
                  </a:lnTo>
                  <a:lnTo>
                    <a:pt x="1111" y="1093"/>
                  </a:lnTo>
                  <a:lnTo>
                    <a:pt x="1133" y="1079"/>
                  </a:lnTo>
                  <a:lnTo>
                    <a:pt x="1154" y="1063"/>
                  </a:lnTo>
                  <a:lnTo>
                    <a:pt x="1175" y="1047"/>
                  </a:lnTo>
                  <a:lnTo>
                    <a:pt x="1175" y="1047"/>
                  </a:lnTo>
                  <a:lnTo>
                    <a:pt x="1196" y="1030"/>
                  </a:lnTo>
                  <a:lnTo>
                    <a:pt x="1214" y="1011"/>
                  </a:lnTo>
                  <a:lnTo>
                    <a:pt x="1231" y="991"/>
                  </a:lnTo>
                  <a:lnTo>
                    <a:pt x="1247" y="970"/>
                  </a:lnTo>
                  <a:lnTo>
                    <a:pt x="1260" y="949"/>
                  </a:lnTo>
                  <a:lnTo>
                    <a:pt x="1271" y="927"/>
                  </a:lnTo>
                  <a:lnTo>
                    <a:pt x="1282" y="904"/>
                  </a:lnTo>
                  <a:lnTo>
                    <a:pt x="1290" y="880"/>
                  </a:lnTo>
                  <a:lnTo>
                    <a:pt x="1298" y="857"/>
                  </a:lnTo>
                  <a:lnTo>
                    <a:pt x="1304" y="832"/>
                  </a:lnTo>
                  <a:lnTo>
                    <a:pt x="1309" y="807"/>
                  </a:lnTo>
                  <a:lnTo>
                    <a:pt x="1313" y="782"/>
                  </a:lnTo>
                  <a:lnTo>
                    <a:pt x="1317" y="756"/>
                  </a:lnTo>
                  <a:lnTo>
                    <a:pt x="1320" y="730"/>
                  </a:lnTo>
                  <a:lnTo>
                    <a:pt x="1323" y="677"/>
                  </a:lnTo>
                  <a:lnTo>
                    <a:pt x="1323" y="677"/>
                  </a:lnTo>
                  <a:lnTo>
                    <a:pt x="1323" y="650"/>
                  </a:lnTo>
                  <a:lnTo>
                    <a:pt x="1321" y="622"/>
                  </a:lnTo>
                  <a:lnTo>
                    <a:pt x="1319" y="596"/>
                  </a:lnTo>
                  <a:lnTo>
                    <a:pt x="1315" y="569"/>
                  </a:lnTo>
                  <a:lnTo>
                    <a:pt x="1306" y="515"/>
                  </a:lnTo>
                  <a:lnTo>
                    <a:pt x="1294" y="462"/>
                  </a:lnTo>
                  <a:lnTo>
                    <a:pt x="1294" y="46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1" name="Freeform 1121"/>
            <p:cNvSpPr>
              <a:spLocks noEditPoints="1"/>
            </p:cNvSpPr>
            <p:nvPr/>
          </p:nvSpPr>
          <p:spPr bwMode="auto">
            <a:xfrm>
              <a:off x="4541838" y="4183063"/>
              <a:ext cx="63500" cy="57150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48" y="7"/>
                </a:cxn>
                <a:cxn ang="0">
                  <a:pos x="21" y="23"/>
                </a:cxn>
                <a:cxn ang="0">
                  <a:pos x="11" y="32"/>
                </a:cxn>
                <a:cxn ang="0">
                  <a:pos x="4" y="45"/>
                </a:cxn>
                <a:cxn ang="0">
                  <a:pos x="0" y="58"/>
                </a:cxn>
                <a:cxn ang="0">
                  <a:pos x="2" y="74"/>
                </a:cxn>
                <a:cxn ang="0">
                  <a:pos x="6" y="87"/>
                </a:cxn>
                <a:cxn ang="0">
                  <a:pos x="17" y="111"/>
                </a:cxn>
                <a:cxn ang="0">
                  <a:pos x="27" y="122"/>
                </a:cxn>
                <a:cxn ang="0">
                  <a:pos x="50" y="140"/>
                </a:cxn>
                <a:cxn ang="0">
                  <a:pos x="78" y="145"/>
                </a:cxn>
                <a:cxn ang="0">
                  <a:pos x="83" y="145"/>
                </a:cxn>
                <a:cxn ang="0">
                  <a:pos x="83" y="145"/>
                </a:cxn>
                <a:cxn ang="0">
                  <a:pos x="85" y="145"/>
                </a:cxn>
                <a:cxn ang="0">
                  <a:pos x="93" y="144"/>
                </a:cxn>
                <a:cxn ang="0">
                  <a:pos x="105" y="142"/>
                </a:cxn>
                <a:cxn ang="0">
                  <a:pos x="127" y="132"/>
                </a:cxn>
                <a:cxn ang="0">
                  <a:pos x="138" y="126"/>
                </a:cxn>
                <a:cxn ang="0">
                  <a:pos x="150" y="113"/>
                </a:cxn>
                <a:cxn ang="0">
                  <a:pos x="155" y="98"/>
                </a:cxn>
                <a:cxn ang="0">
                  <a:pos x="157" y="66"/>
                </a:cxn>
                <a:cxn ang="0">
                  <a:pos x="159" y="59"/>
                </a:cxn>
                <a:cxn ang="0">
                  <a:pos x="155" y="45"/>
                </a:cxn>
                <a:cxn ang="0">
                  <a:pos x="148" y="33"/>
                </a:cxn>
                <a:cxn ang="0">
                  <a:pos x="131" y="17"/>
                </a:cxn>
                <a:cxn ang="0">
                  <a:pos x="104" y="4"/>
                </a:cxn>
                <a:cxn ang="0">
                  <a:pos x="75" y="0"/>
                </a:cxn>
                <a:cxn ang="0">
                  <a:pos x="110" y="89"/>
                </a:cxn>
                <a:cxn ang="0">
                  <a:pos x="105" y="93"/>
                </a:cxn>
                <a:cxn ang="0">
                  <a:pos x="91" y="100"/>
                </a:cxn>
                <a:cxn ang="0">
                  <a:pos x="84" y="100"/>
                </a:cxn>
                <a:cxn ang="0">
                  <a:pos x="71" y="98"/>
                </a:cxn>
                <a:cxn ang="0">
                  <a:pos x="62" y="93"/>
                </a:cxn>
                <a:cxn ang="0">
                  <a:pos x="54" y="84"/>
                </a:cxn>
                <a:cxn ang="0">
                  <a:pos x="49" y="72"/>
                </a:cxn>
                <a:cxn ang="0">
                  <a:pos x="48" y="60"/>
                </a:cxn>
                <a:cxn ang="0">
                  <a:pos x="54" y="54"/>
                </a:cxn>
                <a:cxn ang="0">
                  <a:pos x="76" y="46"/>
                </a:cxn>
                <a:cxn ang="0">
                  <a:pos x="82" y="46"/>
                </a:cxn>
                <a:cxn ang="0">
                  <a:pos x="92" y="47"/>
                </a:cxn>
                <a:cxn ang="0">
                  <a:pos x="104" y="54"/>
                </a:cxn>
                <a:cxn ang="0">
                  <a:pos x="112" y="62"/>
                </a:cxn>
                <a:cxn ang="0">
                  <a:pos x="113" y="66"/>
                </a:cxn>
                <a:cxn ang="0">
                  <a:pos x="112" y="85"/>
                </a:cxn>
                <a:cxn ang="0">
                  <a:pos x="110" y="89"/>
                </a:cxn>
              </a:cxnLst>
              <a:rect l="0" t="0" r="r" b="b"/>
              <a:pathLst>
                <a:path w="159" h="145">
                  <a:moveTo>
                    <a:pt x="75" y="0"/>
                  </a:moveTo>
                  <a:lnTo>
                    <a:pt x="75" y="0"/>
                  </a:lnTo>
                  <a:lnTo>
                    <a:pt x="62" y="3"/>
                  </a:lnTo>
                  <a:lnTo>
                    <a:pt x="48" y="7"/>
                  </a:lnTo>
                  <a:lnTo>
                    <a:pt x="33" y="13"/>
                  </a:lnTo>
                  <a:lnTo>
                    <a:pt x="21" y="23"/>
                  </a:lnTo>
                  <a:lnTo>
                    <a:pt x="16" y="26"/>
                  </a:lnTo>
                  <a:lnTo>
                    <a:pt x="11" y="32"/>
                  </a:lnTo>
                  <a:lnTo>
                    <a:pt x="7" y="38"/>
                  </a:lnTo>
                  <a:lnTo>
                    <a:pt x="4" y="45"/>
                  </a:lnTo>
                  <a:lnTo>
                    <a:pt x="2" y="51"/>
                  </a:lnTo>
                  <a:lnTo>
                    <a:pt x="0" y="58"/>
                  </a:lnTo>
                  <a:lnTo>
                    <a:pt x="0" y="66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6" y="87"/>
                  </a:lnTo>
                  <a:lnTo>
                    <a:pt x="11" y="100"/>
                  </a:lnTo>
                  <a:lnTo>
                    <a:pt x="17" y="111"/>
                  </a:lnTo>
                  <a:lnTo>
                    <a:pt x="27" y="122"/>
                  </a:lnTo>
                  <a:lnTo>
                    <a:pt x="27" y="122"/>
                  </a:lnTo>
                  <a:lnTo>
                    <a:pt x="38" y="132"/>
                  </a:lnTo>
                  <a:lnTo>
                    <a:pt x="50" y="140"/>
                  </a:lnTo>
                  <a:lnTo>
                    <a:pt x="63" y="144"/>
                  </a:lnTo>
                  <a:lnTo>
                    <a:pt x="78" y="145"/>
                  </a:lnTo>
                  <a:lnTo>
                    <a:pt x="78" y="145"/>
                  </a:lnTo>
                  <a:lnTo>
                    <a:pt x="83" y="145"/>
                  </a:lnTo>
                  <a:lnTo>
                    <a:pt x="83" y="145"/>
                  </a:lnTo>
                  <a:lnTo>
                    <a:pt x="83" y="145"/>
                  </a:lnTo>
                  <a:lnTo>
                    <a:pt x="83" y="145"/>
                  </a:lnTo>
                  <a:lnTo>
                    <a:pt x="85" y="145"/>
                  </a:lnTo>
                  <a:lnTo>
                    <a:pt x="85" y="145"/>
                  </a:lnTo>
                  <a:lnTo>
                    <a:pt x="93" y="144"/>
                  </a:lnTo>
                  <a:lnTo>
                    <a:pt x="93" y="144"/>
                  </a:lnTo>
                  <a:lnTo>
                    <a:pt x="105" y="142"/>
                  </a:lnTo>
                  <a:lnTo>
                    <a:pt x="117" y="138"/>
                  </a:lnTo>
                  <a:lnTo>
                    <a:pt x="127" y="132"/>
                  </a:lnTo>
                  <a:lnTo>
                    <a:pt x="138" y="126"/>
                  </a:lnTo>
                  <a:lnTo>
                    <a:pt x="138" y="126"/>
                  </a:lnTo>
                  <a:lnTo>
                    <a:pt x="144" y="119"/>
                  </a:lnTo>
                  <a:lnTo>
                    <a:pt x="150" y="113"/>
                  </a:lnTo>
                  <a:lnTo>
                    <a:pt x="152" y="106"/>
                  </a:lnTo>
                  <a:lnTo>
                    <a:pt x="155" y="98"/>
                  </a:lnTo>
                  <a:lnTo>
                    <a:pt x="156" y="83"/>
                  </a:lnTo>
                  <a:lnTo>
                    <a:pt x="157" y="66"/>
                  </a:lnTo>
                  <a:lnTo>
                    <a:pt x="157" y="66"/>
                  </a:lnTo>
                  <a:lnTo>
                    <a:pt x="159" y="59"/>
                  </a:lnTo>
                  <a:lnTo>
                    <a:pt x="157" y="51"/>
                  </a:lnTo>
                  <a:lnTo>
                    <a:pt x="155" y="45"/>
                  </a:lnTo>
                  <a:lnTo>
                    <a:pt x="152" y="38"/>
                  </a:lnTo>
                  <a:lnTo>
                    <a:pt x="148" y="33"/>
                  </a:lnTo>
                  <a:lnTo>
                    <a:pt x="143" y="26"/>
                  </a:lnTo>
                  <a:lnTo>
                    <a:pt x="131" y="17"/>
                  </a:lnTo>
                  <a:lnTo>
                    <a:pt x="118" y="9"/>
                  </a:lnTo>
                  <a:lnTo>
                    <a:pt x="104" y="4"/>
                  </a:lnTo>
                  <a:lnTo>
                    <a:pt x="89" y="2"/>
                  </a:lnTo>
                  <a:lnTo>
                    <a:pt x="75" y="0"/>
                  </a:lnTo>
                  <a:lnTo>
                    <a:pt x="75" y="0"/>
                  </a:lnTo>
                  <a:close/>
                  <a:moveTo>
                    <a:pt x="110" y="89"/>
                  </a:moveTo>
                  <a:lnTo>
                    <a:pt x="110" y="89"/>
                  </a:lnTo>
                  <a:lnTo>
                    <a:pt x="105" y="93"/>
                  </a:lnTo>
                  <a:lnTo>
                    <a:pt x="99" y="97"/>
                  </a:lnTo>
                  <a:lnTo>
                    <a:pt x="91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76" y="100"/>
                  </a:lnTo>
                  <a:lnTo>
                    <a:pt x="71" y="98"/>
                  </a:lnTo>
                  <a:lnTo>
                    <a:pt x="66" y="96"/>
                  </a:lnTo>
                  <a:lnTo>
                    <a:pt x="62" y="93"/>
                  </a:lnTo>
                  <a:lnTo>
                    <a:pt x="58" y="89"/>
                  </a:lnTo>
                  <a:lnTo>
                    <a:pt x="54" y="84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46" y="66"/>
                  </a:lnTo>
                  <a:lnTo>
                    <a:pt x="48" y="60"/>
                  </a:lnTo>
                  <a:lnTo>
                    <a:pt x="50" y="57"/>
                  </a:lnTo>
                  <a:lnTo>
                    <a:pt x="54" y="54"/>
                  </a:lnTo>
                  <a:lnTo>
                    <a:pt x="66" y="50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82" y="46"/>
                  </a:lnTo>
                  <a:lnTo>
                    <a:pt x="87" y="46"/>
                  </a:lnTo>
                  <a:lnTo>
                    <a:pt x="92" y="47"/>
                  </a:lnTo>
                  <a:lnTo>
                    <a:pt x="99" y="50"/>
                  </a:lnTo>
                  <a:lnTo>
                    <a:pt x="104" y="54"/>
                  </a:lnTo>
                  <a:lnTo>
                    <a:pt x="109" y="58"/>
                  </a:lnTo>
                  <a:lnTo>
                    <a:pt x="112" y="62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12" y="79"/>
                  </a:lnTo>
                  <a:lnTo>
                    <a:pt x="112" y="85"/>
                  </a:lnTo>
                  <a:lnTo>
                    <a:pt x="110" y="89"/>
                  </a:lnTo>
                  <a:lnTo>
                    <a:pt x="110" y="8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2" name="Freeform 1122"/>
            <p:cNvSpPr>
              <a:spLocks noEditPoints="1"/>
            </p:cNvSpPr>
            <p:nvPr/>
          </p:nvSpPr>
          <p:spPr bwMode="auto">
            <a:xfrm>
              <a:off x="4341813" y="4359275"/>
              <a:ext cx="60325" cy="5397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52" y="3"/>
                </a:cxn>
                <a:cxn ang="0">
                  <a:pos x="27" y="15"/>
                </a:cxn>
                <a:cxn ang="0">
                  <a:pos x="8" y="34"/>
                </a:cxn>
                <a:cxn ang="0">
                  <a:pos x="2" y="46"/>
                </a:cxn>
                <a:cxn ang="0">
                  <a:pos x="0" y="60"/>
                </a:cxn>
                <a:cxn ang="0">
                  <a:pos x="0" y="74"/>
                </a:cxn>
                <a:cxn ang="0">
                  <a:pos x="8" y="101"/>
                </a:cxn>
                <a:cxn ang="0">
                  <a:pos x="16" y="111"/>
                </a:cxn>
                <a:cxn ang="0">
                  <a:pos x="31" y="125"/>
                </a:cxn>
                <a:cxn ang="0">
                  <a:pos x="51" y="130"/>
                </a:cxn>
                <a:cxn ang="0">
                  <a:pos x="53" y="132"/>
                </a:cxn>
                <a:cxn ang="0">
                  <a:pos x="61" y="136"/>
                </a:cxn>
                <a:cxn ang="0">
                  <a:pos x="67" y="136"/>
                </a:cxn>
                <a:cxn ang="0">
                  <a:pos x="97" y="135"/>
                </a:cxn>
                <a:cxn ang="0">
                  <a:pos x="110" y="130"/>
                </a:cxn>
                <a:cxn ang="0">
                  <a:pos x="123" y="121"/>
                </a:cxn>
                <a:cxn ang="0">
                  <a:pos x="133" y="111"/>
                </a:cxn>
                <a:cxn ang="0">
                  <a:pos x="146" y="94"/>
                </a:cxn>
                <a:cxn ang="0">
                  <a:pos x="150" y="81"/>
                </a:cxn>
                <a:cxn ang="0">
                  <a:pos x="152" y="74"/>
                </a:cxn>
                <a:cxn ang="0">
                  <a:pos x="152" y="59"/>
                </a:cxn>
                <a:cxn ang="0">
                  <a:pos x="148" y="46"/>
                </a:cxn>
                <a:cxn ang="0">
                  <a:pos x="132" y="22"/>
                </a:cxn>
                <a:cxn ang="0">
                  <a:pos x="108" y="7"/>
                </a:cxn>
                <a:cxn ang="0">
                  <a:pos x="81" y="0"/>
                </a:cxn>
                <a:cxn ang="0">
                  <a:pos x="90" y="88"/>
                </a:cxn>
                <a:cxn ang="0">
                  <a:pos x="84" y="91"/>
                </a:cxn>
                <a:cxn ang="0">
                  <a:pos x="77" y="87"/>
                </a:cxn>
                <a:cxn ang="0">
                  <a:pos x="69" y="85"/>
                </a:cxn>
                <a:cxn ang="0">
                  <a:pos x="57" y="85"/>
                </a:cxn>
                <a:cxn ang="0">
                  <a:pos x="48" y="80"/>
                </a:cxn>
                <a:cxn ang="0">
                  <a:pos x="47" y="76"/>
                </a:cxn>
                <a:cxn ang="0">
                  <a:pos x="46" y="60"/>
                </a:cxn>
                <a:cxn ang="0">
                  <a:pos x="47" y="57"/>
                </a:cxn>
                <a:cxn ang="0">
                  <a:pos x="55" y="51"/>
                </a:cxn>
                <a:cxn ang="0">
                  <a:pos x="72" y="46"/>
                </a:cxn>
                <a:cxn ang="0">
                  <a:pos x="81" y="46"/>
                </a:cxn>
                <a:cxn ang="0">
                  <a:pos x="90" y="47"/>
                </a:cxn>
                <a:cxn ang="0">
                  <a:pos x="99" y="54"/>
                </a:cxn>
                <a:cxn ang="0">
                  <a:pos x="104" y="63"/>
                </a:cxn>
                <a:cxn ang="0">
                  <a:pos x="106" y="72"/>
                </a:cxn>
                <a:cxn ang="0">
                  <a:pos x="104" y="77"/>
                </a:cxn>
                <a:cxn ang="0">
                  <a:pos x="90" y="88"/>
                </a:cxn>
              </a:cxnLst>
              <a:rect l="0" t="0" r="r" b="b"/>
              <a:pathLst>
                <a:path w="152" h="136">
                  <a:moveTo>
                    <a:pt x="81" y="0"/>
                  </a:moveTo>
                  <a:lnTo>
                    <a:pt x="81" y="0"/>
                  </a:lnTo>
                  <a:lnTo>
                    <a:pt x="67" y="0"/>
                  </a:lnTo>
                  <a:lnTo>
                    <a:pt x="52" y="3"/>
                  </a:lnTo>
                  <a:lnTo>
                    <a:pt x="39" y="8"/>
                  </a:lnTo>
                  <a:lnTo>
                    <a:pt x="27" y="15"/>
                  </a:lnTo>
                  <a:lnTo>
                    <a:pt x="17" y="24"/>
                  </a:lnTo>
                  <a:lnTo>
                    <a:pt x="8" y="34"/>
                  </a:lnTo>
                  <a:lnTo>
                    <a:pt x="5" y="40"/>
                  </a:lnTo>
                  <a:lnTo>
                    <a:pt x="2" y="46"/>
                  </a:lnTo>
                  <a:lnTo>
                    <a:pt x="1" y="53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4"/>
                  </a:lnTo>
                  <a:lnTo>
                    <a:pt x="2" y="88"/>
                  </a:lnTo>
                  <a:lnTo>
                    <a:pt x="8" y="10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23" y="119"/>
                  </a:lnTo>
                  <a:lnTo>
                    <a:pt x="31" y="125"/>
                  </a:lnTo>
                  <a:lnTo>
                    <a:pt x="40" y="128"/>
                  </a:lnTo>
                  <a:lnTo>
                    <a:pt x="51" y="130"/>
                  </a:lnTo>
                  <a:lnTo>
                    <a:pt x="51" y="130"/>
                  </a:lnTo>
                  <a:lnTo>
                    <a:pt x="53" y="132"/>
                  </a:lnTo>
                  <a:lnTo>
                    <a:pt x="57" y="135"/>
                  </a:lnTo>
                  <a:lnTo>
                    <a:pt x="61" y="136"/>
                  </a:lnTo>
                  <a:lnTo>
                    <a:pt x="67" y="136"/>
                  </a:lnTo>
                  <a:lnTo>
                    <a:pt x="67" y="136"/>
                  </a:lnTo>
                  <a:lnTo>
                    <a:pt x="82" y="136"/>
                  </a:lnTo>
                  <a:lnTo>
                    <a:pt x="97" y="135"/>
                  </a:lnTo>
                  <a:lnTo>
                    <a:pt x="103" y="132"/>
                  </a:lnTo>
                  <a:lnTo>
                    <a:pt x="110" y="130"/>
                  </a:lnTo>
                  <a:lnTo>
                    <a:pt x="116" y="126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33" y="111"/>
                  </a:lnTo>
                  <a:lnTo>
                    <a:pt x="142" y="101"/>
                  </a:lnTo>
                  <a:lnTo>
                    <a:pt x="146" y="94"/>
                  </a:lnTo>
                  <a:lnTo>
                    <a:pt x="149" y="88"/>
                  </a:lnTo>
                  <a:lnTo>
                    <a:pt x="150" y="81"/>
                  </a:lnTo>
                  <a:lnTo>
                    <a:pt x="152" y="74"/>
                  </a:lnTo>
                  <a:lnTo>
                    <a:pt x="152" y="74"/>
                  </a:lnTo>
                  <a:lnTo>
                    <a:pt x="152" y="67"/>
                  </a:lnTo>
                  <a:lnTo>
                    <a:pt x="152" y="59"/>
                  </a:lnTo>
                  <a:lnTo>
                    <a:pt x="149" y="53"/>
                  </a:lnTo>
                  <a:lnTo>
                    <a:pt x="148" y="46"/>
                  </a:lnTo>
                  <a:lnTo>
                    <a:pt x="140" y="33"/>
                  </a:lnTo>
                  <a:lnTo>
                    <a:pt x="132" y="22"/>
                  </a:lnTo>
                  <a:lnTo>
                    <a:pt x="120" y="13"/>
                  </a:lnTo>
                  <a:lnTo>
                    <a:pt x="108" y="7"/>
                  </a:lnTo>
                  <a:lnTo>
                    <a:pt x="94" y="2"/>
                  </a:lnTo>
                  <a:lnTo>
                    <a:pt x="81" y="0"/>
                  </a:lnTo>
                  <a:lnTo>
                    <a:pt x="81" y="0"/>
                  </a:lnTo>
                  <a:close/>
                  <a:moveTo>
                    <a:pt x="90" y="88"/>
                  </a:moveTo>
                  <a:lnTo>
                    <a:pt x="90" y="88"/>
                  </a:lnTo>
                  <a:lnTo>
                    <a:pt x="84" y="91"/>
                  </a:lnTo>
                  <a:lnTo>
                    <a:pt x="84" y="91"/>
                  </a:lnTo>
                  <a:lnTo>
                    <a:pt x="77" y="87"/>
                  </a:lnTo>
                  <a:lnTo>
                    <a:pt x="73" y="85"/>
                  </a:lnTo>
                  <a:lnTo>
                    <a:pt x="69" y="85"/>
                  </a:lnTo>
                  <a:lnTo>
                    <a:pt x="69" y="85"/>
                  </a:lnTo>
                  <a:lnTo>
                    <a:pt x="57" y="85"/>
                  </a:lnTo>
                  <a:lnTo>
                    <a:pt x="52" y="84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7" y="76"/>
                  </a:lnTo>
                  <a:lnTo>
                    <a:pt x="46" y="71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7" y="57"/>
                  </a:lnTo>
                  <a:lnTo>
                    <a:pt x="50" y="54"/>
                  </a:lnTo>
                  <a:lnTo>
                    <a:pt x="55" y="51"/>
                  </a:lnTo>
                  <a:lnTo>
                    <a:pt x="60" y="49"/>
                  </a:lnTo>
                  <a:lnTo>
                    <a:pt x="72" y="46"/>
                  </a:lnTo>
                  <a:lnTo>
                    <a:pt x="81" y="46"/>
                  </a:lnTo>
                  <a:lnTo>
                    <a:pt x="81" y="46"/>
                  </a:lnTo>
                  <a:lnTo>
                    <a:pt x="85" y="46"/>
                  </a:lnTo>
                  <a:lnTo>
                    <a:pt x="90" y="47"/>
                  </a:lnTo>
                  <a:lnTo>
                    <a:pt x="94" y="50"/>
                  </a:lnTo>
                  <a:lnTo>
                    <a:pt x="99" y="54"/>
                  </a:lnTo>
                  <a:lnTo>
                    <a:pt x="102" y="58"/>
                  </a:lnTo>
                  <a:lnTo>
                    <a:pt x="104" y="63"/>
                  </a:lnTo>
                  <a:lnTo>
                    <a:pt x="106" y="68"/>
                  </a:lnTo>
                  <a:lnTo>
                    <a:pt x="106" y="72"/>
                  </a:lnTo>
                  <a:lnTo>
                    <a:pt x="106" y="72"/>
                  </a:lnTo>
                  <a:lnTo>
                    <a:pt x="104" y="77"/>
                  </a:lnTo>
                  <a:lnTo>
                    <a:pt x="99" y="81"/>
                  </a:lnTo>
                  <a:lnTo>
                    <a:pt x="90" y="88"/>
                  </a:lnTo>
                  <a:lnTo>
                    <a:pt x="90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3" name="Freeform 1123"/>
            <p:cNvSpPr>
              <a:spLocks noEditPoints="1"/>
            </p:cNvSpPr>
            <p:nvPr/>
          </p:nvSpPr>
          <p:spPr bwMode="auto">
            <a:xfrm>
              <a:off x="4740276" y="4354513"/>
              <a:ext cx="58738" cy="55563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67" y="0"/>
                </a:cxn>
                <a:cxn ang="0">
                  <a:pos x="39" y="10"/>
                </a:cxn>
                <a:cxn ang="0">
                  <a:pos x="17" y="28"/>
                </a:cxn>
                <a:cxn ang="0">
                  <a:pos x="2" y="52"/>
                </a:cxn>
                <a:cxn ang="0">
                  <a:pos x="0" y="65"/>
                </a:cxn>
                <a:cxn ang="0">
                  <a:pos x="0" y="80"/>
                </a:cxn>
                <a:cxn ang="0">
                  <a:pos x="8" y="105"/>
                </a:cxn>
                <a:cxn ang="0">
                  <a:pos x="23" y="125"/>
                </a:cxn>
                <a:cxn ang="0">
                  <a:pos x="48" y="135"/>
                </a:cxn>
                <a:cxn ang="0">
                  <a:pos x="64" y="138"/>
                </a:cxn>
                <a:cxn ang="0">
                  <a:pos x="65" y="138"/>
                </a:cxn>
                <a:cxn ang="0">
                  <a:pos x="67" y="138"/>
                </a:cxn>
                <a:cxn ang="0">
                  <a:pos x="94" y="137"/>
                </a:cxn>
                <a:cxn ang="0">
                  <a:pos x="112" y="129"/>
                </a:cxn>
                <a:cxn ang="0">
                  <a:pos x="118" y="125"/>
                </a:cxn>
                <a:cxn ang="0">
                  <a:pos x="137" y="105"/>
                </a:cxn>
                <a:cxn ang="0">
                  <a:pos x="142" y="93"/>
                </a:cxn>
                <a:cxn ang="0">
                  <a:pos x="146" y="80"/>
                </a:cxn>
                <a:cxn ang="0">
                  <a:pos x="146" y="74"/>
                </a:cxn>
                <a:cxn ang="0">
                  <a:pos x="141" y="53"/>
                </a:cxn>
                <a:cxn ang="0">
                  <a:pos x="127" y="29"/>
                </a:cxn>
                <a:cxn ang="0">
                  <a:pos x="104" y="11"/>
                </a:cxn>
                <a:cxn ang="0">
                  <a:pos x="80" y="0"/>
                </a:cxn>
                <a:cxn ang="0">
                  <a:pos x="67" y="92"/>
                </a:cxn>
                <a:cxn ang="0">
                  <a:pos x="64" y="92"/>
                </a:cxn>
                <a:cxn ang="0">
                  <a:pos x="64" y="92"/>
                </a:cxn>
                <a:cxn ang="0">
                  <a:pos x="57" y="91"/>
                </a:cxn>
                <a:cxn ang="0">
                  <a:pos x="48" y="87"/>
                </a:cxn>
                <a:cxn ang="0">
                  <a:pos x="44" y="79"/>
                </a:cxn>
                <a:cxn ang="0">
                  <a:pos x="46" y="70"/>
                </a:cxn>
                <a:cxn ang="0">
                  <a:pos x="53" y="57"/>
                </a:cxn>
                <a:cxn ang="0">
                  <a:pos x="60" y="50"/>
                </a:cxn>
                <a:cxn ang="0">
                  <a:pos x="69" y="46"/>
                </a:cxn>
                <a:cxn ang="0">
                  <a:pos x="77" y="49"/>
                </a:cxn>
                <a:cxn ang="0">
                  <a:pos x="85" y="53"/>
                </a:cxn>
                <a:cxn ang="0">
                  <a:pos x="98" y="66"/>
                </a:cxn>
                <a:cxn ang="0">
                  <a:pos x="101" y="75"/>
                </a:cxn>
                <a:cxn ang="0">
                  <a:pos x="99" y="80"/>
                </a:cxn>
                <a:cxn ang="0">
                  <a:pos x="93" y="88"/>
                </a:cxn>
                <a:cxn ang="0">
                  <a:pos x="77" y="92"/>
                </a:cxn>
                <a:cxn ang="0">
                  <a:pos x="67" y="92"/>
                </a:cxn>
              </a:cxnLst>
              <a:rect l="0" t="0" r="r" b="b"/>
              <a:pathLst>
                <a:path w="146" h="138">
                  <a:moveTo>
                    <a:pt x="80" y="0"/>
                  </a:moveTo>
                  <a:lnTo>
                    <a:pt x="80" y="0"/>
                  </a:lnTo>
                  <a:lnTo>
                    <a:pt x="73" y="0"/>
                  </a:lnTo>
                  <a:lnTo>
                    <a:pt x="67" y="0"/>
                  </a:lnTo>
                  <a:lnTo>
                    <a:pt x="52" y="4"/>
                  </a:lnTo>
                  <a:lnTo>
                    <a:pt x="39" y="10"/>
                  </a:lnTo>
                  <a:lnTo>
                    <a:pt x="27" y="17"/>
                  </a:lnTo>
                  <a:lnTo>
                    <a:pt x="17" y="28"/>
                  </a:lnTo>
                  <a:lnTo>
                    <a:pt x="8" y="40"/>
                  </a:lnTo>
                  <a:lnTo>
                    <a:pt x="2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80"/>
                  </a:lnTo>
                  <a:lnTo>
                    <a:pt x="2" y="93"/>
                  </a:lnTo>
                  <a:lnTo>
                    <a:pt x="8" y="105"/>
                  </a:lnTo>
                  <a:lnTo>
                    <a:pt x="14" y="117"/>
                  </a:lnTo>
                  <a:lnTo>
                    <a:pt x="23" y="125"/>
                  </a:lnTo>
                  <a:lnTo>
                    <a:pt x="35" y="131"/>
                  </a:lnTo>
                  <a:lnTo>
                    <a:pt x="48" y="135"/>
                  </a:lnTo>
                  <a:lnTo>
                    <a:pt x="64" y="138"/>
                  </a:lnTo>
                  <a:lnTo>
                    <a:pt x="64" y="138"/>
                  </a:lnTo>
                  <a:lnTo>
                    <a:pt x="65" y="138"/>
                  </a:lnTo>
                  <a:lnTo>
                    <a:pt x="65" y="138"/>
                  </a:lnTo>
                  <a:lnTo>
                    <a:pt x="67" y="138"/>
                  </a:lnTo>
                  <a:lnTo>
                    <a:pt x="67" y="138"/>
                  </a:lnTo>
                  <a:lnTo>
                    <a:pt x="81" y="138"/>
                  </a:lnTo>
                  <a:lnTo>
                    <a:pt x="94" y="137"/>
                  </a:lnTo>
                  <a:lnTo>
                    <a:pt x="106" y="133"/>
                  </a:lnTo>
                  <a:lnTo>
                    <a:pt x="112" y="129"/>
                  </a:lnTo>
                  <a:lnTo>
                    <a:pt x="118" y="125"/>
                  </a:lnTo>
                  <a:lnTo>
                    <a:pt x="118" y="125"/>
                  </a:lnTo>
                  <a:lnTo>
                    <a:pt x="128" y="116"/>
                  </a:lnTo>
                  <a:lnTo>
                    <a:pt x="137" y="105"/>
                  </a:lnTo>
                  <a:lnTo>
                    <a:pt x="140" y="100"/>
                  </a:lnTo>
                  <a:lnTo>
                    <a:pt x="142" y="93"/>
                  </a:lnTo>
                  <a:lnTo>
                    <a:pt x="145" y="87"/>
                  </a:lnTo>
                  <a:lnTo>
                    <a:pt x="146" y="80"/>
                  </a:lnTo>
                  <a:lnTo>
                    <a:pt x="146" y="80"/>
                  </a:lnTo>
                  <a:lnTo>
                    <a:pt x="146" y="74"/>
                  </a:lnTo>
                  <a:lnTo>
                    <a:pt x="145" y="66"/>
                  </a:lnTo>
                  <a:lnTo>
                    <a:pt x="141" y="53"/>
                  </a:lnTo>
                  <a:lnTo>
                    <a:pt x="136" y="41"/>
                  </a:lnTo>
                  <a:lnTo>
                    <a:pt x="127" y="29"/>
                  </a:lnTo>
                  <a:lnTo>
                    <a:pt x="116" y="19"/>
                  </a:lnTo>
                  <a:lnTo>
                    <a:pt x="104" y="11"/>
                  </a:lnTo>
                  <a:lnTo>
                    <a:pt x="93" y="4"/>
                  </a:lnTo>
                  <a:lnTo>
                    <a:pt x="80" y="0"/>
                  </a:lnTo>
                  <a:lnTo>
                    <a:pt x="80" y="0"/>
                  </a:lnTo>
                  <a:close/>
                  <a:moveTo>
                    <a:pt x="67" y="92"/>
                  </a:moveTo>
                  <a:lnTo>
                    <a:pt x="67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57" y="91"/>
                  </a:lnTo>
                  <a:lnTo>
                    <a:pt x="52" y="89"/>
                  </a:lnTo>
                  <a:lnTo>
                    <a:pt x="48" y="87"/>
                  </a:lnTo>
                  <a:lnTo>
                    <a:pt x="46" y="83"/>
                  </a:lnTo>
                  <a:lnTo>
                    <a:pt x="44" y="79"/>
                  </a:lnTo>
                  <a:lnTo>
                    <a:pt x="44" y="74"/>
                  </a:lnTo>
                  <a:lnTo>
                    <a:pt x="46" y="70"/>
                  </a:lnTo>
                  <a:lnTo>
                    <a:pt x="47" y="65"/>
                  </a:lnTo>
                  <a:lnTo>
                    <a:pt x="53" y="57"/>
                  </a:lnTo>
                  <a:lnTo>
                    <a:pt x="56" y="53"/>
                  </a:lnTo>
                  <a:lnTo>
                    <a:pt x="60" y="50"/>
                  </a:lnTo>
                  <a:lnTo>
                    <a:pt x="65" y="48"/>
                  </a:lnTo>
                  <a:lnTo>
                    <a:pt x="69" y="46"/>
                  </a:lnTo>
                  <a:lnTo>
                    <a:pt x="73" y="48"/>
                  </a:lnTo>
                  <a:lnTo>
                    <a:pt x="77" y="49"/>
                  </a:lnTo>
                  <a:lnTo>
                    <a:pt x="77" y="49"/>
                  </a:lnTo>
                  <a:lnTo>
                    <a:pt x="85" y="53"/>
                  </a:lnTo>
                  <a:lnTo>
                    <a:pt x="93" y="59"/>
                  </a:lnTo>
                  <a:lnTo>
                    <a:pt x="98" y="66"/>
                  </a:lnTo>
                  <a:lnTo>
                    <a:pt x="99" y="70"/>
                  </a:lnTo>
                  <a:lnTo>
                    <a:pt x="101" y="75"/>
                  </a:lnTo>
                  <a:lnTo>
                    <a:pt x="101" y="75"/>
                  </a:lnTo>
                  <a:lnTo>
                    <a:pt x="99" y="80"/>
                  </a:lnTo>
                  <a:lnTo>
                    <a:pt x="97" y="86"/>
                  </a:lnTo>
                  <a:lnTo>
                    <a:pt x="93" y="88"/>
                  </a:lnTo>
                  <a:lnTo>
                    <a:pt x="87" y="89"/>
                  </a:lnTo>
                  <a:lnTo>
                    <a:pt x="77" y="92"/>
                  </a:lnTo>
                  <a:lnTo>
                    <a:pt x="67" y="92"/>
                  </a:lnTo>
                  <a:lnTo>
                    <a:pt x="67" y="9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4" name="Freeform 1124"/>
            <p:cNvSpPr>
              <a:spLocks noEditPoints="1"/>
            </p:cNvSpPr>
            <p:nvPr/>
          </p:nvSpPr>
          <p:spPr bwMode="auto">
            <a:xfrm>
              <a:off x="4543426" y="4533900"/>
              <a:ext cx="63500" cy="55563"/>
            </a:xfrm>
            <a:custGeom>
              <a:avLst/>
              <a:gdLst/>
              <a:ahLst/>
              <a:cxnLst>
                <a:cxn ang="0">
                  <a:pos x="160" y="65"/>
                </a:cxn>
                <a:cxn ang="0">
                  <a:pos x="157" y="47"/>
                </a:cxn>
                <a:cxn ang="0">
                  <a:pos x="152" y="31"/>
                </a:cxn>
                <a:cxn ang="0">
                  <a:pos x="143" y="20"/>
                </a:cxn>
                <a:cxn ang="0">
                  <a:pos x="131" y="11"/>
                </a:cxn>
                <a:cxn ang="0">
                  <a:pos x="118" y="4"/>
                </a:cxn>
                <a:cxn ang="0">
                  <a:pos x="86" y="0"/>
                </a:cxn>
                <a:cxn ang="0">
                  <a:pos x="68" y="1"/>
                </a:cxn>
                <a:cxn ang="0">
                  <a:pos x="38" y="8"/>
                </a:cxn>
                <a:cxn ang="0">
                  <a:pos x="24" y="14"/>
                </a:cxn>
                <a:cxn ang="0">
                  <a:pos x="12" y="24"/>
                </a:cxn>
                <a:cxn ang="0">
                  <a:pos x="7" y="30"/>
                </a:cxn>
                <a:cxn ang="0">
                  <a:pos x="1" y="46"/>
                </a:cxn>
                <a:cxn ang="0">
                  <a:pos x="0" y="62"/>
                </a:cxn>
                <a:cxn ang="0">
                  <a:pos x="5" y="85"/>
                </a:cxn>
                <a:cxn ang="0">
                  <a:pos x="8" y="92"/>
                </a:cxn>
                <a:cxn ang="0">
                  <a:pos x="21" y="113"/>
                </a:cxn>
                <a:cxn ang="0">
                  <a:pos x="46" y="133"/>
                </a:cxn>
                <a:cxn ang="0">
                  <a:pos x="62" y="140"/>
                </a:cxn>
                <a:cxn ang="0">
                  <a:pos x="77" y="144"/>
                </a:cxn>
                <a:cxn ang="0">
                  <a:pos x="93" y="144"/>
                </a:cxn>
                <a:cxn ang="0">
                  <a:pos x="109" y="139"/>
                </a:cxn>
                <a:cxn ang="0">
                  <a:pos x="113" y="136"/>
                </a:cxn>
                <a:cxn ang="0">
                  <a:pos x="116" y="133"/>
                </a:cxn>
                <a:cxn ang="0">
                  <a:pos x="132" y="128"/>
                </a:cxn>
                <a:cxn ang="0">
                  <a:pos x="145" y="119"/>
                </a:cxn>
                <a:cxn ang="0">
                  <a:pos x="150" y="113"/>
                </a:cxn>
                <a:cxn ang="0">
                  <a:pos x="157" y="101"/>
                </a:cxn>
                <a:cxn ang="0">
                  <a:pos x="160" y="80"/>
                </a:cxn>
                <a:cxn ang="0">
                  <a:pos x="160" y="65"/>
                </a:cxn>
                <a:cxn ang="0">
                  <a:pos x="50" y="72"/>
                </a:cxn>
                <a:cxn ang="0">
                  <a:pos x="46" y="62"/>
                </a:cxn>
                <a:cxn ang="0">
                  <a:pos x="47" y="54"/>
                </a:cxn>
                <a:cxn ang="0">
                  <a:pos x="50" y="52"/>
                </a:cxn>
                <a:cxn ang="0">
                  <a:pos x="62" y="48"/>
                </a:cxn>
                <a:cxn ang="0">
                  <a:pos x="75" y="46"/>
                </a:cxn>
                <a:cxn ang="0">
                  <a:pos x="94" y="45"/>
                </a:cxn>
                <a:cxn ang="0">
                  <a:pos x="106" y="48"/>
                </a:cxn>
                <a:cxn ang="0">
                  <a:pos x="113" y="58"/>
                </a:cxn>
                <a:cxn ang="0">
                  <a:pos x="114" y="65"/>
                </a:cxn>
                <a:cxn ang="0">
                  <a:pos x="114" y="85"/>
                </a:cxn>
                <a:cxn ang="0">
                  <a:pos x="113" y="86"/>
                </a:cxn>
                <a:cxn ang="0">
                  <a:pos x="102" y="90"/>
                </a:cxn>
                <a:cxn ang="0">
                  <a:pos x="88" y="90"/>
                </a:cxn>
                <a:cxn ang="0">
                  <a:pos x="79" y="93"/>
                </a:cxn>
                <a:cxn ang="0">
                  <a:pos x="72" y="97"/>
                </a:cxn>
                <a:cxn ang="0">
                  <a:pos x="65" y="92"/>
                </a:cxn>
                <a:cxn ang="0">
                  <a:pos x="50" y="72"/>
                </a:cxn>
              </a:cxnLst>
              <a:rect l="0" t="0" r="r" b="b"/>
              <a:pathLst>
                <a:path w="160" h="144">
                  <a:moveTo>
                    <a:pt x="160" y="65"/>
                  </a:moveTo>
                  <a:lnTo>
                    <a:pt x="160" y="65"/>
                  </a:lnTo>
                  <a:lnTo>
                    <a:pt x="160" y="55"/>
                  </a:lnTo>
                  <a:lnTo>
                    <a:pt x="157" y="47"/>
                  </a:lnTo>
                  <a:lnTo>
                    <a:pt x="154" y="39"/>
                  </a:lnTo>
                  <a:lnTo>
                    <a:pt x="152" y="31"/>
                  </a:lnTo>
                  <a:lnTo>
                    <a:pt x="148" y="25"/>
                  </a:lnTo>
                  <a:lnTo>
                    <a:pt x="143" y="20"/>
                  </a:lnTo>
                  <a:lnTo>
                    <a:pt x="137" y="14"/>
                  </a:lnTo>
                  <a:lnTo>
                    <a:pt x="131" y="11"/>
                  </a:lnTo>
                  <a:lnTo>
                    <a:pt x="124" y="7"/>
                  </a:lnTo>
                  <a:lnTo>
                    <a:pt x="118" y="4"/>
                  </a:lnTo>
                  <a:lnTo>
                    <a:pt x="102" y="0"/>
                  </a:lnTo>
                  <a:lnTo>
                    <a:pt x="86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52" y="4"/>
                  </a:lnTo>
                  <a:lnTo>
                    <a:pt x="38" y="8"/>
                  </a:lnTo>
                  <a:lnTo>
                    <a:pt x="30" y="11"/>
                  </a:lnTo>
                  <a:lnTo>
                    <a:pt x="24" y="14"/>
                  </a:lnTo>
                  <a:lnTo>
                    <a:pt x="17" y="1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30"/>
                  </a:lnTo>
                  <a:lnTo>
                    <a:pt x="3" y="38"/>
                  </a:lnTo>
                  <a:lnTo>
                    <a:pt x="1" y="46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1" y="69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8" y="92"/>
                  </a:lnTo>
                  <a:lnTo>
                    <a:pt x="12" y="99"/>
                  </a:lnTo>
                  <a:lnTo>
                    <a:pt x="21" y="113"/>
                  </a:lnTo>
                  <a:lnTo>
                    <a:pt x="33" y="124"/>
                  </a:lnTo>
                  <a:lnTo>
                    <a:pt x="46" y="133"/>
                  </a:lnTo>
                  <a:lnTo>
                    <a:pt x="54" y="137"/>
                  </a:lnTo>
                  <a:lnTo>
                    <a:pt x="62" y="140"/>
                  </a:lnTo>
                  <a:lnTo>
                    <a:pt x="69" y="143"/>
                  </a:lnTo>
                  <a:lnTo>
                    <a:pt x="77" y="144"/>
                  </a:lnTo>
                  <a:lnTo>
                    <a:pt x="85" y="144"/>
                  </a:lnTo>
                  <a:lnTo>
                    <a:pt x="93" y="144"/>
                  </a:lnTo>
                  <a:lnTo>
                    <a:pt x="101" y="141"/>
                  </a:lnTo>
                  <a:lnTo>
                    <a:pt x="109" y="139"/>
                  </a:lnTo>
                  <a:lnTo>
                    <a:pt x="109" y="139"/>
                  </a:lnTo>
                  <a:lnTo>
                    <a:pt x="113" y="136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24" y="131"/>
                  </a:lnTo>
                  <a:lnTo>
                    <a:pt x="132" y="128"/>
                  </a:lnTo>
                  <a:lnTo>
                    <a:pt x="140" y="124"/>
                  </a:lnTo>
                  <a:lnTo>
                    <a:pt x="145" y="119"/>
                  </a:lnTo>
                  <a:lnTo>
                    <a:pt x="145" y="119"/>
                  </a:lnTo>
                  <a:lnTo>
                    <a:pt x="150" y="113"/>
                  </a:lnTo>
                  <a:lnTo>
                    <a:pt x="154" y="106"/>
                  </a:lnTo>
                  <a:lnTo>
                    <a:pt x="157" y="101"/>
                  </a:lnTo>
                  <a:lnTo>
                    <a:pt x="158" y="94"/>
                  </a:lnTo>
                  <a:lnTo>
                    <a:pt x="160" y="80"/>
                  </a:lnTo>
                  <a:lnTo>
                    <a:pt x="160" y="65"/>
                  </a:lnTo>
                  <a:lnTo>
                    <a:pt x="160" y="65"/>
                  </a:lnTo>
                  <a:close/>
                  <a:moveTo>
                    <a:pt x="50" y="72"/>
                  </a:moveTo>
                  <a:lnTo>
                    <a:pt x="50" y="72"/>
                  </a:lnTo>
                  <a:lnTo>
                    <a:pt x="47" y="67"/>
                  </a:lnTo>
                  <a:lnTo>
                    <a:pt x="46" y="62"/>
                  </a:lnTo>
                  <a:lnTo>
                    <a:pt x="46" y="56"/>
                  </a:lnTo>
                  <a:lnTo>
                    <a:pt x="47" y="54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55" y="50"/>
                  </a:lnTo>
                  <a:lnTo>
                    <a:pt x="62" y="48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88" y="45"/>
                  </a:lnTo>
                  <a:lnTo>
                    <a:pt x="94" y="45"/>
                  </a:lnTo>
                  <a:lnTo>
                    <a:pt x="101" y="46"/>
                  </a:lnTo>
                  <a:lnTo>
                    <a:pt x="106" y="48"/>
                  </a:lnTo>
                  <a:lnTo>
                    <a:pt x="110" y="52"/>
                  </a:lnTo>
                  <a:lnTo>
                    <a:pt x="113" y="58"/>
                  </a:lnTo>
                  <a:lnTo>
                    <a:pt x="114" y="65"/>
                  </a:lnTo>
                  <a:lnTo>
                    <a:pt x="114" y="65"/>
                  </a:lnTo>
                  <a:lnTo>
                    <a:pt x="114" y="75"/>
                  </a:lnTo>
                  <a:lnTo>
                    <a:pt x="114" y="85"/>
                  </a:lnTo>
                  <a:lnTo>
                    <a:pt x="114" y="85"/>
                  </a:lnTo>
                  <a:lnTo>
                    <a:pt x="113" y="86"/>
                  </a:lnTo>
                  <a:lnTo>
                    <a:pt x="110" y="89"/>
                  </a:lnTo>
                  <a:lnTo>
                    <a:pt x="102" y="90"/>
                  </a:lnTo>
                  <a:lnTo>
                    <a:pt x="88" y="90"/>
                  </a:lnTo>
                  <a:lnTo>
                    <a:pt x="88" y="90"/>
                  </a:lnTo>
                  <a:lnTo>
                    <a:pt x="84" y="92"/>
                  </a:lnTo>
                  <a:lnTo>
                    <a:pt x="79" y="93"/>
                  </a:lnTo>
                  <a:lnTo>
                    <a:pt x="76" y="94"/>
                  </a:lnTo>
                  <a:lnTo>
                    <a:pt x="72" y="97"/>
                  </a:lnTo>
                  <a:lnTo>
                    <a:pt x="72" y="97"/>
                  </a:lnTo>
                  <a:lnTo>
                    <a:pt x="65" y="92"/>
                  </a:lnTo>
                  <a:lnTo>
                    <a:pt x="59" y="85"/>
                  </a:lnTo>
                  <a:lnTo>
                    <a:pt x="50" y="72"/>
                  </a:lnTo>
                  <a:lnTo>
                    <a:pt x="50" y="7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5" name="Freeform 1125"/>
            <p:cNvSpPr>
              <a:spLocks noEditPoints="1"/>
            </p:cNvSpPr>
            <p:nvPr/>
          </p:nvSpPr>
          <p:spPr bwMode="auto">
            <a:xfrm>
              <a:off x="4443413" y="4356100"/>
              <a:ext cx="173038" cy="66675"/>
            </a:xfrm>
            <a:custGeom>
              <a:avLst/>
              <a:gdLst/>
              <a:ahLst/>
              <a:cxnLst>
                <a:cxn ang="0">
                  <a:pos x="404" y="24"/>
                </a:cxn>
                <a:cxn ang="0">
                  <a:pos x="381" y="12"/>
                </a:cxn>
                <a:cxn ang="0">
                  <a:pos x="345" y="9"/>
                </a:cxn>
                <a:cxn ang="0">
                  <a:pos x="333" y="5"/>
                </a:cxn>
                <a:cxn ang="0">
                  <a:pos x="152" y="3"/>
                </a:cxn>
                <a:cxn ang="0">
                  <a:pos x="85" y="1"/>
                </a:cxn>
                <a:cxn ang="0">
                  <a:pos x="61" y="1"/>
                </a:cxn>
                <a:cxn ang="0">
                  <a:pos x="33" y="13"/>
                </a:cxn>
                <a:cxn ang="0">
                  <a:pos x="16" y="29"/>
                </a:cxn>
                <a:cxn ang="0">
                  <a:pos x="1" y="63"/>
                </a:cxn>
                <a:cxn ang="0">
                  <a:pos x="0" y="97"/>
                </a:cxn>
                <a:cxn ang="0">
                  <a:pos x="6" y="127"/>
                </a:cxn>
                <a:cxn ang="0">
                  <a:pos x="17" y="139"/>
                </a:cxn>
                <a:cxn ang="0">
                  <a:pos x="52" y="156"/>
                </a:cxn>
                <a:cxn ang="0">
                  <a:pos x="71" y="160"/>
                </a:cxn>
                <a:cxn ang="0">
                  <a:pos x="272" y="168"/>
                </a:cxn>
                <a:cxn ang="0">
                  <a:pos x="345" y="168"/>
                </a:cxn>
                <a:cxn ang="0">
                  <a:pos x="365" y="166"/>
                </a:cxn>
                <a:cxn ang="0">
                  <a:pos x="392" y="162"/>
                </a:cxn>
                <a:cxn ang="0">
                  <a:pos x="405" y="154"/>
                </a:cxn>
                <a:cxn ang="0">
                  <a:pos x="421" y="135"/>
                </a:cxn>
                <a:cxn ang="0">
                  <a:pos x="432" y="111"/>
                </a:cxn>
                <a:cxn ang="0">
                  <a:pos x="434" y="85"/>
                </a:cxn>
                <a:cxn ang="0">
                  <a:pos x="429" y="60"/>
                </a:cxn>
                <a:cxn ang="0">
                  <a:pos x="411" y="30"/>
                </a:cxn>
                <a:cxn ang="0">
                  <a:pos x="374" y="120"/>
                </a:cxn>
                <a:cxn ang="0">
                  <a:pos x="336" y="120"/>
                </a:cxn>
                <a:cxn ang="0">
                  <a:pos x="326" y="123"/>
                </a:cxn>
                <a:cxn ang="0">
                  <a:pos x="207" y="120"/>
                </a:cxn>
                <a:cxn ang="0">
                  <a:pos x="82" y="114"/>
                </a:cxn>
                <a:cxn ang="0">
                  <a:pos x="61" y="113"/>
                </a:cxn>
                <a:cxn ang="0">
                  <a:pos x="51" y="106"/>
                </a:cxn>
                <a:cxn ang="0">
                  <a:pos x="46" y="97"/>
                </a:cxn>
                <a:cxn ang="0">
                  <a:pos x="46" y="80"/>
                </a:cxn>
                <a:cxn ang="0">
                  <a:pos x="50" y="58"/>
                </a:cxn>
                <a:cxn ang="0">
                  <a:pos x="60" y="50"/>
                </a:cxn>
                <a:cxn ang="0">
                  <a:pos x="74" y="49"/>
                </a:cxn>
                <a:cxn ang="0">
                  <a:pos x="200" y="49"/>
                </a:cxn>
                <a:cxn ang="0">
                  <a:pos x="331" y="54"/>
                </a:cxn>
                <a:cxn ang="0">
                  <a:pos x="356" y="54"/>
                </a:cxn>
                <a:cxn ang="0">
                  <a:pos x="373" y="58"/>
                </a:cxn>
                <a:cxn ang="0">
                  <a:pos x="384" y="71"/>
                </a:cxn>
                <a:cxn ang="0">
                  <a:pos x="388" y="88"/>
                </a:cxn>
                <a:cxn ang="0">
                  <a:pos x="382" y="111"/>
                </a:cxn>
              </a:cxnLst>
              <a:rect l="0" t="0" r="r" b="b"/>
              <a:pathLst>
                <a:path w="434" h="169">
                  <a:moveTo>
                    <a:pt x="411" y="30"/>
                  </a:moveTo>
                  <a:lnTo>
                    <a:pt x="411" y="30"/>
                  </a:lnTo>
                  <a:lnTo>
                    <a:pt x="404" y="24"/>
                  </a:lnTo>
                  <a:lnTo>
                    <a:pt x="396" y="18"/>
                  </a:lnTo>
                  <a:lnTo>
                    <a:pt x="388" y="14"/>
                  </a:lnTo>
                  <a:lnTo>
                    <a:pt x="381" y="12"/>
                  </a:lnTo>
                  <a:lnTo>
                    <a:pt x="371" y="9"/>
                  </a:lnTo>
                  <a:lnTo>
                    <a:pt x="362" y="9"/>
                  </a:lnTo>
                  <a:lnTo>
                    <a:pt x="345" y="9"/>
                  </a:lnTo>
                  <a:lnTo>
                    <a:pt x="345" y="9"/>
                  </a:lnTo>
                  <a:lnTo>
                    <a:pt x="340" y="7"/>
                  </a:lnTo>
                  <a:lnTo>
                    <a:pt x="333" y="5"/>
                  </a:lnTo>
                  <a:lnTo>
                    <a:pt x="333" y="5"/>
                  </a:lnTo>
                  <a:lnTo>
                    <a:pt x="212" y="4"/>
                  </a:lnTo>
                  <a:lnTo>
                    <a:pt x="152" y="3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85" y="1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61" y="1"/>
                  </a:lnTo>
                  <a:lnTo>
                    <a:pt x="46" y="7"/>
                  </a:lnTo>
                  <a:lnTo>
                    <a:pt x="39" y="9"/>
                  </a:lnTo>
                  <a:lnTo>
                    <a:pt x="33" y="13"/>
                  </a:lnTo>
                  <a:lnTo>
                    <a:pt x="26" y="17"/>
                  </a:lnTo>
                  <a:lnTo>
                    <a:pt x="21" y="22"/>
                  </a:lnTo>
                  <a:lnTo>
                    <a:pt x="16" y="29"/>
                  </a:lnTo>
                  <a:lnTo>
                    <a:pt x="12" y="34"/>
                  </a:lnTo>
                  <a:lnTo>
                    <a:pt x="5" y="47"/>
                  </a:lnTo>
                  <a:lnTo>
                    <a:pt x="1" y="63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97"/>
                  </a:lnTo>
                  <a:lnTo>
                    <a:pt x="1" y="113"/>
                  </a:lnTo>
                  <a:lnTo>
                    <a:pt x="3" y="119"/>
                  </a:lnTo>
                  <a:lnTo>
                    <a:pt x="6" y="127"/>
                  </a:lnTo>
                  <a:lnTo>
                    <a:pt x="10" y="134"/>
                  </a:lnTo>
                  <a:lnTo>
                    <a:pt x="17" y="139"/>
                  </a:lnTo>
                  <a:lnTo>
                    <a:pt x="17" y="139"/>
                  </a:lnTo>
                  <a:lnTo>
                    <a:pt x="29" y="147"/>
                  </a:lnTo>
                  <a:lnTo>
                    <a:pt x="40" y="152"/>
                  </a:lnTo>
                  <a:lnTo>
                    <a:pt x="52" y="156"/>
                  </a:lnTo>
                  <a:lnTo>
                    <a:pt x="65" y="158"/>
                  </a:lnTo>
                  <a:lnTo>
                    <a:pt x="65" y="158"/>
                  </a:lnTo>
                  <a:lnTo>
                    <a:pt x="71" y="160"/>
                  </a:lnTo>
                  <a:lnTo>
                    <a:pt x="71" y="160"/>
                  </a:lnTo>
                  <a:lnTo>
                    <a:pt x="205" y="166"/>
                  </a:lnTo>
                  <a:lnTo>
                    <a:pt x="272" y="168"/>
                  </a:lnTo>
                  <a:lnTo>
                    <a:pt x="339" y="169"/>
                  </a:lnTo>
                  <a:lnTo>
                    <a:pt x="339" y="169"/>
                  </a:lnTo>
                  <a:lnTo>
                    <a:pt x="345" y="168"/>
                  </a:lnTo>
                  <a:lnTo>
                    <a:pt x="349" y="166"/>
                  </a:lnTo>
                  <a:lnTo>
                    <a:pt x="349" y="166"/>
                  </a:lnTo>
                  <a:lnTo>
                    <a:pt x="365" y="166"/>
                  </a:lnTo>
                  <a:lnTo>
                    <a:pt x="379" y="165"/>
                  </a:lnTo>
                  <a:lnTo>
                    <a:pt x="386" y="164"/>
                  </a:lnTo>
                  <a:lnTo>
                    <a:pt x="392" y="162"/>
                  </a:lnTo>
                  <a:lnTo>
                    <a:pt x="399" y="158"/>
                  </a:lnTo>
                  <a:lnTo>
                    <a:pt x="405" y="154"/>
                  </a:lnTo>
                  <a:lnTo>
                    <a:pt x="405" y="154"/>
                  </a:lnTo>
                  <a:lnTo>
                    <a:pt x="412" y="148"/>
                  </a:lnTo>
                  <a:lnTo>
                    <a:pt x="417" y="141"/>
                  </a:lnTo>
                  <a:lnTo>
                    <a:pt x="421" y="135"/>
                  </a:lnTo>
                  <a:lnTo>
                    <a:pt x="425" y="127"/>
                  </a:lnTo>
                  <a:lnTo>
                    <a:pt x="429" y="119"/>
                  </a:lnTo>
                  <a:lnTo>
                    <a:pt x="432" y="111"/>
                  </a:lnTo>
                  <a:lnTo>
                    <a:pt x="434" y="94"/>
                  </a:lnTo>
                  <a:lnTo>
                    <a:pt x="434" y="94"/>
                  </a:lnTo>
                  <a:lnTo>
                    <a:pt x="434" y="85"/>
                  </a:lnTo>
                  <a:lnTo>
                    <a:pt x="433" y="76"/>
                  </a:lnTo>
                  <a:lnTo>
                    <a:pt x="432" y="68"/>
                  </a:lnTo>
                  <a:lnTo>
                    <a:pt x="429" y="60"/>
                  </a:lnTo>
                  <a:lnTo>
                    <a:pt x="421" y="45"/>
                  </a:lnTo>
                  <a:lnTo>
                    <a:pt x="411" y="30"/>
                  </a:lnTo>
                  <a:lnTo>
                    <a:pt x="411" y="30"/>
                  </a:lnTo>
                  <a:close/>
                  <a:moveTo>
                    <a:pt x="378" y="118"/>
                  </a:moveTo>
                  <a:lnTo>
                    <a:pt x="378" y="118"/>
                  </a:lnTo>
                  <a:lnTo>
                    <a:pt x="374" y="120"/>
                  </a:lnTo>
                  <a:lnTo>
                    <a:pt x="369" y="122"/>
                  </a:lnTo>
                  <a:lnTo>
                    <a:pt x="358" y="122"/>
                  </a:lnTo>
                  <a:lnTo>
                    <a:pt x="336" y="120"/>
                  </a:lnTo>
                  <a:lnTo>
                    <a:pt x="336" y="120"/>
                  </a:lnTo>
                  <a:lnTo>
                    <a:pt x="331" y="120"/>
                  </a:lnTo>
                  <a:lnTo>
                    <a:pt x="326" y="123"/>
                  </a:lnTo>
                  <a:lnTo>
                    <a:pt x="326" y="123"/>
                  </a:lnTo>
                  <a:lnTo>
                    <a:pt x="265" y="122"/>
                  </a:lnTo>
                  <a:lnTo>
                    <a:pt x="207" y="120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2" y="114"/>
                  </a:lnTo>
                  <a:lnTo>
                    <a:pt x="82" y="114"/>
                  </a:lnTo>
                  <a:lnTo>
                    <a:pt x="68" y="114"/>
                  </a:lnTo>
                  <a:lnTo>
                    <a:pt x="61" y="113"/>
                  </a:lnTo>
                  <a:lnTo>
                    <a:pt x="55" y="109"/>
                  </a:lnTo>
                  <a:lnTo>
                    <a:pt x="55" y="109"/>
                  </a:lnTo>
                  <a:lnTo>
                    <a:pt x="51" y="106"/>
                  </a:lnTo>
                  <a:lnTo>
                    <a:pt x="48" y="103"/>
                  </a:lnTo>
                  <a:lnTo>
                    <a:pt x="46" y="101"/>
                  </a:lnTo>
                  <a:lnTo>
                    <a:pt x="46" y="97"/>
                  </a:lnTo>
                  <a:lnTo>
                    <a:pt x="44" y="89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7" y="68"/>
                  </a:lnTo>
                  <a:lnTo>
                    <a:pt x="48" y="63"/>
                  </a:lnTo>
                  <a:lnTo>
                    <a:pt x="50" y="58"/>
                  </a:lnTo>
                  <a:lnTo>
                    <a:pt x="52" y="55"/>
                  </a:lnTo>
                  <a:lnTo>
                    <a:pt x="56" y="51"/>
                  </a:lnTo>
                  <a:lnTo>
                    <a:pt x="60" y="50"/>
                  </a:lnTo>
                  <a:lnTo>
                    <a:pt x="65" y="47"/>
                  </a:lnTo>
                  <a:lnTo>
                    <a:pt x="65" y="47"/>
                  </a:lnTo>
                  <a:lnTo>
                    <a:pt x="74" y="49"/>
                  </a:lnTo>
                  <a:lnTo>
                    <a:pt x="74" y="49"/>
                  </a:lnTo>
                  <a:lnTo>
                    <a:pt x="137" y="49"/>
                  </a:lnTo>
                  <a:lnTo>
                    <a:pt x="200" y="49"/>
                  </a:lnTo>
                  <a:lnTo>
                    <a:pt x="326" y="51"/>
                  </a:lnTo>
                  <a:lnTo>
                    <a:pt x="326" y="51"/>
                  </a:lnTo>
                  <a:lnTo>
                    <a:pt x="331" y="54"/>
                  </a:lnTo>
                  <a:lnTo>
                    <a:pt x="336" y="55"/>
                  </a:lnTo>
                  <a:lnTo>
                    <a:pt x="336" y="55"/>
                  </a:lnTo>
                  <a:lnTo>
                    <a:pt x="356" y="54"/>
                  </a:lnTo>
                  <a:lnTo>
                    <a:pt x="365" y="54"/>
                  </a:lnTo>
                  <a:lnTo>
                    <a:pt x="370" y="55"/>
                  </a:lnTo>
                  <a:lnTo>
                    <a:pt x="373" y="58"/>
                  </a:lnTo>
                  <a:lnTo>
                    <a:pt x="373" y="58"/>
                  </a:lnTo>
                  <a:lnTo>
                    <a:pt x="379" y="64"/>
                  </a:lnTo>
                  <a:lnTo>
                    <a:pt x="384" y="71"/>
                  </a:lnTo>
                  <a:lnTo>
                    <a:pt x="387" y="80"/>
                  </a:lnTo>
                  <a:lnTo>
                    <a:pt x="388" y="88"/>
                  </a:lnTo>
                  <a:lnTo>
                    <a:pt x="388" y="88"/>
                  </a:lnTo>
                  <a:lnTo>
                    <a:pt x="388" y="96"/>
                  </a:lnTo>
                  <a:lnTo>
                    <a:pt x="386" y="105"/>
                  </a:lnTo>
                  <a:lnTo>
                    <a:pt x="382" y="111"/>
                  </a:lnTo>
                  <a:lnTo>
                    <a:pt x="378" y="118"/>
                  </a:lnTo>
                  <a:lnTo>
                    <a:pt x="378" y="11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6" name="Freeform 1126"/>
            <p:cNvSpPr/>
            <p:nvPr/>
          </p:nvSpPr>
          <p:spPr bwMode="auto">
            <a:xfrm>
              <a:off x="4570413" y="4238625"/>
              <a:ext cx="163513" cy="174625"/>
            </a:xfrm>
            <a:custGeom>
              <a:avLst/>
              <a:gdLst/>
              <a:ahLst/>
              <a:cxnLst>
                <a:cxn ang="0">
                  <a:pos x="386" y="25"/>
                </a:cxn>
                <a:cxn ang="0">
                  <a:pos x="373" y="13"/>
                </a:cxn>
                <a:cxn ang="0">
                  <a:pos x="357" y="6"/>
                </a:cxn>
                <a:cxn ang="0">
                  <a:pos x="323" y="0"/>
                </a:cxn>
                <a:cxn ang="0">
                  <a:pos x="314" y="0"/>
                </a:cxn>
                <a:cxn ang="0">
                  <a:pos x="297" y="5"/>
                </a:cxn>
                <a:cxn ang="0">
                  <a:pos x="283" y="14"/>
                </a:cxn>
                <a:cxn ang="0">
                  <a:pos x="263" y="34"/>
                </a:cxn>
                <a:cxn ang="0">
                  <a:pos x="259" y="36"/>
                </a:cxn>
                <a:cxn ang="0">
                  <a:pos x="254" y="40"/>
                </a:cxn>
                <a:cxn ang="0">
                  <a:pos x="59" y="248"/>
                </a:cxn>
                <a:cxn ang="0">
                  <a:pos x="6" y="308"/>
                </a:cxn>
                <a:cxn ang="0">
                  <a:pos x="0" y="311"/>
                </a:cxn>
                <a:cxn ang="0">
                  <a:pos x="29" y="312"/>
                </a:cxn>
                <a:cxn ang="0">
                  <a:pos x="57" y="319"/>
                </a:cxn>
                <a:cxn ang="0">
                  <a:pos x="113" y="257"/>
                </a:cxn>
                <a:cxn ang="0">
                  <a:pos x="282" y="77"/>
                </a:cxn>
                <a:cxn ang="0">
                  <a:pos x="287" y="74"/>
                </a:cxn>
                <a:cxn ang="0">
                  <a:pos x="292" y="70"/>
                </a:cxn>
                <a:cxn ang="0">
                  <a:pos x="312" y="48"/>
                </a:cxn>
                <a:cxn ang="0">
                  <a:pos x="320" y="46"/>
                </a:cxn>
                <a:cxn ang="0">
                  <a:pos x="327" y="44"/>
                </a:cxn>
                <a:cxn ang="0">
                  <a:pos x="344" y="50"/>
                </a:cxn>
                <a:cxn ang="0">
                  <a:pos x="352" y="55"/>
                </a:cxn>
                <a:cxn ang="0">
                  <a:pos x="361" y="68"/>
                </a:cxn>
                <a:cxn ang="0">
                  <a:pos x="367" y="84"/>
                </a:cxn>
                <a:cxn ang="0">
                  <a:pos x="367" y="87"/>
                </a:cxn>
                <a:cxn ang="0">
                  <a:pos x="356" y="101"/>
                </a:cxn>
                <a:cxn ang="0">
                  <a:pos x="340" y="115"/>
                </a:cxn>
                <a:cxn ang="0">
                  <a:pos x="335" y="125"/>
                </a:cxn>
                <a:cxn ang="0">
                  <a:pos x="223" y="244"/>
                </a:cxn>
                <a:cxn ang="0">
                  <a:pos x="101" y="371"/>
                </a:cxn>
                <a:cxn ang="0">
                  <a:pos x="101" y="379"/>
                </a:cxn>
                <a:cxn ang="0">
                  <a:pos x="102" y="392"/>
                </a:cxn>
                <a:cxn ang="0">
                  <a:pos x="100" y="422"/>
                </a:cxn>
                <a:cxn ang="0">
                  <a:pos x="96" y="438"/>
                </a:cxn>
                <a:cxn ang="0">
                  <a:pos x="104" y="431"/>
                </a:cxn>
                <a:cxn ang="0">
                  <a:pos x="109" y="429"/>
                </a:cxn>
                <a:cxn ang="0">
                  <a:pos x="245" y="288"/>
                </a:cxn>
                <a:cxn ang="0">
                  <a:pos x="378" y="145"/>
                </a:cxn>
                <a:cxn ang="0">
                  <a:pos x="381" y="141"/>
                </a:cxn>
                <a:cxn ang="0">
                  <a:pos x="384" y="136"/>
                </a:cxn>
                <a:cxn ang="0">
                  <a:pos x="402" y="114"/>
                </a:cxn>
                <a:cxn ang="0">
                  <a:pos x="409" y="102"/>
                </a:cxn>
                <a:cxn ang="0">
                  <a:pos x="412" y="87"/>
                </a:cxn>
                <a:cxn ang="0">
                  <a:pos x="412" y="78"/>
                </a:cxn>
                <a:cxn ang="0">
                  <a:pos x="409" y="61"/>
                </a:cxn>
                <a:cxn ang="0">
                  <a:pos x="402" y="46"/>
                </a:cxn>
                <a:cxn ang="0">
                  <a:pos x="386" y="25"/>
                </a:cxn>
              </a:cxnLst>
              <a:rect l="0" t="0" r="r" b="b"/>
              <a:pathLst>
                <a:path w="412" h="438">
                  <a:moveTo>
                    <a:pt x="386" y="25"/>
                  </a:moveTo>
                  <a:lnTo>
                    <a:pt x="386" y="25"/>
                  </a:lnTo>
                  <a:lnTo>
                    <a:pt x="380" y="18"/>
                  </a:lnTo>
                  <a:lnTo>
                    <a:pt x="373" y="13"/>
                  </a:lnTo>
                  <a:lnTo>
                    <a:pt x="365" y="9"/>
                  </a:lnTo>
                  <a:lnTo>
                    <a:pt x="357" y="6"/>
                  </a:lnTo>
                  <a:lnTo>
                    <a:pt x="342" y="1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4" y="0"/>
                  </a:lnTo>
                  <a:lnTo>
                    <a:pt x="305" y="1"/>
                  </a:lnTo>
                  <a:lnTo>
                    <a:pt x="297" y="5"/>
                  </a:lnTo>
                  <a:lnTo>
                    <a:pt x="289" y="9"/>
                  </a:lnTo>
                  <a:lnTo>
                    <a:pt x="283" y="14"/>
                  </a:lnTo>
                  <a:lnTo>
                    <a:pt x="276" y="21"/>
                  </a:lnTo>
                  <a:lnTo>
                    <a:pt x="263" y="34"/>
                  </a:lnTo>
                  <a:lnTo>
                    <a:pt x="263" y="34"/>
                  </a:lnTo>
                  <a:lnTo>
                    <a:pt x="259" y="36"/>
                  </a:lnTo>
                  <a:lnTo>
                    <a:pt x="254" y="40"/>
                  </a:lnTo>
                  <a:lnTo>
                    <a:pt x="254" y="40"/>
                  </a:lnTo>
                  <a:lnTo>
                    <a:pt x="130" y="174"/>
                  </a:lnTo>
                  <a:lnTo>
                    <a:pt x="59" y="248"/>
                  </a:lnTo>
                  <a:lnTo>
                    <a:pt x="6" y="308"/>
                  </a:lnTo>
                  <a:lnTo>
                    <a:pt x="6" y="308"/>
                  </a:lnTo>
                  <a:lnTo>
                    <a:pt x="0" y="311"/>
                  </a:lnTo>
                  <a:lnTo>
                    <a:pt x="0" y="311"/>
                  </a:lnTo>
                  <a:lnTo>
                    <a:pt x="15" y="311"/>
                  </a:lnTo>
                  <a:lnTo>
                    <a:pt x="29" y="312"/>
                  </a:lnTo>
                  <a:lnTo>
                    <a:pt x="44" y="315"/>
                  </a:lnTo>
                  <a:lnTo>
                    <a:pt x="57" y="319"/>
                  </a:lnTo>
                  <a:lnTo>
                    <a:pt x="57" y="319"/>
                  </a:lnTo>
                  <a:lnTo>
                    <a:pt x="113" y="257"/>
                  </a:lnTo>
                  <a:lnTo>
                    <a:pt x="176" y="191"/>
                  </a:lnTo>
                  <a:lnTo>
                    <a:pt x="282" y="77"/>
                  </a:lnTo>
                  <a:lnTo>
                    <a:pt x="282" y="77"/>
                  </a:lnTo>
                  <a:lnTo>
                    <a:pt x="287" y="74"/>
                  </a:lnTo>
                  <a:lnTo>
                    <a:pt x="292" y="70"/>
                  </a:lnTo>
                  <a:lnTo>
                    <a:pt x="292" y="70"/>
                  </a:lnTo>
                  <a:lnTo>
                    <a:pt x="304" y="56"/>
                  </a:lnTo>
                  <a:lnTo>
                    <a:pt x="312" y="48"/>
                  </a:lnTo>
                  <a:lnTo>
                    <a:pt x="316" y="47"/>
                  </a:lnTo>
                  <a:lnTo>
                    <a:pt x="320" y="46"/>
                  </a:lnTo>
                  <a:lnTo>
                    <a:pt x="320" y="46"/>
                  </a:lnTo>
                  <a:lnTo>
                    <a:pt x="327" y="44"/>
                  </a:lnTo>
                  <a:lnTo>
                    <a:pt x="337" y="47"/>
                  </a:lnTo>
                  <a:lnTo>
                    <a:pt x="344" y="50"/>
                  </a:lnTo>
                  <a:lnTo>
                    <a:pt x="352" y="55"/>
                  </a:lnTo>
                  <a:lnTo>
                    <a:pt x="352" y="55"/>
                  </a:lnTo>
                  <a:lnTo>
                    <a:pt x="357" y="60"/>
                  </a:lnTo>
                  <a:lnTo>
                    <a:pt x="361" y="68"/>
                  </a:lnTo>
                  <a:lnTo>
                    <a:pt x="365" y="76"/>
                  </a:lnTo>
                  <a:lnTo>
                    <a:pt x="367" y="84"/>
                  </a:lnTo>
                  <a:lnTo>
                    <a:pt x="367" y="84"/>
                  </a:lnTo>
                  <a:lnTo>
                    <a:pt x="367" y="87"/>
                  </a:lnTo>
                  <a:lnTo>
                    <a:pt x="364" y="91"/>
                  </a:lnTo>
                  <a:lnTo>
                    <a:pt x="356" y="101"/>
                  </a:lnTo>
                  <a:lnTo>
                    <a:pt x="340" y="115"/>
                  </a:lnTo>
                  <a:lnTo>
                    <a:pt x="340" y="115"/>
                  </a:lnTo>
                  <a:lnTo>
                    <a:pt x="337" y="120"/>
                  </a:lnTo>
                  <a:lnTo>
                    <a:pt x="335" y="125"/>
                  </a:lnTo>
                  <a:lnTo>
                    <a:pt x="335" y="125"/>
                  </a:lnTo>
                  <a:lnTo>
                    <a:pt x="223" y="244"/>
                  </a:lnTo>
                  <a:lnTo>
                    <a:pt x="156" y="314"/>
                  </a:lnTo>
                  <a:lnTo>
                    <a:pt x="101" y="371"/>
                  </a:lnTo>
                  <a:lnTo>
                    <a:pt x="101" y="371"/>
                  </a:lnTo>
                  <a:lnTo>
                    <a:pt x="101" y="379"/>
                  </a:lnTo>
                  <a:lnTo>
                    <a:pt x="101" y="379"/>
                  </a:lnTo>
                  <a:lnTo>
                    <a:pt x="102" y="392"/>
                  </a:lnTo>
                  <a:lnTo>
                    <a:pt x="101" y="408"/>
                  </a:lnTo>
                  <a:lnTo>
                    <a:pt x="100" y="422"/>
                  </a:lnTo>
                  <a:lnTo>
                    <a:pt x="96" y="438"/>
                  </a:lnTo>
                  <a:lnTo>
                    <a:pt x="96" y="438"/>
                  </a:lnTo>
                  <a:lnTo>
                    <a:pt x="104" y="431"/>
                  </a:lnTo>
                  <a:lnTo>
                    <a:pt x="104" y="431"/>
                  </a:lnTo>
                  <a:lnTo>
                    <a:pt x="109" y="429"/>
                  </a:lnTo>
                  <a:lnTo>
                    <a:pt x="109" y="429"/>
                  </a:lnTo>
                  <a:lnTo>
                    <a:pt x="169" y="367"/>
                  </a:lnTo>
                  <a:lnTo>
                    <a:pt x="245" y="288"/>
                  </a:lnTo>
                  <a:lnTo>
                    <a:pt x="320" y="209"/>
                  </a:lnTo>
                  <a:lnTo>
                    <a:pt x="378" y="145"/>
                  </a:lnTo>
                  <a:lnTo>
                    <a:pt x="378" y="145"/>
                  </a:lnTo>
                  <a:lnTo>
                    <a:pt x="381" y="141"/>
                  </a:lnTo>
                  <a:lnTo>
                    <a:pt x="384" y="136"/>
                  </a:lnTo>
                  <a:lnTo>
                    <a:pt x="384" y="136"/>
                  </a:lnTo>
                  <a:lnTo>
                    <a:pt x="394" y="125"/>
                  </a:lnTo>
                  <a:lnTo>
                    <a:pt x="402" y="114"/>
                  </a:lnTo>
                  <a:lnTo>
                    <a:pt x="406" y="108"/>
                  </a:lnTo>
                  <a:lnTo>
                    <a:pt x="409" y="102"/>
                  </a:lnTo>
                  <a:lnTo>
                    <a:pt x="411" y="94"/>
                  </a:lnTo>
                  <a:lnTo>
                    <a:pt x="412" y="87"/>
                  </a:lnTo>
                  <a:lnTo>
                    <a:pt x="412" y="87"/>
                  </a:lnTo>
                  <a:lnTo>
                    <a:pt x="412" y="78"/>
                  </a:lnTo>
                  <a:lnTo>
                    <a:pt x="411" y="70"/>
                  </a:lnTo>
                  <a:lnTo>
                    <a:pt x="409" y="61"/>
                  </a:lnTo>
                  <a:lnTo>
                    <a:pt x="406" y="53"/>
                  </a:lnTo>
                  <a:lnTo>
                    <a:pt x="402" y="46"/>
                  </a:lnTo>
                  <a:lnTo>
                    <a:pt x="398" y="38"/>
                  </a:lnTo>
                  <a:lnTo>
                    <a:pt x="386" y="25"/>
                  </a:lnTo>
                  <a:lnTo>
                    <a:pt x="386" y="2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7" name="Freeform 1127"/>
            <p:cNvSpPr/>
            <p:nvPr/>
          </p:nvSpPr>
          <p:spPr bwMode="auto">
            <a:xfrm>
              <a:off x="4305301" y="4733925"/>
              <a:ext cx="90488" cy="55563"/>
            </a:xfrm>
            <a:custGeom>
              <a:avLst/>
              <a:gdLst/>
              <a:ahLst/>
              <a:cxnLst>
                <a:cxn ang="0">
                  <a:pos x="228" y="29"/>
                </a:cxn>
                <a:cxn ang="0">
                  <a:pos x="226" y="18"/>
                </a:cxn>
                <a:cxn ang="0">
                  <a:pos x="221" y="12"/>
                </a:cxn>
                <a:cxn ang="0">
                  <a:pos x="213" y="8"/>
                </a:cxn>
                <a:cxn ang="0">
                  <a:pos x="196" y="8"/>
                </a:cxn>
                <a:cxn ang="0">
                  <a:pos x="190" y="12"/>
                </a:cxn>
                <a:cxn ang="0">
                  <a:pos x="184" y="18"/>
                </a:cxn>
                <a:cxn ang="0">
                  <a:pos x="182" y="29"/>
                </a:cxn>
                <a:cxn ang="0">
                  <a:pos x="183" y="45"/>
                </a:cxn>
                <a:cxn ang="0">
                  <a:pos x="179" y="67"/>
                </a:cxn>
                <a:cxn ang="0">
                  <a:pos x="173" y="81"/>
                </a:cxn>
                <a:cxn ang="0">
                  <a:pos x="166" y="86"/>
                </a:cxn>
                <a:cxn ang="0">
                  <a:pos x="153" y="92"/>
                </a:cxn>
                <a:cxn ang="0">
                  <a:pos x="126" y="94"/>
                </a:cxn>
                <a:cxn ang="0">
                  <a:pos x="112" y="94"/>
                </a:cxn>
                <a:cxn ang="0">
                  <a:pos x="82" y="89"/>
                </a:cxn>
                <a:cxn ang="0">
                  <a:pos x="61" y="75"/>
                </a:cxn>
                <a:cxn ang="0">
                  <a:pos x="50" y="52"/>
                </a:cxn>
                <a:cxn ang="0">
                  <a:pos x="46" y="22"/>
                </a:cxn>
                <a:cxn ang="0">
                  <a:pos x="44" y="17"/>
                </a:cxn>
                <a:cxn ang="0">
                  <a:pos x="41" y="9"/>
                </a:cxn>
                <a:cxn ang="0">
                  <a:pos x="35" y="4"/>
                </a:cxn>
                <a:cxn ang="0">
                  <a:pos x="22" y="0"/>
                </a:cxn>
                <a:cxn ang="0">
                  <a:pos x="10" y="4"/>
                </a:cxn>
                <a:cxn ang="0">
                  <a:pos x="4" y="9"/>
                </a:cxn>
                <a:cxn ang="0">
                  <a:pos x="0" y="17"/>
                </a:cxn>
                <a:cxn ang="0">
                  <a:pos x="0" y="22"/>
                </a:cxn>
                <a:cxn ang="0">
                  <a:pos x="1" y="46"/>
                </a:cxn>
                <a:cxn ang="0">
                  <a:pos x="6" y="67"/>
                </a:cxn>
                <a:cxn ang="0">
                  <a:pos x="14" y="86"/>
                </a:cxn>
                <a:cxn ang="0">
                  <a:pos x="26" y="103"/>
                </a:cxn>
                <a:cxn ang="0">
                  <a:pos x="41" y="119"/>
                </a:cxn>
                <a:cxn ang="0">
                  <a:pos x="58" y="130"/>
                </a:cxn>
                <a:cxn ang="0">
                  <a:pos x="78" y="137"/>
                </a:cxn>
                <a:cxn ang="0">
                  <a:pos x="102" y="140"/>
                </a:cxn>
                <a:cxn ang="0">
                  <a:pos x="127" y="140"/>
                </a:cxn>
                <a:cxn ang="0">
                  <a:pos x="152" y="137"/>
                </a:cxn>
                <a:cxn ang="0">
                  <a:pos x="174" y="132"/>
                </a:cxn>
                <a:cxn ang="0">
                  <a:pos x="196" y="120"/>
                </a:cxn>
                <a:cxn ang="0">
                  <a:pos x="207" y="111"/>
                </a:cxn>
                <a:cxn ang="0">
                  <a:pos x="220" y="90"/>
                </a:cxn>
                <a:cxn ang="0">
                  <a:pos x="226" y="67"/>
                </a:cxn>
                <a:cxn ang="0">
                  <a:pos x="228" y="29"/>
                </a:cxn>
              </a:cxnLst>
              <a:rect l="0" t="0" r="r" b="b"/>
              <a:pathLst>
                <a:path w="228" h="140">
                  <a:moveTo>
                    <a:pt x="228" y="29"/>
                  </a:moveTo>
                  <a:lnTo>
                    <a:pt x="228" y="29"/>
                  </a:lnTo>
                  <a:lnTo>
                    <a:pt x="228" y="24"/>
                  </a:lnTo>
                  <a:lnTo>
                    <a:pt x="226" y="18"/>
                  </a:lnTo>
                  <a:lnTo>
                    <a:pt x="224" y="15"/>
                  </a:lnTo>
                  <a:lnTo>
                    <a:pt x="221" y="12"/>
                  </a:lnTo>
                  <a:lnTo>
                    <a:pt x="217" y="9"/>
                  </a:lnTo>
                  <a:lnTo>
                    <a:pt x="213" y="8"/>
                  </a:lnTo>
                  <a:lnTo>
                    <a:pt x="205" y="7"/>
                  </a:lnTo>
                  <a:lnTo>
                    <a:pt x="196" y="8"/>
                  </a:lnTo>
                  <a:lnTo>
                    <a:pt x="192" y="9"/>
                  </a:lnTo>
                  <a:lnTo>
                    <a:pt x="190" y="12"/>
                  </a:lnTo>
                  <a:lnTo>
                    <a:pt x="187" y="15"/>
                  </a:lnTo>
                  <a:lnTo>
                    <a:pt x="184" y="18"/>
                  </a:lnTo>
                  <a:lnTo>
                    <a:pt x="183" y="24"/>
                  </a:lnTo>
                  <a:lnTo>
                    <a:pt x="182" y="29"/>
                  </a:lnTo>
                  <a:lnTo>
                    <a:pt x="182" y="29"/>
                  </a:lnTo>
                  <a:lnTo>
                    <a:pt x="183" y="45"/>
                  </a:lnTo>
                  <a:lnTo>
                    <a:pt x="182" y="60"/>
                  </a:lnTo>
                  <a:lnTo>
                    <a:pt x="179" y="67"/>
                  </a:lnTo>
                  <a:lnTo>
                    <a:pt x="177" y="75"/>
                  </a:lnTo>
                  <a:lnTo>
                    <a:pt x="173" y="81"/>
                  </a:lnTo>
                  <a:lnTo>
                    <a:pt x="166" y="86"/>
                  </a:lnTo>
                  <a:lnTo>
                    <a:pt x="166" y="86"/>
                  </a:lnTo>
                  <a:lnTo>
                    <a:pt x="160" y="90"/>
                  </a:lnTo>
                  <a:lnTo>
                    <a:pt x="153" y="92"/>
                  </a:lnTo>
                  <a:lnTo>
                    <a:pt x="140" y="94"/>
                  </a:lnTo>
                  <a:lnTo>
                    <a:pt x="126" y="94"/>
                  </a:lnTo>
                  <a:lnTo>
                    <a:pt x="112" y="94"/>
                  </a:lnTo>
                  <a:lnTo>
                    <a:pt x="112" y="94"/>
                  </a:lnTo>
                  <a:lnTo>
                    <a:pt x="97" y="93"/>
                  </a:lnTo>
                  <a:lnTo>
                    <a:pt x="82" y="89"/>
                  </a:lnTo>
                  <a:lnTo>
                    <a:pt x="71" y="83"/>
                  </a:lnTo>
                  <a:lnTo>
                    <a:pt x="61" y="75"/>
                  </a:lnTo>
                  <a:lnTo>
                    <a:pt x="55" y="64"/>
                  </a:lnTo>
                  <a:lnTo>
                    <a:pt x="50" y="52"/>
                  </a:lnTo>
                  <a:lnTo>
                    <a:pt x="46" y="38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4" y="17"/>
                  </a:lnTo>
                  <a:lnTo>
                    <a:pt x="43" y="13"/>
                  </a:lnTo>
                  <a:lnTo>
                    <a:pt x="41" y="9"/>
                  </a:lnTo>
                  <a:lnTo>
                    <a:pt x="38" y="7"/>
                  </a:lnTo>
                  <a:lnTo>
                    <a:pt x="35" y="4"/>
                  </a:lnTo>
                  <a:lnTo>
                    <a:pt x="31" y="3"/>
                  </a:lnTo>
                  <a:lnTo>
                    <a:pt x="22" y="0"/>
                  </a:lnTo>
                  <a:lnTo>
                    <a:pt x="14" y="3"/>
                  </a:lnTo>
                  <a:lnTo>
                    <a:pt x="10" y="4"/>
                  </a:lnTo>
                  <a:lnTo>
                    <a:pt x="6" y="7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" y="46"/>
                  </a:lnTo>
                  <a:lnTo>
                    <a:pt x="4" y="56"/>
                  </a:lnTo>
                  <a:lnTo>
                    <a:pt x="6" y="67"/>
                  </a:lnTo>
                  <a:lnTo>
                    <a:pt x="10" y="77"/>
                  </a:lnTo>
                  <a:lnTo>
                    <a:pt x="14" y="86"/>
                  </a:lnTo>
                  <a:lnTo>
                    <a:pt x="20" y="96"/>
                  </a:lnTo>
                  <a:lnTo>
                    <a:pt x="26" y="103"/>
                  </a:lnTo>
                  <a:lnTo>
                    <a:pt x="33" y="111"/>
                  </a:lnTo>
                  <a:lnTo>
                    <a:pt x="41" y="119"/>
                  </a:lnTo>
                  <a:lnTo>
                    <a:pt x="48" y="124"/>
                  </a:lnTo>
                  <a:lnTo>
                    <a:pt x="58" y="130"/>
                  </a:lnTo>
                  <a:lnTo>
                    <a:pt x="68" y="134"/>
                  </a:lnTo>
                  <a:lnTo>
                    <a:pt x="78" y="137"/>
                  </a:lnTo>
                  <a:lnTo>
                    <a:pt x="90" y="139"/>
                  </a:lnTo>
                  <a:lnTo>
                    <a:pt x="102" y="140"/>
                  </a:lnTo>
                  <a:lnTo>
                    <a:pt x="102" y="140"/>
                  </a:lnTo>
                  <a:lnTo>
                    <a:pt x="127" y="140"/>
                  </a:lnTo>
                  <a:lnTo>
                    <a:pt x="139" y="139"/>
                  </a:lnTo>
                  <a:lnTo>
                    <a:pt x="152" y="137"/>
                  </a:lnTo>
                  <a:lnTo>
                    <a:pt x="163" y="136"/>
                  </a:lnTo>
                  <a:lnTo>
                    <a:pt x="174" y="132"/>
                  </a:lnTo>
                  <a:lnTo>
                    <a:pt x="186" y="127"/>
                  </a:lnTo>
                  <a:lnTo>
                    <a:pt x="196" y="120"/>
                  </a:lnTo>
                  <a:lnTo>
                    <a:pt x="196" y="120"/>
                  </a:lnTo>
                  <a:lnTo>
                    <a:pt x="207" y="111"/>
                  </a:lnTo>
                  <a:lnTo>
                    <a:pt x="213" y="102"/>
                  </a:lnTo>
                  <a:lnTo>
                    <a:pt x="220" y="90"/>
                  </a:lnTo>
                  <a:lnTo>
                    <a:pt x="224" y="79"/>
                  </a:lnTo>
                  <a:lnTo>
                    <a:pt x="226" y="67"/>
                  </a:lnTo>
                  <a:lnTo>
                    <a:pt x="228" y="54"/>
                  </a:lnTo>
                  <a:lnTo>
                    <a:pt x="228" y="29"/>
                  </a:lnTo>
                  <a:lnTo>
                    <a:pt x="228" y="2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8" name="Freeform 1128"/>
            <p:cNvSpPr/>
            <p:nvPr/>
          </p:nvSpPr>
          <p:spPr bwMode="auto">
            <a:xfrm>
              <a:off x="4418013" y="4641850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9" name="Freeform 1129"/>
            <p:cNvSpPr/>
            <p:nvPr/>
          </p:nvSpPr>
          <p:spPr bwMode="auto">
            <a:xfrm>
              <a:off x="4316413" y="4500563"/>
              <a:ext cx="153988" cy="254000"/>
            </a:xfrm>
            <a:custGeom>
              <a:avLst/>
              <a:gdLst/>
              <a:ahLst/>
              <a:cxnLst>
                <a:cxn ang="0">
                  <a:pos x="126" y="175"/>
                </a:cxn>
                <a:cxn ang="0">
                  <a:pos x="173" y="200"/>
                </a:cxn>
                <a:cxn ang="0">
                  <a:pos x="180" y="218"/>
                </a:cxn>
                <a:cxn ang="0">
                  <a:pos x="199" y="244"/>
                </a:cxn>
                <a:cxn ang="0">
                  <a:pos x="246" y="265"/>
                </a:cxn>
                <a:cxn ang="0">
                  <a:pos x="334" y="264"/>
                </a:cxn>
                <a:cxn ang="0">
                  <a:pos x="378" y="235"/>
                </a:cxn>
                <a:cxn ang="0">
                  <a:pos x="389" y="184"/>
                </a:cxn>
                <a:cxn ang="0">
                  <a:pos x="369" y="91"/>
                </a:cxn>
                <a:cxn ang="0">
                  <a:pos x="327" y="43"/>
                </a:cxn>
                <a:cxn ang="0">
                  <a:pos x="233" y="8"/>
                </a:cxn>
                <a:cxn ang="0">
                  <a:pos x="156" y="1"/>
                </a:cxn>
                <a:cxn ang="0">
                  <a:pos x="140" y="14"/>
                </a:cxn>
                <a:cxn ang="0">
                  <a:pos x="148" y="42"/>
                </a:cxn>
                <a:cxn ang="0">
                  <a:pos x="185" y="47"/>
                </a:cxn>
                <a:cxn ang="0">
                  <a:pos x="286" y="73"/>
                </a:cxn>
                <a:cxn ang="0">
                  <a:pos x="335" y="117"/>
                </a:cxn>
                <a:cxn ang="0">
                  <a:pos x="344" y="175"/>
                </a:cxn>
                <a:cxn ang="0">
                  <a:pos x="337" y="206"/>
                </a:cxn>
                <a:cxn ang="0">
                  <a:pos x="282" y="222"/>
                </a:cxn>
                <a:cxn ang="0">
                  <a:pos x="232" y="214"/>
                </a:cxn>
                <a:cxn ang="0">
                  <a:pos x="223" y="204"/>
                </a:cxn>
                <a:cxn ang="0">
                  <a:pos x="216" y="184"/>
                </a:cxn>
                <a:cxn ang="0">
                  <a:pos x="181" y="146"/>
                </a:cxn>
                <a:cxn ang="0">
                  <a:pos x="122" y="129"/>
                </a:cxn>
                <a:cxn ang="0">
                  <a:pos x="61" y="134"/>
                </a:cxn>
                <a:cxn ang="0">
                  <a:pos x="17" y="164"/>
                </a:cxn>
                <a:cxn ang="0">
                  <a:pos x="2" y="209"/>
                </a:cxn>
                <a:cxn ang="0">
                  <a:pos x="11" y="244"/>
                </a:cxn>
                <a:cxn ang="0">
                  <a:pos x="83" y="287"/>
                </a:cxn>
                <a:cxn ang="0">
                  <a:pos x="216" y="337"/>
                </a:cxn>
                <a:cxn ang="0">
                  <a:pos x="257" y="355"/>
                </a:cxn>
                <a:cxn ang="0">
                  <a:pos x="267" y="357"/>
                </a:cxn>
                <a:cxn ang="0">
                  <a:pos x="286" y="375"/>
                </a:cxn>
                <a:cxn ang="0">
                  <a:pos x="327" y="418"/>
                </a:cxn>
                <a:cxn ang="0">
                  <a:pos x="338" y="472"/>
                </a:cxn>
                <a:cxn ang="0">
                  <a:pos x="325" y="525"/>
                </a:cxn>
                <a:cxn ang="0">
                  <a:pos x="295" y="561"/>
                </a:cxn>
                <a:cxn ang="0">
                  <a:pos x="223" y="589"/>
                </a:cxn>
                <a:cxn ang="0">
                  <a:pos x="182" y="592"/>
                </a:cxn>
                <a:cxn ang="0">
                  <a:pos x="161" y="608"/>
                </a:cxn>
                <a:cxn ang="0">
                  <a:pos x="163" y="625"/>
                </a:cxn>
                <a:cxn ang="0">
                  <a:pos x="180" y="639"/>
                </a:cxn>
                <a:cxn ang="0">
                  <a:pos x="244" y="633"/>
                </a:cxn>
                <a:cxn ang="0">
                  <a:pos x="330" y="589"/>
                </a:cxn>
                <a:cxn ang="0">
                  <a:pos x="381" y="512"/>
                </a:cxn>
                <a:cxn ang="0">
                  <a:pos x="380" y="436"/>
                </a:cxn>
                <a:cxn ang="0">
                  <a:pos x="354" y="376"/>
                </a:cxn>
                <a:cxn ang="0">
                  <a:pos x="301" y="328"/>
                </a:cxn>
                <a:cxn ang="0">
                  <a:pos x="221" y="290"/>
                </a:cxn>
                <a:cxn ang="0">
                  <a:pos x="108" y="248"/>
                </a:cxn>
                <a:cxn ang="0">
                  <a:pos x="58" y="222"/>
                </a:cxn>
                <a:cxn ang="0">
                  <a:pos x="54" y="198"/>
                </a:cxn>
                <a:cxn ang="0">
                  <a:pos x="72" y="180"/>
                </a:cxn>
              </a:cxnLst>
              <a:rect l="0" t="0" r="r" b="b"/>
              <a:pathLst>
                <a:path w="389" h="639">
                  <a:moveTo>
                    <a:pt x="92" y="174"/>
                  </a:moveTo>
                  <a:lnTo>
                    <a:pt x="92" y="174"/>
                  </a:lnTo>
                  <a:lnTo>
                    <a:pt x="102" y="174"/>
                  </a:lnTo>
                  <a:lnTo>
                    <a:pt x="114" y="174"/>
                  </a:lnTo>
                  <a:lnTo>
                    <a:pt x="126" y="175"/>
                  </a:lnTo>
                  <a:lnTo>
                    <a:pt x="139" y="179"/>
                  </a:lnTo>
                  <a:lnTo>
                    <a:pt x="151" y="183"/>
                  </a:lnTo>
                  <a:lnTo>
                    <a:pt x="161" y="188"/>
                  </a:lnTo>
                  <a:lnTo>
                    <a:pt x="169" y="196"/>
                  </a:lnTo>
                  <a:lnTo>
                    <a:pt x="173" y="200"/>
                  </a:lnTo>
                  <a:lnTo>
                    <a:pt x="176" y="204"/>
                  </a:lnTo>
                  <a:lnTo>
                    <a:pt x="176" y="204"/>
                  </a:lnTo>
                  <a:lnTo>
                    <a:pt x="177" y="212"/>
                  </a:lnTo>
                  <a:lnTo>
                    <a:pt x="180" y="218"/>
                  </a:lnTo>
                  <a:lnTo>
                    <a:pt x="180" y="218"/>
                  </a:lnTo>
                  <a:lnTo>
                    <a:pt x="182" y="225"/>
                  </a:lnTo>
                  <a:lnTo>
                    <a:pt x="187" y="231"/>
                  </a:lnTo>
                  <a:lnTo>
                    <a:pt x="187" y="231"/>
                  </a:lnTo>
                  <a:lnTo>
                    <a:pt x="193" y="238"/>
                  </a:lnTo>
                  <a:lnTo>
                    <a:pt x="199" y="244"/>
                  </a:lnTo>
                  <a:lnTo>
                    <a:pt x="206" y="249"/>
                  </a:lnTo>
                  <a:lnTo>
                    <a:pt x="214" y="253"/>
                  </a:lnTo>
                  <a:lnTo>
                    <a:pt x="229" y="260"/>
                  </a:lnTo>
                  <a:lnTo>
                    <a:pt x="246" y="265"/>
                  </a:lnTo>
                  <a:lnTo>
                    <a:pt x="246" y="265"/>
                  </a:lnTo>
                  <a:lnTo>
                    <a:pt x="266" y="268"/>
                  </a:lnTo>
                  <a:lnTo>
                    <a:pt x="288" y="269"/>
                  </a:lnTo>
                  <a:lnTo>
                    <a:pt x="312" y="268"/>
                  </a:lnTo>
                  <a:lnTo>
                    <a:pt x="322" y="266"/>
                  </a:lnTo>
                  <a:lnTo>
                    <a:pt x="334" y="264"/>
                  </a:lnTo>
                  <a:lnTo>
                    <a:pt x="344" y="260"/>
                  </a:lnTo>
                  <a:lnTo>
                    <a:pt x="355" y="255"/>
                  </a:lnTo>
                  <a:lnTo>
                    <a:pt x="364" y="249"/>
                  </a:lnTo>
                  <a:lnTo>
                    <a:pt x="372" y="243"/>
                  </a:lnTo>
                  <a:lnTo>
                    <a:pt x="378" y="235"/>
                  </a:lnTo>
                  <a:lnTo>
                    <a:pt x="384" y="226"/>
                  </a:lnTo>
                  <a:lnTo>
                    <a:pt x="388" y="215"/>
                  </a:lnTo>
                  <a:lnTo>
                    <a:pt x="389" y="204"/>
                  </a:lnTo>
                  <a:lnTo>
                    <a:pt x="389" y="204"/>
                  </a:lnTo>
                  <a:lnTo>
                    <a:pt x="389" y="184"/>
                  </a:lnTo>
                  <a:lnTo>
                    <a:pt x="388" y="163"/>
                  </a:lnTo>
                  <a:lnTo>
                    <a:pt x="386" y="145"/>
                  </a:lnTo>
                  <a:lnTo>
                    <a:pt x="382" y="127"/>
                  </a:lnTo>
                  <a:lnTo>
                    <a:pt x="377" y="108"/>
                  </a:lnTo>
                  <a:lnTo>
                    <a:pt x="369" y="91"/>
                  </a:lnTo>
                  <a:lnTo>
                    <a:pt x="359" y="74"/>
                  </a:lnTo>
                  <a:lnTo>
                    <a:pt x="344" y="59"/>
                  </a:lnTo>
                  <a:lnTo>
                    <a:pt x="344" y="59"/>
                  </a:lnTo>
                  <a:lnTo>
                    <a:pt x="337" y="51"/>
                  </a:lnTo>
                  <a:lnTo>
                    <a:pt x="327" y="43"/>
                  </a:lnTo>
                  <a:lnTo>
                    <a:pt x="317" y="36"/>
                  </a:lnTo>
                  <a:lnTo>
                    <a:pt x="307" y="31"/>
                  </a:lnTo>
                  <a:lnTo>
                    <a:pt x="283" y="21"/>
                  </a:lnTo>
                  <a:lnTo>
                    <a:pt x="259" y="13"/>
                  </a:lnTo>
                  <a:lnTo>
                    <a:pt x="233" y="8"/>
                  </a:lnTo>
                  <a:lnTo>
                    <a:pt x="208" y="4"/>
                  </a:lnTo>
                  <a:lnTo>
                    <a:pt x="184" y="1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6" y="1"/>
                  </a:lnTo>
                  <a:lnTo>
                    <a:pt x="151" y="2"/>
                  </a:lnTo>
                  <a:lnTo>
                    <a:pt x="148" y="5"/>
                  </a:lnTo>
                  <a:lnTo>
                    <a:pt x="144" y="8"/>
                  </a:lnTo>
                  <a:lnTo>
                    <a:pt x="142" y="10"/>
                  </a:lnTo>
                  <a:lnTo>
                    <a:pt x="140" y="14"/>
                  </a:lnTo>
                  <a:lnTo>
                    <a:pt x="139" y="23"/>
                  </a:lnTo>
                  <a:lnTo>
                    <a:pt x="140" y="31"/>
                  </a:lnTo>
                  <a:lnTo>
                    <a:pt x="142" y="35"/>
                  </a:lnTo>
                  <a:lnTo>
                    <a:pt x="144" y="39"/>
                  </a:lnTo>
                  <a:lnTo>
                    <a:pt x="148" y="42"/>
                  </a:lnTo>
                  <a:lnTo>
                    <a:pt x="151" y="44"/>
                  </a:lnTo>
                  <a:lnTo>
                    <a:pt x="156" y="45"/>
                  </a:lnTo>
                  <a:lnTo>
                    <a:pt x="161" y="45"/>
                  </a:lnTo>
                  <a:lnTo>
                    <a:pt x="161" y="45"/>
                  </a:lnTo>
                  <a:lnTo>
                    <a:pt x="185" y="47"/>
                  </a:lnTo>
                  <a:lnTo>
                    <a:pt x="214" y="51"/>
                  </a:lnTo>
                  <a:lnTo>
                    <a:pt x="242" y="57"/>
                  </a:lnTo>
                  <a:lnTo>
                    <a:pt x="257" y="61"/>
                  </a:lnTo>
                  <a:lnTo>
                    <a:pt x="271" y="66"/>
                  </a:lnTo>
                  <a:lnTo>
                    <a:pt x="286" y="73"/>
                  </a:lnTo>
                  <a:lnTo>
                    <a:pt x="299" y="79"/>
                  </a:lnTo>
                  <a:lnTo>
                    <a:pt x="310" y="87"/>
                  </a:lnTo>
                  <a:lnTo>
                    <a:pt x="320" y="96"/>
                  </a:lnTo>
                  <a:lnTo>
                    <a:pt x="329" y="107"/>
                  </a:lnTo>
                  <a:lnTo>
                    <a:pt x="335" y="117"/>
                  </a:lnTo>
                  <a:lnTo>
                    <a:pt x="339" y="130"/>
                  </a:lnTo>
                  <a:lnTo>
                    <a:pt x="342" y="145"/>
                  </a:lnTo>
                  <a:lnTo>
                    <a:pt x="342" y="145"/>
                  </a:lnTo>
                  <a:lnTo>
                    <a:pt x="343" y="164"/>
                  </a:lnTo>
                  <a:lnTo>
                    <a:pt x="344" y="175"/>
                  </a:lnTo>
                  <a:lnTo>
                    <a:pt x="343" y="185"/>
                  </a:lnTo>
                  <a:lnTo>
                    <a:pt x="343" y="185"/>
                  </a:lnTo>
                  <a:lnTo>
                    <a:pt x="343" y="192"/>
                  </a:lnTo>
                  <a:lnTo>
                    <a:pt x="342" y="197"/>
                  </a:lnTo>
                  <a:lnTo>
                    <a:pt x="337" y="206"/>
                  </a:lnTo>
                  <a:lnTo>
                    <a:pt x="330" y="212"/>
                  </a:lnTo>
                  <a:lnTo>
                    <a:pt x="321" y="217"/>
                  </a:lnTo>
                  <a:lnTo>
                    <a:pt x="312" y="219"/>
                  </a:lnTo>
                  <a:lnTo>
                    <a:pt x="303" y="221"/>
                  </a:lnTo>
                  <a:lnTo>
                    <a:pt x="282" y="222"/>
                  </a:lnTo>
                  <a:lnTo>
                    <a:pt x="282" y="222"/>
                  </a:lnTo>
                  <a:lnTo>
                    <a:pt x="270" y="221"/>
                  </a:lnTo>
                  <a:lnTo>
                    <a:pt x="250" y="219"/>
                  </a:lnTo>
                  <a:lnTo>
                    <a:pt x="241" y="217"/>
                  </a:lnTo>
                  <a:lnTo>
                    <a:pt x="232" y="214"/>
                  </a:lnTo>
                  <a:lnTo>
                    <a:pt x="227" y="212"/>
                  </a:lnTo>
                  <a:lnTo>
                    <a:pt x="224" y="210"/>
                  </a:lnTo>
                  <a:lnTo>
                    <a:pt x="224" y="209"/>
                  </a:lnTo>
                  <a:lnTo>
                    <a:pt x="224" y="209"/>
                  </a:lnTo>
                  <a:lnTo>
                    <a:pt x="223" y="204"/>
                  </a:lnTo>
                  <a:lnTo>
                    <a:pt x="221" y="200"/>
                  </a:lnTo>
                  <a:lnTo>
                    <a:pt x="221" y="200"/>
                  </a:lnTo>
                  <a:lnTo>
                    <a:pt x="220" y="193"/>
                  </a:lnTo>
                  <a:lnTo>
                    <a:pt x="220" y="193"/>
                  </a:lnTo>
                  <a:lnTo>
                    <a:pt x="216" y="184"/>
                  </a:lnTo>
                  <a:lnTo>
                    <a:pt x="211" y="175"/>
                  </a:lnTo>
                  <a:lnTo>
                    <a:pt x="204" y="166"/>
                  </a:lnTo>
                  <a:lnTo>
                    <a:pt x="198" y="159"/>
                  </a:lnTo>
                  <a:lnTo>
                    <a:pt x="190" y="153"/>
                  </a:lnTo>
                  <a:lnTo>
                    <a:pt x="181" y="146"/>
                  </a:lnTo>
                  <a:lnTo>
                    <a:pt x="173" y="142"/>
                  </a:lnTo>
                  <a:lnTo>
                    <a:pt x="163" y="138"/>
                  </a:lnTo>
                  <a:lnTo>
                    <a:pt x="153" y="134"/>
                  </a:lnTo>
                  <a:lnTo>
                    <a:pt x="143" y="132"/>
                  </a:lnTo>
                  <a:lnTo>
                    <a:pt x="122" y="129"/>
                  </a:lnTo>
                  <a:lnTo>
                    <a:pt x="100" y="129"/>
                  </a:lnTo>
                  <a:lnTo>
                    <a:pt x="80" y="130"/>
                  </a:lnTo>
                  <a:lnTo>
                    <a:pt x="80" y="130"/>
                  </a:lnTo>
                  <a:lnTo>
                    <a:pt x="71" y="132"/>
                  </a:lnTo>
                  <a:lnTo>
                    <a:pt x="61" y="134"/>
                  </a:lnTo>
                  <a:lnTo>
                    <a:pt x="51" y="140"/>
                  </a:lnTo>
                  <a:lnTo>
                    <a:pt x="41" y="145"/>
                  </a:lnTo>
                  <a:lnTo>
                    <a:pt x="33" y="150"/>
                  </a:lnTo>
                  <a:lnTo>
                    <a:pt x="25" y="157"/>
                  </a:lnTo>
                  <a:lnTo>
                    <a:pt x="17" y="164"/>
                  </a:lnTo>
                  <a:lnTo>
                    <a:pt x="14" y="172"/>
                  </a:lnTo>
                  <a:lnTo>
                    <a:pt x="14" y="172"/>
                  </a:lnTo>
                  <a:lnTo>
                    <a:pt x="6" y="189"/>
                  </a:lnTo>
                  <a:lnTo>
                    <a:pt x="3" y="198"/>
                  </a:lnTo>
                  <a:lnTo>
                    <a:pt x="2" y="209"/>
                  </a:lnTo>
                  <a:lnTo>
                    <a:pt x="0" y="219"/>
                  </a:lnTo>
                  <a:lnTo>
                    <a:pt x="2" y="229"/>
                  </a:lnTo>
                  <a:lnTo>
                    <a:pt x="4" y="238"/>
                  </a:lnTo>
                  <a:lnTo>
                    <a:pt x="7" y="242"/>
                  </a:lnTo>
                  <a:lnTo>
                    <a:pt x="11" y="244"/>
                  </a:lnTo>
                  <a:lnTo>
                    <a:pt x="11" y="244"/>
                  </a:lnTo>
                  <a:lnTo>
                    <a:pt x="21" y="253"/>
                  </a:lnTo>
                  <a:lnTo>
                    <a:pt x="33" y="261"/>
                  </a:lnTo>
                  <a:lnTo>
                    <a:pt x="58" y="276"/>
                  </a:lnTo>
                  <a:lnTo>
                    <a:pt x="83" y="287"/>
                  </a:lnTo>
                  <a:lnTo>
                    <a:pt x="110" y="298"/>
                  </a:lnTo>
                  <a:lnTo>
                    <a:pt x="164" y="316"/>
                  </a:lnTo>
                  <a:lnTo>
                    <a:pt x="190" y="327"/>
                  </a:lnTo>
                  <a:lnTo>
                    <a:pt x="216" y="337"/>
                  </a:lnTo>
                  <a:lnTo>
                    <a:pt x="216" y="337"/>
                  </a:lnTo>
                  <a:lnTo>
                    <a:pt x="220" y="341"/>
                  </a:lnTo>
                  <a:lnTo>
                    <a:pt x="227" y="345"/>
                  </a:lnTo>
                  <a:lnTo>
                    <a:pt x="227" y="345"/>
                  </a:lnTo>
                  <a:lnTo>
                    <a:pt x="241" y="350"/>
                  </a:lnTo>
                  <a:lnTo>
                    <a:pt x="257" y="355"/>
                  </a:lnTo>
                  <a:lnTo>
                    <a:pt x="257" y="355"/>
                  </a:lnTo>
                  <a:lnTo>
                    <a:pt x="261" y="355"/>
                  </a:lnTo>
                  <a:lnTo>
                    <a:pt x="261" y="355"/>
                  </a:lnTo>
                  <a:lnTo>
                    <a:pt x="267" y="357"/>
                  </a:lnTo>
                  <a:lnTo>
                    <a:pt x="267" y="357"/>
                  </a:lnTo>
                  <a:lnTo>
                    <a:pt x="263" y="357"/>
                  </a:lnTo>
                  <a:lnTo>
                    <a:pt x="263" y="357"/>
                  </a:lnTo>
                  <a:lnTo>
                    <a:pt x="267" y="359"/>
                  </a:lnTo>
                  <a:lnTo>
                    <a:pt x="267" y="359"/>
                  </a:lnTo>
                  <a:lnTo>
                    <a:pt x="286" y="375"/>
                  </a:lnTo>
                  <a:lnTo>
                    <a:pt x="308" y="393"/>
                  </a:lnTo>
                  <a:lnTo>
                    <a:pt x="308" y="393"/>
                  </a:lnTo>
                  <a:lnTo>
                    <a:pt x="316" y="401"/>
                  </a:lnTo>
                  <a:lnTo>
                    <a:pt x="322" y="409"/>
                  </a:lnTo>
                  <a:lnTo>
                    <a:pt x="327" y="418"/>
                  </a:lnTo>
                  <a:lnTo>
                    <a:pt x="333" y="429"/>
                  </a:lnTo>
                  <a:lnTo>
                    <a:pt x="335" y="439"/>
                  </a:lnTo>
                  <a:lnTo>
                    <a:pt x="338" y="450"/>
                  </a:lnTo>
                  <a:lnTo>
                    <a:pt x="339" y="461"/>
                  </a:lnTo>
                  <a:lnTo>
                    <a:pt x="338" y="472"/>
                  </a:lnTo>
                  <a:lnTo>
                    <a:pt x="338" y="484"/>
                  </a:lnTo>
                  <a:lnTo>
                    <a:pt x="335" y="494"/>
                  </a:lnTo>
                  <a:lnTo>
                    <a:pt x="333" y="506"/>
                  </a:lnTo>
                  <a:lnTo>
                    <a:pt x="329" y="516"/>
                  </a:lnTo>
                  <a:lnTo>
                    <a:pt x="325" y="525"/>
                  </a:lnTo>
                  <a:lnTo>
                    <a:pt x="320" y="535"/>
                  </a:lnTo>
                  <a:lnTo>
                    <a:pt x="313" y="544"/>
                  </a:lnTo>
                  <a:lnTo>
                    <a:pt x="307" y="552"/>
                  </a:lnTo>
                  <a:lnTo>
                    <a:pt x="307" y="552"/>
                  </a:lnTo>
                  <a:lnTo>
                    <a:pt x="295" y="561"/>
                  </a:lnTo>
                  <a:lnTo>
                    <a:pt x="283" y="569"/>
                  </a:lnTo>
                  <a:lnTo>
                    <a:pt x="269" y="575"/>
                  </a:lnTo>
                  <a:lnTo>
                    <a:pt x="254" y="582"/>
                  </a:lnTo>
                  <a:lnTo>
                    <a:pt x="238" y="586"/>
                  </a:lnTo>
                  <a:lnTo>
                    <a:pt x="223" y="589"/>
                  </a:lnTo>
                  <a:lnTo>
                    <a:pt x="208" y="592"/>
                  </a:lnTo>
                  <a:lnTo>
                    <a:pt x="193" y="593"/>
                  </a:lnTo>
                  <a:lnTo>
                    <a:pt x="193" y="593"/>
                  </a:lnTo>
                  <a:lnTo>
                    <a:pt x="187" y="592"/>
                  </a:lnTo>
                  <a:lnTo>
                    <a:pt x="182" y="592"/>
                  </a:lnTo>
                  <a:lnTo>
                    <a:pt x="177" y="592"/>
                  </a:lnTo>
                  <a:lnTo>
                    <a:pt x="172" y="595"/>
                  </a:lnTo>
                  <a:lnTo>
                    <a:pt x="168" y="597"/>
                  </a:lnTo>
                  <a:lnTo>
                    <a:pt x="164" y="601"/>
                  </a:lnTo>
                  <a:lnTo>
                    <a:pt x="161" y="608"/>
                  </a:lnTo>
                  <a:lnTo>
                    <a:pt x="161" y="614"/>
                  </a:lnTo>
                  <a:lnTo>
                    <a:pt x="161" y="617"/>
                  </a:lnTo>
                  <a:lnTo>
                    <a:pt x="161" y="617"/>
                  </a:lnTo>
                  <a:lnTo>
                    <a:pt x="161" y="621"/>
                  </a:lnTo>
                  <a:lnTo>
                    <a:pt x="163" y="625"/>
                  </a:lnTo>
                  <a:lnTo>
                    <a:pt x="165" y="629"/>
                  </a:lnTo>
                  <a:lnTo>
                    <a:pt x="168" y="633"/>
                  </a:lnTo>
                  <a:lnTo>
                    <a:pt x="172" y="635"/>
                  </a:lnTo>
                  <a:lnTo>
                    <a:pt x="176" y="638"/>
                  </a:lnTo>
                  <a:lnTo>
                    <a:pt x="180" y="639"/>
                  </a:lnTo>
                  <a:lnTo>
                    <a:pt x="184" y="639"/>
                  </a:lnTo>
                  <a:lnTo>
                    <a:pt x="184" y="639"/>
                  </a:lnTo>
                  <a:lnTo>
                    <a:pt x="204" y="639"/>
                  </a:lnTo>
                  <a:lnTo>
                    <a:pt x="224" y="637"/>
                  </a:lnTo>
                  <a:lnTo>
                    <a:pt x="244" y="633"/>
                  </a:lnTo>
                  <a:lnTo>
                    <a:pt x="262" y="626"/>
                  </a:lnTo>
                  <a:lnTo>
                    <a:pt x="282" y="620"/>
                  </a:lnTo>
                  <a:lnTo>
                    <a:pt x="299" y="610"/>
                  </a:lnTo>
                  <a:lnTo>
                    <a:pt x="316" y="601"/>
                  </a:lnTo>
                  <a:lnTo>
                    <a:pt x="330" y="589"/>
                  </a:lnTo>
                  <a:lnTo>
                    <a:pt x="344" y="576"/>
                  </a:lnTo>
                  <a:lnTo>
                    <a:pt x="356" y="562"/>
                  </a:lnTo>
                  <a:lnTo>
                    <a:pt x="367" y="546"/>
                  </a:lnTo>
                  <a:lnTo>
                    <a:pt x="375" y="529"/>
                  </a:lnTo>
                  <a:lnTo>
                    <a:pt x="381" y="512"/>
                  </a:lnTo>
                  <a:lnTo>
                    <a:pt x="385" y="493"/>
                  </a:lnTo>
                  <a:lnTo>
                    <a:pt x="385" y="472"/>
                  </a:lnTo>
                  <a:lnTo>
                    <a:pt x="382" y="451"/>
                  </a:lnTo>
                  <a:lnTo>
                    <a:pt x="382" y="451"/>
                  </a:lnTo>
                  <a:lnTo>
                    <a:pt x="380" y="436"/>
                  </a:lnTo>
                  <a:lnTo>
                    <a:pt x="376" y="422"/>
                  </a:lnTo>
                  <a:lnTo>
                    <a:pt x="372" y="409"/>
                  </a:lnTo>
                  <a:lnTo>
                    <a:pt x="367" y="397"/>
                  </a:lnTo>
                  <a:lnTo>
                    <a:pt x="360" y="387"/>
                  </a:lnTo>
                  <a:lnTo>
                    <a:pt x="354" y="376"/>
                  </a:lnTo>
                  <a:lnTo>
                    <a:pt x="346" y="366"/>
                  </a:lnTo>
                  <a:lnTo>
                    <a:pt x="338" y="358"/>
                  </a:lnTo>
                  <a:lnTo>
                    <a:pt x="330" y="349"/>
                  </a:lnTo>
                  <a:lnTo>
                    <a:pt x="321" y="342"/>
                  </a:lnTo>
                  <a:lnTo>
                    <a:pt x="301" y="328"/>
                  </a:lnTo>
                  <a:lnTo>
                    <a:pt x="279" y="317"/>
                  </a:lnTo>
                  <a:lnTo>
                    <a:pt x="257" y="307"/>
                  </a:lnTo>
                  <a:lnTo>
                    <a:pt x="257" y="307"/>
                  </a:lnTo>
                  <a:lnTo>
                    <a:pt x="233" y="295"/>
                  </a:lnTo>
                  <a:lnTo>
                    <a:pt x="221" y="290"/>
                  </a:lnTo>
                  <a:lnTo>
                    <a:pt x="210" y="286"/>
                  </a:lnTo>
                  <a:lnTo>
                    <a:pt x="210" y="286"/>
                  </a:lnTo>
                  <a:lnTo>
                    <a:pt x="176" y="276"/>
                  </a:lnTo>
                  <a:lnTo>
                    <a:pt x="142" y="263"/>
                  </a:lnTo>
                  <a:lnTo>
                    <a:pt x="108" y="248"/>
                  </a:lnTo>
                  <a:lnTo>
                    <a:pt x="75" y="234"/>
                  </a:lnTo>
                  <a:lnTo>
                    <a:pt x="75" y="234"/>
                  </a:lnTo>
                  <a:lnTo>
                    <a:pt x="68" y="230"/>
                  </a:lnTo>
                  <a:lnTo>
                    <a:pt x="63" y="226"/>
                  </a:lnTo>
                  <a:lnTo>
                    <a:pt x="58" y="222"/>
                  </a:lnTo>
                  <a:lnTo>
                    <a:pt x="55" y="218"/>
                  </a:lnTo>
                  <a:lnTo>
                    <a:pt x="54" y="213"/>
                  </a:lnTo>
                  <a:lnTo>
                    <a:pt x="53" y="208"/>
                  </a:lnTo>
                  <a:lnTo>
                    <a:pt x="53" y="204"/>
                  </a:lnTo>
                  <a:lnTo>
                    <a:pt x="54" y="198"/>
                  </a:lnTo>
                  <a:lnTo>
                    <a:pt x="55" y="195"/>
                  </a:lnTo>
                  <a:lnTo>
                    <a:pt x="59" y="191"/>
                  </a:lnTo>
                  <a:lnTo>
                    <a:pt x="63" y="187"/>
                  </a:lnTo>
                  <a:lnTo>
                    <a:pt x="67" y="183"/>
                  </a:lnTo>
                  <a:lnTo>
                    <a:pt x="72" y="180"/>
                  </a:lnTo>
                  <a:lnTo>
                    <a:pt x="79" y="178"/>
                  </a:lnTo>
                  <a:lnTo>
                    <a:pt x="85" y="175"/>
                  </a:lnTo>
                  <a:lnTo>
                    <a:pt x="92" y="174"/>
                  </a:lnTo>
                  <a:lnTo>
                    <a:pt x="92" y="17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10" name="Freeform 1130"/>
            <p:cNvSpPr/>
            <p:nvPr/>
          </p:nvSpPr>
          <p:spPr bwMode="auto">
            <a:xfrm>
              <a:off x="4273551" y="4613275"/>
              <a:ext cx="3175" cy="1588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2"/>
                </a:cxn>
                <a:cxn ang="0">
                  <a:pos x="7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5" y="2"/>
                </a:cxn>
                <a:cxn ang="0">
                  <a:pos x="5" y="2"/>
                </a:cxn>
              </a:cxnLst>
              <a:rect l="0" t="0" r="r" b="b"/>
              <a:pathLst>
                <a:path w="7" h="2">
                  <a:moveTo>
                    <a:pt x="5" y="2"/>
                  </a:moveTo>
                  <a:lnTo>
                    <a:pt x="5" y="2"/>
                  </a:lnTo>
                  <a:lnTo>
                    <a:pt x="7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11" name="Freeform 1131"/>
            <p:cNvSpPr/>
            <p:nvPr/>
          </p:nvSpPr>
          <p:spPr bwMode="auto">
            <a:xfrm>
              <a:off x="4224338" y="4500563"/>
              <a:ext cx="153988" cy="254000"/>
            </a:xfrm>
            <a:custGeom>
              <a:avLst/>
              <a:gdLst/>
              <a:ahLst/>
              <a:cxnLst>
                <a:cxn ang="0">
                  <a:pos x="261" y="464"/>
                </a:cxn>
                <a:cxn ang="0">
                  <a:pos x="214" y="440"/>
                </a:cxn>
                <a:cxn ang="0">
                  <a:pos x="209" y="422"/>
                </a:cxn>
                <a:cxn ang="0">
                  <a:pos x="189" y="396"/>
                </a:cxn>
                <a:cxn ang="0">
                  <a:pos x="141" y="375"/>
                </a:cxn>
                <a:cxn ang="0">
                  <a:pos x="53" y="376"/>
                </a:cxn>
                <a:cxn ang="0">
                  <a:pos x="9" y="404"/>
                </a:cxn>
                <a:cxn ang="0">
                  <a:pos x="0" y="456"/>
                </a:cxn>
                <a:cxn ang="0">
                  <a:pos x="18" y="548"/>
                </a:cxn>
                <a:cxn ang="0">
                  <a:pos x="61" y="596"/>
                </a:cxn>
                <a:cxn ang="0">
                  <a:pos x="154" y="633"/>
                </a:cxn>
                <a:cxn ang="0">
                  <a:pos x="232" y="639"/>
                </a:cxn>
                <a:cxn ang="0">
                  <a:pos x="247" y="625"/>
                </a:cxn>
                <a:cxn ang="0">
                  <a:pos x="240" y="599"/>
                </a:cxn>
                <a:cxn ang="0">
                  <a:pos x="202" y="592"/>
                </a:cxn>
                <a:cxn ang="0">
                  <a:pos x="103" y="567"/>
                </a:cxn>
                <a:cxn ang="0">
                  <a:pos x="53" y="521"/>
                </a:cxn>
                <a:cxn ang="0">
                  <a:pos x="44" y="465"/>
                </a:cxn>
                <a:cxn ang="0">
                  <a:pos x="52" y="434"/>
                </a:cxn>
                <a:cxn ang="0">
                  <a:pos x="106" y="418"/>
                </a:cxn>
                <a:cxn ang="0">
                  <a:pos x="155" y="425"/>
                </a:cxn>
                <a:cxn ang="0">
                  <a:pos x="164" y="435"/>
                </a:cxn>
                <a:cxn ang="0">
                  <a:pos x="172" y="456"/>
                </a:cxn>
                <a:cxn ang="0">
                  <a:pos x="206" y="493"/>
                </a:cxn>
                <a:cxn ang="0">
                  <a:pos x="266" y="510"/>
                </a:cxn>
                <a:cxn ang="0">
                  <a:pos x="327" y="504"/>
                </a:cxn>
                <a:cxn ang="0">
                  <a:pos x="370" y="474"/>
                </a:cxn>
                <a:cxn ang="0">
                  <a:pos x="387" y="430"/>
                </a:cxn>
                <a:cxn ang="0">
                  <a:pos x="378" y="395"/>
                </a:cxn>
                <a:cxn ang="0">
                  <a:pos x="304" y="351"/>
                </a:cxn>
                <a:cxn ang="0">
                  <a:pos x="172" y="302"/>
                </a:cxn>
                <a:cxn ang="0">
                  <a:pos x="130" y="285"/>
                </a:cxn>
                <a:cxn ang="0">
                  <a:pos x="121" y="282"/>
                </a:cxn>
                <a:cxn ang="0">
                  <a:pos x="102" y="264"/>
                </a:cxn>
                <a:cxn ang="0">
                  <a:pos x="60" y="221"/>
                </a:cxn>
                <a:cxn ang="0">
                  <a:pos x="49" y="167"/>
                </a:cxn>
                <a:cxn ang="0">
                  <a:pos x="64" y="113"/>
                </a:cxn>
                <a:cxn ang="0">
                  <a:pos x="92" y="79"/>
                </a:cxn>
                <a:cxn ang="0">
                  <a:pos x="164" y="49"/>
                </a:cxn>
                <a:cxn ang="0">
                  <a:pos x="205" y="48"/>
                </a:cxn>
                <a:cxn ang="0">
                  <a:pos x="226" y="32"/>
                </a:cxn>
                <a:cxn ang="0">
                  <a:pos x="225" y="14"/>
                </a:cxn>
                <a:cxn ang="0">
                  <a:pos x="209" y="1"/>
                </a:cxn>
                <a:cxn ang="0">
                  <a:pos x="145" y="8"/>
                </a:cxn>
                <a:cxn ang="0">
                  <a:pos x="57" y="51"/>
                </a:cxn>
                <a:cxn ang="0">
                  <a:pos x="7" y="128"/>
                </a:cxn>
                <a:cxn ang="0">
                  <a:pos x="7" y="204"/>
                </a:cxn>
                <a:cxn ang="0">
                  <a:pos x="35" y="264"/>
                </a:cxn>
                <a:cxn ang="0">
                  <a:pos x="87" y="311"/>
                </a:cxn>
                <a:cxn ang="0">
                  <a:pos x="166" y="349"/>
                </a:cxn>
                <a:cxn ang="0">
                  <a:pos x="280" y="391"/>
                </a:cxn>
                <a:cxn ang="0">
                  <a:pos x="329" y="418"/>
                </a:cxn>
                <a:cxn ang="0">
                  <a:pos x="334" y="440"/>
                </a:cxn>
                <a:cxn ang="0">
                  <a:pos x="315" y="460"/>
                </a:cxn>
              </a:cxnLst>
              <a:rect l="0" t="0" r="r" b="b"/>
              <a:pathLst>
                <a:path w="387" h="639">
                  <a:moveTo>
                    <a:pt x="295" y="465"/>
                  </a:moveTo>
                  <a:lnTo>
                    <a:pt x="295" y="465"/>
                  </a:lnTo>
                  <a:lnTo>
                    <a:pt x="286" y="465"/>
                  </a:lnTo>
                  <a:lnTo>
                    <a:pt x="274" y="465"/>
                  </a:lnTo>
                  <a:lnTo>
                    <a:pt x="261" y="464"/>
                  </a:lnTo>
                  <a:lnTo>
                    <a:pt x="249" y="461"/>
                  </a:lnTo>
                  <a:lnTo>
                    <a:pt x="238" y="457"/>
                  </a:lnTo>
                  <a:lnTo>
                    <a:pt x="226" y="451"/>
                  </a:lnTo>
                  <a:lnTo>
                    <a:pt x="218" y="444"/>
                  </a:lnTo>
                  <a:lnTo>
                    <a:pt x="214" y="440"/>
                  </a:lnTo>
                  <a:lnTo>
                    <a:pt x="213" y="435"/>
                  </a:lnTo>
                  <a:lnTo>
                    <a:pt x="213" y="435"/>
                  </a:lnTo>
                  <a:lnTo>
                    <a:pt x="211" y="427"/>
                  </a:lnTo>
                  <a:lnTo>
                    <a:pt x="209" y="422"/>
                  </a:lnTo>
                  <a:lnTo>
                    <a:pt x="209" y="422"/>
                  </a:lnTo>
                  <a:lnTo>
                    <a:pt x="205" y="414"/>
                  </a:lnTo>
                  <a:lnTo>
                    <a:pt x="201" y="408"/>
                  </a:lnTo>
                  <a:lnTo>
                    <a:pt x="201" y="408"/>
                  </a:lnTo>
                  <a:lnTo>
                    <a:pt x="196" y="401"/>
                  </a:lnTo>
                  <a:lnTo>
                    <a:pt x="189" y="396"/>
                  </a:lnTo>
                  <a:lnTo>
                    <a:pt x="181" y="391"/>
                  </a:lnTo>
                  <a:lnTo>
                    <a:pt x="175" y="387"/>
                  </a:lnTo>
                  <a:lnTo>
                    <a:pt x="158" y="379"/>
                  </a:lnTo>
                  <a:lnTo>
                    <a:pt x="141" y="375"/>
                  </a:lnTo>
                  <a:lnTo>
                    <a:pt x="141" y="375"/>
                  </a:lnTo>
                  <a:lnTo>
                    <a:pt x="123" y="371"/>
                  </a:lnTo>
                  <a:lnTo>
                    <a:pt x="100" y="370"/>
                  </a:lnTo>
                  <a:lnTo>
                    <a:pt x="77" y="371"/>
                  </a:lnTo>
                  <a:lnTo>
                    <a:pt x="65" y="374"/>
                  </a:lnTo>
                  <a:lnTo>
                    <a:pt x="53" y="376"/>
                  </a:lnTo>
                  <a:lnTo>
                    <a:pt x="43" y="380"/>
                  </a:lnTo>
                  <a:lnTo>
                    <a:pt x="32" y="384"/>
                  </a:lnTo>
                  <a:lnTo>
                    <a:pt x="23" y="389"/>
                  </a:lnTo>
                  <a:lnTo>
                    <a:pt x="15" y="396"/>
                  </a:lnTo>
                  <a:lnTo>
                    <a:pt x="9" y="404"/>
                  </a:lnTo>
                  <a:lnTo>
                    <a:pt x="4" y="413"/>
                  </a:lnTo>
                  <a:lnTo>
                    <a:pt x="1" y="423"/>
                  </a:lnTo>
                  <a:lnTo>
                    <a:pt x="0" y="435"/>
                  </a:lnTo>
                  <a:lnTo>
                    <a:pt x="0" y="435"/>
                  </a:lnTo>
                  <a:lnTo>
                    <a:pt x="0" y="456"/>
                  </a:lnTo>
                  <a:lnTo>
                    <a:pt x="0" y="476"/>
                  </a:lnTo>
                  <a:lnTo>
                    <a:pt x="2" y="495"/>
                  </a:lnTo>
                  <a:lnTo>
                    <a:pt x="5" y="514"/>
                  </a:lnTo>
                  <a:lnTo>
                    <a:pt x="10" y="531"/>
                  </a:lnTo>
                  <a:lnTo>
                    <a:pt x="18" y="548"/>
                  </a:lnTo>
                  <a:lnTo>
                    <a:pt x="30" y="565"/>
                  </a:lnTo>
                  <a:lnTo>
                    <a:pt x="43" y="582"/>
                  </a:lnTo>
                  <a:lnTo>
                    <a:pt x="43" y="582"/>
                  </a:lnTo>
                  <a:lnTo>
                    <a:pt x="52" y="589"/>
                  </a:lnTo>
                  <a:lnTo>
                    <a:pt x="61" y="596"/>
                  </a:lnTo>
                  <a:lnTo>
                    <a:pt x="70" y="603"/>
                  </a:lnTo>
                  <a:lnTo>
                    <a:pt x="82" y="609"/>
                  </a:lnTo>
                  <a:lnTo>
                    <a:pt x="104" y="620"/>
                  </a:lnTo>
                  <a:lnTo>
                    <a:pt x="129" y="627"/>
                  </a:lnTo>
                  <a:lnTo>
                    <a:pt x="154" y="633"/>
                  </a:lnTo>
                  <a:lnTo>
                    <a:pt x="179" y="637"/>
                  </a:lnTo>
                  <a:lnTo>
                    <a:pt x="204" y="639"/>
                  </a:lnTo>
                  <a:lnTo>
                    <a:pt x="227" y="639"/>
                  </a:lnTo>
                  <a:lnTo>
                    <a:pt x="227" y="639"/>
                  </a:lnTo>
                  <a:lnTo>
                    <a:pt x="232" y="639"/>
                  </a:lnTo>
                  <a:lnTo>
                    <a:pt x="236" y="638"/>
                  </a:lnTo>
                  <a:lnTo>
                    <a:pt x="240" y="635"/>
                  </a:lnTo>
                  <a:lnTo>
                    <a:pt x="243" y="633"/>
                  </a:lnTo>
                  <a:lnTo>
                    <a:pt x="246" y="629"/>
                  </a:lnTo>
                  <a:lnTo>
                    <a:pt x="247" y="625"/>
                  </a:lnTo>
                  <a:lnTo>
                    <a:pt x="249" y="617"/>
                  </a:lnTo>
                  <a:lnTo>
                    <a:pt x="247" y="608"/>
                  </a:lnTo>
                  <a:lnTo>
                    <a:pt x="246" y="604"/>
                  </a:lnTo>
                  <a:lnTo>
                    <a:pt x="243" y="601"/>
                  </a:lnTo>
                  <a:lnTo>
                    <a:pt x="240" y="599"/>
                  </a:lnTo>
                  <a:lnTo>
                    <a:pt x="236" y="596"/>
                  </a:lnTo>
                  <a:lnTo>
                    <a:pt x="232" y="595"/>
                  </a:lnTo>
                  <a:lnTo>
                    <a:pt x="227" y="593"/>
                  </a:lnTo>
                  <a:lnTo>
                    <a:pt x="227" y="593"/>
                  </a:lnTo>
                  <a:lnTo>
                    <a:pt x="202" y="592"/>
                  </a:lnTo>
                  <a:lnTo>
                    <a:pt x="175" y="589"/>
                  </a:lnTo>
                  <a:lnTo>
                    <a:pt x="145" y="583"/>
                  </a:lnTo>
                  <a:lnTo>
                    <a:pt x="130" y="579"/>
                  </a:lnTo>
                  <a:lnTo>
                    <a:pt x="116" y="574"/>
                  </a:lnTo>
                  <a:lnTo>
                    <a:pt x="103" y="567"/>
                  </a:lnTo>
                  <a:lnTo>
                    <a:pt x="90" y="561"/>
                  </a:lnTo>
                  <a:lnTo>
                    <a:pt x="78" y="552"/>
                  </a:lnTo>
                  <a:lnTo>
                    <a:pt x="68" y="542"/>
                  </a:lnTo>
                  <a:lnTo>
                    <a:pt x="60" y="533"/>
                  </a:lnTo>
                  <a:lnTo>
                    <a:pt x="53" y="521"/>
                  </a:lnTo>
                  <a:lnTo>
                    <a:pt x="48" y="508"/>
                  </a:lnTo>
                  <a:lnTo>
                    <a:pt x="47" y="495"/>
                  </a:lnTo>
                  <a:lnTo>
                    <a:pt x="47" y="495"/>
                  </a:lnTo>
                  <a:lnTo>
                    <a:pt x="44" y="474"/>
                  </a:lnTo>
                  <a:lnTo>
                    <a:pt x="44" y="465"/>
                  </a:lnTo>
                  <a:lnTo>
                    <a:pt x="44" y="453"/>
                  </a:lnTo>
                  <a:lnTo>
                    <a:pt x="44" y="453"/>
                  </a:lnTo>
                  <a:lnTo>
                    <a:pt x="45" y="448"/>
                  </a:lnTo>
                  <a:lnTo>
                    <a:pt x="47" y="443"/>
                  </a:lnTo>
                  <a:lnTo>
                    <a:pt x="52" y="434"/>
                  </a:lnTo>
                  <a:lnTo>
                    <a:pt x="58" y="427"/>
                  </a:lnTo>
                  <a:lnTo>
                    <a:pt x="66" y="423"/>
                  </a:lnTo>
                  <a:lnTo>
                    <a:pt x="75" y="419"/>
                  </a:lnTo>
                  <a:lnTo>
                    <a:pt x="86" y="418"/>
                  </a:lnTo>
                  <a:lnTo>
                    <a:pt x="106" y="418"/>
                  </a:lnTo>
                  <a:lnTo>
                    <a:pt x="106" y="418"/>
                  </a:lnTo>
                  <a:lnTo>
                    <a:pt x="117" y="418"/>
                  </a:lnTo>
                  <a:lnTo>
                    <a:pt x="137" y="421"/>
                  </a:lnTo>
                  <a:lnTo>
                    <a:pt x="147" y="422"/>
                  </a:lnTo>
                  <a:lnTo>
                    <a:pt x="155" y="425"/>
                  </a:lnTo>
                  <a:lnTo>
                    <a:pt x="162" y="427"/>
                  </a:lnTo>
                  <a:lnTo>
                    <a:pt x="163" y="429"/>
                  </a:lnTo>
                  <a:lnTo>
                    <a:pt x="164" y="431"/>
                  </a:lnTo>
                  <a:lnTo>
                    <a:pt x="164" y="431"/>
                  </a:lnTo>
                  <a:lnTo>
                    <a:pt x="164" y="435"/>
                  </a:lnTo>
                  <a:lnTo>
                    <a:pt x="167" y="440"/>
                  </a:lnTo>
                  <a:lnTo>
                    <a:pt x="167" y="440"/>
                  </a:lnTo>
                  <a:lnTo>
                    <a:pt x="167" y="446"/>
                  </a:lnTo>
                  <a:lnTo>
                    <a:pt x="167" y="446"/>
                  </a:lnTo>
                  <a:lnTo>
                    <a:pt x="172" y="456"/>
                  </a:lnTo>
                  <a:lnTo>
                    <a:pt x="177" y="465"/>
                  </a:lnTo>
                  <a:lnTo>
                    <a:pt x="183" y="473"/>
                  </a:lnTo>
                  <a:lnTo>
                    <a:pt x="191" y="481"/>
                  </a:lnTo>
                  <a:lnTo>
                    <a:pt x="198" y="487"/>
                  </a:lnTo>
                  <a:lnTo>
                    <a:pt x="206" y="493"/>
                  </a:lnTo>
                  <a:lnTo>
                    <a:pt x="215" y="498"/>
                  </a:lnTo>
                  <a:lnTo>
                    <a:pt x="225" y="502"/>
                  </a:lnTo>
                  <a:lnTo>
                    <a:pt x="235" y="504"/>
                  </a:lnTo>
                  <a:lnTo>
                    <a:pt x="246" y="507"/>
                  </a:lnTo>
                  <a:lnTo>
                    <a:pt x="266" y="510"/>
                  </a:lnTo>
                  <a:lnTo>
                    <a:pt x="287" y="511"/>
                  </a:lnTo>
                  <a:lnTo>
                    <a:pt x="308" y="510"/>
                  </a:lnTo>
                  <a:lnTo>
                    <a:pt x="308" y="510"/>
                  </a:lnTo>
                  <a:lnTo>
                    <a:pt x="317" y="507"/>
                  </a:lnTo>
                  <a:lnTo>
                    <a:pt x="327" y="504"/>
                  </a:lnTo>
                  <a:lnTo>
                    <a:pt x="337" y="501"/>
                  </a:lnTo>
                  <a:lnTo>
                    <a:pt x="346" y="495"/>
                  </a:lnTo>
                  <a:lnTo>
                    <a:pt x="355" y="489"/>
                  </a:lnTo>
                  <a:lnTo>
                    <a:pt x="363" y="482"/>
                  </a:lnTo>
                  <a:lnTo>
                    <a:pt x="370" y="474"/>
                  </a:lnTo>
                  <a:lnTo>
                    <a:pt x="375" y="467"/>
                  </a:lnTo>
                  <a:lnTo>
                    <a:pt x="375" y="467"/>
                  </a:lnTo>
                  <a:lnTo>
                    <a:pt x="382" y="450"/>
                  </a:lnTo>
                  <a:lnTo>
                    <a:pt x="384" y="440"/>
                  </a:lnTo>
                  <a:lnTo>
                    <a:pt x="387" y="430"/>
                  </a:lnTo>
                  <a:lnTo>
                    <a:pt x="387" y="421"/>
                  </a:lnTo>
                  <a:lnTo>
                    <a:pt x="387" y="410"/>
                  </a:lnTo>
                  <a:lnTo>
                    <a:pt x="383" y="402"/>
                  </a:lnTo>
                  <a:lnTo>
                    <a:pt x="380" y="399"/>
                  </a:lnTo>
                  <a:lnTo>
                    <a:pt x="378" y="395"/>
                  </a:lnTo>
                  <a:lnTo>
                    <a:pt x="378" y="395"/>
                  </a:lnTo>
                  <a:lnTo>
                    <a:pt x="366" y="385"/>
                  </a:lnTo>
                  <a:lnTo>
                    <a:pt x="354" y="378"/>
                  </a:lnTo>
                  <a:lnTo>
                    <a:pt x="329" y="363"/>
                  </a:lnTo>
                  <a:lnTo>
                    <a:pt x="304" y="351"/>
                  </a:lnTo>
                  <a:lnTo>
                    <a:pt x="278" y="342"/>
                  </a:lnTo>
                  <a:lnTo>
                    <a:pt x="225" y="323"/>
                  </a:lnTo>
                  <a:lnTo>
                    <a:pt x="198" y="314"/>
                  </a:lnTo>
                  <a:lnTo>
                    <a:pt x="172" y="302"/>
                  </a:lnTo>
                  <a:lnTo>
                    <a:pt x="172" y="302"/>
                  </a:lnTo>
                  <a:lnTo>
                    <a:pt x="167" y="298"/>
                  </a:lnTo>
                  <a:lnTo>
                    <a:pt x="162" y="295"/>
                  </a:lnTo>
                  <a:lnTo>
                    <a:pt x="162" y="295"/>
                  </a:lnTo>
                  <a:lnTo>
                    <a:pt x="146" y="290"/>
                  </a:lnTo>
                  <a:lnTo>
                    <a:pt x="130" y="285"/>
                  </a:lnTo>
                  <a:lnTo>
                    <a:pt x="130" y="285"/>
                  </a:lnTo>
                  <a:lnTo>
                    <a:pt x="126" y="283"/>
                  </a:lnTo>
                  <a:lnTo>
                    <a:pt x="126" y="283"/>
                  </a:lnTo>
                  <a:lnTo>
                    <a:pt x="121" y="282"/>
                  </a:lnTo>
                  <a:lnTo>
                    <a:pt x="121" y="282"/>
                  </a:lnTo>
                  <a:lnTo>
                    <a:pt x="125" y="283"/>
                  </a:lnTo>
                  <a:lnTo>
                    <a:pt x="125" y="283"/>
                  </a:lnTo>
                  <a:lnTo>
                    <a:pt x="120" y="281"/>
                  </a:lnTo>
                  <a:lnTo>
                    <a:pt x="120" y="281"/>
                  </a:lnTo>
                  <a:lnTo>
                    <a:pt x="102" y="264"/>
                  </a:lnTo>
                  <a:lnTo>
                    <a:pt x="81" y="246"/>
                  </a:lnTo>
                  <a:lnTo>
                    <a:pt x="81" y="246"/>
                  </a:lnTo>
                  <a:lnTo>
                    <a:pt x="73" y="239"/>
                  </a:lnTo>
                  <a:lnTo>
                    <a:pt x="65" y="230"/>
                  </a:lnTo>
                  <a:lnTo>
                    <a:pt x="60" y="221"/>
                  </a:lnTo>
                  <a:lnTo>
                    <a:pt x="56" y="210"/>
                  </a:lnTo>
                  <a:lnTo>
                    <a:pt x="52" y="201"/>
                  </a:lnTo>
                  <a:lnTo>
                    <a:pt x="51" y="189"/>
                  </a:lnTo>
                  <a:lnTo>
                    <a:pt x="49" y="179"/>
                  </a:lnTo>
                  <a:lnTo>
                    <a:pt x="49" y="167"/>
                  </a:lnTo>
                  <a:lnTo>
                    <a:pt x="51" y="157"/>
                  </a:lnTo>
                  <a:lnTo>
                    <a:pt x="52" y="145"/>
                  </a:lnTo>
                  <a:lnTo>
                    <a:pt x="55" y="134"/>
                  </a:lnTo>
                  <a:lnTo>
                    <a:pt x="58" y="124"/>
                  </a:lnTo>
                  <a:lnTo>
                    <a:pt x="64" y="113"/>
                  </a:lnTo>
                  <a:lnTo>
                    <a:pt x="69" y="104"/>
                  </a:lnTo>
                  <a:lnTo>
                    <a:pt x="75" y="96"/>
                  </a:lnTo>
                  <a:lnTo>
                    <a:pt x="82" y="89"/>
                  </a:lnTo>
                  <a:lnTo>
                    <a:pt x="82" y="89"/>
                  </a:lnTo>
                  <a:lnTo>
                    <a:pt x="92" y="79"/>
                  </a:lnTo>
                  <a:lnTo>
                    <a:pt x="106" y="70"/>
                  </a:lnTo>
                  <a:lnTo>
                    <a:pt x="119" y="64"/>
                  </a:lnTo>
                  <a:lnTo>
                    <a:pt x="133" y="59"/>
                  </a:lnTo>
                  <a:lnTo>
                    <a:pt x="149" y="53"/>
                  </a:lnTo>
                  <a:lnTo>
                    <a:pt x="164" y="49"/>
                  </a:lnTo>
                  <a:lnTo>
                    <a:pt x="180" y="48"/>
                  </a:lnTo>
                  <a:lnTo>
                    <a:pt x="194" y="47"/>
                  </a:lnTo>
                  <a:lnTo>
                    <a:pt x="194" y="47"/>
                  </a:lnTo>
                  <a:lnTo>
                    <a:pt x="200" y="48"/>
                  </a:lnTo>
                  <a:lnTo>
                    <a:pt x="205" y="48"/>
                  </a:lnTo>
                  <a:lnTo>
                    <a:pt x="210" y="47"/>
                  </a:lnTo>
                  <a:lnTo>
                    <a:pt x="215" y="45"/>
                  </a:lnTo>
                  <a:lnTo>
                    <a:pt x="221" y="42"/>
                  </a:lnTo>
                  <a:lnTo>
                    <a:pt x="223" y="38"/>
                  </a:lnTo>
                  <a:lnTo>
                    <a:pt x="226" y="32"/>
                  </a:lnTo>
                  <a:lnTo>
                    <a:pt x="227" y="26"/>
                  </a:lnTo>
                  <a:lnTo>
                    <a:pt x="227" y="23"/>
                  </a:lnTo>
                  <a:lnTo>
                    <a:pt x="227" y="23"/>
                  </a:lnTo>
                  <a:lnTo>
                    <a:pt x="226" y="18"/>
                  </a:lnTo>
                  <a:lnTo>
                    <a:pt x="225" y="14"/>
                  </a:lnTo>
                  <a:lnTo>
                    <a:pt x="223" y="10"/>
                  </a:lnTo>
                  <a:lnTo>
                    <a:pt x="219" y="6"/>
                  </a:lnTo>
                  <a:lnTo>
                    <a:pt x="217" y="4"/>
                  </a:lnTo>
                  <a:lnTo>
                    <a:pt x="213" y="2"/>
                  </a:lnTo>
                  <a:lnTo>
                    <a:pt x="209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184" y="1"/>
                  </a:lnTo>
                  <a:lnTo>
                    <a:pt x="164" y="4"/>
                  </a:lnTo>
                  <a:lnTo>
                    <a:pt x="145" y="8"/>
                  </a:lnTo>
                  <a:lnTo>
                    <a:pt x="125" y="13"/>
                  </a:lnTo>
                  <a:lnTo>
                    <a:pt x="107" y="21"/>
                  </a:lnTo>
                  <a:lnTo>
                    <a:pt x="89" y="28"/>
                  </a:lnTo>
                  <a:lnTo>
                    <a:pt x="73" y="39"/>
                  </a:lnTo>
                  <a:lnTo>
                    <a:pt x="57" y="51"/>
                  </a:lnTo>
                  <a:lnTo>
                    <a:pt x="43" y="62"/>
                  </a:lnTo>
                  <a:lnTo>
                    <a:pt x="31" y="77"/>
                  </a:lnTo>
                  <a:lnTo>
                    <a:pt x="21" y="93"/>
                  </a:lnTo>
                  <a:lnTo>
                    <a:pt x="13" y="110"/>
                  </a:lnTo>
                  <a:lnTo>
                    <a:pt x="7" y="128"/>
                  </a:lnTo>
                  <a:lnTo>
                    <a:pt x="4" y="147"/>
                  </a:lnTo>
                  <a:lnTo>
                    <a:pt x="2" y="167"/>
                  </a:lnTo>
                  <a:lnTo>
                    <a:pt x="5" y="189"/>
                  </a:lnTo>
                  <a:lnTo>
                    <a:pt x="5" y="189"/>
                  </a:lnTo>
                  <a:lnTo>
                    <a:pt x="7" y="204"/>
                  </a:lnTo>
                  <a:lnTo>
                    <a:pt x="11" y="217"/>
                  </a:lnTo>
                  <a:lnTo>
                    <a:pt x="17" y="230"/>
                  </a:lnTo>
                  <a:lnTo>
                    <a:pt x="22" y="242"/>
                  </a:lnTo>
                  <a:lnTo>
                    <a:pt x="27" y="253"/>
                  </a:lnTo>
                  <a:lnTo>
                    <a:pt x="35" y="264"/>
                  </a:lnTo>
                  <a:lnTo>
                    <a:pt x="41" y="273"/>
                  </a:lnTo>
                  <a:lnTo>
                    <a:pt x="49" y="282"/>
                  </a:lnTo>
                  <a:lnTo>
                    <a:pt x="58" y="290"/>
                  </a:lnTo>
                  <a:lnTo>
                    <a:pt x="68" y="298"/>
                  </a:lnTo>
                  <a:lnTo>
                    <a:pt x="87" y="311"/>
                  </a:lnTo>
                  <a:lnTo>
                    <a:pt x="108" y="323"/>
                  </a:lnTo>
                  <a:lnTo>
                    <a:pt x="132" y="332"/>
                  </a:lnTo>
                  <a:lnTo>
                    <a:pt x="132" y="332"/>
                  </a:lnTo>
                  <a:lnTo>
                    <a:pt x="154" y="345"/>
                  </a:lnTo>
                  <a:lnTo>
                    <a:pt x="166" y="349"/>
                  </a:lnTo>
                  <a:lnTo>
                    <a:pt x="177" y="353"/>
                  </a:lnTo>
                  <a:lnTo>
                    <a:pt x="177" y="353"/>
                  </a:lnTo>
                  <a:lnTo>
                    <a:pt x="213" y="365"/>
                  </a:lnTo>
                  <a:lnTo>
                    <a:pt x="247" y="378"/>
                  </a:lnTo>
                  <a:lnTo>
                    <a:pt x="280" y="391"/>
                  </a:lnTo>
                  <a:lnTo>
                    <a:pt x="314" y="406"/>
                  </a:lnTo>
                  <a:lnTo>
                    <a:pt x="314" y="406"/>
                  </a:lnTo>
                  <a:lnTo>
                    <a:pt x="320" y="409"/>
                  </a:lnTo>
                  <a:lnTo>
                    <a:pt x="325" y="413"/>
                  </a:lnTo>
                  <a:lnTo>
                    <a:pt x="329" y="418"/>
                  </a:lnTo>
                  <a:lnTo>
                    <a:pt x="332" y="422"/>
                  </a:lnTo>
                  <a:lnTo>
                    <a:pt x="334" y="426"/>
                  </a:lnTo>
                  <a:lnTo>
                    <a:pt x="336" y="431"/>
                  </a:lnTo>
                  <a:lnTo>
                    <a:pt x="334" y="436"/>
                  </a:lnTo>
                  <a:lnTo>
                    <a:pt x="334" y="440"/>
                  </a:lnTo>
                  <a:lnTo>
                    <a:pt x="332" y="444"/>
                  </a:lnTo>
                  <a:lnTo>
                    <a:pt x="329" y="450"/>
                  </a:lnTo>
                  <a:lnTo>
                    <a:pt x="325" y="453"/>
                  </a:lnTo>
                  <a:lnTo>
                    <a:pt x="320" y="456"/>
                  </a:lnTo>
                  <a:lnTo>
                    <a:pt x="315" y="460"/>
                  </a:lnTo>
                  <a:lnTo>
                    <a:pt x="310" y="463"/>
                  </a:lnTo>
                  <a:lnTo>
                    <a:pt x="303" y="464"/>
                  </a:lnTo>
                  <a:lnTo>
                    <a:pt x="295" y="465"/>
                  </a:lnTo>
                  <a:lnTo>
                    <a:pt x="295" y="46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12" name="Freeform 1132"/>
            <p:cNvSpPr/>
            <p:nvPr/>
          </p:nvSpPr>
          <p:spPr bwMode="auto">
            <a:xfrm>
              <a:off x="4295776" y="4462463"/>
              <a:ext cx="95250" cy="55563"/>
            </a:xfrm>
            <a:custGeom>
              <a:avLst/>
              <a:gdLst/>
              <a:ahLst/>
              <a:cxnLst>
                <a:cxn ang="0">
                  <a:pos x="242" y="113"/>
                </a:cxn>
                <a:cxn ang="0">
                  <a:pos x="238" y="69"/>
                </a:cxn>
                <a:cxn ang="0">
                  <a:pos x="231" y="49"/>
                </a:cxn>
                <a:cxn ang="0">
                  <a:pos x="218" y="31"/>
                </a:cxn>
                <a:cxn ang="0">
                  <a:pos x="208" y="22"/>
                </a:cxn>
                <a:cxn ang="0">
                  <a:pos x="186" y="10"/>
                </a:cxn>
                <a:cxn ang="0">
                  <a:pos x="159" y="3"/>
                </a:cxn>
                <a:cxn ang="0">
                  <a:pos x="133" y="1"/>
                </a:cxn>
                <a:cxn ang="0">
                  <a:pos x="120" y="0"/>
                </a:cxn>
                <a:cxn ang="0">
                  <a:pos x="82" y="3"/>
                </a:cxn>
                <a:cxn ang="0">
                  <a:pos x="56" y="10"/>
                </a:cxn>
                <a:cxn ang="0">
                  <a:pos x="32" y="20"/>
                </a:cxn>
                <a:cxn ang="0">
                  <a:pos x="22" y="28"/>
                </a:cxn>
                <a:cxn ang="0">
                  <a:pos x="10" y="47"/>
                </a:cxn>
                <a:cxn ang="0">
                  <a:pos x="4" y="69"/>
                </a:cxn>
                <a:cxn ang="0">
                  <a:pos x="1" y="94"/>
                </a:cxn>
                <a:cxn ang="0">
                  <a:pos x="0" y="116"/>
                </a:cxn>
                <a:cxn ang="0">
                  <a:pos x="2" y="125"/>
                </a:cxn>
                <a:cxn ang="0">
                  <a:pos x="8" y="132"/>
                </a:cxn>
                <a:cxn ang="0">
                  <a:pos x="14" y="137"/>
                </a:cxn>
                <a:cxn ang="0">
                  <a:pos x="31" y="137"/>
                </a:cxn>
                <a:cxn ang="0">
                  <a:pos x="39" y="132"/>
                </a:cxn>
                <a:cxn ang="0">
                  <a:pos x="44" y="125"/>
                </a:cxn>
                <a:cxn ang="0">
                  <a:pos x="46" y="116"/>
                </a:cxn>
                <a:cxn ang="0">
                  <a:pos x="47" y="99"/>
                </a:cxn>
                <a:cxn ang="0">
                  <a:pos x="53" y="74"/>
                </a:cxn>
                <a:cxn ang="0">
                  <a:pos x="68" y="57"/>
                </a:cxn>
                <a:cxn ang="0">
                  <a:pos x="93" y="48"/>
                </a:cxn>
                <a:cxn ang="0">
                  <a:pos x="110" y="47"/>
                </a:cxn>
                <a:cxn ang="0">
                  <a:pos x="152" y="48"/>
                </a:cxn>
                <a:cxn ang="0">
                  <a:pos x="167" y="52"/>
                </a:cxn>
                <a:cxn ang="0">
                  <a:pos x="183" y="62"/>
                </a:cxn>
                <a:cxn ang="0">
                  <a:pos x="191" y="77"/>
                </a:cxn>
                <a:cxn ang="0">
                  <a:pos x="195" y="94"/>
                </a:cxn>
                <a:cxn ang="0">
                  <a:pos x="196" y="113"/>
                </a:cxn>
                <a:cxn ang="0">
                  <a:pos x="199" y="122"/>
                </a:cxn>
                <a:cxn ang="0">
                  <a:pos x="204" y="129"/>
                </a:cxn>
                <a:cxn ang="0">
                  <a:pos x="221" y="134"/>
                </a:cxn>
                <a:cxn ang="0">
                  <a:pos x="233" y="132"/>
                </a:cxn>
                <a:cxn ang="0">
                  <a:pos x="238" y="126"/>
                </a:cxn>
                <a:cxn ang="0">
                  <a:pos x="242" y="117"/>
                </a:cxn>
                <a:cxn ang="0">
                  <a:pos x="242" y="113"/>
                </a:cxn>
              </a:cxnLst>
              <a:rect l="0" t="0" r="r" b="b"/>
              <a:pathLst>
                <a:path w="242" h="138">
                  <a:moveTo>
                    <a:pt x="242" y="113"/>
                  </a:moveTo>
                  <a:lnTo>
                    <a:pt x="242" y="113"/>
                  </a:lnTo>
                  <a:lnTo>
                    <a:pt x="239" y="91"/>
                  </a:lnTo>
                  <a:lnTo>
                    <a:pt x="238" y="69"/>
                  </a:lnTo>
                  <a:lnTo>
                    <a:pt x="235" y="58"/>
                  </a:lnTo>
                  <a:lnTo>
                    <a:pt x="231" y="49"/>
                  </a:lnTo>
                  <a:lnTo>
                    <a:pt x="226" y="40"/>
                  </a:lnTo>
                  <a:lnTo>
                    <a:pt x="218" y="31"/>
                  </a:lnTo>
                  <a:lnTo>
                    <a:pt x="218" y="31"/>
                  </a:lnTo>
                  <a:lnTo>
                    <a:pt x="208" y="22"/>
                  </a:lnTo>
                  <a:lnTo>
                    <a:pt x="197" y="15"/>
                  </a:lnTo>
                  <a:lnTo>
                    <a:pt x="186" y="10"/>
                  </a:lnTo>
                  <a:lnTo>
                    <a:pt x="172" y="6"/>
                  </a:lnTo>
                  <a:lnTo>
                    <a:pt x="159" y="3"/>
                  </a:lnTo>
                  <a:lnTo>
                    <a:pt x="146" y="1"/>
                  </a:lnTo>
                  <a:lnTo>
                    <a:pt x="133" y="1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95" y="2"/>
                  </a:lnTo>
                  <a:lnTo>
                    <a:pt x="82" y="3"/>
                  </a:lnTo>
                  <a:lnTo>
                    <a:pt x="69" y="6"/>
                  </a:lnTo>
                  <a:lnTo>
                    <a:pt x="56" y="10"/>
                  </a:lnTo>
                  <a:lnTo>
                    <a:pt x="43" y="14"/>
                  </a:lnTo>
                  <a:lnTo>
                    <a:pt x="32" y="20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15" y="36"/>
                  </a:lnTo>
                  <a:lnTo>
                    <a:pt x="10" y="47"/>
                  </a:lnTo>
                  <a:lnTo>
                    <a:pt x="6" y="57"/>
                  </a:lnTo>
                  <a:lnTo>
                    <a:pt x="4" y="69"/>
                  </a:lnTo>
                  <a:lnTo>
                    <a:pt x="1" y="81"/>
                  </a:lnTo>
                  <a:lnTo>
                    <a:pt x="1" y="94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21"/>
                  </a:lnTo>
                  <a:lnTo>
                    <a:pt x="2" y="125"/>
                  </a:lnTo>
                  <a:lnTo>
                    <a:pt x="4" y="129"/>
                  </a:lnTo>
                  <a:lnTo>
                    <a:pt x="8" y="132"/>
                  </a:lnTo>
                  <a:lnTo>
                    <a:pt x="10" y="134"/>
                  </a:lnTo>
                  <a:lnTo>
                    <a:pt x="14" y="137"/>
                  </a:lnTo>
                  <a:lnTo>
                    <a:pt x="23" y="138"/>
                  </a:lnTo>
                  <a:lnTo>
                    <a:pt x="31" y="137"/>
                  </a:lnTo>
                  <a:lnTo>
                    <a:pt x="35" y="134"/>
                  </a:lnTo>
                  <a:lnTo>
                    <a:pt x="39" y="132"/>
                  </a:lnTo>
                  <a:lnTo>
                    <a:pt x="42" y="129"/>
                  </a:lnTo>
                  <a:lnTo>
                    <a:pt x="44" y="125"/>
                  </a:lnTo>
                  <a:lnTo>
                    <a:pt x="46" y="121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99"/>
                  </a:lnTo>
                  <a:lnTo>
                    <a:pt x="49" y="86"/>
                  </a:lnTo>
                  <a:lnTo>
                    <a:pt x="53" y="74"/>
                  </a:lnTo>
                  <a:lnTo>
                    <a:pt x="60" y="65"/>
                  </a:lnTo>
                  <a:lnTo>
                    <a:pt x="68" y="57"/>
                  </a:lnTo>
                  <a:lnTo>
                    <a:pt x="80" y="52"/>
                  </a:lnTo>
                  <a:lnTo>
                    <a:pt x="93" y="48"/>
                  </a:lnTo>
                  <a:lnTo>
                    <a:pt x="110" y="47"/>
                  </a:lnTo>
                  <a:lnTo>
                    <a:pt x="110" y="47"/>
                  </a:lnTo>
                  <a:lnTo>
                    <a:pt x="138" y="47"/>
                  </a:lnTo>
                  <a:lnTo>
                    <a:pt x="152" y="48"/>
                  </a:lnTo>
                  <a:lnTo>
                    <a:pt x="167" y="52"/>
                  </a:lnTo>
                  <a:lnTo>
                    <a:pt x="167" y="52"/>
                  </a:lnTo>
                  <a:lnTo>
                    <a:pt x="176" y="56"/>
                  </a:lnTo>
                  <a:lnTo>
                    <a:pt x="183" y="62"/>
                  </a:lnTo>
                  <a:lnTo>
                    <a:pt x="188" y="69"/>
                  </a:lnTo>
                  <a:lnTo>
                    <a:pt x="191" y="77"/>
                  </a:lnTo>
                  <a:lnTo>
                    <a:pt x="193" y="85"/>
                  </a:lnTo>
                  <a:lnTo>
                    <a:pt x="195" y="94"/>
                  </a:lnTo>
                  <a:lnTo>
                    <a:pt x="196" y="113"/>
                  </a:lnTo>
                  <a:lnTo>
                    <a:pt x="196" y="113"/>
                  </a:lnTo>
                  <a:lnTo>
                    <a:pt x="196" y="117"/>
                  </a:lnTo>
                  <a:lnTo>
                    <a:pt x="199" y="122"/>
                  </a:lnTo>
                  <a:lnTo>
                    <a:pt x="201" y="126"/>
                  </a:lnTo>
                  <a:lnTo>
                    <a:pt x="204" y="129"/>
                  </a:lnTo>
                  <a:lnTo>
                    <a:pt x="212" y="133"/>
                  </a:lnTo>
                  <a:lnTo>
                    <a:pt x="221" y="134"/>
                  </a:lnTo>
                  <a:lnTo>
                    <a:pt x="229" y="133"/>
                  </a:lnTo>
                  <a:lnTo>
                    <a:pt x="233" y="132"/>
                  </a:lnTo>
                  <a:lnTo>
                    <a:pt x="235" y="129"/>
                  </a:lnTo>
                  <a:lnTo>
                    <a:pt x="238" y="126"/>
                  </a:lnTo>
                  <a:lnTo>
                    <a:pt x="240" y="122"/>
                  </a:lnTo>
                  <a:lnTo>
                    <a:pt x="242" y="117"/>
                  </a:lnTo>
                  <a:lnTo>
                    <a:pt x="242" y="113"/>
                  </a:lnTo>
                  <a:lnTo>
                    <a:pt x="242" y="1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13" name="Freeform 1133"/>
            <p:cNvSpPr>
              <a:spLocks noEditPoints="1"/>
            </p:cNvSpPr>
            <p:nvPr/>
          </p:nvSpPr>
          <p:spPr bwMode="auto">
            <a:xfrm>
              <a:off x="4151313" y="4432300"/>
              <a:ext cx="385763" cy="382588"/>
            </a:xfrm>
            <a:custGeom>
              <a:avLst/>
              <a:gdLst/>
              <a:ahLst/>
              <a:cxnLst>
                <a:cxn ang="0">
                  <a:pos x="822" y="97"/>
                </a:cxn>
                <a:cxn ang="0">
                  <a:pos x="713" y="47"/>
                </a:cxn>
                <a:cxn ang="0">
                  <a:pos x="508" y="2"/>
                </a:cxn>
                <a:cxn ang="0">
                  <a:pos x="410" y="7"/>
                </a:cxn>
                <a:cxn ang="0">
                  <a:pos x="266" y="28"/>
                </a:cxn>
                <a:cxn ang="0">
                  <a:pos x="160" y="78"/>
                </a:cxn>
                <a:cxn ang="0">
                  <a:pos x="92" y="148"/>
                </a:cxn>
                <a:cxn ang="0">
                  <a:pos x="34" y="259"/>
                </a:cxn>
                <a:cxn ang="0">
                  <a:pos x="7" y="381"/>
                </a:cxn>
                <a:cxn ang="0">
                  <a:pos x="0" y="531"/>
                </a:cxn>
                <a:cxn ang="0">
                  <a:pos x="28" y="650"/>
                </a:cxn>
                <a:cxn ang="0">
                  <a:pos x="88" y="760"/>
                </a:cxn>
                <a:cxn ang="0">
                  <a:pos x="173" y="846"/>
                </a:cxn>
                <a:cxn ang="0">
                  <a:pos x="293" y="918"/>
                </a:cxn>
                <a:cxn ang="0">
                  <a:pos x="389" y="950"/>
                </a:cxn>
                <a:cxn ang="0">
                  <a:pos x="551" y="964"/>
                </a:cxn>
                <a:cxn ang="0">
                  <a:pos x="620" y="955"/>
                </a:cxn>
                <a:cxn ang="0">
                  <a:pos x="731" y="925"/>
                </a:cxn>
                <a:cxn ang="0">
                  <a:pos x="836" y="875"/>
                </a:cxn>
                <a:cxn ang="0">
                  <a:pos x="896" y="807"/>
                </a:cxn>
                <a:cxn ang="0">
                  <a:pos x="938" y="696"/>
                </a:cxn>
                <a:cxn ang="0">
                  <a:pos x="972" y="462"/>
                </a:cxn>
                <a:cxn ang="0">
                  <a:pos x="975" y="377"/>
                </a:cxn>
                <a:cxn ang="0">
                  <a:pos x="955" y="270"/>
                </a:cxn>
                <a:cxn ang="0">
                  <a:pos x="908" y="173"/>
                </a:cxn>
                <a:cxn ang="0">
                  <a:pos x="922" y="475"/>
                </a:cxn>
                <a:cxn ang="0">
                  <a:pos x="914" y="555"/>
                </a:cxn>
                <a:cxn ang="0">
                  <a:pos x="890" y="695"/>
                </a:cxn>
                <a:cxn ang="0">
                  <a:pos x="835" y="810"/>
                </a:cxn>
                <a:cxn ang="0">
                  <a:pos x="754" y="869"/>
                </a:cxn>
                <a:cxn ang="0">
                  <a:pos x="633" y="903"/>
                </a:cxn>
                <a:cxn ang="0">
                  <a:pos x="555" y="920"/>
                </a:cxn>
                <a:cxn ang="0">
                  <a:pos x="428" y="912"/>
                </a:cxn>
                <a:cxn ang="0">
                  <a:pos x="311" y="875"/>
                </a:cxn>
                <a:cxn ang="0">
                  <a:pos x="211" y="811"/>
                </a:cxn>
                <a:cxn ang="0">
                  <a:pos x="126" y="731"/>
                </a:cxn>
                <a:cxn ang="0">
                  <a:pos x="73" y="641"/>
                </a:cxn>
                <a:cxn ang="0">
                  <a:pos x="46" y="540"/>
                </a:cxn>
                <a:cxn ang="0">
                  <a:pos x="50" y="372"/>
                </a:cxn>
                <a:cxn ang="0">
                  <a:pos x="81" y="254"/>
                </a:cxn>
                <a:cxn ang="0">
                  <a:pos x="130" y="174"/>
                </a:cxn>
                <a:cxn ang="0">
                  <a:pos x="219" y="101"/>
                </a:cxn>
                <a:cxn ang="0">
                  <a:pos x="319" y="63"/>
                </a:cxn>
                <a:cxn ang="0">
                  <a:pos x="455" y="51"/>
                </a:cxn>
                <a:cxn ang="0">
                  <a:pos x="475" y="50"/>
                </a:cxn>
                <a:cxn ang="0">
                  <a:pos x="527" y="49"/>
                </a:cxn>
                <a:cxn ang="0">
                  <a:pos x="637" y="70"/>
                </a:cxn>
                <a:cxn ang="0">
                  <a:pos x="768" y="118"/>
                </a:cxn>
                <a:cxn ang="0">
                  <a:pos x="863" y="193"/>
                </a:cxn>
                <a:cxn ang="0">
                  <a:pos x="907" y="271"/>
                </a:cxn>
                <a:cxn ang="0">
                  <a:pos x="930" y="393"/>
                </a:cxn>
                <a:cxn ang="0">
                  <a:pos x="922" y="475"/>
                </a:cxn>
              </a:cxnLst>
              <a:rect l="0" t="0" r="r" b="b"/>
              <a:pathLst>
                <a:path w="975" h="964">
                  <a:moveTo>
                    <a:pt x="879" y="142"/>
                  </a:moveTo>
                  <a:lnTo>
                    <a:pt x="879" y="142"/>
                  </a:lnTo>
                  <a:lnTo>
                    <a:pt x="861" y="125"/>
                  </a:lnTo>
                  <a:lnTo>
                    <a:pt x="843" y="110"/>
                  </a:lnTo>
                  <a:lnTo>
                    <a:pt x="822" y="97"/>
                  </a:lnTo>
                  <a:lnTo>
                    <a:pt x="801" y="84"/>
                  </a:lnTo>
                  <a:lnTo>
                    <a:pt x="780" y="74"/>
                  </a:lnTo>
                  <a:lnTo>
                    <a:pt x="758" y="64"/>
                  </a:lnTo>
                  <a:lnTo>
                    <a:pt x="735" y="55"/>
                  </a:lnTo>
                  <a:lnTo>
                    <a:pt x="713" y="47"/>
                  </a:lnTo>
                  <a:lnTo>
                    <a:pt x="667" y="34"/>
                  </a:lnTo>
                  <a:lnTo>
                    <a:pt x="619" y="23"/>
                  </a:lnTo>
                  <a:lnTo>
                    <a:pt x="525" y="4"/>
                  </a:lnTo>
                  <a:lnTo>
                    <a:pt x="525" y="4"/>
                  </a:lnTo>
                  <a:lnTo>
                    <a:pt x="508" y="2"/>
                  </a:lnTo>
                  <a:lnTo>
                    <a:pt x="491" y="0"/>
                  </a:lnTo>
                  <a:lnTo>
                    <a:pt x="474" y="2"/>
                  </a:lnTo>
                  <a:lnTo>
                    <a:pt x="457" y="6"/>
                  </a:lnTo>
                  <a:lnTo>
                    <a:pt x="457" y="6"/>
                  </a:lnTo>
                  <a:lnTo>
                    <a:pt x="410" y="7"/>
                  </a:lnTo>
                  <a:lnTo>
                    <a:pt x="361" y="10"/>
                  </a:lnTo>
                  <a:lnTo>
                    <a:pt x="336" y="13"/>
                  </a:lnTo>
                  <a:lnTo>
                    <a:pt x="313" y="17"/>
                  </a:lnTo>
                  <a:lnTo>
                    <a:pt x="289" y="21"/>
                  </a:lnTo>
                  <a:lnTo>
                    <a:pt x="266" y="28"/>
                  </a:lnTo>
                  <a:lnTo>
                    <a:pt x="243" y="34"/>
                  </a:lnTo>
                  <a:lnTo>
                    <a:pt x="221" y="44"/>
                  </a:lnTo>
                  <a:lnTo>
                    <a:pt x="200" y="53"/>
                  </a:lnTo>
                  <a:lnTo>
                    <a:pt x="179" y="64"/>
                  </a:lnTo>
                  <a:lnTo>
                    <a:pt x="160" y="78"/>
                  </a:lnTo>
                  <a:lnTo>
                    <a:pt x="140" y="92"/>
                  </a:lnTo>
                  <a:lnTo>
                    <a:pt x="123" y="109"/>
                  </a:lnTo>
                  <a:lnTo>
                    <a:pt x="107" y="127"/>
                  </a:lnTo>
                  <a:lnTo>
                    <a:pt x="107" y="127"/>
                  </a:lnTo>
                  <a:lnTo>
                    <a:pt x="92" y="148"/>
                  </a:lnTo>
                  <a:lnTo>
                    <a:pt x="77" y="169"/>
                  </a:lnTo>
                  <a:lnTo>
                    <a:pt x="64" y="191"/>
                  </a:lnTo>
                  <a:lnTo>
                    <a:pt x="52" y="214"/>
                  </a:lnTo>
                  <a:lnTo>
                    <a:pt x="43" y="237"/>
                  </a:lnTo>
                  <a:lnTo>
                    <a:pt x="34" y="259"/>
                  </a:lnTo>
                  <a:lnTo>
                    <a:pt x="26" y="283"/>
                  </a:lnTo>
                  <a:lnTo>
                    <a:pt x="20" y="306"/>
                  </a:lnTo>
                  <a:lnTo>
                    <a:pt x="15" y="331"/>
                  </a:lnTo>
                  <a:lnTo>
                    <a:pt x="11" y="356"/>
                  </a:lnTo>
                  <a:lnTo>
                    <a:pt x="7" y="381"/>
                  </a:lnTo>
                  <a:lnTo>
                    <a:pt x="4" y="406"/>
                  </a:lnTo>
                  <a:lnTo>
                    <a:pt x="0" y="455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0" y="531"/>
                  </a:lnTo>
                  <a:lnTo>
                    <a:pt x="3" y="555"/>
                  </a:lnTo>
                  <a:lnTo>
                    <a:pt x="7" y="578"/>
                  </a:lnTo>
                  <a:lnTo>
                    <a:pt x="12" y="602"/>
                  </a:lnTo>
                  <a:lnTo>
                    <a:pt x="20" y="627"/>
                  </a:lnTo>
                  <a:lnTo>
                    <a:pt x="28" y="650"/>
                  </a:lnTo>
                  <a:lnTo>
                    <a:pt x="37" y="674"/>
                  </a:lnTo>
                  <a:lnTo>
                    <a:pt x="49" y="696"/>
                  </a:lnTo>
                  <a:lnTo>
                    <a:pt x="60" y="718"/>
                  </a:lnTo>
                  <a:lnTo>
                    <a:pt x="73" y="741"/>
                  </a:lnTo>
                  <a:lnTo>
                    <a:pt x="88" y="760"/>
                  </a:lnTo>
                  <a:lnTo>
                    <a:pt x="103" y="781"/>
                  </a:lnTo>
                  <a:lnTo>
                    <a:pt x="119" y="799"/>
                  </a:lnTo>
                  <a:lnTo>
                    <a:pt x="136" y="816"/>
                  </a:lnTo>
                  <a:lnTo>
                    <a:pt x="154" y="832"/>
                  </a:lnTo>
                  <a:lnTo>
                    <a:pt x="173" y="846"/>
                  </a:lnTo>
                  <a:lnTo>
                    <a:pt x="173" y="846"/>
                  </a:lnTo>
                  <a:lnTo>
                    <a:pt x="211" y="873"/>
                  </a:lnTo>
                  <a:lnTo>
                    <a:pt x="251" y="896"/>
                  </a:lnTo>
                  <a:lnTo>
                    <a:pt x="272" y="908"/>
                  </a:lnTo>
                  <a:lnTo>
                    <a:pt x="293" y="918"/>
                  </a:lnTo>
                  <a:lnTo>
                    <a:pt x="315" y="928"/>
                  </a:lnTo>
                  <a:lnTo>
                    <a:pt x="336" y="935"/>
                  </a:lnTo>
                  <a:lnTo>
                    <a:pt x="336" y="935"/>
                  </a:lnTo>
                  <a:lnTo>
                    <a:pt x="362" y="945"/>
                  </a:lnTo>
                  <a:lnTo>
                    <a:pt x="389" y="950"/>
                  </a:lnTo>
                  <a:lnTo>
                    <a:pt x="416" y="955"/>
                  </a:lnTo>
                  <a:lnTo>
                    <a:pt x="442" y="958"/>
                  </a:lnTo>
                  <a:lnTo>
                    <a:pt x="470" y="960"/>
                  </a:lnTo>
                  <a:lnTo>
                    <a:pt x="497" y="962"/>
                  </a:lnTo>
                  <a:lnTo>
                    <a:pt x="551" y="964"/>
                  </a:lnTo>
                  <a:lnTo>
                    <a:pt x="551" y="964"/>
                  </a:lnTo>
                  <a:lnTo>
                    <a:pt x="564" y="964"/>
                  </a:lnTo>
                  <a:lnTo>
                    <a:pt x="574" y="964"/>
                  </a:lnTo>
                  <a:lnTo>
                    <a:pt x="598" y="960"/>
                  </a:lnTo>
                  <a:lnTo>
                    <a:pt x="620" y="955"/>
                  </a:lnTo>
                  <a:lnTo>
                    <a:pt x="642" y="948"/>
                  </a:lnTo>
                  <a:lnTo>
                    <a:pt x="687" y="934"/>
                  </a:lnTo>
                  <a:lnTo>
                    <a:pt x="709" y="929"/>
                  </a:lnTo>
                  <a:lnTo>
                    <a:pt x="731" y="925"/>
                  </a:lnTo>
                  <a:lnTo>
                    <a:pt x="731" y="925"/>
                  </a:lnTo>
                  <a:lnTo>
                    <a:pt x="752" y="920"/>
                  </a:lnTo>
                  <a:lnTo>
                    <a:pt x="773" y="912"/>
                  </a:lnTo>
                  <a:lnTo>
                    <a:pt x="795" y="903"/>
                  </a:lnTo>
                  <a:lnTo>
                    <a:pt x="816" y="890"/>
                  </a:lnTo>
                  <a:lnTo>
                    <a:pt x="836" y="875"/>
                  </a:lnTo>
                  <a:lnTo>
                    <a:pt x="854" y="861"/>
                  </a:lnTo>
                  <a:lnTo>
                    <a:pt x="870" y="844"/>
                  </a:lnTo>
                  <a:lnTo>
                    <a:pt x="883" y="827"/>
                  </a:lnTo>
                  <a:lnTo>
                    <a:pt x="883" y="827"/>
                  </a:lnTo>
                  <a:lnTo>
                    <a:pt x="896" y="807"/>
                  </a:lnTo>
                  <a:lnTo>
                    <a:pt x="907" y="785"/>
                  </a:lnTo>
                  <a:lnTo>
                    <a:pt x="916" y="764"/>
                  </a:lnTo>
                  <a:lnTo>
                    <a:pt x="925" y="742"/>
                  </a:lnTo>
                  <a:lnTo>
                    <a:pt x="931" y="720"/>
                  </a:lnTo>
                  <a:lnTo>
                    <a:pt x="938" y="696"/>
                  </a:lnTo>
                  <a:lnTo>
                    <a:pt x="943" y="674"/>
                  </a:lnTo>
                  <a:lnTo>
                    <a:pt x="949" y="650"/>
                  </a:lnTo>
                  <a:lnTo>
                    <a:pt x="956" y="603"/>
                  </a:lnTo>
                  <a:lnTo>
                    <a:pt x="962" y="556"/>
                  </a:lnTo>
                  <a:lnTo>
                    <a:pt x="972" y="462"/>
                  </a:lnTo>
                  <a:lnTo>
                    <a:pt x="972" y="462"/>
                  </a:lnTo>
                  <a:lnTo>
                    <a:pt x="973" y="441"/>
                  </a:lnTo>
                  <a:lnTo>
                    <a:pt x="975" y="420"/>
                  </a:lnTo>
                  <a:lnTo>
                    <a:pt x="975" y="399"/>
                  </a:lnTo>
                  <a:lnTo>
                    <a:pt x="975" y="377"/>
                  </a:lnTo>
                  <a:lnTo>
                    <a:pt x="972" y="355"/>
                  </a:lnTo>
                  <a:lnTo>
                    <a:pt x="969" y="334"/>
                  </a:lnTo>
                  <a:lnTo>
                    <a:pt x="966" y="312"/>
                  </a:lnTo>
                  <a:lnTo>
                    <a:pt x="962" y="291"/>
                  </a:lnTo>
                  <a:lnTo>
                    <a:pt x="955" y="270"/>
                  </a:lnTo>
                  <a:lnTo>
                    <a:pt x="949" y="249"/>
                  </a:lnTo>
                  <a:lnTo>
                    <a:pt x="939" y="229"/>
                  </a:lnTo>
                  <a:lnTo>
                    <a:pt x="930" y="210"/>
                  </a:lnTo>
                  <a:lnTo>
                    <a:pt x="920" y="191"/>
                  </a:lnTo>
                  <a:lnTo>
                    <a:pt x="908" y="173"/>
                  </a:lnTo>
                  <a:lnTo>
                    <a:pt x="895" y="157"/>
                  </a:lnTo>
                  <a:lnTo>
                    <a:pt x="879" y="142"/>
                  </a:lnTo>
                  <a:lnTo>
                    <a:pt x="879" y="142"/>
                  </a:lnTo>
                  <a:close/>
                  <a:moveTo>
                    <a:pt x="922" y="475"/>
                  </a:moveTo>
                  <a:lnTo>
                    <a:pt x="922" y="475"/>
                  </a:lnTo>
                  <a:lnTo>
                    <a:pt x="920" y="486"/>
                  </a:lnTo>
                  <a:lnTo>
                    <a:pt x="918" y="495"/>
                  </a:lnTo>
                  <a:lnTo>
                    <a:pt x="918" y="514"/>
                  </a:lnTo>
                  <a:lnTo>
                    <a:pt x="917" y="534"/>
                  </a:lnTo>
                  <a:lnTo>
                    <a:pt x="914" y="555"/>
                  </a:lnTo>
                  <a:lnTo>
                    <a:pt x="914" y="555"/>
                  </a:lnTo>
                  <a:lnTo>
                    <a:pt x="904" y="624"/>
                  </a:lnTo>
                  <a:lnTo>
                    <a:pt x="897" y="659"/>
                  </a:lnTo>
                  <a:lnTo>
                    <a:pt x="890" y="695"/>
                  </a:lnTo>
                  <a:lnTo>
                    <a:pt x="890" y="695"/>
                  </a:lnTo>
                  <a:lnTo>
                    <a:pt x="882" y="721"/>
                  </a:lnTo>
                  <a:lnTo>
                    <a:pt x="873" y="746"/>
                  </a:lnTo>
                  <a:lnTo>
                    <a:pt x="862" y="769"/>
                  </a:lnTo>
                  <a:lnTo>
                    <a:pt x="849" y="790"/>
                  </a:lnTo>
                  <a:lnTo>
                    <a:pt x="835" y="810"/>
                  </a:lnTo>
                  <a:lnTo>
                    <a:pt x="816" y="828"/>
                  </a:lnTo>
                  <a:lnTo>
                    <a:pt x="797" y="845"/>
                  </a:lnTo>
                  <a:lnTo>
                    <a:pt x="772" y="860"/>
                  </a:lnTo>
                  <a:lnTo>
                    <a:pt x="772" y="860"/>
                  </a:lnTo>
                  <a:lnTo>
                    <a:pt x="754" y="869"/>
                  </a:lnTo>
                  <a:lnTo>
                    <a:pt x="735" y="877"/>
                  </a:lnTo>
                  <a:lnTo>
                    <a:pt x="714" y="883"/>
                  </a:lnTo>
                  <a:lnTo>
                    <a:pt x="695" y="888"/>
                  </a:lnTo>
                  <a:lnTo>
                    <a:pt x="654" y="897"/>
                  </a:lnTo>
                  <a:lnTo>
                    <a:pt x="633" y="903"/>
                  </a:lnTo>
                  <a:lnTo>
                    <a:pt x="614" y="909"/>
                  </a:lnTo>
                  <a:lnTo>
                    <a:pt x="614" y="909"/>
                  </a:lnTo>
                  <a:lnTo>
                    <a:pt x="595" y="916"/>
                  </a:lnTo>
                  <a:lnTo>
                    <a:pt x="576" y="918"/>
                  </a:lnTo>
                  <a:lnTo>
                    <a:pt x="555" y="920"/>
                  </a:lnTo>
                  <a:lnTo>
                    <a:pt x="534" y="920"/>
                  </a:lnTo>
                  <a:lnTo>
                    <a:pt x="493" y="917"/>
                  </a:lnTo>
                  <a:lnTo>
                    <a:pt x="453" y="913"/>
                  </a:lnTo>
                  <a:lnTo>
                    <a:pt x="453" y="913"/>
                  </a:lnTo>
                  <a:lnTo>
                    <a:pt x="428" y="912"/>
                  </a:lnTo>
                  <a:lnTo>
                    <a:pt x="404" y="908"/>
                  </a:lnTo>
                  <a:lnTo>
                    <a:pt x="379" y="901"/>
                  </a:lnTo>
                  <a:lnTo>
                    <a:pt x="356" y="895"/>
                  </a:lnTo>
                  <a:lnTo>
                    <a:pt x="334" y="886"/>
                  </a:lnTo>
                  <a:lnTo>
                    <a:pt x="311" y="875"/>
                  </a:lnTo>
                  <a:lnTo>
                    <a:pt x="291" y="863"/>
                  </a:lnTo>
                  <a:lnTo>
                    <a:pt x="268" y="850"/>
                  </a:lnTo>
                  <a:lnTo>
                    <a:pt x="268" y="850"/>
                  </a:lnTo>
                  <a:lnTo>
                    <a:pt x="229" y="824"/>
                  </a:lnTo>
                  <a:lnTo>
                    <a:pt x="211" y="811"/>
                  </a:lnTo>
                  <a:lnTo>
                    <a:pt x="192" y="798"/>
                  </a:lnTo>
                  <a:lnTo>
                    <a:pt x="174" y="784"/>
                  </a:lnTo>
                  <a:lnTo>
                    <a:pt x="157" y="768"/>
                  </a:lnTo>
                  <a:lnTo>
                    <a:pt x="141" y="751"/>
                  </a:lnTo>
                  <a:lnTo>
                    <a:pt x="126" y="731"/>
                  </a:lnTo>
                  <a:lnTo>
                    <a:pt x="126" y="731"/>
                  </a:lnTo>
                  <a:lnTo>
                    <a:pt x="111" y="712"/>
                  </a:lnTo>
                  <a:lnTo>
                    <a:pt x="98" y="690"/>
                  </a:lnTo>
                  <a:lnTo>
                    <a:pt x="85" y="666"/>
                  </a:lnTo>
                  <a:lnTo>
                    <a:pt x="73" y="641"/>
                  </a:lnTo>
                  <a:lnTo>
                    <a:pt x="63" y="615"/>
                  </a:lnTo>
                  <a:lnTo>
                    <a:pt x="55" y="590"/>
                  </a:lnTo>
                  <a:lnTo>
                    <a:pt x="49" y="564"/>
                  </a:lnTo>
                  <a:lnTo>
                    <a:pt x="46" y="540"/>
                  </a:lnTo>
                  <a:lnTo>
                    <a:pt x="46" y="540"/>
                  </a:lnTo>
                  <a:lnTo>
                    <a:pt x="43" y="495"/>
                  </a:lnTo>
                  <a:lnTo>
                    <a:pt x="45" y="446"/>
                  </a:lnTo>
                  <a:lnTo>
                    <a:pt x="46" y="421"/>
                  </a:lnTo>
                  <a:lnTo>
                    <a:pt x="47" y="397"/>
                  </a:lnTo>
                  <a:lnTo>
                    <a:pt x="50" y="372"/>
                  </a:lnTo>
                  <a:lnTo>
                    <a:pt x="55" y="348"/>
                  </a:lnTo>
                  <a:lnTo>
                    <a:pt x="59" y="323"/>
                  </a:lnTo>
                  <a:lnTo>
                    <a:pt x="66" y="300"/>
                  </a:lnTo>
                  <a:lnTo>
                    <a:pt x="73" y="276"/>
                  </a:lnTo>
                  <a:lnTo>
                    <a:pt x="81" y="254"/>
                  </a:lnTo>
                  <a:lnTo>
                    <a:pt x="92" y="232"/>
                  </a:lnTo>
                  <a:lnTo>
                    <a:pt x="103" y="211"/>
                  </a:lnTo>
                  <a:lnTo>
                    <a:pt x="115" y="191"/>
                  </a:lnTo>
                  <a:lnTo>
                    <a:pt x="130" y="174"/>
                  </a:lnTo>
                  <a:lnTo>
                    <a:pt x="130" y="174"/>
                  </a:lnTo>
                  <a:lnTo>
                    <a:pt x="147" y="156"/>
                  </a:lnTo>
                  <a:lnTo>
                    <a:pt x="164" y="139"/>
                  </a:lnTo>
                  <a:lnTo>
                    <a:pt x="182" y="125"/>
                  </a:lnTo>
                  <a:lnTo>
                    <a:pt x="199" y="112"/>
                  </a:lnTo>
                  <a:lnTo>
                    <a:pt x="219" y="101"/>
                  </a:lnTo>
                  <a:lnTo>
                    <a:pt x="238" y="91"/>
                  </a:lnTo>
                  <a:lnTo>
                    <a:pt x="258" y="81"/>
                  </a:lnTo>
                  <a:lnTo>
                    <a:pt x="277" y="75"/>
                  </a:lnTo>
                  <a:lnTo>
                    <a:pt x="298" y="68"/>
                  </a:lnTo>
                  <a:lnTo>
                    <a:pt x="319" y="63"/>
                  </a:lnTo>
                  <a:lnTo>
                    <a:pt x="342" y="59"/>
                  </a:lnTo>
                  <a:lnTo>
                    <a:pt x="362" y="57"/>
                  </a:lnTo>
                  <a:lnTo>
                    <a:pt x="408" y="53"/>
                  </a:lnTo>
                  <a:lnTo>
                    <a:pt x="455" y="51"/>
                  </a:lnTo>
                  <a:lnTo>
                    <a:pt x="455" y="51"/>
                  </a:lnTo>
                  <a:lnTo>
                    <a:pt x="462" y="51"/>
                  </a:lnTo>
                  <a:lnTo>
                    <a:pt x="462" y="51"/>
                  </a:lnTo>
                  <a:lnTo>
                    <a:pt x="467" y="51"/>
                  </a:lnTo>
                  <a:lnTo>
                    <a:pt x="467" y="51"/>
                  </a:lnTo>
                  <a:lnTo>
                    <a:pt x="475" y="50"/>
                  </a:lnTo>
                  <a:lnTo>
                    <a:pt x="480" y="47"/>
                  </a:lnTo>
                  <a:lnTo>
                    <a:pt x="480" y="47"/>
                  </a:lnTo>
                  <a:lnTo>
                    <a:pt x="492" y="46"/>
                  </a:lnTo>
                  <a:lnTo>
                    <a:pt x="504" y="46"/>
                  </a:lnTo>
                  <a:lnTo>
                    <a:pt x="527" y="49"/>
                  </a:lnTo>
                  <a:lnTo>
                    <a:pt x="572" y="55"/>
                  </a:lnTo>
                  <a:lnTo>
                    <a:pt x="572" y="55"/>
                  </a:lnTo>
                  <a:lnTo>
                    <a:pt x="594" y="58"/>
                  </a:lnTo>
                  <a:lnTo>
                    <a:pt x="615" y="63"/>
                  </a:lnTo>
                  <a:lnTo>
                    <a:pt x="637" y="70"/>
                  </a:lnTo>
                  <a:lnTo>
                    <a:pt x="661" y="76"/>
                  </a:lnTo>
                  <a:lnTo>
                    <a:pt x="704" y="91"/>
                  </a:lnTo>
                  <a:lnTo>
                    <a:pt x="746" y="108"/>
                  </a:lnTo>
                  <a:lnTo>
                    <a:pt x="746" y="108"/>
                  </a:lnTo>
                  <a:lnTo>
                    <a:pt x="768" y="118"/>
                  </a:lnTo>
                  <a:lnTo>
                    <a:pt x="789" y="130"/>
                  </a:lnTo>
                  <a:lnTo>
                    <a:pt x="810" y="143"/>
                  </a:lnTo>
                  <a:lnTo>
                    <a:pt x="829" y="159"/>
                  </a:lnTo>
                  <a:lnTo>
                    <a:pt x="848" y="174"/>
                  </a:lnTo>
                  <a:lnTo>
                    <a:pt x="863" y="193"/>
                  </a:lnTo>
                  <a:lnTo>
                    <a:pt x="879" y="212"/>
                  </a:lnTo>
                  <a:lnTo>
                    <a:pt x="891" y="233"/>
                  </a:lnTo>
                  <a:lnTo>
                    <a:pt x="891" y="233"/>
                  </a:lnTo>
                  <a:lnTo>
                    <a:pt x="900" y="251"/>
                  </a:lnTo>
                  <a:lnTo>
                    <a:pt x="907" y="271"/>
                  </a:lnTo>
                  <a:lnTo>
                    <a:pt x="913" y="291"/>
                  </a:lnTo>
                  <a:lnTo>
                    <a:pt x="918" y="312"/>
                  </a:lnTo>
                  <a:lnTo>
                    <a:pt x="922" y="333"/>
                  </a:lnTo>
                  <a:lnTo>
                    <a:pt x="925" y="352"/>
                  </a:lnTo>
                  <a:lnTo>
                    <a:pt x="930" y="393"/>
                  </a:lnTo>
                  <a:lnTo>
                    <a:pt x="930" y="393"/>
                  </a:lnTo>
                  <a:lnTo>
                    <a:pt x="930" y="414"/>
                  </a:lnTo>
                  <a:lnTo>
                    <a:pt x="929" y="435"/>
                  </a:lnTo>
                  <a:lnTo>
                    <a:pt x="926" y="455"/>
                  </a:lnTo>
                  <a:lnTo>
                    <a:pt x="922" y="475"/>
                  </a:lnTo>
                  <a:lnTo>
                    <a:pt x="922" y="47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</p:grpSp>
      <p:sp>
        <p:nvSpPr>
          <p:cNvPr id="171" name="文本框 170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172" name="组合 171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173" name="图片 1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174" name="文本框 173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04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  <p:bldP spid="209" grpId="0"/>
      <p:bldP spid="210" grpId="0"/>
      <p:bldP spid="211" grpId="0"/>
      <p:bldP spid="171" grpId="0"/>
    </p:bldLst>
  </p:timing>
</p:sld>
</file>

<file path=ppt/slides/slide22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任意多边形 51"/>
          <p:cNvSpPr/>
          <p:nvPr/>
        </p:nvSpPr>
        <p:spPr>
          <a:xfrm>
            <a:off x="1343472" y="1898881"/>
            <a:ext cx="170777" cy="4109980"/>
          </a:xfrm>
          <a:custGeom>
            <a:avLst/>
            <a:gdLst>
              <a:gd name="connsiteX0" fmla="*/ 1142 w 334516"/>
              <a:gd name="connsiteY0" fmla="*/ 508256 h 5195141"/>
              <a:gd name="connsiteX1" fmla="*/ 149732 w 334516"/>
              <a:gd name="connsiteY1" fmla="*/ 4760216 h 5195141"/>
              <a:gd name="connsiteX2" fmla="*/ 332612 w 334516"/>
              <a:gd name="connsiteY2" fmla="*/ 4577336 h 5195141"/>
              <a:gd name="connsiteX3" fmla="*/ 229742 w 334516"/>
              <a:gd name="connsiteY3" fmla="*/ 531116 h 5195141"/>
              <a:gd name="connsiteX4" fmla="*/ 1142 w 334516"/>
              <a:gd name="connsiteY4" fmla="*/ 508256 h 5195141"/>
              <a:gd name="connsiteX0-1" fmla="*/ 725 w 334099"/>
              <a:gd name="connsiteY0-2" fmla="*/ 508256 h 5164770"/>
              <a:gd name="connsiteX1-3" fmla="*/ 149315 w 334099"/>
              <a:gd name="connsiteY1-4" fmla="*/ 4760216 h 5164770"/>
              <a:gd name="connsiteX2-5" fmla="*/ 332195 w 334099"/>
              <a:gd name="connsiteY2-6" fmla="*/ 4577336 h 5164770"/>
              <a:gd name="connsiteX3-7" fmla="*/ 229325 w 334099"/>
              <a:gd name="connsiteY3-8" fmla="*/ 531116 h 5164770"/>
              <a:gd name="connsiteX4-9" fmla="*/ 725 w 334099"/>
              <a:gd name="connsiteY4-10" fmla="*/ 508256 h 5164770"/>
              <a:gd name="connsiteX0-11" fmla="*/ 5231 w 338605"/>
              <a:gd name="connsiteY0-12" fmla="*/ 508256 h 5164770"/>
              <a:gd name="connsiteX1-13" fmla="*/ 61921 w 338605"/>
              <a:gd name="connsiteY1-14" fmla="*/ 4760216 h 5164770"/>
              <a:gd name="connsiteX2-15" fmla="*/ 336701 w 338605"/>
              <a:gd name="connsiteY2-16" fmla="*/ 4577336 h 5164770"/>
              <a:gd name="connsiteX3-17" fmla="*/ 233831 w 338605"/>
              <a:gd name="connsiteY3-18" fmla="*/ 531116 h 5164770"/>
              <a:gd name="connsiteX4-19" fmla="*/ 5231 w 338605"/>
              <a:gd name="connsiteY4-20" fmla="*/ 508256 h 5164770"/>
              <a:gd name="connsiteX0-21" fmla="*/ 1317 w 334691"/>
              <a:gd name="connsiteY0-22" fmla="*/ 509201 h 5174270"/>
              <a:gd name="connsiteX1-23" fmla="*/ 126931 w 334691"/>
              <a:gd name="connsiteY1-24" fmla="*/ 4775919 h 5174270"/>
              <a:gd name="connsiteX2-25" fmla="*/ 332787 w 334691"/>
              <a:gd name="connsiteY2-26" fmla="*/ 4578281 h 5174270"/>
              <a:gd name="connsiteX3-27" fmla="*/ 229917 w 334691"/>
              <a:gd name="connsiteY3-28" fmla="*/ 532061 h 5174270"/>
              <a:gd name="connsiteX4-29" fmla="*/ 1317 w 334691"/>
              <a:gd name="connsiteY4-30" fmla="*/ 509201 h 5174270"/>
            </a:gdLst>
            <a:ahLst/>
            <a:cxnLst>
              <a:cxn ang="0">
                <a:pos x="connsiteX0-21" y="connsiteY0-22"/>
              </a:cxn>
              <a:cxn ang="0">
                <a:pos x="connsiteX1-23" y="connsiteY1-24"/>
              </a:cxn>
              <a:cxn ang="0">
                <a:pos x="connsiteX2-25" y="connsiteY2-26"/>
              </a:cxn>
              <a:cxn ang="0">
                <a:pos x="connsiteX3-27" y="connsiteY3-28"/>
              </a:cxn>
              <a:cxn ang="0">
                <a:pos x="connsiteX4-29" y="connsiteY4-30"/>
              </a:cxn>
            </a:cxnLst>
            <a:rect l="l" t="t" r="r" b="b"/>
            <a:pathLst>
              <a:path w="334691" h="5174270">
                <a:moveTo>
                  <a:pt x="1317" y="509201"/>
                </a:moveTo>
                <a:cubicBezTo>
                  <a:pt x="-15847" y="1216511"/>
                  <a:pt x="140611" y="4171533"/>
                  <a:pt x="126931" y="4775919"/>
                </a:cubicBezTo>
                <a:cubicBezTo>
                  <a:pt x="113251" y="5380305"/>
                  <a:pt x="319452" y="5283131"/>
                  <a:pt x="332787" y="4578281"/>
                </a:cubicBezTo>
                <a:cubicBezTo>
                  <a:pt x="346122" y="3873431"/>
                  <a:pt x="287067" y="1212146"/>
                  <a:pt x="229917" y="532061"/>
                </a:cubicBezTo>
                <a:cubicBezTo>
                  <a:pt x="172767" y="-148024"/>
                  <a:pt x="18481" y="-198109"/>
                  <a:pt x="1317" y="50920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3" name="任意多边形 52"/>
          <p:cNvSpPr/>
          <p:nvPr/>
        </p:nvSpPr>
        <p:spPr>
          <a:xfrm>
            <a:off x="2711624" y="1903029"/>
            <a:ext cx="182209" cy="4101339"/>
          </a:xfrm>
          <a:custGeom>
            <a:avLst/>
            <a:gdLst>
              <a:gd name="connsiteX0" fmla="*/ 1142 w 334516"/>
              <a:gd name="connsiteY0" fmla="*/ 508256 h 5195141"/>
              <a:gd name="connsiteX1" fmla="*/ 149732 w 334516"/>
              <a:gd name="connsiteY1" fmla="*/ 4760216 h 5195141"/>
              <a:gd name="connsiteX2" fmla="*/ 332612 w 334516"/>
              <a:gd name="connsiteY2" fmla="*/ 4577336 h 5195141"/>
              <a:gd name="connsiteX3" fmla="*/ 229742 w 334516"/>
              <a:gd name="connsiteY3" fmla="*/ 531116 h 5195141"/>
              <a:gd name="connsiteX4" fmla="*/ 1142 w 334516"/>
              <a:gd name="connsiteY4" fmla="*/ 508256 h 5195141"/>
              <a:gd name="connsiteX0-1" fmla="*/ 1179 w 357095"/>
              <a:gd name="connsiteY0-2" fmla="*/ 503978 h 5163391"/>
              <a:gd name="connsiteX1-3" fmla="*/ 149769 w 357095"/>
              <a:gd name="connsiteY1-4" fmla="*/ 4755938 h 5163391"/>
              <a:gd name="connsiteX2-5" fmla="*/ 355623 w 357095"/>
              <a:gd name="connsiteY2-6" fmla="*/ 4514024 h 5163391"/>
              <a:gd name="connsiteX3-7" fmla="*/ 229779 w 357095"/>
              <a:gd name="connsiteY3-8" fmla="*/ 526838 h 5163391"/>
              <a:gd name="connsiteX4-9" fmla="*/ 1179 w 357095"/>
              <a:gd name="connsiteY4-10" fmla="*/ 503978 h 51633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57095" h="5163391">
                <a:moveTo>
                  <a:pt x="1179" y="503978"/>
                </a:moveTo>
                <a:cubicBezTo>
                  <a:pt x="-12156" y="1208828"/>
                  <a:pt x="90695" y="4087597"/>
                  <a:pt x="149769" y="4755938"/>
                </a:cubicBezTo>
                <a:cubicBezTo>
                  <a:pt x="208843" y="5424279"/>
                  <a:pt x="342288" y="5218874"/>
                  <a:pt x="355623" y="4514024"/>
                </a:cubicBezTo>
                <a:cubicBezTo>
                  <a:pt x="368958" y="3809174"/>
                  <a:pt x="288853" y="1195179"/>
                  <a:pt x="229779" y="526838"/>
                </a:cubicBezTo>
                <a:cubicBezTo>
                  <a:pt x="170705" y="-141503"/>
                  <a:pt x="14514" y="-200872"/>
                  <a:pt x="1179" y="50397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4" name="任意多边形 53"/>
          <p:cNvSpPr/>
          <p:nvPr/>
        </p:nvSpPr>
        <p:spPr>
          <a:xfrm rot="5400000">
            <a:off x="2057693" y="4897345"/>
            <a:ext cx="133440" cy="1314995"/>
          </a:xfrm>
          <a:custGeom>
            <a:avLst/>
            <a:gdLst>
              <a:gd name="connsiteX0" fmla="*/ 1142 w 334516"/>
              <a:gd name="connsiteY0" fmla="*/ 508256 h 5195141"/>
              <a:gd name="connsiteX1" fmla="*/ 149732 w 334516"/>
              <a:gd name="connsiteY1" fmla="*/ 4760216 h 5195141"/>
              <a:gd name="connsiteX2" fmla="*/ 332612 w 334516"/>
              <a:gd name="connsiteY2" fmla="*/ 4577336 h 5195141"/>
              <a:gd name="connsiteX3" fmla="*/ 229742 w 334516"/>
              <a:gd name="connsiteY3" fmla="*/ 531116 h 5195141"/>
              <a:gd name="connsiteX4" fmla="*/ 1142 w 334516"/>
              <a:gd name="connsiteY4" fmla="*/ 508256 h 519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516" h="5195141">
                <a:moveTo>
                  <a:pt x="1142" y="508256"/>
                </a:moveTo>
                <a:cubicBezTo>
                  <a:pt x="-12193" y="1213106"/>
                  <a:pt x="94487" y="4082036"/>
                  <a:pt x="149732" y="4760216"/>
                </a:cubicBezTo>
                <a:cubicBezTo>
                  <a:pt x="204977" y="5438396"/>
                  <a:pt x="319277" y="5282186"/>
                  <a:pt x="332612" y="4577336"/>
                </a:cubicBezTo>
                <a:cubicBezTo>
                  <a:pt x="345947" y="3872486"/>
                  <a:pt x="286892" y="1211201"/>
                  <a:pt x="229742" y="531116"/>
                </a:cubicBezTo>
                <a:cubicBezTo>
                  <a:pt x="172592" y="-148969"/>
                  <a:pt x="14477" y="-196594"/>
                  <a:pt x="1142" y="50825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499762" y="5034254"/>
            <a:ext cx="113685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spc="-300">
                <a:solidFill>
                  <a:schemeClr val="accent1">
                    <a:lumMod val="50000"/>
                  </a:schemeClr>
                </a:solidFill>
                <a:latin typeface="新蒂下午茶基本版" panose="03000600000000000000" pitchFamily="66" charset="-122"/>
                <a:ea typeface="新蒂下午茶基本版" panose="03000600000000000000" pitchFamily="66" charset="-122"/>
              </a:defRPr>
            </a:lvl1pPr>
          </a:lstStyle>
          <a:p>
            <a:pPr/>
            <a:r>
              <a:rPr lang="en-US" altLang="zh-CN" sz="36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2014</a:t>
            </a:r>
            <a:endParaRPr lang="zh-CN" altLang="en-US" sz="3600" b="1" spc="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6" name="任意多边形 55"/>
          <p:cNvSpPr/>
          <p:nvPr/>
        </p:nvSpPr>
        <p:spPr>
          <a:xfrm rot="5400000">
            <a:off x="2057693" y="4161592"/>
            <a:ext cx="133440" cy="1314995"/>
          </a:xfrm>
          <a:custGeom>
            <a:avLst/>
            <a:gdLst>
              <a:gd name="connsiteX0" fmla="*/ 1142 w 334516"/>
              <a:gd name="connsiteY0" fmla="*/ 508256 h 5195141"/>
              <a:gd name="connsiteX1" fmla="*/ 149732 w 334516"/>
              <a:gd name="connsiteY1" fmla="*/ 4760216 h 5195141"/>
              <a:gd name="connsiteX2" fmla="*/ 332612 w 334516"/>
              <a:gd name="connsiteY2" fmla="*/ 4577336 h 5195141"/>
              <a:gd name="connsiteX3" fmla="*/ 229742 w 334516"/>
              <a:gd name="connsiteY3" fmla="*/ 531116 h 5195141"/>
              <a:gd name="connsiteX4" fmla="*/ 1142 w 334516"/>
              <a:gd name="connsiteY4" fmla="*/ 508256 h 519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516" h="5195141">
                <a:moveTo>
                  <a:pt x="1142" y="508256"/>
                </a:moveTo>
                <a:cubicBezTo>
                  <a:pt x="-12193" y="1213106"/>
                  <a:pt x="94487" y="4082036"/>
                  <a:pt x="149732" y="4760216"/>
                </a:cubicBezTo>
                <a:cubicBezTo>
                  <a:pt x="204977" y="5438396"/>
                  <a:pt x="319277" y="5282186"/>
                  <a:pt x="332612" y="4577336"/>
                </a:cubicBezTo>
                <a:cubicBezTo>
                  <a:pt x="345947" y="3872486"/>
                  <a:pt x="286892" y="1211201"/>
                  <a:pt x="229742" y="531116"/>
                </a:cubicBezTo>
                <a:cubicBezTo>
                  <a:pt x="172592" y="-148969"/>
                  <a:pt x="14477" y="-196594"/>
                  <a:pt x="1142" y="50825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518248" y="4265369"/>
            <a:ext cx="113364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spc="-300">
                <a:solidFill>
                  <a:schemeClr val="accent1">
                    <a:lumMod val="50000"/>
                  </a:schemeClr>
                </a:solidFill>
                <a:latin typeface="新蒂下午茶基本版" panose="03000600000000000000" pitchFamily="66" charset="-122"/>
                <a:ea typeface="新蒂下午茶基本版" panose="03000600000000000000" pitchFamily="66" charset="-122"/>
              </a:defRPr>
            </a:lvl1pPr>
          </a:lstStyle>
          <a:p>
            <a:pPr/>
            <a:r>
              <a:rPr lang="en-US" altLang="zh-CN" sz="36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2015</a:t>
            </a:r>
            <a:endParaRPr lang="zh-CN" altLang="en-US" sz="3600" b="1" spc="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8" name="任意多边形 57"/>
          <p:cNvSpPr/>
          <p:nvPr/>
        </p:nvSpPr>
        <p:spPr>
          <a:xfrm rot="5400000">
            <a:off x="2057693" y="3392706"/>
            <a:ext cx="133440" cy="1314995"/>
          </a:xfrm>
          <a:custGeom>
            <a:avLst/>
            <a:gdLst>
              <a:gd name="connsiteX0" fmla="*/ 1142 w 334516"/>
              <a:gd name="connsiteY0" fmla="*/ 508256 h 5195141"/>
              <a:gd name="connsiteX1" fmla="*/ 149732 w 334516"/>
              <a:gd name="connsiteY1" fmla="*/ 4760216 h 5195141"/>
              <a:gd name="connsiteX2" fmla="*/ 332612 w 334516"/>
              <a:gd name="connsiteY2" fmla="*/ 4577336 h 5195141"/>
              <a:gd name="connsiteX3" fmla="*/ 229742 w 334516"/>
              <a:gd name="connsiteY3" fmla="*/ 531116 h 5195141"/>
              <a:gd name="connsiteX4" fmla="*/ 1142 w 334516"/>
              <a:gd name="connsiteY4" fmla="*/ 508256 h 519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516" h="5195141">
                <a:moveTo>
                  <a:pt x="1142" y="508256"/>
                </a:moveTo>
                <a:cubicBezTo>
                  <a:pt x="-12193" y="1213106"/>
                  <a:pt x="94487" y="4082036"/>
                  <a:pt x="149732" y="4760216"/>
                </a:cubicBezTo>
                <a:cubicBezTo>
                  <a:pt x="204977" y="5438396"/>
                  <a:pt x="319277" y="5282186"/>
                  <a:pt x="332612" y="4577336"/>
                </a:cubicBezTo>
                <a:cubicBezTo>
                  <a:pt x="345947" y="3872486"/>
                  <a:pt x="286892" y="1211201"/>
                  <a:pt x="229742" y="531116"/>
                </a:cubicBezTo>
                <a:cubicBezTo>
                  <a:pt x="172592" y="-148969"/>
                  <a:pt x="14477" y="-196594"/>
                  <a:pt x="1142" y="50825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506724" y="3545951"/>
            <a:ext cx="113204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spc="-300">
                <a:solidFill>
                  <a:schemeClr val="accent1">
                    <a:lumMod val="50000"/>
                  </a:schemeClr>
                </a:solidFill>
                <a:latin typeface="新蒂下午茶基本版" panose="03000600000000000000" pitchFamily="66" charset="-122"/>
                <a:ea typeface="新蒂下午茶基本版" panose="03000600000000000000" pitchFamily="66" charset="-122"/>
              </a:defRPr>
            </a:lvl1pPr>
          </a:lstStyle>
          <a:p>
            <a:pPr/>
            <a:r>
              <a:rPr lang="en-US" altLang="zh-CN" sz="36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2016</a:t>
            </a:r>
            <a:endParaRPr lang="zh-CN" altLang="en-US" sz="3600" b="1" spc="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0" name="任意多边形 59"/>
          <p:cNvSpPr/>
          <p:nvPr/>
        </p:nvSpPr>
        <p:spPr>
          <a:xfrm rot="5400000">
            <a:off x="2047569" y="2673288"/>
            <a:ext cx="133440" cy="1314995"/>
          </a:xfrm>
          <a:custGeom>
            <a:avLst/>
            <a:gdLst>
              <a:gd name="connsiteX0" fmla="*/ 1142 w 334516"/>
              <a:gd name="connsiteY0" fmla="*/ 508256 h 5195141"/>
              <a:gd name="connsiteX1" fmla="*/ 149732 w 334516"/>
              <a:gd name="connsiteY1" fmla="*/ 4760216 h 5195141"/>
              <a:gd name="connsiteX2" fmla="*/ 332612 w 334516"/>
              <a:gd name="connsiteY2" fmla="*/ 4577336 h 5195141"/>
              <a:gd name="connsiteX3" fmla="*/ 229742 w 334516"/>
              <a:gd name="connsiteY3" fmla="*/ 531116 h 5195141"/>
              <a:gd name="connsiteX4" fmla="*/ 1142 w 334516"/>
              <a:gd name="connsiteY4" fmla="*/ 508256 h 519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516" h="5195141">
                <a:moveTo>
                  <a:pt x="1142" y="508256"/>
                </a:moveTo>
                <a:cubicBezTo>
                  <a:pt x="-12193" y="1213106"/>
                  <a:pt x="94487" y="4082036"/>
                  <a:pt x="149732" y="4760216"/>
                </a:cubicBezTo>
                <a:cubicBezTo>
                  <a:pt x="204977" y="5438396"/>
                  <a:pt x="319277" y="5282186"/>
                  <a:pt x="332612" y="4577336"/>
                </a:cubicBezTo>
                <a:cubicBezTo>
                  <a:pt x="345947" y="3872486"/>
                  <a:pt x="286892" y="1211201"/>
                  <a:pt x="229742" y="531116"/>
                </a:cubicBezTo>
                <a:cubicBezTo>
                  <a:pt x="172592" y="-148969"/>
                  <a:pt x="14477" y="-196594"/>
                  <a:pt x="1142" y="50825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487488" y="2821516"/>
            <a:ext cx="113524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spc="-300">
                <a:solidFill>
                  <a:schemeClr val="accent1">
                    <a:lumMod val="50000"/>
                  </a:schemeClr>
                </a:solidFill>
                <a:latin typeface="新蒂下午茶基本版" panose="03000600000000000000" pitchFamily="66" charset="-122"/>
                <a:ea typeface="新蒂下午茶基本版" panose="03000600000000000000" pitchFamily="66" charset="-122"/>
              </a:defRPr>
            </a:lvl1pPr>
          </a:lstStyle>
          <a:p>
            <a:pPr/>
            <a:r>
              <a:rPr lang="en-US" altLang="zh-CN" sz="36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2017</a:t>
            </a:r>
            <a:endParaRPr lang="zh-CN" altLang="en-US" sz="3600" b="1" spc="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2" name="任意多边形 61"/>
          <p:cNvSpPr/>
          <p:nvPr/>
        </p:nvSpPr>
        <p:spPr>
          <a:xfrm rot="5400000">
            <a:off x="2047570" y="1948853"/>
            <a:ext cx="133440" cy="1314995"/>
          </a:xfrm>
          <a:custGeom>
            <a:avLst/>
            <a:gdLst>
              <a:gd name="connsiteX0" fmla="*/ 1142 w 334516"/>
              <a:gd name="connsiteY0" fmla="*/ 508256 h 5195141"/>
              <a:gd name="connsiteX1" fmla="*/ 149732 w 334516"/>
              <a:gd name="connsiteY1" fmla="*/ 4760216 h 5195141"/>
              <a:gd name="connsiteX2" fmla="*/ 332612 w 334516"/>
              <a:gd name="connsiteY2" fmla="*/ 4577336 h 5195141"/>
              <a:gd name="connsiteX3" fmla="*/ 229742 w 334516"/>
              <a:gd name="connsiteY3" fmla="*/ 531116 h 5195141"/>
              <a:gd name="connsiteX4" fmla="*/ 1142 w 334516"/>
              <a:gd name="connsiteY4" fmla="*/ 508256 h 519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516" h="5195141">
                <a:moveTo>
                  <a:pt x="1142" y="508256"/>
                </a:moveTo>
                <a:cubicBezTo>
                  <a:pt x="-12193" y="1213106"/>
                  <a:pt x="94487" y="4082036"/>
                  <a:pt x="149732" y="4760216"/>
                </a:cubicBezTo>
                <a:cubicBezTo>
                  <a:pt x="204977" y="5438396"/>
                  <a:pt x="319277" y="5282186"/>
                  <a:pt x="332612" y="4577336"/>
                </a:cubicBezTo>
                <a:cubicBezTo>
                  <a:pt x="345947" y="3872486"/>
                  <a:pt x="286892" y="1211201"/>
                  <a:pt x="229742" y="531116"/>
                </a:cubicBezTo>
                <a:cubicBezTo>
                  <a:pt x="172592" y="-148969"/>
                  <a:pt x="14477" y="-196594"/>
                  <a:pt x="1142" y="50825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499012" y="2060848"/>
            <a:ext cx="113043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spc="-300">
                <a:solidFill>
                  <a:schemeClr val="accent1">
                    <a:lumMod val="50000"/>
                  </a:schemeClr>
                </a:solidFill>
                <a:latin typeface="新蒂下午茶基本版" panose="03000600000000000000" pitchFamily="66" charset="-122"/>
                <a:ea typeface="新蒂下午茶基本版" panose="03000600000000000000" pitchFamily="66" charset="-122"/>
              </a:defRPr>
            </a:lvl1pPr>
          </a:lstStyle>
          <a:p>
            <a:pPr/>
            <a:r>
              <a:rPr lang="en-US" altLang="zh-CN" sz="36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2018</a:t>
            </a:r>
            <a:endParaRPr lang="zh-CN" altLang="en-US" sz="3600" b="1" spc="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080071" y="2309338"/>
            <a:ext cx="6545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en-US" altLang="zh-CN" sz="2000" dirty="0">
                <a:latin typeface="华文细黑" pitchFamily="2" charset="-122"/>
                <a:ea typeface="华文细黑" pitchFamily="2" charset="-122"/>
              </a:rPr>
              <a:t>——</a:t>
            </a:r>
            <a:r>
              <a:rPr lang="zh-CN" altLang="en-US" sz="20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20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2950706" y="5125801"/>
            <a:ext cx="1021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Explore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2950706" y="4398917"/>
            <a:ext cx="1021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Start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2950706" y="3672034"/>
            <a:ext cx="1021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Positioning</a:t>
            </a:r>
          </a:p>
        </p:txBody>
      </p:sp>
      <p:sp>
        <p:nvSpPr>
          <p:cNvPr id="68" name="文本框 67"/>
          <p:cNvSpPr txBox="1"/>
          <p:nvPr/>
        </p:nvSpPr>
        <p:spPr>
          <a:xfrm>
            <a:off x="2950706" y="2945151"/>
            <a:ext cx="1021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Accumulation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2950706" y="2213687"/>
            <a:ext cx="1021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Outbreak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4080070" y="3006706"/>
            <a:ext cx="6545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en-US" altLang="zh-CN" sz="2000" dirty="0">
                <a:latin typeface="华文细黑" pitchFamily="2" charset="-122"/>
                <a:ea typeface="华文细黑" pitchFamily="2" charset="-122"/>
              </a:rPr>
              <a:t>——</a:t>
            </a:r>
            <a:r>
              <a:rPr lang="zh-CN" altLang="en-US" sz="20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20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4080071" y="3783428"/>
            <a:ext cx="6545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en-US" altLang="zh-CN" sz="2000" dirty="0">
                <a:latin typeface="华文细黑" pitchFamily="2" charset="-122"/>
                <a:ea typeface="华文细黑" pitchFamily="2" charset="-122"/>
              </a:rPr>
              <a:t>——</a:t>
            </a:r>
            <a:r>
              <a:rPr lang="zh-CN" altLang="en-US" sz="20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20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4080070" y="4480796"/>
            <a:ext cx="6545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en-US" altLang="zh-CN" sz="2000" dirty="0">
                <a:latin typeface="华文细黑" pitchFamily="2" charset="-122"/>
                <a:ea typeface="华文细黑" pitchFamily="2" charset="-122"/>
              </a:rPr>
              <a:t>—— </a:t>
            </a:r>
            <a:r>
              <a:rPr lang="zh-CN" altLang="en-US" sz="20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20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4080070" y="5221453"/>
            <a:ext cx="6545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en-US" altLang="zh-CN" sz="2000" dirty="0">
                <a:latin typeface="华文细黑" pitchFamily="2" charset="-122"/>
                <a:ea typeface="华文细黑" pitchFamily="2" charset="-122"/>
              </a:rPr>
              <a:t>—— ——</a:t>
            </a:r>
            <a:r>
              <a:rPr lang="zh-CN" altLang="en-US" sz="20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20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138" name="组合 137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139" name="图片 1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140" name="文本框 139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04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5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5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5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8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35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85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35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85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35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85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35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/>
      <p:bldP spid="56" grpId="0" animBg="1"/>
      <p:bldP spid="57" grpId="0"/>
      <p:bldP spid="58" grpId="0" animBg="1"/>
      <p:bldP spid="59" grpId="0"/>
      <p:bldP spid="60" grpId="0" animBg="1"/>
      <p:bldP spid="61" grpId="0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3" grpId="0"/>
      <p:bldP spid="122" grpId="0"/>
      <p:bldP spid="123" grpId="0"/>
      <p:bldP spid="137" grpId="0"/>
    </p:bldLst>
  </p:timing>
</p:sld>
</file>

<file path=ppt/slides/slide23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文本框 145"/>
          <p:cNvSpPr txBox="1"/>
          <p:nvPr/>
        </p:nvSpPr>
        <p:spPr>
          <a:xfrm>
            <a:off x="2844431" y="5103707"/>
            <a:ext cx="467115" cy="500137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+mn-lt"/>
              </a:rPr>
              <a:t>01</a:t>
            </a:r>
            <a:endParaRPr lang="zh-CN" altLang="en-US" sz="2800" dirty="0">
              <a:solidFill>
                <a:prstClr val="black">
                  <a:lumMod val="65000"/>
                  <a:lumOff val="35000"/>
                </a:prst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2424628" y="5553703"/>
            <a:ext cx="1401666" cy="438582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+mn-lt"/>
              </a:rPr>
              <a:t>Add text</a:t>
            </a:r>
          </a:p>
        </p:txBody>
      </p:sp>
      <p:sp>
        <p:nvSpPr>
          <p:cNvPr id="156" name="文本框 155"/>
          <p:cNvSpPr txBox="1"/>
          <p:nvPr/>
        </p:nvSpPr>
        <p:spPr>
          <a:xfrm>
            <a:off x="4842154" y="5103707"/>
            <a:ext cx="544059" cy="500137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+mn-lt"/>
              </a:rPr>
              <a:t>02</a:t>
            </a:r>
            <a:endParaRPr lang="zh-CN" altLang="en-US" sz="2800" dirty="0">
              <a:solidFill>
                <a:prstClr val="black">
                  <a:lumMod val="65000"/>
                  <a:lumOff val="35000"/>
                </a:prst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4391465" y="5553703"/>
            <a:ext cx="1401666" cy="438582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+mn-lt"/>
              </a:rPr>
              <a:t>Add text</a:t>
            </a:r>
          </a:p>
        </p:txBody>
      </p:sp>
      <p:sp>
        <p:nvSpPr>
          <p:cNvPr id="163" name="文本框 162"/>
          <p:cNvSpPr txBox="1"/>
          <p:nvPr/>
        </p:nvSpPr>
        <p:spPr>
          <a:xfrm>
            <a:off x="6933328" y="5103707"/>
            <a:ext cx="555280" cy="500137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+mn-lt"/>
              </a:rPr>
              <a:t>03</a:t>
            </a:r>
            <a:endParaRPr lang="zh-CN" altLang="en-US" sz="2800" dirty="0">
              <a:solidFill>
                <a:prstClr val="black">
                  <a:lumMod val="65000"/>
                  <a:lumOff val="35000"/>
                </a:prst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6540775" y="5553703"/>
            <a:ext cx="1401666" cy="438582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+mn-lt"/>
              </a:rPr>
              <a:t>Add text</a:t>
            </a:r>
          </a:p>
        </p:txBody>
      </p:sp>
      <p:sp>
        <p:nvSpPr>
          <p:cNvPr id="179" name="文本框 178"/>
          <p:cNvSpPr txBox="1"/>
          <p:nvPr/>
        </p:nvSpPr>
        <p:spPr>
          <a:xfrm>
            <a:off x="8842489" y="5103707"/>
            <a:ext cx="568104" cy="500137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+mn-lt"/>
              </a:rPr>
              <a:t>04</a:t>
            </a:r>
            <a:endParaRPr lang="zh-CN" altLang="en-US" sz="2800" dirty="0">
              <a:solidFill>
                <a:prstClr val="black">
                  <a:lumMod val="65000"/>
                  <a:lumOff val="35000"/>
                </a:prst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8444325" y="5553703"/>
            <a:ext cx="1401666" cy="438582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+mn-lt"/>
              </a:rPr>
              <a:t>Add text</a:t>
            </a:r>
          </a:p>
        </p:txBody>
      </p:sp>
      <p:sp>
        <p:nvSpPr>
          <p:cNvPr id="181" name="文本框 180"/>
          <p:cNvSpPr txBox="1"/>
          <p:nvPr/>
        </p:nvSpPr>
        <p:spPr>
          <a:xfrm>
            <a:off x="2642779" y="1792994"/>
            <a:ext cx="7028332" cy="13003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/>
            <a:r>
              <a:rPr lang="zh-CN" altLang="en-US" sz="16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 Click here to add a text description, text size, font, color can be modified according to their own needs. Click here to add a text description, text size, font, color can be modified according to their own needs.</a:t>
            </a:r>
            <a:endParaRPr lang="en-US" altLang="zh-CN" sz="16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  <a:p>
            <a:endParaRPr lang="en-US" altLang="zh-CN" sz="16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090955" y="2930174"/>
            <a:ext cx="1776397" cy="2038324"/>
            <a:chOff x="2090955" y="2930174"/>
            <a:chExt cx="1776397" cy="2038324"/>
          </a:xfrm>
        </p:grpSpPr>
        <p:grpSp>
          <p:nvGrpSpPr>
            <p:cNvPr id="143" name="组合 142"/>
            <p:cNvGrpSpPr/>
            <p:nvPr/>
          </p:nvGrpSpPr>
          <p:grpSpPr>
            <a:xfrm>
              <a:off x="2628504" y="3384384"/>
              <a:ext cx="909638" cy="901304"/>
              <a:chOff x="8185151" y="600075"/>
              <a:chExt cx="1212850" cy="1201738"/>
            </a:xfrm>
            <a:blipFill>
              <a:blip r:embed="rId4"/>
              <a:stretch>
                <a:fillRect b="-14000"/>
              </a:stretch>
            </a:blipFill>
          </p:grpSpPr>
          <p:sp>
            <p:nvSpPr>
              <p:cNvPr id="144" name="Freeform 13"/>
              <p:cNvSpPr/>
              <p:nvPr/>
            </p:nvSpPr>
            <p:spPr bwMode="auto">
              <a:xfrm>
                <a:off x="8320088" y="828675"/>
                <a:ext cx="919163" cy="973138"/>
              </a:xfrm>
              <a:custGeom>
                <a:avLst/>
                <a:gdLst>
                  <a:gd name="T0" fmla="*/ 123 w 245"/>
                  <a:gd name="T1" fmla="*/ 0 h 259"/>
                  <a:gd name="T2" fmla="*/ 0 w 245"/>
                  <a:gd name="T3" fmla="*/ 155 h 259"/>
                  <a:gd name="T4" fmla="*/ 0 w 245"/>
                  <a:gd name="T5" fmla="*/ 246 h 259"/>
                  <a:gd name="T6" fmla="*/ 16 w 245"/>
                  <a:gd name="T7" fmla="*/ 259 h 259"/>
                  <a:gd name="T8" fmla="*/ 96 w 245"/>
                  <a:gd name="T9" fmla="*/ 259 h 259"/>
                  <a:gd name="T10" fmla="*/ 96 w 245"/>
                  <a:gd name="T11" fmla="*/ 167 h 259"/>
                  <a:gd name="T12" fmla="*/ 151 w 245"/>
                  <a:gd name="T13" fmla="*/ 167 h 259"/>
                  <a:gd name="T14" fmla="*/ 151 w 245"/>
                  <a:gd name="T15" fmla="*/ 259 h 259"/>
                  <a:gd name="T16" fmla="*/ 230 w 245"/>
                  <a:gd name="T17" fmla="*/ 259 h 259"/>
                  <a:gd name="T18" fmla="*/ 245 w 245"/>
                  <a:gd name="T19" fmla="*/ 246 h 259"/>
                  <a:gd name="T20" fmla="*/ 245 w 245"/>
                  <a:gd name="T21" fmla="*/ 144 h 259"/>
                  <a:gd name="T22" fmla="*/ 123 w 245"/>
                  <a:gd name="T23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5" h="259">
                    <a:moveTo>
                      <a:pt x="123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0" y="253"/>
                      <a:pt x="7" y="259"/>
                      <a:pt x="16" y="259"/>
                    </a:cubicBezTo>
                    <a:cubicBezTo>
                      <a:pt x="96" y="259"/>
                      <a:pt x="96" y="259"/>
                      <a:pt x="96" y="259"/>
                    </a:cubicBezTo>
                    <a:cubicBezTo>
                      <a:pt x="96" y="167"/>
                      <a:pt x="96" y="167"/>
                      <a:pt x="96" y="167"/>
                    </a:cubicBezTo>
                    <a:cubicBezTo>
                      <a:pt x="151" y="167"/>
                      <a:pt x="151" y="167"/>
                      <a:pt x="151" y="167"/>
                    </a:cubicBezTo>
                    <a:cubicBezTo>
                      <a:pt x="151" y="259"/>
                      <a:pt x="151" y="259"/>
                      <a:pt x="151" y="259"/>
                    </a:cubicBezTo>
                    <a:cubicBezTo>
                      <a:pt x="230" y="259"/>
                      <a:pt x="230" y="259"/>
                      <a:pt x="230" y="259"/>
                    </a:cubicBezTo>
                    <a:cubicBezTo>
                      <a:pt x="238" y="259"/>
                      <a:pt x="245" y="253"/>
                      <a:pt x="245" y="246"/>
                    </a:cubicBezTo>
                    <a:cubicBezTo>
                      <a:pt x="245" y="144"/>
                      <a:pt x="245" y="144"/>
                      <a:pt x="245" y="144"/>
                    </a:cubicBezTo>
                    <a:cubicBezTo>
                      <a:pt x="245" y="137"/>
                      <a:pt x="123" y="0"/>
                      <a:pt x="123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0">
                <a:solidFill>
                  <a:sysClr val="windowText" lastClr="000000">
                    <a:lumMod val="50000"/>
                    <a:lumOff val="50000"/>
                  </a:sys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5" name="Freeform 14"/>
              <p:cNvSpPr/>
              <p:nvPr/>
            </p:nvSpPr>
            <p:spPr bwMode="auto">
              <a:xfrm>
                <a:off x="8185151" y="600075"/>
                <a:ext cx="1212850" cy="811213"/>
              </a:xfrm>
              <a:custGeom>
                <a:avLst/>
                <a:gdLst>
                  <a:gd name="T0" fmla="*/ 319 w 323"/>
                  <a:gd name="T1" fmla="*/ 184 h 216"/>
                  <a:gd name="T2" fmla="*/ 169 w 323"/>
                  <a:gd name="T3" fmla="*/ 5 h 216"/>
                  <a:gd name="T4" fmla="*/ 158 w 323"/>
                  <a:gd name="T5" fmla="*/ 0 h 216"/>
                  <a:gd name="T6" fmla="*/ 147 w 323"/>
                  <a:gd name="T7" fmla="*/ 5 h 216"/>
                  <a:gd name="T8" fmla="*/ 4 w 323"/>
                  <a:gd name="T9" fmla="*/ 188 h 216"/>
                  <a:gd name="T10" fmla="*/ 6 w 323"/>
                  <a:gd name="T11" fmla="*/ 209 h 216"/>
                  <a:gd name="T12" fmla="*/ 24 w 323"/>
                  <a:gd name="T13" fmla="*/ 211 h 216"/>
                  <a:gd name="T14" fmla="*/ 159 w 323"/>
                  <a:gd name="T15" fmla="*/ 42 h 216"/>
                  <a:gd name="T16" fmla="*/ 299 w 323"/>
                  <a:gd name="T17" fmla="*/ 207 h 216"/>
                  <a:gd name="T18" fmla="*/ 317 w 323"/>
                  <a:gd name="T19" fmla="*/ 205 h 216"/>
                  <a:gd name="T20" fmla="*/ 319 w 323"/>
                  <a:gd name="T21" fmla="*/ 18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3" h="216">
                    <a:moveTo>
                      <a:pt x="319" y="184"/>
                    </a:moveTo>
                    <a:cubicBezTo>
                      <a:pt x="319" y="184"/>
                      <a:pt x="171" y="7"/>
                      <a:pt x="169" y="5"/>
                    </a:cubicBezTo>
                    <a:cubicBezTo>
                      <a:pt x="166" y="1"/>
                      <a:pt x="162" y="0"/>
                      <a:pt x="158" y="0"/>
                    </a:cubicBezTo>
                    <a:cubicBezTo>
                      <a:pt x="154" y="0"/>
                      <a:pt x="150" y="1"/>
                      <a:pt x="147" y="5"/>
                    </a:cubicBezTo>
                    <a:cubicBezTo>
                      <a:pt x="145" y="8"/>
                      <a:pt x="4" y="188"/>
                      <a:pt x="4" y="188"/>
                    </a:cubicBezTo>
                    <a:cubicBezTo>
                      <a:pt x="0" y="194"/>
                      <a:pt x="1" y="203"/>
                      <a:pt x="6" y="209"/>
                    </a:cubicBezTo>
                    <a:cubicBezTo>
                      <a:pt x="12" y="215"/>
                      <a:pt x="20" y="216"/>
                      <a:pt x="24" y="211"/>
                    </a:cubicBezTo>
                    <a:cubicBezTo>
                      <a:pt x="159" y="42"/>
                      <a:pt x="159" y="42"/>
                      <a:pt x="159" y="42"/>
                    </a:cubicBezTo>
                    <a:cubicBezTo>
                      <a:pt x="299" y="207"/>
                      <a:pt x="299" y="207"/>
                      <a:pt x="299" y="207"/>
                    </a:cubicBezTo>
                    <a:cubicBezTo>
                      <a:pt x="304" y="213"/>
                      <a:pt x="312" y="212"/>
                      <a:pt x="317" y="205"/>
                    </a:cubicBezTo>
                    <a:cubicBezTo>
                      <a:pt x="323" y="199"/>
                      <a:pt x="323" y="189"/>
                      <a:pt x="319" y="18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0">
                <a:solidFill>
                  <a:sysClr val="windowText" lastClr="000000">
                    <a:lumMod val="50000"/>
                    <a:lumOff val="50000"/>
                  </a:sys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" name="任意多边形 1"/>
            <p:cNvSpPr/>
            <p:nvPr/>
          </p:nvSpPr>
          <p:spPr>
            <a:xfrm>
              <a:off x="2090955" y="2930174"/>
              <a:ext cx="1776397" cy="2038324"/>
            </a:xfrm>
            <a:custGeom>
              <a:avLst/>
              <a:gdLst>
                <a:gd name="connsiteX0" fmla="*/ 172418 w 2008009"/>
                <a:gd name="connsiteY0" fmla="*/ 121509 h 2084427"/>
                <a:gd name="connsiteX1" fmla="*/ 587088 w 2008009"/>
                <a:gd name="connsiteY1" fmla="*/ 291630 h 2084427"/>
                <a:gd name="connsiteX2" fmla="*/ 1033655 w 2008009"/>
                <a:gd name="connsiteY2" fmla="*/ 57714 h 2084427"/>
                <a:gd name="connsiteX3" fmla="*/ 1150613 w 2008009"/>
                <a:gd name="connsiteY3" fmla="*/ 57714 h 2084427"/>
                <a:gd name="connsiteX4" fmla="*/ 1395162 w 2008009"/>
                <a:gd name="connsiteY4" fmla="*/ 280998 h 2084427"/>
                <a:gd name="connsiteX5" fmla="*/ 1905525 w 2008009"/>
                <a:gd name="connsiteY5" fmla="*/ 142774 h 2084427"/>
                <a:gd name="connsiteX6" fmla="*/ 1969320 w 2008009"/>
                <a:gd name="connsiteY6" fmla="*/ 865788 h 2084427"/>
                <a:gd name="connsiteX7" fmla="*/ 1448325 w 2008009"/>
                <a:gd name="connsiteY7" fmla="*/ 1886514 h 2084427"/>
                <a:gd name="connsiteX8" fmla="*/ 1033655 w 2008009"/>
                <a:gd name="connsiteY8" fmla="*/ 2067267 h 2084427"/>
                <a:gd name="connsiteX9" fmla="*/ 459497 w 2008009"/>
                <a:gd name="connsiteY9" fmla="*/ 1641965 h 2084427"/>
                <a:gd name="connsiteX10" fmla="*/ 76725 w 2008009"/>
                <a:gd name="connsiteY10" fmla="*/ 738198 h 2084427"/>
                <a:gd name="connsiteX11" fmla="*/ 2297 w 2008009"/>
                <a:gd name="connsiteY11" fmla="*/ 89612 h 2084427"/>
                <a:gd name="connsiteX12" fmla="*/ 119255 w 2008009"/>
                <a:gd name="connsiteY12" fmla="*/ 4551 h 2084427"/>
                <a:gd name="connsiteX0-1" fmla="*/ 234497 w 2070088"/>
                <a:gd name="connsiteY0-2" fmla="*/ 116958 h 2079876"/>
                <a:gd name="connsiteX1-3" fmla="*/ 649167 w 2070088"/>
                <a:gd name="connsiteY1-4" fmla="*/ 287079 h 2079876"/>
                <a:gd name="connsiteX2-5" fmla="*/ 1095734 w 2070088"/>
                <a:gd name="connsiteY2-6" fmla="*/ 53163 h 2079876"/>
                <a:gd name="connsiteX3-7" fmla="*/ 1212692 w 2070088"/>
                <a:gd name="connsiteY3-8" fmla="*/ 53163 h 2079876"/>
                <a:gd name="connsiteX4-9" fmla="*/ 1457241 w 2070088"/>
                <a:gd name="connsiteY4-10" fmla="*/ 276447 h 2079876"/>
                <a:gd name="connsiteX5-11" fmla="*/ 1967604 w 2070088"/>
                <a:gd name="connsiteY5-12" fmla="*/ 138223 h 2079876"/>
                <a:gd name="connsiteX6-13" fmla="*/ 2031399 w 2070088"/>
                <a:gd name="connsiteY6-14" fmla="*/ 861237 h 2079876"/>
                <a:gd name="connsiteX7-15" fmla="*/ 1510404 w 2070088"/>
                <a:gd name="connsiteY7-16" fmla="*/ 1881963 h 2079876"/>
                <a:gd name="connsiteX8-17" fmla="*/ 1095734 w 2070088"/>
                <a:gd name="connsiteY8-18" fmla="*/ 2062716 h 2079876"/>
                <a:gd name="connsiteX9-19" fmla="*/ 521576 w 2070088"/>
                <a:gd name="connsiteY9-20" fmla="*/ 1637414 h 2079876"/>
                <a:gd name="connsiteX10-21" fmla="*/ 138804 w 2070088"/>
                <a:gd name="connsiteY10-22" fmla="*/ 733647 h 2079876"/>
                <a:gd name="connsiteX11-23" fmla="*/ 580 w 2070088"/>
                <a:gd name="connsiteY11-24" fmla="*/ 244549 h 2079876"/>
                <a:gd name="connsiteX12-25" fmla="*/ 181334 w 2070088"/>
                <a:gd name="connsiteY12-26" fmla="*/ 0 h 2079876"/>
                <a:gd name="connsiteX0-27" fmla="*/ 234006 w 2069597"/>
                <a:gd name="connsiteY0-28" fmla="*/ 92374 h 2055292"/>
                <a:gd name="connsiteX1-29" fmla="*/ 648676 w 2069597"/>
                <a:gd name="connsiteY1-30" fmla="*/ 262495 h 2055292"/>
                <a:gd name="connsiteX2-31" fmla="*/ 1095243 w 2069597"/>
                <a:gd name="connsiteY2-32" fmla="*/ 28579 h 2055292"/>
                <a:gd name="connsiteX3-33" fmla="*/ 1212201 w 2069597"/>
                <a:gd name="connsiteY3-34" fmla="*/ 28579 h 2055292"/>
                <a:gd name="connsiteX4-35" fmla="*/ 1456750 w 2069597"/>
                <a:gd name="connsiteY4-36" fmla="*/ 251863 h 2055292"/>
                <a:gd name="connsiteX5-37" fmla="*/ 1967113 w 2069597"/>
                <a:gd name="connsiteY5-38" fmla="*/ 113639 h 2055292"/>
                <a:gd name="connsiteX6-39" fmla="*/ 2030908 w 2069597"/>
                <a:gd name="connsiteY6-40" fmla="*/ 836653 h 2055292"/>
                <a:gd name="connsiteX7-41" fmla="*/ 1509913 w 2069597"/>
                <a:gd name="connsiteY7-42" fmla="*/ 1857379 h 2055292"/>
                <a:gd name="connsiteX8-43" fmla="*/ 1095243 w 2069597"/>
                <a:gd name="connsiteY8-44" fmla="*/ 2038132 h 2055292"/>
                <a:gd name="connsiteX9-45" fmla="*/ 521085 w 2069597"/>
                <a:gd name="connsiteY9-46" fmla="*/ 1612830 h 2055292"/>
                <a:gd name="connsiteX10-47" fmla="*/ 138313 w 2069597"/>
                <a:gd name="connsiteY10-48" fmla="*/ 709063 h 2055292"/>
                <a:gd name="connsiteX11-49" fmla="*/ 89 w 2069597"/>
                <a:gd name="connsiteY11-50" fmla="*/ 219965 h 2055292"/>
                <a:gd name="connsiteX12-51" fmla="*/ 117048 w 2069597"/>
                <a:gd name="connsiteY12-52" fmla="*/ 28579 h 2055292"/>
                <a:gd name="connsiteX0-53" fmla="*/ 235495 w 2071086"/>
                <a:gd name="connsiteY0-54" fmla="*/ 92374 h 2055292"/>
                <a:gd name="connsiteX1-55" fmla="*/ 650165 w 2071086"/>
                <a:gd name="connsiteY1-56" fmla="*/ 262495 h 2055292"/>
                <a:gd name="connsiteX2-57" fmla="*/ 1096732 w 2071086"/>
                <a:gd name="connsiteY2-58" fmla="*/ 28579 h 2055292"/>
                <a:gd name="connsiteX3-59" fmla="*/ 1213690 w 2071086"/>
                <a:gd name="connsiteY3-60" fmla="*/ 28579 h 2055292"/>
                <a:gd name="connsiteX4-61" fmla="*/ 1458239 w 2071086"/>
                <a:gd name="connsiteY4-62" fmla="*/ 251863 h 2055292"/>
                <a:gd name="connsiteX5-63" fmla="*/ 1968602 w 2071086"/>
                <a:gd name="connsiteY5-64" fmla="*/ 113639 h 2055292"/>
                <a:gd name="connsiteX6-65" fmla="*/ 2032397 w 2071086"/>
                <a:gd name="connsiteY6-66" fmla="*/ 836653 h 2055292"/>
                <a:gd name="connsiteX7-67" fmla="*/ 1511402 w 2071086"/>
                <a:gd name="connsiteY7-68" fmla="*/ 1857379 h 2055292"/>
                <a:gd name="connsiteX8-69" fmla="*/ 1096732 w 2071086"/>
                <a:gd name="connsiteY8-70" fmla="*/ 2038132 h 2055292"/>
                <a:gd name="connsiteX9-71" fmla="*/ 522574 w 2071086"/>
                <a:gd name="connsiteY9-72" fmla="*/ 1612830 h 2055292"/>
                <a:gd name="connsiteX10-73" fmla="*/ 86639 w 2071086"/>
                <a:gd name="connsiteY10-74" fmla="*/ 857919 h 2055292"/>
                <a:gd name="connsiteX11-75" fmla="*/ 1578 w 2071086"/>
                <a:gd name="connsiteY11-76" fmla="*/ 219965 h 2055292"/>
                <a:gd name="connsiteX12-77" fmla="*/ 118537 w 2071086"/>
                <a:gd name="connsiteY12-78" fmla="*/ 28579 h 2055292"/>
                <a:gd name="connsiteX0-79" fmla="*/ 235495 w 2094922"/>
                <a:gd name="connsiteY0-80" fmla="*/ 92374 h 2055292"/>
                <a:gd name="connsiteX1-81" fmla="*/ 650165 w 2094922"/>
                <a:gd name="connsiteY1-82" fmla="*/ 262495 h 2055292"/>
                <a:gd name="connsiteX2-83" fmla="*/ 1096732 w 2094922"/>
                <a:gd name="connsiteY2-84" fmla="*/ 28579 h 2055292"/>
                <a:gd name="connsiteX3-85" fmla="*/ 1213690 w 2094922"/>
                <a:gd name="connsiteY3-86" fmla="*/ 28579 h 2055292"/>
                <a:gd name="connsiteX4-87" fmla="*/ 1458239 w 2094922"/>
                <a:gd name="connsiteY4-88" fmla="*/ 251863 h 2055292"/>
                <a:gd name="connsiteX5-89" fmla="*/ 2021765 w 2094922"/>
                <a:gd name="connsiteY5-90" fmla="*/ 60476 h 2055292"/>
                <a:gd name="connsiteX6-91" fmla="*/ 2032397 w 2094922"/>
                <a:gd name="connsiteY6-92" fmla="*/ 836653 h 2055292"/>
                <a:gd name="connsiteX7-93" fmla="*/ 1511402 w 2094922"/>
                <a:gd name="connsiteY7-94" fmla="*/ 1857379 h 2055292"/>
                <a:gd name="connsiteX8-95" fmla="*/ 1096732 w 2094922"/>
                <a:gd name="connsiteY8-96" fmla="*/ 2038132 h 2055292"/>
                <a:gd name="connsiteX9-97" fmla="*/ 522574 w 2094922"/>
                <a:gd name="connsiteY9-98" fmla="*/ 1612830 h 2055292"/>
                <a:gd name="connsiteX10-99" fmla="*/ 86639 w 2094922"/>
                <a:gd name="connsiteY10-100" fmla="*/ 857919 h 2055292"/>
                <a:gd name="connsiteX11-101" fmla="*/ 1578 w 2094922"/>
                <a:gd name="connsiteY11-102" fmla="*/ 219965 h 2055292"/>
                <a:gd name="connsiteX12-103" fmla="*/ 118537 w 2094922"/>
                <a:gd name="connsiteY12-104" fmla="*/ 28579 h 2055292"/>
                <a:gd name="connsiteX0-105" fmla="*/ 234630 w 2094057"/>
                <a:gd name="connsiteY0-106" fmla="*/ 92374 h 2055292"/>
                <a:gd name="connsiteX1-107" fmla="*/ 649300 w 2094057"/>
                <a:gd name="connsiteY1-108" fmla="*/ 262495 h 2055292"/>
                <a:gd name="connsiteX2-109" fmla="*/ 1095867 w 2094057"/>
                <a:gd name="connsiteY2-110" fmla="*/ 28579 h 2055292"/>
                <a:gd name="connsiteX3-111" fmla="*/ 1212825 w 2094057"/>
                <a:gd name="connsiteY3-112" fmla="*/ 28579 h 2055292"/>
                <a:gd name="connsiteX4-113" fmla="*/ 1457374 w 2094057"/>
                <a:gd name="connsiteY4-114" fmla="*/ 251863 h 2055292"/>
                <a:gd name="connsiteX5-115" fmla="*/ 2020900 w 2094057"/>
                <a:gd name="connsiteY5-116" fmla="*/ 60476 h 2055292"/>
                <a:gd name="connsiteX6-117" fmla="*/ 2031532 w 2094057"/>
                <a:gd name="connsiteY6-118" fmla="*/ 836653 h 2055292"/>
                <a:gd name="connsiteX7-119" fmla="*/ 1510537 w 2094057"/>
                <a:gd name="connsiteY7-120" fmla="*/ 1857379 h 2055292"/>
                <a:gd name="connsiteX8-121" fmla="*/ 1095867 w 2094057"/>
                <a:gd name="connsiteY8-122" fmla="*/ 2038132 h 2055292"/>
                <a:gd name="connsiteX9-123" fmla="*/ 521709 w 2094057"/>
                <a:gd name="connsiteY9-124" fmla="*/ 1612830 h 2055292"/>
                <a:gd name="connsiteX10-125" fmla="*/ 181467 w 2094057"/>
                <a:gd name="connsiteY10-126" fmla="*/ 985510 h 2055292"/>
                <a:gd name="connsiteX11-127" fmla="*/ 713 w 2094057"/>
                <a:gd name="connsiteY11-128" fmla="*/ 219965 h 2055292"/>
                <a:gd name="connsiteX12-129" fmla="*/ 117672 w 2094057"/>
                <a:gd name="connsiteY12-130" fmla="*/ 28579 h 2055292"/>
                <a:gd name="connsiteX0-131" fmla="*/ 287793 w 2094057"/>
                <a:gd name="connsiteY0-132" fmla="*/ 49844 h 2055292"/>
                <a:gd name="connsiteX1-133" fmla="*/ 649300 w 2094057"/>
                <a:gd name="connsiteY1-134" fmla="*/ 262495 h 2055292"/>
                <a:gd name="connsiteX2-135" fmla="*/ 1095867 w 2094057"/>
                <a:gd name="connsiteY2-136" fmla="*/ 28579 h 2055292"/>
                <a:gd name="connsiteX3-137" fmla="*/ 1212825 w 2094057"/>
                <a:gd name="connsiteY3-138" fmla="*/ 28579 h 2055292"/>
                <a:gd name="connsiteX4-139" fmla="*/ 1457374 w 2094057"/>
                <a:gd name="connsiteY4-140" fmla="*/ 251863 h 2055292"/>
                <a:gd name="connsiteX5-141" fmla="*/ 2020900 w 2094057"/>
                <a:gd name="connsiteY5-142" fmla="*/ 60476 h 2055292"/>
                <a:gd name="connsiteX6-143" fmla="*/ 2031532 w 2094057"/>
                <a:gd name="connsiteY6-144" fmla="*/ 836653 h 2055292"/>
                <a:gd name="connsiteX7-145" fmla="*/ 1510537 w 2094057"/>
                <a:gd name="connsiteY7-146" fmla="*/ 1857379 h 2055292"/>
                <a:gd name="connsiteX8-147" fmla="*/ 1095867 w 2094057"/>
                <a:gd name="connsiteY8-148" fmla="*/ 2038132 h 2055292"/>
                <a:gd name="connsiteX9-149" fmla="*/ 521709 w 2094057"/>
                <a:gd name="connsiteY9-150" fmla="*/ 1612830 h 2055292"/>
                <a:gd name="connsiteX10-151" fmla="*/ 181467 w 2094057"/>
                <a:gd name="connsiteY10-152" fmla="*/ 985510 h 2055292"/>
                <a:gd name="connsiteX11-153" fmla="*/ 713 w 2094057"/>
                <a:gd name="connsiteY11-154" fmla="*/ 219965 h 2055292"/>
                <a:gd name="connsiteX12-155" fmla="*/ 117672 w 2094057"/>
                <a:gd name="connsiteY12-156" fmla="*/ 28579 h 2055292"/>
                <a:gd name="connsiteX0-157" fmla="*/ 287793 w 2094057"/>
                <a:gd name="connsiteY0-158" fmla="*/ 49844 h 2055292"/>
                <a:gd name="connsiteX1-159" fmla="*/ 649300 w 2094057"/>
                <a:gd name="connsiteY1-160" fmla="*/ 262495 h 2055292"/>
                <a:gd name="connsiteX2-161" fmla="*/ 1095867 w 2094057"/>
                <a:gd name="connsiteY2-162" fmla="*/ 28579 h 2055292"/>
                <a:gd name="connsiteX3-163" fmla="*/ 1212825 w 2094057"/>
                <a:gd name="connsiteY3-164" fmla="*/ 28579 h 2055292"/>
                <a:gd name="connsiteX4-165" fmla="*/ 1457374 w 2094057"/>
                <a:gd name="connsiteY4-166" fmla="*/ 251863 h 2055292"/>
                <a:gd name="connsiteX5-167" fmla="*/ 2020900 w 2094057"/>
                <a:gd name="connsiteY5-168" fmla="*/ 60476 h 2055292"/>
                <a:gd name="connsiteX6-169" fmla="*/ 2031532 w 2094057"/>
                <a:gd name="connsiteY6-170" fmla="*/ 836653 h 2055292"/>
                <a:gd name="connsiteX7-171" fmla="*/ 1510537 w 2094057"/>
                <a:gd name="connsiteY7-172" fmla="*/ 1857379 h 2055292"/>
                <a:gd name="connsiteX8-173" fmla="*/ 1095867 w 2094057"/>
                <a:gd name="connsiteY8-174" fmla="*/ 2038132 h 2055292"/>
                <a:gd name="connsiteX9-175" fmla="*/ 521709 w 2094057"/>
                <a:gd name="connsiteY9-176" fmla="*/ 1612830 h 2055292"/>
                <a:gd name="connsiteX10-177" fmla="*/ 181467 w 2094057"/>
                <a:gd name="connsiteY10-178" fmla="*/ 985510 h 2055292"/>
                <a:gd name="connsiteX11-179" fmla="*/ 713 w 2094057"/>
                <a:gd name="connsiteY11-180" fmla="*/ 219965 h 2055292"/>
                <a:gd name="connsiteX12-181" fmla="*/ 117672 w 2094057"/>
                <a:gd name="connsiteY12-182" fmla="*/ 28579 h 2055292"/>
                <a:gd name="connsiteX0-183" fmla="*/ 287793 w 2094057"/>
                <a:gd name="connsiteY0-184" fmla="*/ 49844 h 2055292"/>
                <a:gd name="connsiteX1-185" fmla="*/ 649300 w 2094057"/>
                <a:gd name="connsiteY1-186" fmla="*/ 262495 h 2055292"/>
                <a:gd name="connsiteX2-187" fmla="*/ 1095867 w 2094057"/>
                <a:gd name="connsiteY2-188" fmla="*/ 28579 h 2055292"/>
                <a:gd name="connsiteX3-189" fmla="*/ 1212825 w 2094057"/>
                <a:gd name="connsiteY3-190" fmla="*/ 28579 h 2055292"/>
                <a:gd name="connsiteX4-191" fmla="*/ 1457374 w 2094057"/>
                <a:gd name="connsiteY4-192" fmla="*/ 251863 h 2055292"/>
                <a:gd name="connsiteX5-193" fmla="*/ 2020900 w 2094057"/>
                <a:gd name="connsiteY5-194" fmla="*/ 60476 h 2055292"/>
                <a:gd name="connsiteX6-195" fmla="*/ 2031532 w 2094057"/>
                <a:gd name="connsiteY6-196" fmla="*/ 836653 h 2055292"/>
                <a:gd name="connsiteX7-197" fmla="*/ 1510537 w 2094057"/>
                <a:gd name="connsiteY7-198" fmla="*/ 1857379 h 2055292"/>
                <a:gd name="connsiteX8-199" fmla="*/ 1095867 w 2094057"/>
                <a:gd name="connsiteY8-200" fmla="*/ 2038132 h 2055292"/>
                <a:gd name="connsiteX9-201" fmla="*/ 521709 w 2094057"/>
                <a:gd name="connsiteY9-202" fmla="*/ 1612830 h 2055292"/>
                <a:gd name="connsiteX10-203" fmla="*/ 181467 w 2094057"/>
                <a:gd name="connsiteY10-204" fmla="*/ 985510 h 2055292"/>
                <a:gd name="connsiteX11-205" fmla="*/ 713 w 2094057"/>
                <a:gd name="connsiteY11-206" fmla="*/ 358188 h 2055292"/>
                <a:gd name="connsiteX12-207" fmla="*/ 117672 w 2094057"/>
                <a:gd name="connsiteY12-208" fmla="*/ 28579 h 2055292"/>
                <a:gd name="connsiteX0-209" fmla="*/ 287361 w 2093625"/>
                <a:gd name="connsiteY0-210" fmla="*/ 49844 h 2055292"/>
                <a:gd name="connsiteX1-211" fmla="*/ 648868 w 2093625"/>
                <a:gd name="connsiteY1-212" fmla="*/ 262495 h 2055292"/>
                <a:gd name="connsiteX2-213" fmla="*/ 1095435 w 2093625"/>
                <a:gd name="connsiteY2-214" fmla="*/ 28579 h 2055292"/>
                <a:gd name="connsiteX3-215" fmla="*/ 1212393 w 2093625"/>
                <a:gd name="connsiteY3-216" fmla="*/ 28579 h 2055292"/>
                <a:gd name="connsiteX4-217" fmla="*/ 1456942 w 2093625"/>
                <a:gd name="connsiteY4-218" fmla="*/ 251863 h 2055292"/>
                <a:gd name="connsiteX5-219" fmla="*/ 2020468 w 2093625"/>
                <a:gd name="connsiteY5-220" fmla="*/ 60476 h 2055292"/>
                <a:gd name="connsiteX6-221" fmla="*/ 2031100 w 2093625"/>
                <a:gd name="connsiteY6-222" fmla="*/ 836653 h 2055292"/>
                <a:gd name="connsiteX7-223" fmla="*/ 1510105 w 2093625"/>
                <a:gd name="connsiteY7-224" fmla="*/ 1857379 h 2055292"/>
                <a:gd name="connsiteX8-225" fmla="*/ 1095435 w 2093625"/>
                <a:gd name="connsiteY8-226" fmla="*/ 2038132 h 2055292"/>
                <a:gd name="connsiteX9-227" fmla="*/ 521277 w 2093625"/>
                <a:gd name="connsiteY9-228" fmla="*/ 1612830 h 2055292"/>
                <a:gd name="connsiteX10-229" fmla="*/ 181035 w 2093625"/>
                <a:gd name="connsiteY10-230" fmla="*/ 985510 h 2055292"/>
                <a:gd name="connsiteX11-231" fmla="*/ 281 w 2093625"/>
                <a:gd name="connsiteY11-232" fmla="*/ 358188 h 2055292"/>
                <a:gd name="connsiteX12-233" fmla="*/ 138505 w 2093625"/>
                <a:gd name="connsiteY12-234" fmla="*/ 81742 h 2055292"/>
                <a:gd name="connsiteX0-235" fmla="*/ 287763 w 2094027"/>
                <a:gd name="connsiteY0-236" fmla="*/ 49844 h 2055292"/>
                <a:gd name="connsiteX1-237" fmla="*/ 649270 w 2094027"/>
                <a:gd name="connsiteY1-238" fmla="*/ 262495 h 2055292"/>
                <a:gd name="connsiteX2-239" fmla="*/ 1095837 w 2094027"/>
                <a:gd name="connsiteY2-240" fmla="*/ 28579 h 2055292"/>
                <a:gd name="connsiteX3-241" fmla="*/ 1212795 w 2094027"/>
                <a:gd name="connsiteY3-242" fmla="*/ 28579 h 2055292"/>
                <a:gd name="connsiteX4-243" fmla="*/ 1457344 w 2094027"/>
                <a:gd name="connsiteY4-244" fmla="*/ 251863 h 2055292"/>
                <a:gd name="connsiteX5-245" fmla="*/ 2020870 w 2094027"/>
                <a:gd name="connsiteY5-246" fmla="*/ 60476 h 2055292"/>
                <a:gd name="connsiteX6-247" fmla="*/ 2031502 w 2094027"/>
                <a:gd name="connsiteY6-248" fmla="*/ 836653 h 2055292"/>
                <a:gd name="connsiteX7-249" fmla="*/ 1510507 w 2094027"/>
                <a:gd name="connsiteY7-250" fmla="*/ 1857379 h 2055292"/>
                <a:gd name="connsiteX8-251" fmla="*/ 1095837 w 2094027"/>
                <a:gd name="connsiteY8-252" fmla="*/ 2038132 h 2055292"/>
                <a:gd name="connsiteX9-253" fmla="*/ 521679 w 2094027"/>
                <a:gd name="connsiteY9-254" fmla="*/ 1612830 h 2055292"/>
                <a:gd name="connsiteX10-255" fmla="*/ 107009 w 2094027"/>
                <a:gd name="connsiteY10-256" fmla="*/ 974878 h 2055292"/>
                <a:gd name="connsiteX11-257" fmla="*/ 683 w 2094027"/>
                <a:gd name="connsiteY11-258" fmla="*/ 358188 h 2055292"/>
                <a:gd name="connsiteX12-259" fmla="*/ 138907 w 2094027"/>
                <a:gd name="connsiteY12-260" fmla="*/ 81742 h 2055292"/>
                <a:gd name="connsiteX0-261" fmla="*/ 287763 w 2083995"/>
                <a:gd name="connsiteY0-262" fmla="*/ 49844 h 2038324"/>
                <a:gd name="connsiteX1-263" fmla="*/ 649270 w 2083995"/>
                <a:gd name="connsiteY1-264" fmla="*/ 262495 h 2038324"/>
                <a:gd name="connsiteX2-265" fmla="*/ 1095837 w 2083995"/>
                <a:gd name="connsiteY2-266" fmla="*/ 28579 h 2038324"/>
                <a:gd name="connsiteX3-267" fmla="*/ 1212795 w 2083995"/>
                <a:gd name="connsiteY3-268" fmla="*/ 28579 h 2038324"/>
                <a:gd name="connsiteX4-269" fmla="*/ 1457344 w 2083995"/>
                <a:gd name="connsiteY4-270" fmla="*/ 251863 h 2038324"/>
                <a:gd name="connsiteX5-271" fmla="*/ 2020870 w 2083995"/>
                <a:gd name="connsiteY5-272" fmla="*/ 60476 h 2038324"/>
                <a:gd name="connsiteX6-273" fmla="*/ 2031502 w 2083995"/>
                <a:gd name="connsiteY6-274" fmla="*/ 836653 h 2038324"/>
                <a:gd name="connsiteX7-275" fmla="*/ 1672665 w 2083995"/>
                <a:gd name="connsiteY7-276" fmla="*/ 1655360 h 2038324"/>
                <a:gd name="connsiteX8-277" fmla="*/ 1095837 w 2083995"/>
                <a:gd name="connsiteY8-278" fmla="*/ 2038132 h 2038324"/>
                <a:gd name="connsiteX9-279" fmla="*/ 521679 w 2083995"/>
                <a:gd name="connsiteY9-280" fmla="*/ 1612830 h 2038324"/>
                <a:gd name="connsiteX10-281" fmla="*/ 107009 w 2083995"/>
                <a:gd name="connsiteY10-282" fmla="*/ 974878 h 2038324"/>
                <a:gd name="connsiteX11-283" fmla="*/ 683 w 2083995"/>
                <a:gd name="connsiteY11-284" fmla="*/ 358188 h 2038324"/>
                <a:gd name="connsiteX12-285" fmla="*/ 138907 w 2083995"/>
                <a:gd name="connsiteY12-286" fmla="*/ 81742 h 2038324"/>
              </a:gdLst>
              <a:ahLst/>
              <a:cxnLst>
                <a:cxn ang="0">
                  <a:pos x="connsiteX0-261" y="connsiteY0-262"/>
                </a:cxn>
                <a:cxn ang="0">
                  <a:pos x="connsiteX1-263" y="connsiteY1-264"/>
                </a:cxn>
                <a:cxn ang="0">
                  <a:pos x="connsiteX2-265" y="connsiteY2-266"/>
                </a:cxn>
                <a:cxn ang="0">
                  <a:pos x="connsiteX3-267" y="connsiteY3-268"/>
                </a:cxn>
                <a:cxn ang="0">
                  <a:pos x="connsiteX4-269" y="connsiteY4-270"/>
                </a:cxn>
                <a:cxn ang="0">
                  <a:pos x="connsiteX5-271" y="connsiteY5-272"/>
                </a:cxn>
                <a:cxn ang="0">
                  <a:pos x="connsiteX6-273" y="connsiteY6-274"/>
                </a:cxn>
                <a:cxn ang="0">
                  <a:pos x="connsiteX7-275" y="connsiteY7-276"/>
                </a:cxn>
                <a:cxn ang="0">
                  <a:pos x="connsiteX8-277" y="connsiteY8-278"/>
                </a:cxn>
                <a:cxn ang="0">
                  <a:pos x="connsiteX9-279" y="connsiteY9-280"/>
                </a:cxn>
                <a:cxn ang="0">
                  <a:pos x="connsiteX10-281" y="connsiteY10-282"/>
                </a:cxn>
                <a:cxn ang="0">
                  <a:pos x="connsiteX11-283" y="connsiteY11-284"/>
                </a:cxn>
                <a:cxn ang="0">
                  <a:pos x="connsiteX12-285" y="connsiteY12-286"/>
                </a:cxn>
              </a:cxnLst>
              <a:rect l="l" t="t" r="r" b="b"/>
              <a:pathLst>
                <a:path w="2083995" h="2038324">
                  <a:moveTo>
                    <a:pt x="287763" y="49844"/>
                  </a:moveTo>
                  <a:cubicBezTo>
                    <a:pt x="412696" y="193383"/>
                    <a:pt x="514591" y="266039"/>
                    <a:pt x="649270" y="262495"/>
                  </a:cubicBezTo>
                  <a:cubicBezTo>
                    <a:pt x="783949" y="258951"/>
                    <a:pt x="1001916" y="67565"/>
                    <a:pt x="1095837" y="28579"/>
                  </a:cubicBezTo>
                  <a:cubicBezTo>
                    <a:pt x="1189758" y="-10407"/>
                    <a:pt x="1152544" y="-8635"/>
                    <a:pt x="1212795" y="28579"/>
                  </a:cubicBezTo>
                  <a:cubicBezTo>
                    <a:pt x="1273046" y="65793"/>
                    <a:pt x="1322665" y="246547"/>
                    <a:pt x="1457344" y="251863"/>
                  </a:cubicBezTo>
                  <a:cubicBezTo>
                    <a:pt x="1592023" y="257179"/>
                    <a:pt x="1925177" y="-36989"/>
                    <a:pt x="2020870" y="60476"/>
                  </a:cubicBezTo>
                  <a:cubicBezTo>
                    <a:pt x="2116563" y="157941"/>
                    <a:pt x="2089536" y="570839"/>
                    <a:pt x="2031502" y="836653"/>
                  </a:cubicBezTo>
                  <a:cubicBezTo>
                    <a:pt x="1973468" y="1102467"/>
                    <a:pt x="1828609" y="1455114"/>
                    <a:pt x="1672665" y="1655360"/>
                  </a:cubicBezTo>
                  <a:cubicBezTo>
                    <a:pt x="1516721" y="1855606"/>
                    <a:pt x="1287668" y="2045220"/>
                    <a:pt x="1095837" y="2038132"/>
                  </a:cubicBezTo>
                  <a:cubicBezTo>
                    <a:pt x="904006" y="2031044"/>
                    <a:pt x="686484" y="1790039"/>
                    <a:pt x="521679" y="1612830"/>
                  </a:cubicBezTo>
                  <a:cubicBezTo>
                    <a:pt x="356874" y="1435621"/>
                    <a:pt x="193842" y="1183985"/>
                    <a:pt x="107009" y="974878"/>
                  </a:cubicBezTo>
                  <a:cubicBezTo>
                    <a:pt x="20176" y="765771"/>
                    <a:pt x="-4633" y="507044"/>
                    <a:pt x="683" y="358188"/>
                  </a:cubicBezTo>
                  <a:cubicBezTo>
                    <a:pt x="5999" y="209332"/>
                    <a:pt x="122958" y="83514"/>
                    <a:pt x="138907" y="81742"/>
                  </a:cubicBez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128862" y="2930174"/>
            <a:ext cx="1776397" cy="2038324"/>
            <a:chOff x="4128862" y="2930174"/>
            <a:chExt cx="1776397" cy="2038324"/>
          </a:xfrm>
        </p:grpSpPr>
        <p:grpSp>
          <p:nvGrpSpPr>
            <p:cNvPr id="149" name="组合 148"/>
            <p:cNvGrpSpPr/>
            <p:nvPr/>
          </p:nvGrpSpPr>
          <p:grpSpPr>
            <a:xfrm>
              <a:off x="4498386" y="3374263"/>
              <a:ext cx="1104900" cy="921545"/>
              <a:chOff x="2760663" y="5032375"/>
              <a:chExt cx="1473200" cy="1228726"/>
            </a:xfrm>
            <a:blipFill>
              <a:blip r:embed="rId4"/>
              <a:stretch>
                <a:fillRect b="-14000"/>
              </a:stretch>
            </a:blipFill>
          </p:grpSpPr>
          <p:sp>
            <p:nvSpPr>
              <p:cNvPr id="150" name="Freeform 15"/>
              <p:cNvSpPr/>
              <p:nvPr/>
            </p:nvSpPr>
            <p:spPr bwMode="auto">
              <a:xfrm>
                <a:off x="3005138" y="5856288"/>
                <a:ext cx="285750" cy="404813"/>
              </a:xfrm>
              <a:custGeom>
                <a:avLst/>
                <a:gdLst>
                  <a:gd name="T0" fmla="*/ 76 w 76"/>
                  <a:gd name="T1" fmla="*/ 103 h 108"/>
                  <a:gd name="T2" fmla="*/ 62 w 76"/>
                  <a:gd name="T3" fmla="*/ 108 h 108"/>
                  <a:gd name="T4" fmla="*/ 13 w 76"/>
                  <a:gd name="T5" fmla="*/ 108 h 108"/>
                  <a:gd name="T6" fmla="*/ 0 w 76"/>
                  <a:gd name="T7" fmla="*/ 103 h 108"/>
                  <a:gd name="T8" fmla="*/ 0 w 76"/>
                  <a:gd name="T9" fmla="*/ 5 h 108"/>
                  <a:gd name="T10" fmla="*/ 13 w 76"/>
                  <a:gd name="T11" fmla="*/ 0 h 108"/>
                  <a:gd name="T12" fmla="*/ 62 w 76"/>
                  <a:gd name="T13" fmla="*/ 0 h 108"/>
                  <a:gd name="T14" fmla="*/ 76 w 76"/>
                  <a:gd name="T15" fmla="*/ 5 h 108"/>
                  <a:gd name="T16" fmla="*/ 76 w 76"/>
                  <a:gd name="T17" fmla="*/ 103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108">
                    <a:moveTo>
                      <a:pt x="76" y="103"/>
                    </a:moveTo>
                    <a:cubicBezTo>
                      <a:pt x="76" y="106"/>
                      <a:pt x="70" y="108"/>
                      <a:pt x="62" y="108"/>
                    </a:cubicBezTo>
                    <a:cubicBezTo>
                      <a:pt x="13" y="108"/>
                      <a:pt x="13" y="108"/>
                      <a:pt x="13" y="108"/>
                    </a:cubicBezTo>
                    <a:cubicBezTo>
                      <a:pt x="6" y="108"/>
                      <a:pt x="0" y="106"/>
                      <a:pt x="0" y="10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6" y="0"/>
                      <a:pt x="1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70" y="0"/>
                      <a:pt x="76" y="2"/>
                      <a:pt x="76" y="5"/>
                    </a:cubicBezTo>
                    <a:lnTo>
                      <a:pt x="76" y="10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1" name="Freeform 16"/>
              <p:cNvSpPr/>
              <p:nvPr/>
            </p:nvSpPr>
            <p:spPr bwMode="auto">
              <a:xfrm>
                <a:off x="3321051" y="5645150"/>
                <a:ext cx="284163" cy="615950"/>
              </a:xfrm>
              <a:custGeom>
                <a:avLst/>
                <a:gdLst>
                  <a:gd name="T0" fmla="*/ 76 w 76"/>
                  <a:gd name="T1" fmla="*/ 156 h 164"/>
                  <a:gd name="T2" fmla="*/ 62 w 76"/>
                  <a:gd name="T3" fmla="*/ 164 h 164"/>
                  <a:gd name="T4" fmla="*/ 13 w 76"/>
                  <a:gd name="T5" fmla="*/ 164 h 164"/>
                  <a:gd name="T6" fmla="*/ 0 w 76"/>
                  <a:gd name="T7" fmla="*/ 156 h 164"/>
                  <a:gd name="T8" fmla="*/ 0 w 76"/>
                  <a:gd name="T9" fmla="*/ 7 h 164"/>
                  <a:gd name="T10" fmla="*/ 13 w 76"/>
                  <a:gd name="T11" fmla="*/ 0 h 164"/>
                  <a:gd name="T12" fmla="*/ 62 w 76"/>
                  <a:gd name="T13" fmla="*/ 0 h 164"/>
                  <a:gd name="T14" fmla="*/ 76 w 76"/>
                  <a:gd name="T15" fmla="*/ 7 h 164"/>
                  <a:gd name="T16" fmla="*/ 76 w 76"/>
                  <a:gd name="T17" fmla="*/ 156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164">
                    <a:moveTo>
                      <a:pt x="76" y="156"/>
                    </a:moveTo>
                    <a:cubicBezTo>
                      <a:pt x="76" y="160"/>
                      <a:pt x="70" y="164"/>
                      <a:pt x="62" y="164"/>
                    </a:cubicBezTo>
                    <a:cubicBezTo>
                      <a:pt x="13" y="164"/>
                      <a:pt x="13" y="164"/>
                      <a:pt x="13" y="164"/>
                    </a:cubicBezTo>
                    <a:cubicBezTo>
                      <a:pt x="6" y="164"/>
                      <a:pt x="0" y="160"/>
                      <a:pt x="0" y="15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6" y="0"/>
                      <a:pt x="1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70" y="0"/>
                      <a:pt x="76" y="3"/>
                      <a:pt x="76" y="7"/>
                    </a:cubicBezTo>
                    <a:lnTo>
                      <a:pt x="76" y="156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2" name="Freeform 17"/>
              <p:cNvSpPr/>
              <p:nvPr/>
            </p:nvSpPr>
            <p:spPr bwMode="auto">
              <a:xfrm>
                <a:off x="3635376" y="5397500"/>
                <a:ext cx="282575" cy="863600"/>
              </a:xfrm>
              <a:custGeom>
                <a:avLst/>
                <a:gdLst>
                  <a:gd name="T0" fmla="*/ 75 w 75"/>
                  <a:gd name="T1" fmla="*/ 219 h 230"/>
                  <a:gd name="T2" fmla="*/ 62 w 75"/>
                  <a:gd name="T3" fmla="*/ 230 h 230"/>
                  <a:gd name="T4" fmla="*/ 13 w 75"/>
                  <a:gd name="T5" fmla="*/ 230 h 230"/>
                  <a:gd name="T6" fmla="*/ 0 w 75"/>
                  <a:gd name="T7" fmla="*/ 219 h 230"/>
                  <a:gd name="T8" fmla="*/ 0 w 75"/>
                  <a:gd name="T9" fmla="*/ 10 h 230"/>
                  <a:gd name="T10" fmla="*/ 13 w 75"/>
                  <a:gd name="T11" fmla="*/ 0 h 230"/>
                  <a:gd name="T12" fmla="*/ 62 w 75"/>
                  <a:gd name="T13" fmla="*/ 0 h 230"/>
                  <a:gd name="T14" fmla="*/ 75 w 75"/>
                  <a:gd name="T15" fmla="*/ 10 h 230"/>
                  <a:gd name="T16" fmla="*/ 75 w 75"/>
                  <a:gd name="T17" fmla="*/ 21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230">
                    <a:moveTo>
                      <a:pt x="75" y="219"/>
                    </a:moveTo>
                    <a:cubicBezTo>
                      <a:pt x="75" y="225"/>
                      <a:pt x="70" y="230"/>
                      <a:pt x="62" y="230"/>
                    </a:cubicBezTo>
                    <a:cubicBezTo>
                      <a:pt x="13" y="230"/>
                      <a:pt x="13" y="230"/>
                      <a:pt x="13" y="230"/>
                    </a:cubicBezTo>
                    <a:cubicBezTo>
                      <a:pt x="6" y="230"/>
                      <a:pt x="0" y="225"/>
                      <a:pt x="0" y="21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6" y="0"/>
                      <a:pt x="1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70" y="0"/>
                      <a:pt x="75" y="4"/>
                      <a:pt x="75" y="10"/>
                    </a:cubicBezTo>
                    <a:lnTo>
                      <a:pt x="75" y="219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3" name="Freeform 18"/>
              <p:cNvSpPr/>
              <p:nvPr/>
            </p:nvSpPr>
            <p:spPr bwMode="auto">
              <a:xfrm>
                <a:off x="3951288" y="5205413"/>
                <a:ext cx="282575" cy="1055688"/>
              </a:xfrm>
              <a:custGeom>
                <a:avLst/>
                <a:gdLst>
                  <a:gd name="T0" fmla="*/ 75 w 75"/>
                  <a:gd name="T1" fmla="*/ 268 h 281"/>
                  <a:gd name="T2" fmla="*/ 62 w 75"/>
                  <a:gd name="T3" fmla="*/ 281 h 281"/>
                  <a:gd name="T4" fmla="*/ 13 w 75"/>
                  <a:gd name="T5" fmla="*/ 281 h 281"/>
                  <a:gd name="T6" fmla="*/ 0 w 75"/>
                  <a:gd name="T7" fmla="*/ 268 h 281"/>
                  <a:gd name="T8" fmla="*/ 0 w 75"/>
                  <a:gd name="T9" fmla="*/ 13 h 281"/>
                  <a:gd name="T10" fmla="*/ 13 w 75"/>
                  <a:gd name="T11" fmla="*/ 0 h 281"/>
                  <a:gd name="T12" fmla="*/ 62 w 75"/>
                  <a:gd name="T13" fmla="*/ 0 h 281"/>
                  <a:gd name="T14" fmla="*/ 75 w 75"/>
                  <a:gd name="T15" fmla="*/ 13 h 281"/>
                  <a:gd name="T16" fmla="*/ 75 w 75"/>
                  <a:gd name="T17" fmla="*/ 268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281">
                    <a:moveTo>
                      <a:pt x="75" y="268"/>
                    </a:moveTo>
                    <a:cubicBezTo>
                      <a:pt x="75" y="275"/>
                      <a:pt x="69" y="281"/>
                      <a:pt x="62" y="281"/>
                    </a:cubicBezTo>
                    <a:cubicBezTo>
                      <a:pt x="13" y="281"/>
                      <a:pt x="13" y="281"/>
                      <a:pt x="13" y="281"/>
                    </a:cubicBezTo>
                    <a:cubicBezTo>
                      <a:pt x="6" y="281"/>
                      <a:pt x="0" y="275"/>
                      <a:pt x="0" y="268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9" y="0"/>
                      <a:pt x="75" y="6"/>
                      <a:pt x="75" y="13"/>
                    </a:cubicBezTo>
                    <a:lnTo>
                      <a:pt x="75" y="268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4" name="Freeform 19"/>
              <p:cNvSpPr/>
              <p:nvPr/>
            </p:nvSpPr>
            <p:spPr bwMode="auto">
              <a:xfrm>
                <a:off x="2760663" y="5116513"/>
                <a:ext cx="1063625" cy="682625"/>
              </a:xfrm>
              <a:custGeom>
                <a:avLst/>
                <a:gdLst>
                  <a:gd name="T0" fmla="*/ 14 w 283"/>
                  <a:gd name="T1" fmla="*/ 182 h 182"/>
                  <a:gd name="T2" fmla="*/ 5 w 283"/>
                  <a:gd name="T3" fmla="*/ 179 h 182"/>
                  <a:gd name="T4" fmla="*/ 5 w 283"/>
                  <a:gd name="T5" fmla="*/ 163 h 182"/>
                  <a:gd name="T6" fmla="*/ 140 w 283"/>
                  <a:gd name="T7" fmla="*/ 46 h 182"/>
                  <a:gd name="T8" fmla="*/ 154 w 283"/>
                  <a:gd name="T9" fmla="*/ 44 h 182"/>
                  <a:gd name="T10" fmla="*/ 162 w 283"/>
                  <a:gd name="T11" fmla="*/ 54 h 182"/>
                  <a:gd name="T12" fmla="*/ 162 w 283"/>
                  <a:gd name="T13" fmla="*/ 88 h 182"/>
                  <a:gd name="T14" fmla="*/ 259 w 283"/>
                  <a:gd name="T15" fmla="*/ 5 h 182"/>
                  <a:gd name="T16" fmla="*/ 278 w 283"/>
                  <a:gd name="T17" fmla="*/ 5 h 182"/>
                  <a:gd name="T18" fmla="*/ 278 w 283"/>
                  <a:gd name="T19" fmla="*/ 20 h 182"/>
                  <a:gd name="T20" fmla="*/ 158 w 283"/>
                  <a:gd name="T21" fmla="*/ 123 h 182"/>
                  <a:gd name="T22" fmla="*/ 144 w 283"/>
                  <a:gd name="T23" fmla="*/ 125 h 182"/>
                  <a:gd name="T24" fmla="*/ 136 w 283"/>
                  <a:gd name="T25" fmla="*/ 115 h 182"/>
                  <a:gd name="T26" fmla="*/ 136 w 283"/>
                  <a:gd name="T27" fmla="*/ 82 h 182"/>
                  <a:gd name="T28" fmla="*/ 23 w 283"/>
                  <a:gd name="T29" fmla="*/ 179 h 182"/>
                  <a:gd name="T30" fmla="*/ 14 w 283"/>
                  <a:gd name="T31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3" h="182">
                    <a:moveTo>
                      <a:pt x="14" y="182"/>
                    </a:moveTo>
                    <a:cubicBezTo>
                      <a:pt x="11" y="182"/>
                      <a:pt x="7" y="181"/>
                      <a:pt x="5" y="179"/>
                    </a:cubicBezTo>
                    <a:cubicBezTo>
                      <a:pt x="0" y="174"/>
                      <a:pt x="0" y="167"/>
                      <a:pt x="5" y="163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3" y="43"/>
                      <a:pt x="149" y="42"/>
                      <a:pt x="154" y="44"/>
                    </a:cubicBezTo>
                    <a:cubicBezTo>
                      <a:pt x="159" y="46"/>
                      <a:pt x="162" y="50"/>
                      <a:pt x="162" y="54"/>
                    </a:cubicBezTo>
                    <a:cubicBezTo>
                      <a:pt x="162" y="88"/>
                      <a:pt x="162" y="88"/>
                      <a:pt x="162" y="88"/>
                    </a:cubicBezTo>
                    <a:cubicBezTo>
                      <a:pt x="259" y="5"/>
                      <a:pt x="259" y="5"/>
                      <a:pt x="259" y="5"/>
                    </a:cubicBezTo>
                    <a:cubicBezTo>
                      <a:pt x="264" y="0"/>
                      <a:pt x="273" y="0"/>
                      <a:pt x="278" y="5"/>
                    </a:cubicBezTo>
                    <a:cubicBezTo>
                      <a:pt x="283" y="9"/>
                      <a:pt x="283" y="16"/>
                      <a:pt x="278" y="20"/>
                    </a:cubicBezTo>
                    <a:cubicBezTo>
                      <a:pt x="158" y="123"/>
                      <a:pt x="158" y="123"/>
                      <a:pt x="158" y="123"/>
                    </a:cubicBezTo>
                    <a:cubicBezTo>
                      <a:pt x="154" y="126"/>
                      <a:pt x="149" y="127"/>
                      <a:pt x="144" y="125"/>
                    </a:cubicBezTo>
                    <a:cubicBezTo>
                      <a:pt x="139" y="124"/>
                      <a:pt x="136" y="120"/>
                      <a:pt x="136" y="115"/>
                    </a:cubicBezTo>
                    <a:cubicBezTo>
                      <a:pt x="136" y="82"/>
                      <a:pt x="136" y="82"/>
                      <a:pt x="136" y="82"/>
                    </a:cubicBezTo>
                    <a:cubicBezTo>
                      <a:pt x="23" y="179"/>
                      <a:pt x="23" y="179"/>
                      <a:pt x="23" y="179"/>
                    </a:cubicBezTo>
                    <a:cubicBezTo>
                      <a:pt x="21" y="181"/>
                      <a:pt x="17" y="182"/>
                      <a:pt x="14" y="182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5" name="Freeform 20"/>
              <p:cNvSpPr/>
              <p:nvPr/>
            </p:nvSpPr>
            <p:spPr bwMode="auto">
              <a:xfrm>
                <a:off x="3635376" y="5032375"/>
                <a:ext cx="282575" cy="244475"/>
              </a:xfrm>
              <a:custGeom>
                <a:avLst/>
                <a:gdLst>
                  <a:gd name="T0" fmla="*/ 131 w 178"/>
                  <a:gd name="T1" fmla="*/ 154 h 154"/>
                  <a:gd name="T2" fmla="*/ 178 w 178"/>
                  <a:gd name="T3" fmla="*/ 0 h 154"/>
                  <a:gd name="T4" fmla="*/ 0 w 178"/>
                  <a:gd name="T5" fmla="*/ 43 h 154"/>
                  <a:gd name="T6" fmla="*/ 131 w 178"/>
                  <a:gd name="T7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8" h="154">
                    <a:moveTo>
                      <a:pt x="131" y="154"/>
                    </a:moveTo>
                    <a:lnTo>
                      <a:pt x="178" y="0"/>
                    </a:lnTo>
                    <a:lnTo>
                      <a:pt x="0" y="43"/>
                    </a:lnTo>
                    <a:lnTo>
                      <a:pt x="131" y="154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82" name="任意多边形 181"/>
            <p:cNvSpPr/>
            <p:nvPr/>
          </p:nvSpPr>
          <p:spPr>
            <a:xfrm>
              <a:off x="4128862" y="2930174"/>
              <a:ext cx="1776397" cy="2038324"/>
            </a:xfrm>
            <a:custGeom>
              <a:avLst/>
              <a:gdLst>
                <a:gd name="connsiteX0" fmla="*/ 172418 w 2008009"/>
                <a:gd name="connsiteY0" fmla="*/ 121509 h 2084427"/>
                <a:gd name="connsiteX1" fmla="*/ 587088 w 2008009"/>
                <a:gd name="connsiteY1" fmla="*/ 291630 h 2084427"/>
                <a:gd name="connsiteX2" fmla="*/ 1033655 w 2008009"/>
                <a:gd name="connsiteY2" fmla="*/ 57714 h 2084427"/>
                <a:gd name="connsiteX3" fmla="*/ 1150613 w 2008009"/>
                <a:gd name="connsiteY3" fmla="*/ 57714 h 2084427"/>
                <a:gd name="connsiteX4" fmla="*/ 1395162 w 2008009"/>
                <a:gd name="connsiteY4" fmla="*/ 280998 h 2084427"/>
                <a:gd name="connsiteX5" fmla="*/ 1905525 w 2008009"/>
                <a:gd name="connsiteY5" fmla="*/ 142774 h 2084427"/>
                <a:gd name="connsiteX6" fmla="*/ 1969320 w 2008009"/>
                <a:gd name="connsiteY6" fmla="*/ 865788 h 2084427"/>
                <a:gd name="connsiteX7" fmla="*/ 1448325 w 2008009"/>
                <a:gd name="connsiteY7" fmla="*/ 1886514 h 2084427"/>
                <a:gd name="connsiteX8" fmla="*/ 1033655 w 2008009"/>
                <a:gd name="connsiteY8" fmla="*/ 2067267 h 2084427"/>
                <a:gd name="connsiteX9" fmla="*/ 459497 w 2008009"/>
                <a:gd name="connsiteY9" fmla="*/ 1641965 h 2084427"/>
                <a:gd name="connsiteX10" fmla="*/ 76725 w 2008009"/>
                <a:gd name="connsiteY10" fmla="*/ 738198 h 2084427"/>
                <a:gd name="connsiteX11" fmla="*/ 2297 w 2008009"/>
                <a:gd name="connsiteY11" fmla="*/ 89612 h 2084427"/>
                <a:gd name="connsiteX12" fmla="*/ 119255 w 2008009"/>
                <a:gd name="connsiteY12" fmla="*/ 4551 h 2084427"/>
                <a:gd name="connsiteX0-1" fmla="*/ 234497 w 2070088"/>
                <a:gd name="connsiteY0-2" fmla="*/ 116958 h 2079876"/>
                <a:gd name="connsiteX1-3" fmla="*/ 649167 w 2070088"/>
                <a:gd name="connsiteY1-4" fmla="*/ 287079 h 2079876"/>
                <a:gd name="connsiteX2-5" fmla="*/ 1095734 w 2070088"/>
                <a:gd name="connsiteY2-6" fmla="*/ 53163 h 2079876"/>
                <a:gd name="connsiteX3-7" fmla="*/ 1212692 w 2070088"/>
                <a:gd name="connsiteY3-8" fmla="*/ 53163 h 2079876"/>
                <a:gd name="connsiteX4-9" fmla="*/ 1457241 w 2070088"/>
                <a:gd name="connsiteY4-10" fmla="*/ 276447 h 2079876"/>
                <a:gd name="connsiteX5-11" fmla="*/ 1967604 w 2070088"/>
                <a:gd name="connsiteY5-12" fmla="*/ 138223 h 2079876"/>
                <a:gd name="connsiteX6-13" fmla="*/ 2031399 w 2070088"/>
                <a:gd name="connsiteY6-14" fmla="*/ 861237 h 2079876"/>
                <a:gd name="connsiteX7-15" fmla="*/ 1510404 w 2070088"/>
                <a:gd name="connsiteY7-16" fmla="*/ 1881963 h 2079876"/>
                <a:gd name="connsiteX8-17" fmla="*/ 1095734 w 2070088"/>
                <a:gd name="connsiteY8-18" fmla="*/ 2062716 h 2079876"/>
                <a:gd name="connsiteX9-19" fmla="*/ 521576 w 2070088"/>
                <a:gd name="connsiteY9-20" fmla="*/ 1637414 h 2079876"/>
                <a:gd name="connsiteX10-21" fmla="*/ 138804 w 2070088"/>
                <a:gd name="connsiteY10-22" fmla="*/ 733647 h 2079876"/>
                <a:gd name="connsiteX11-23" fmla="*/ 580 w 2070088"/>
                <a:gd name="connsiteY11-24" fmla="*/ 244549 h 2079876"/>
                <a:gd name="connsiteX12-25" fmla="*/ 181334 w 2070088"/>
                <a:gd name="connsiteY12-26" fmla="*/ 0 h 2079876"/>
                <a:gd name="connsiteX0-27" fmla="*/ 234006 w 2069597"/>
                <a:gd name="connsiteY0-28" fmla="*/ 92374 h 2055292"/>
                <a:gd name="connsiteX1-29" fmla="*/ 648676 w 2069597"/>
                <a:gd name="connsiteY1-30" fmla="*/ 262495 h 2055292"/>
                <a:gd name="connsiteX2-31" fmla="*/ 1095243 w 2069597"/>
                <a:gd name="connsiteY2-32" fmla="*/ 28579 h 2055292"/>
                <a:gd name="connsiteX3-33" fmla="*/ 1212201 w 2069597"/>
                <a:gd name="connsiteY3-34" fmla="*/ 28579 h 2055292"/>
                <a:gd name="connsiteX4-35" fmla="*/ 1456750 w 2069597"/>
                <a:gd name="connsiteY4-36" fmla="*/ 251863 h 2055292"/>
                <a:gd name="connsiteX5-37" fmla="*/ 1967113 w 2069597"/>
                <a:gd name="connsiteY5-38" fmla="*/ 113639 h 2055292"/>
                <a:gd name="connsiteX6-39" fmla="*/ 2030908 w 2069597"/>
                <a:gd name="connsiteY6-40" fmla="*/ 836653 h 2055292"/>
                <a:gd name="connsiteX7-41" fmla="*/ 1509913 w 2069597"/>
                <a:gd name="connsiteY7-42" fmla="*/ 1857379 h 2055292"/>
                <a:gd name="connsiteX8-43" fmla="*/ 1095243 w 2069597"/>
                <a:gd name="connsiteY8-44" fmla="*/ 2038132 h 2055292"/>
                <a:gd name="connsiteX9-45" fmla="*/ 521085 w 2069597"/>
                <a:gd name="connsiteY9-46" fmla="*/ 1612830 h 2055292"/>
                <a:gd name="connsiteX10-47" fmla="*/ 138313 w 2069597"/>
                <a:gd name="connsiteY10-48" fmla="*/ 709063 h 2055292"/>
                <a:gd name="connsiteX11-49" fmla="*/ 89 w 2069597"/>
                <a:gd name="connsiteY11-50" fmla="*/ 219965 h 2055292"/>
                <a:gd name="connsiteX12-51" fmla="*/ 117048 w 2069597"/>
                <a:gd name="connsiteY12-52" fmla="*/ 28579 h 2055292"/>
                <a:gd name="connsiteX0-53" fmla="*/ 235495 w 2071086"/>
                <a:gd name="connsiteY0-54" fmla="*/ 92374 h 2055292"/>
                <a:gd name="connsiteX1-55" fmla="*/ 650165 w 2071086"/>
                <a:gd name="connsiteY1-56" fmla="*/ 262495 h 2055292"/>
                <a:gd name="connsiteX2-57" fmla="*/ 1096732 w 2071086"/>
                <a:gd name="connsiteY2-58" fmla="*/ 28579 h 2055292"/>
                <a:gd name="connsiteX3-59" fmla="*/ 1213690 w 2071086"/>
                <a:gd name="connsiteY3-60" fmla="*/ 28579 h 2055292"/>
                <a:gd name="connsiteX4-61" fmla="*/ 1458239 w 2071086"/>
                <a:gd name="connsiteY4-62" fmla="*/ 251863 h 2055292"/>
                <a:gd name="connsiteX5-63" fmla="*/ 1968602 w 2071086"/>
                <a:gd name="connsiteY5-64" fmla="*/ 113639 h 2055292"/>
                <a:gd name="connsiteX6-65" fmla="*/ 2032397 w 2071086"/>
                <a:gd name="connsiteY6-66" fmla="*/ 836653 h 2055292"/>
                <a:gd name="connsiteX7-67" fmla="*/ 1511402 w 2071086"/>
                <a:gd name="connsiteY7-68" fmla="*/ 1857379 h 2055292"/>
                <a:gd name="connsiteX8-69" fmla="*/ 1096732 w 2071086"/>
                <a:gd name="connsiteY8-70" fmla="*/ 2038132 h 2055292"/>
                <a:gd name="connsiteX9-71" fmla="*/ 522574 w 2071086"/>
                <a:gd name="connsiteY9-72" fmla="*/ 1612830 h 2055292"/>
                <a:gd name="connsiteX10-73" fmla="*/ 86639 w 2071086"/>
                <a:gd name="connsiteY10-74" fmla="*/ 857919 h 2055292"/>
                <a:gd name="connsiteX11-75" fmla="*/ 1578 w 2071086"/>
                <a:gd name="connsiteY11-76" fmla="*/ 219965 h 2055292"/>
                <a:gd name="connsiteX12-77" fmla="*/ 118537 w 2071086"/>
                <a:gd name="connsiteY12-78" fmla="*/ 28579 h 2055292"/>
                <a:gd name="connsiteX0-79" fmla="*/ 235495 w 2094922"/>
                <a:gd name="connsiteY0-80" fmla="*/ 92374 h 2055292"/>
                <a:gd name="connsiteX1-81" fmla="*/ 650165 w 2094922"/>
                <a:gd name="connsiteY1-82" fmla="*/ 262495 h 2055292"/>
                <a:gd name="connsiteX2-83" fmla="*/ 1096732 w 2094922"/>
                <a:gd name="connsiteY2-84" fmla="*/ 28579 h 2055292"/>
                <a:gd name="connsiteX3-85" fmla="*/ 1213690 w 2094922"/>
                <a:gd name="connsiteY3-86" fmla="*/ 28579 h 2055292"/>
                <a:gd name="connsiteX4-87" fmla="*/ 1458239 w 2094922"/>
                <a:gd name="connsiteY4-88" fmla="*/ 251863 h 2055292"/>
                <a:gd name="connsiteX5-89" fmla="*/ 2021765 w 2094922"/>
                <a:gd name="connsiteY5-90" fmla="*/ 60476 h 2055292"/>
                <a:gd name="connsiteX6-91" fmla="*/ 2032397 w 2094922"/>
                <a:gd name="connsiteY6-92" fmla="*/ 836653 h 2055292"/>
                <a:gd name="connsiteX7-93" fmla="*/ 1511402 w 2094922"/>
                <a:gd name="connsiteY7-94" fmla="*/ 1857379 h 2055292"/>
                <a:gd name="connsiteX8-95" fmla="*/ 1096732 w 2094922"/>
                <a:gd name="connsiteY8-96" fmla="*/ 2038132 h 2055292"/>
                <a:gd name="connsiteX9-97" fmla="*/ 522574 w 2094922"/>
                <a:gd name="connsiteY9-98" fmla="*/ 1612830 h 2055292"/>
                <a:gd name="connsiteX10-99" fmla="*/ 86639 w 2094922"/>
                <a:gd name="connsiteY10-100" fmla="*/ 857919 h 2055292"/>
                <a:gd name="connsiteX11-101" fmla="*/ 1578 w 2094922"/>
                <a:gd name="connsiteY11-102" fmla="*/ 219965 h 2055292"/>
                <a:gd name="connsiteX12-103" fmla="*/ 118537 w 2094922"/>
                <a:gd name="connsiteY12-104" fmla="*/ 28579 h 2055292"/>
                <a:gd name="connsiteX0-105" fmla="*/ 234630 w 2094057"/>
                <a:gd name="connsiteY0-106" fmla="*/ 92374 h 2055292"/>
                <a:gd name="connsiteX1-107" fmla="*/ 649300 w 2094057"/>
                <a:gd name="connsiteY1-108" fmla="*/ 262495 h 2055292"/>
                <a:gd name="connsiteX2-109" fmla="*/ 1095867 w 2094057"/>
                <a:gd name="connsiteY2-110" fmla="*/ 28579 h 2055292"/>
                <a:gd name="connsiteX3-111" fmla="*/ 1212825 w 2094057"/>
                <a:gd name="connsiteY3-112" fmla="*/ 28579 h 2055292"/>
                <a:gd name="connsiteX4-113" fmla="*/ 1457374 w 2094057"/>
                <a:gd name="connsiteY4-114" fmla="*/ 251863 h 2055292"/>
                <a:gd name="connsiteX5-115" fmla="*/ 2020900 w 2094057"/>
                <a:gd name="connsiteY5-116" fmla="*/ 60476 h 2055292"/>
                <a:gd name="connsiteX6-117" fmla="*/ 2031532 w 2094057"/>
                <a:gd name="connsiteY6-118" fmla="*/ 836653 h 2055292"/>
                <a:gd name="connsiteX7-119" fmla="*/ 1510537 w 2094057"/>
                <a:gd name="connsiteY7-120" fmla="*/ 1857379 h 2055292"/>
                <a:gd name="connsiteX8-121" fmla="*/ 1095867 w 2094057"/>
                <a:gd name="connsiteY8-122" fmla="*/ 2038132 h 2055292"/>
                <a:gd name="connsiteX9-123" fmla="*/ 521709 w 2094057"/>
                <a:gd name="connsiteY9-124" fmla="*/ 1612830 h 2055292"/>
                <a:gd name="connsiteX10-125" fmla="*/ 181467 w 2094057"/>
                <a:gd name="connsiteY10-126" fmla="*/ 985510 h 2055292"/>
                <a:gd name="connsiteX11-127" fmla="*/ 713 w 2094057"/>
                <a:gd name="connsiteY11-128" fmla="*/ 219965 h 2055292"/>
                <a:gd name="connsiteX12-129" fmla="*/ 117672 w 2094057"/>
                <a:gd name="connsiteY12-130" fmla="*/ 28579 h 2055292"/>
                <a:gd name="connsiteX0-131" fmla="*/ 287793 w 2094057"/>
                <a:gd name="connsiteY0-132" fmla="*/ 49844 h 2055292"/>
                <a:gd name="connsiteX1-133" fmla="*/ 649300 w 2094057"/>
                <a:gd name="connsiteY1-134" fmla="*/ 262495 h 2055292"/>
                <a:gd name="connsiteX2-135" fmla="*/ 1095867 w 2094057"/>
                <a:gd name="connsiteY2-136" fmla="*/ 28579 h 2055292"/>
                <a:gd name="connsiteX3-137" fmla="*/ 1212825 w 2094057"/>
                <a:gd name="connsiteY3-138" fmla="*/ 28579 h 2055292"/>
                <a:gd name="connsiteX4-139" fmla="*/ 1457374 w 2094057"/>
                <a:gd name="connsiteY4-140" fmla="*/ 251863 h 2055292"/>
                <a:gd name="connsiteX5-141" fmla="*/ 2020900 w 2094057"/>
                <a:gd name="connsiteY5-142" fmla="*/ 60476 h 2055292"/>
                <a:gd name="connsiteX6-143" fmla="*/ 2031532 w 2094057"/>
                <a:gd name="connsiteY6-144" fmla="*/ 836653 h 2055292"/>
                <a:gd name="connsiteX7-145" fmla="*/ 1510537 w 2094057"/>
                <a:gd name="connsiteY7-146" fmla="*/ 1857379 h 2055292"/>
                <a:gd name="connsiteX8-147" fmla="*/ 1095867 w 2094057"/>
                <a:gd name="connsiteY8-148" fmla="*/ 2038132 h 2055292"/>
                <a:gd name="connsiteX9-149" fmla="*/ 521709 w 2094057"/>
                <a:gd name="connsiteY9-150" fmla="*/ 1612830 h 2055292"/>
                <a:gd name="connsiteX10-151" fmla="*/ 181467 w 2094057"/>
                <a:gd name="connsiteY10-152" fmla="*/ 985510 h 2055292"/>
                <a:gd name="connsiteX11-153" fmla="*/ 713 w 2094057"/>
                <a:gd name="connsiteY11-154" fmla="*/ 219965 h 2055292"/>
                <a:gd name="connsiteX12-155" fmla="*/ 117672 w 2094057"/>
                <a:gd name="connsiteY12-156" fmla="*/ 28579 h 2055292"/>
                <a:gd name="connsiteX0-157" fmla="*/ 287793 w 2094057"/>
                <a:gd name="connsiteY0-158" fmla="*/ 49844 h 2055292"/>
                <a:gd name="connsiteX1-159" fmla="*/ 649300 w 2094057"/>
                <a:gd name="connsiteY1-160" fmla="*/ 262495 h 2055292"/>
                <a:gd name="connsiteX2-161" fmla="*/ 1095867 w 2094057"/>
                <a:gd name="connsiteY2-162" fmla="*/ 28579 h 2055292"/>
                <a:gd name="connsiteX3-163" fmla="*/ 1212825 w 2094057"/>
                <a:gd name="connsiteY3-164" fmla="*/ 28579 h 2055292"/>
                <a:gd name="connsiteX4-165" fmla="*/ 1457374 w 2094057"/>
                <a:gd name="connsiteY4-166" fmla="*/ 251863 h 2055292"/>
                <a:gd name="connsiteX5-167" fmla="*/ 2020900 w 2094057"/>
                <a:gd name="connsiteY5-168" fmla="*/ 60476 h 2055292"/>
                <a:gd name="connsiteX6-169" fmla="*/ 2031532 w 2094057"/>
                <a:gd name="connsiteY6-170" fmla="*/ 836653 h 2055292"/>
                <a:gd name="connsiteX7-171" fmla="*/ 1510537 w 2094057"/>
                <a:gd name="connsiteY7-172" fmla="*/ 1857379 h 2055292"/>
                <a:gd name="connsiteX8-173" fmla="*/ 1095867 w 2094057"/>
                <a:gd name="connsiteY8-174" fmla="*/ 2038132 h 2055292"/>
                <a:gd name="connsiteX9-175" fmla="*/ 521709 w 2094057"/>
                <a:gd name="connsiteY9-176" fmla="*/ 1612830 h 2055292"/>
                <a:gd name="connsiteX10-177" fmla="*/ 181467 w 2094057"/>
                <a:gd name="connsiteY10-178" fmla="*/ 985510 h 2055292"/>
                <a:gd name="connsiteX11-179" fmla="*/ 713 w 2094057"/>
                <a:gd name="connsiteY11-180" fmla="*/ 219965 h 2055292"/>
                <a:gd name="connsiteX12-181" fmla="*/ 117672 w 2094057"/>
                <a:gd name="connsiteY12-182" fmla="*/ 28579 h 2055292"/>
                <a:gd name="connsiteX0-183" fmla="*/ 287793 w 2094057"/>
                <a:gd name="connsiteY0-184" fmla="*/ 49844 h 2055292"/>
                <a:gd name="connsiteX1-185" fmla="*/ 649300 w 2094057"/>
                <a:gd name="connsiteY1-186" fmla="*/ 262495 h 2055292"/>
                <a:gd name="connsiteX2-187" fmla="*/ 1095867 w 2094057"/>
                <a:gd name="connsiteY2-188" fmla="*/ 28579 h 2055292"/>
                <a:gd name="connsiteX3-189" fmla="*/ 1212825 w 2094057"/>
                <a:gd name="connsiteY3-190" fmla="*/ 28579 h 2055292"/>
                <a:gd name="connsiteX4-191" fmla="*/ 1457374 w 2094057"/>
                <a:gd name="connsiteY4-192" fmla="*/ 251863 h 2055292"/>
                <a:gd name="connsiteX5-193" fmla="*/ 2020900 w 2094057"/>
                <a:gd name="connsiteY5-194" fmla="*/ 60476 h 2055292"/>
                <a:gd name="connsiteX6-195" fmla="*/ 2031532 w 2094057"/>
                <a:gd name="connsiteY6-196" fmla="*/ 836653 h 2055292"/>
                <a:gd name="connsiteX7-197" fmla="*/ 1510537 w 2094057"/>
                <a:gd name="connsiteY7-198" fmla="*/ 1857379 h 2055292"/>
                <a:gd name="connsiteX8-199" fmla="*/ 1095867 w 2094057"/>
                <a:gd name="connsiteY8-200" fmla="*/ 2038132 h 2055292"/>
                <a:gd name="connsiteX9-201" fmla="*/ 521709 w 2094057"/>
                <a:gd name="connsiteY9-202" fmla="*/ 1612830 h 2055292"/>
                <a:gd name="connsiteX10-203" fmla="*/ 181467 w 2094057"/>
                <a:gd name="connsiteY10-204" fmla="*/ 985510 h 2055292"/>
                <a:gd name="connsiteX11-205" fmla="*/ 713 w 2094057"/>
                <a:gd name="connsiteY11-206" fmla="*/ 358188 h 2055292"/>
                <a:gd name="connsiteX12-207" fmla="*/ 117672 w 2094057"/>
                <a:gd name="connsiteY12-208" fmla="*/ 28579 h 2055292"/>
                <a:gd name="connsiteX0-209" fmla="*/ 287361 w 2093625"/>
                <a:gd name="connsiteY0-210" fmla="*/ 49844 h 2055292"/>
                <a:gd name="connsiteX1-211" fmla="*/ 648868 w 2093625"/>
                <a:gd name="connsiteY1-212" fmla="*/ 262495 h 2055292"/>
                <a:gd name="connsiteX2-213" fmla="*/ 1095435 w 2093625"/>
                <a:gd name="connsiteY2-214" fmla="*/ 28579 h 2055292"/>
                <a:gd name="connsiteX3-215" fmla="*/ 1212393 w 2093625"/>
                <a:gd name="connsiteY3-216" fmla="*/ 28579 h 2055292"/>
                <a:gd name="connsiteX4-217" fmla="*/ 1456942 w 2093625"/>
                <a:gd name="connsiteY4-218" fmla="*/ 251863 h 2055292"/>
                <a:gd name="connsiteX5-219" fmla="*/ 2020468 w 2093625"/>
                <a:gd name="connsiteY5-220" fmla="*/ 60476 h 2055292"/>
                <a:gd name="connsiteX6-221" fmla="*/ 2031100 w 2093625"/>
                <a:gd name="connsiteY6-222" fmla="*/ 836653 h 2055292"/>
                <a:gd name="connsiteX7-223" fmla="*/ 1510105 w 2093625"/>
                <a:gd name="connsiteY7-224" fmla="*/ 1857379 h 2055292"/>
                <a:gd name="connsiteX8-225" fmla="*/ 1095435 w 2093625"/>
                <a:gd name="connsiteY8-226" fmla="*/ 2038132 h 2055292"/>
                <a:gd name="connsiteX9-227" fmla="*/ 521277 w 2093625"/>
                <a:gd name="connsiteY9-228" fmla="*/ 1612830 h 2055292"/>
                <a:gd name="connsiteX10-229" fmla="*/ 181035 w 2093625"/>
                <a:gd name="connsiteY10-230" fmla="*/ 985510 h 2055292"/>
                <a:gd name="connsiteX11-231" fmla="*/ 281 w 2093625"/>
                <a:gd name="connsiteY11-232" fmla="*/ 358188 h 2055292"/>
                <a:gd name="connsiteX12-233" fmla="*/ 138505 w 2093625"/>
                <a:gd name="connsiteY12-234" fmla="*/ 81742 h 2055292"/>
                <a:gd name="connsiteX0-235" fmla="*/ 287763 w 2094027"/>
                <a:gd name="connsiteY0-236" fmla="*/ 49844 h 2055292"/>
                <a:gd name="connsiteX1-237" fmla="*/ 649270 w 2094027"/>
                <a:gd name="connsiteY1-238" fmla="*/ 262495 h 2055292"/>
                <a:gd name="connsiteX2-239" fmla="*/ 1095837 w 2094027"/>
                <a:gd name="connsiteY2-240" fmla="*/ 28579 h 2055292"/>
                <a:gd name="connsiteX3-241" fmla="*/ 1212795 w 2094027"/>
                <a:gd name="connsiteY3-242" fmla="*/ 28579 h 2055292"/>
                <a:gd name="connsiteX4-243" fmla="*/ 1457344 w 2094027"/>
                <a:gd name="connsiteY4-244" fmla="*/ 251863 h 2055292"/>
                <a:gd name="connsiteX5-245" fmla="*/ 2020870 w 2094027"/>
                <a:gd name="connsiteY5-246" fmla="*/ 60476 h 2055292"/>
                <a:gd name="connsiteX6-247" fmla="*/ 2031502 w 2094027"/>
                <a:gd name="connsiteY6-248" fmla="*/ 836653 h 2055292"/>
                <a:gd name="connsiteX7-249" fmla="*/ 1510507 w 2094027"/>
                <a:gd name="connsiteY7-250" fmla="*/ 1857379 h 2055292"/>
                <a:gd name="connsiteX8-251" fmla="*/ 1095837 w 2094027"/>
                <a:gd name="connsiteY8-252" fmla="*/ 2038132 h 2055292"/>
                <a:gd name="connsiteX9-253" fmla="*/ 521679 w 2094027"/>
                <a:gd name="connsiteY9-254" fmla="*/ 1612830 h 2055292"/>
                <a:gd name="connsiteX10-255" fmla="*/ 107009 w 2094027"/>
                <a:gd name="connsiteY10-256" fmla="*/ 974878 h 2055292"/>
                <a:gd name="connsiteX11-257" fmla="*/ 683 w 2094027"/>
                <a:gd name="connsiteY11-258" fmla="*/ 358188 h 2055292"/>
                <a:gd name="connsiteX12-259" fmla="*/ 138907 w 2094027"/>
                <a:gd name="connsiteY12-260" fmla="*/ 81742 h 2055292"/>
                <a:gd name="connsiteX0-261" fmla="*/ 287763 w 2083995"/>
                <a:gd name="connsiteY0-262" fmla="*/ 49844 h 2038324"/>
                <a:gd name="connsiteX1-263" fmla="*/ 649270 w 2083995"/>
                <a:gd name="connsiteY1-264" fmla="*/ 262495 h 2038324"/>
                <a:gd name="connsiteX2-265" fmla="*/ 1095837 w 2083995"/>
                <a:gd name="connsiteY2-266" fmla="*/ 28579 h 2038324"/>
                <a:gd name="connsiteX3-267" fmla="*/ 1212795 w 2083995"/>
                <a:gd name="connsiteY3-268" fmla="*/ 28579 h 2038324"/>
                <a:gd name="connsiteX4-269" fmla="*/ 1457344 w 2083995"/>
                <a:gd name="connsiteY4-270" fmla="*/ 251863 h 2038324"/>
                <a:gd name="connsiteX5-271" fmla="*/ 2020870 w 2083995"/>
                <a:gd name="connsiteY5-272" fmla="*/ 60476 h 2038324"/>
                <a:gd name="connsiteX6-273" fmla="*/ 2031502 w 2083995"/>
                <a:gd name="connsiteY6-274" fmla="*/ 836653 h 2038324"/>
                <a:gd name="connsiteX7-275" fmla="*/ 1672665 w 2083995"/>
                <a:gd name="connsiteY7-276" fmla="*/ 1655360 h 2038324"/>
                <a:gd name="connsiteX8-277" fmla="*/ 1095837 w 2083995"/>
                <a:gd name="connsiteY8-278" fmla="*/ 2038132 h 2038324"/>
                <a:gd name="connsiteX9-279" fmla="*/ 521679 w 2083995"/>
                <a:gd name="connsiteY9-280" fmla="*/ 1612830 h 2038324"/>
                <a:gd name="connsiteX10-281" fmla="*/ 107009 w 2083995"/>
                <a:gd name="connsiteY10-282" fmla="*/ 974878 h 2038324"/>
                <a:gd name="connsiteX11-283" fmla="*/ 683 w 2083995"/>
                <a:gd name="connsiteY11-284" fmla="*/ 358188 h 2038324"/>
                <a:gd name="connsiteX12-285" fmla="*/ 138907 w 2083995"/>
                <a:gd name="connsiteY12-286" fmla="*/ 81742 h 2038324"/>
              </a:gdLst>
              <a:ahLst/>
              <a:cxnLst>
                <a:cxn ang="0">
                  <a:pos x="connsiteX0-261" y="connsiteY0-262"/>
                </a:cxn>
                <a:cxn ang="0">
                  <a:pos x="connsiteX1-263" y="connsiteY1-264"/>
                </a:cxn>
                <a:cxn ang="0">
                  <a:pos x="connsiteX2-265" y="connsiteY2-266"/>
                </a:cxn>
                <a:cxn ang="0">
                  <a:pos x="connsiteX3-267" y="connsiteY3-268"/>
                </a:cxn>
                <a:cxn ang="0">
                  <a:pos x="connsiteX4-269" y="connsiteY4-270"/>
                </a:cxn>
                <a:cxn ang="0">
                  <a:pos x="connsiteX5-271" y="connsiteY5-272"/>
                </a:cxn>
                <a:cxn ang="0">
                  <a:pos x="connsiteX6-273" y="connsiteY6-274"/>
                </a:cxn>
                <a:cxn ang="0">
                  <a:pos x="connsiteX7-275" y="connsiteY7-276"/>
                </a:cxn>
                <a:cxn ang="0">
                  <a:pos x="connsiteX8-277" y="connsiteY8-278"/>
                </a:cxn>
                <a:cxn ang="0">
                  <a:pos x="connsiteX9-279" y="connsiteY9-280"/>
                </a:cxn>
                <a:cxn ang="0">
                  <a:pos x="connsiteX10-281" y="connsiteY10-282"/>
                </a:cxn>
                <a:cxn ang="0">
                  <a:pos x="connsiteX11-283" y="connsiteY11-284"/>
                </a:cxn>
                <a:cxn ang="0">
                  <a:pos x="connsiteX12-285" y="connsiteY12-286"/>
                </a:cxn>
              </a:cxnLst>
              <a:rect l="l" t="t" r="r" b="b"/>
              <a:pathLst>
                <a:path w="2083995" h="2038324">
                  <a:moveTo>
                    <a:pt x="287763" y="49844"/>
                  </a:moveTo>
                  <a:cubicBezTo>
                    <a:pt x="412696" y="193383"/>
                    <a:pt x="514591" y="266039"/>
                    <a:pt x="649270" y="262495"/>
                  </a:cubicBezTo>
                  <a:cubicBezTo>
                    <a:pt x="783949" y="258951"/>
                    <a:pt x="1001916" y="67565"/>
                    <a:pt x="1095837" y="28579"/>
                  </a:cubicBezTo>
                  <a:cubicBezTo>
                    <a:pt x="1189758" y="-10407"/>
                    <a:pt x="1152544" y="-8635"/>
                    <a:pt x="1212795" y="28579"/>
                  </a:cubicBezTo>
                  <a:cubicBezTo>
                    <a:pt x="1273046" y="65793"/>
                    <a:pt x="1322665" y="246547"/>
                    <a:pt x="1457344" y="251863"/>
                  </a:cubicBezTo>
                  <a:cubicBezTo>
                    <a:pt x="1592023" y="257179"/>
                    <a:pt x="1925177" y="-36989"/>
                    <a:pt x="2020870" y="60476"/>
                  </a:cubicBezTo>
                  <a:cubicBezTo>
                    <a:pt x="2116563" y="157941"/>
                    <a:pt x="2089536" y="570839"/>
                    <a:pt x="2031502" y="836653"/>
                  </a:cubicBezTo>
                  <a:cubicBezTo>
                    <a:pt x="1973468" y="1102467"/>
                    <a:pt x="1828609" y="1455114"/>
                    <a:pt x="1672665" y="1655360"/>
                  </a:cubicBezTo>
                  <a:cubicBezTo>
                    <a:pt x="1516721" y="1855606"/>
                    <a:pt x="1287668" y="2045220"/>
                    <a:pt x="1095837" y="2038132"/>
                  </a:cubicBezTo>
                  <a:cubicBezTo>
                    <a:pt x="904006" y="2031044"/>
                    <a:pt x="686484" y="1790039"/>
                    <a:pt x="521679" y="1612830"/>
                  </a:cubicBezTo>
                  <a:cubicBezTo>
                    <a:pt x="356874" y="1435621"/>
                    <a:pt x="193842" y="1183985"/>
                    <a:pt x="107009" y="974878"/>
                  </a:cubicBezTo>
                  <a:cubicBezTo>
                    <a:pt x="20176" y="765771"/>
                    <a:pt x="-4633" y="507044"/>
                    <a:pt x="683" y="358188"/>
                  </a:cubicBezTo>
                  <a:cubicBezTo>
                    <a:pt x="5999" y="209332"/>
                    <a:pt x="122958" y="83514"/>
                    <a:pt x="138907" y="81742"/>
                  </a:cubicBez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166769" y="2930174"/>
            <a:ext cx="1776397" cy="2038324"/>
            <a:chOff x="6166769" y="2930174"/>
            <a:chExt cx="1776397" cy="2038324"/>
          </a:xfrm>
        </p:grpSpPr>
        <p:grpSp>
          <p:nvGrpSpPr>
            <p:cNvPr id="159" name="组合 158"/>
            <p:cNvGrpSpPr/>
            <p:nvPr/>
          </p:nvGrpSpPr>
          <p:grpSpPr>
            <a:xfrm>
              <a:off x="6637961" y="3341523"/>
              <a:ext cx="1051322" cy="987028"/>
              <a:chOff x="5554663" y="4919663"/>
              <a:chExt cx="1401763" cy="1316037"/>
            </a:xfrm>
            <a:blipFill>
              <a:blip r:embed="rId4"/>
              <a:stretch>
                <a:fillRect b="-14000"/>
              </a:stretch>
            </a:blipFill>
          </p:grpSpPr>
          <p:sp>
            <p:nvSpPr>
              <p:cNvPr id="160" name="Freeform 10"/>
              <p:cNvSpPr>
                <a:spLocks noEditPoints="1"/>
              </p:cNvSpPr>
              <p:nvPr/>
            </p:nvSpPr>
            <p:spPr bwMode="auto">
              <a:xfrm>
                <a:off x="5554663" y="5438775"/>
                <a:ext cx="796925" cy="796925"/>
              </a:xfrm>
              <a:custGeom>
                <a:avLst/>
                <a:gdLst>
                  <a:gd name="T0" fmla="*/ 190 w 212"/>
                  <a:gd name="T1" fmla="*/ 93 h 212"/>
                  <a:gd name="T2" fmla="*/ 188 w 212"/>
                  <a:gd name="T3" fmla="*/ 82 h 212"/>
                  <a:gd name="T4" fmla="*/ 205 w 212"/>
                  <a:gd name="T5" fmla="*/ 67 h 212"/>
                  <a:gd name="T6" fmla="*/ 195 w 212"/>
                  <a:gd name="T7" fmla="*/ 48 h 212"/>
                  <a:gd name="T8" fmla="*/ 173 w 212"/>
                  <a:gd name="T9" fmla="*/ 53 h 212"/>
                  <a:gd name="T10" fmla="*/ 165 w 212"/>
                  <a:gd name="T11" fmla="*/ 44 h 212"/>
                  <a:gd name="T12" fmla="*/ 172 w 212"/>
                  <a:gd name="T13" fmla="*/ 23 h 212"/>
                  <a:gd name="T14" fmla="*/ 163 w 212"/>
                  <a:gd name="T15" fmla="*/ 17 h 212"/>
                  <a:gd name="T16" fmla="*/ 154 w 212"/>
                  <a:gd name="T17" fmla="*/ 12 h 212"/>
                  <a:gd name="T18" fmla="*/ 138 w 212"/>
                  <a:gd name="T19" fmla="*/ 27 h 212"/>
                  <a:gd name="T20" fmla="*/ 127 w 212"/>
                  <a:gd name="T21" fmla="*/ 23 h 212"/>
                  <a:gd name="T22" fmla="*/ 122 w 212"/>
                  <a:gd name="T23" fmla="*/ 1 h 212"/>
                  <a:gd name="T24" fmla="*/ 101 w 212"/>
                  <a:gd name="T25" fmla="*/ 0 h 212"/>
                  <a:gd name="T26" fmla="*/ 94 w 212"/>
                  <a:gd name="T27" fmla="*/ 22 h 212"/>
                  <a:gd name="T28" fmla="*/ 83 w 212"/>
                  <a:gd name="T29" fmla="*/ 24 h 212"/>
                  <a:gd name="T30" fmla="*/ 68 w 212"/>
                  <a:gd name="T31" fmla="*/ 8 h 212"/>
                  <a:gd name="T32" fmla="*/ 49 w 212"/>
                  <a:gd name="T33" fmla="*/ 17 h 212"/>
                  <a:gd name="T34" fmla="*/ 54 w 212"/>
                  <a:gd name="T35" fmla="*/ 39 h 212"/>
                  <a:gd name="T36" fmla="*/ 45 w 212"/>
                  <a:gd name="T37" fmla="*/ 47 h 212"/>
                  <a:gd name="T38" fmla="*/ 24 w 212"/>
                  <a:gd name="T39" fmla="*/ 40 h 212"/>
                  <a:gd name="T40" fmla="*/ 17 w 212"/>
                  <a:gd name="T41" fmla="*/ 49 h 212"/>
                  <a:gd name="T42" fmla="*/ 12 w 212"/>
                  <a:gd name="T43" fmla="*/ 58 h 212"/>
                  <a:gd name="T44" fmla="*/ 28 w 212"/>
                  <a:gd name="T45" fmla="*/ 75 h 212"/>
                  <a:gd name="T46" fmla="*/ 24 w 212"/>
                  <a:gd name="T47" fmla="*/ 86 h 212"/>
                  <a:gd name="T48" fmla="*/ 2 w 212"/>
                  <a:gd name="T49" fmla="*/ 90 h 212"/>
                  <a:gd name="T50" fmla="*/ 1 w 212"/>
                  <a:gd name="T51" fmla="*/ 111 h 212"/>
                  <a:gd name="T52" fmla="*/ 23 w 212"/>
                  <a:gd name="T53" fmla="*/ 118 h 212"/>
                  <a:gd name="T54" fmla="*/ 25 w 212"/>
                  <a:gd name="T55" fmla="*/ 129 h 212"/>
                  <a:gd name="T56" fmla="*/ 8 w 212"/>
                  <a:gd name="T57" fmla="*/ 145 h 212"/>
                  <a:gd name="T58" fmla="*/ 18 w 212"/>
                  <a:gd name="T59" fmla="*/ 164 h 212"/>
                  <a:gd name="T60" fmla="*/ 40 w 212"/>
                  <a:gd name="T61" fmla="*/ 158 h 212"/>
                  <a:gd name="T62" fmla="*/ 48 w 212"/>
                  <a:gd name="T63" fmla="*/ 167 h 212"/>
                  <a:gd name="T64" fmla="*/ 41 w 212"/>
                  <a:gd name="T65" fmla="*/ 189 h 212"/>
                  <a:gd name="T66" fmla="*/ 49 w 212"/>
                  <a:gd name="T67" fmla="*/ 195 h 212"/>
                  <a:gd name="T68" fmla="*/ 59 w 212"/>
                  <a:gd name="T69" fmla="*/ 200 h 212"/>
                  <a:gd name="T70" fmla="*/ 76 w 212"/>
                  <a:gd name="T71" fmla="*/ 184 h 212"/>
                  <a:gd name="T72" fmla="*/ 87 w 212"/>
                  <a:gd name="T73" fmla="*/ 188 h 212"/>
                  <a:gd name="T74" fmla="*/ 91 w 212"/>
                  <a:gd name="T75" fmla="*/ 210 h 212"/>
                  <a:gd name="T76" fmla="*/ 112 w 212"/>
                  <a:gd name="T77" fmla="*/ 211 h 212"/>
                  <a:gd name="T78" fmla="*/ 119 w 212"/>
                  <a:gd name="T79" fmla="*/ 189 h 212"/>
                  <a:gd name="T80" fmla="*/ 130 w 212"/>
                  <a:gd name="T81" fmla="*/ 187 h 212"/>
                  <a:gd name="T82" fmla="*/ 146 w 212"/>
                  <a:gd name="T83" fmla="*/ 204 h 212"/>
                  <a:gd name="T84" fmla="*/ 165 w 212"/>
                  <a:gd name="T85" fmla="*/ 194 h 212"/>
                  <a:gd name="T86" fmla="*/ 159 w 212"/>
                  <a:gd name="T87" fmla="*/ 172 h 212"/>
                  <a:gd name="T88" fmla="*/ 168 w 212"/>
                  <a:gd name="T89" fmla="*/ 164 h 212"/>
                  <a:gd name="T90" fmla="*/ 189 w 212"/>
                  <a:gd name="T91" fmla="*/ 171 h 212"/>
                  <a:gd name="T92" fmla="*/ 195 w 212"/>
                  <a:gd name="T93" fmla="*/ 163 h 212"/>
                  <a:gd name="T94" fmla="*/ 201 w 212"/>
                  <a:gd name="T95" fmla="*/ 153 h 212"/>
                  <a:gd name="T96" fmla="*/ 185 w 212"/>
                  <a:gd name="T97" fmla="*/ 137 h 212"/>
                  <a:gd name="T98" fmla="*/ 189 w 212"/>
                  <a:gd name="T99" fmla="*/ 126 h 212"/>
                  <a:gd name="T100" fmla="*/ 211 w 212"/>
                  <a:gd name="T101" fmla="*/ 121 h 212"/>
                  <a:gd name="T102" fmla="*/ 212 w 212"/>
                  <a:gd name="T103" fmla="*/ 100 h 212"/>
                  <a:gd name="T104" fmla="*/ 190 w 212"/>
                  <a:gd name="T105" fmla="*/ 93 h 212"/>
                  <a:gd name="T106" fmla="*/ 163 w 212"/>
                  <a:gd name="T107" fmla="*/ 142 h 212"/>
                  <a:gd name="T108" fmla="*/ 70 w 212"/>
                  <a:gd name="T109" fmla="*/ 163 h 212"/>
                  <a:gd name="T110" fmla="*/ 49 w 212"/>
                  <a:gd name="T111" fmla="*/ 70 h 212"/>
                  <a:gd name="T112" fmla="*/ 143 w 212"/>
                  <a:gd name="T113" fmla="*/ 49 h 212"/>
                  <a:gd name="T114" fmla="*/ 163 w 212"/>
                  <a:gd name="T115" fmla="*/ 14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2" h="212">
                    <a:moveTo>
                      <a:pt x="190" y="93"/>
                    </a:moveTo>
                    <a:cubicBezTo>
                      <a:pt x="190" y="89"/>
                      <a:pt x="189" y="86"/>
                      <a:pt x="188" y="82"/>
                    </a:cubicBezTo>
                    <a:cubicBezTo>
                      <a:pt x="205" y="67"/>
                      <a:pt x="205" y="67"/>
                      <a:pt x="205" y="67"/>
                    </a:cubicBezTo>
                    <a:cubicBezTo>
                      <a:pt x="202" y="60"/>
                      <a:pt x="199" y="54"/>
                      <a:pt x="195" y="48"/>
                    </a:cubicBezTo>
                    <a:cubicBezTo>
                      <a:pt x="173" y="53"/>
                      <a:pt x="173" y="53"/>
                      <a:pt x="173" y="53"/>
                    </a:cubicBezTo>
                    <a:cubicBezTo>
                      <a:pt x="170" y="50"/>
                      <a:pt x="168" y="47"/>
                      <a:pt x="165" y="44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69" y="21"/>
                      <a:pt x="166" y="19"/>
                      <a:pt x="163" y="17"/>
                    </a:cubicBezTo>
                    <a:cubicBezTo>
                      <a:pt x="160" y="15"/>
                      <a:pt x="157" y="13"/>
                      <a:pt x="154" y="12"/>
                    </a:cubicBezTo>
                    <a:cubicBezTo>
                      <a:pt x="138" y="27"/>
                      <a:pt x="138" y="27"/>
                      <a:pt x="138" y="27"/>
                    </a:cubicBezTo>
                    <a:cubicBezTo>
                      <a:pt x="134" y="26"/>
                      <a:pt x="130" y="24"/>
                      <a:pt x="127" y="23"/>
                    </a:cubicBezTo>
                    <a:cubicBezTo>
                      <a:pt x="122" y="1"/>
                      <a:pt x="122" y="1"/>
                      <a:pt x="122" y="1"/>
                    </a:cubicBezTo>
                    <a:cubicBezTo>
                      <a:pt x="115" y="0"/>
                      <a:pt x="108" y="0"/>
                      <a:pt x="101" y="0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0" y="23"/>
                      <a:pt x="87" y="23"/>
                      <a:pt x="83" y="24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1" y="10"/>
                      <a:pt x="55" y="13"/>
                      <a:pt x="49" y="17"/>
                    </a:cubicBezTo>
                    <a:cubicBezTo>
                      <a:pt x="54" y="39"/>
                      <a:pt x="54" y="39"/>
                      <a:pt x="54" y="39"/>
                    </a:cubicBezTo>
                    <a:cubicBezTo>
                      <a:pt x="51" y="42"/>
                      <a:pt x="48" y="44"/>
                      <a:pt x="45" y="47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2" y="43"/>
                      <a:pt x="19" y="46"/>
                      <a:pt x="17" y="49"/>
                    </a:cubicBezTo>
                    <a:cubicBezTo>
                      <a:pt x="15" y="52"/>
                      <a:pt x="14" y="55"/>
                      <a:pt x="12" y="58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7" y="78"/>
                      <a:pt x="25" y="82"/>
                      <a:pt x="24" y="86"/>
                    </a:cubicBezTo>
                    <a:cubicBezTo>
                      <a:pt x="2" y="90"/>
                      <a:pt x="2" y="90"/>
                      <a:pt x="2" y="90"/>
                    </a:cubicBezTo>
                    <a:cubicBezTo>
                      <a:pt x="1" y="97"/>
                      <a:pt x="0" y="104"/>
                      <a:pt x="1" y="111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24" y="122"/>
                      <a:pt x="24" y="126"/>
                      <a:pt x="25" y="129"/>
                    </a:cubicBezTo>
                    <a:cubicBezTo>
                      <a:pt x="8" y="145"/>
                      <a:pt x="8" y="145"/>
                      <a:pt x="8" y="145"/>
                    </a:cubicBezTo>
                    <a:cubicBezTo>
                      <a:pt x="11" y="151"/>
                      <a:pt x="14" y="158"/>
                      <a:pt x="18" y="164"/>
                    </a:cubicBezTo>
                    <a:cubicBezTo>
                      <a:pt x="40" y="158"/>
                      <a:pt x="40" y="158"/>
                      <a:pt x="40" y="158"/>
                    </a:cubicBezTo>
                    <a:cubicBezTo>
                      <a:pt x="43" y="161"/>
                      <a:pt x="45" y="164"/>
                      <a:pt x="48" y="167"/>
                    </a:cubicBezTo>
                    <a:cubicBezTo>
                      <a:pt x="41" y="189"/>
                      <a:pt x="41" y="189"/>
                      <a:pt x="41" y="189"/>
                    </a:cubicBezTo>
                    <a:cubicBezTo>
                      <a:pt x="44" y="191"/>
                      <a:pt x="46" y="193"/>
                      <a:pt x="49" y="195"/>
                    </a:cubicBezTo>
                    <a:cubicBezTo>
                      <a:pt x="52" y="197"/>
                      <a:pt x="56" y="199"/>
                      <a:pt x="59" y="200"/>
                    </a:cubicBezTo>
                    <a:cubicBezTo>
                      <a:pt x="76" y="184"/>
                      <a:pt x="76" y="184"/>
                      <a:pt x="76" y="184"/>
                    </a:cubicBezTo>
                    <a:cubicBezTo>
                      <a:pt x="79" y="186"/>
                      <a:pt x="83" y="187"/>
                      <a:pt x="87" y="188"/>
                    </a:cubicBezTo>
                    <a:cubicBezTo>
                      <a:pt x="91" y="210"/>
                      <a:pt x="91" y="210"/>
                      <a:pt x="91" y="210"/>
                    </a:cubicBezTo>
                    <a:cubicBezTo>
                      <a:pt x="98" y="212"/>
                      <a:pt x="105" y="212"/>
                      <a:pt x="112" y="211"/>
                    </a:cubicBezTo>
                    <a:cubicBezTo>
                      <a:pt x="119" y="189"/>
                      <a:pt x="119" y="189"/>
                      <a:pt x="119" y="189"/>
                    </a:cubicBezTo>
                    <a:cubicBezTo>
                      <a:pt x="123" y="189"/>
                      <a:pt x="127" y="188"/>
                      <a:pt x="130" y="187"/>
                    </a:cubicBezTo>
                    <a:cubicBezTo>
                      <a:pt x="146" y="204"/>
                      <a:pt x="146" y="204"/>
                      <a:pt x="146" y="204"/>
                    </a:cubicBezTo>
                    <a:cubicBezTo>
                      <a:pt x="152" y="201"/>
                      <a:pt x="159" y="198"/>
                      <a:pt x="165" y="194"/>
                    </a:cubicBezTo>
                    <a:cubicBezTo>
                      <a:pt x="159" y="172"/>
                      <a:pt x="159" y="172"/>
                      <a:pt x="159" y="172"/>
                    </a:cubicBezTo>
                    <a:cubicBezTo>
                      <a:pt x="162" y="169"/>
                      <a:pt x="165" y="167"/>
                      <a:pt x="168" y="164"/>
                    </a:cubicBezTo>
                    <a:cubicBezTo>
                      <a:pt x="189" y="171"/>
                      <a:pt x="189" y="171"/>
                      <a:pt x="189" y="171"/>
                    </a:cubicBezTo>
                    <a:cubicBezTo>
                      <a:pt x="191" y="169"/>
                      <a:pt x="193" y="166"/>
                      <a:pt x="195" y="163"/>
                    </a:cubicBezTo>
                    <a:cubicBezTo>
                      <a:pt x="197" y="160"/>
                      <a:pt x="199" y="156"/>
                      <a:pt x="201" y="153"/>
                    </a:cubicBezTo>
                    <a:cubicBezTo>
                      <a:pt x="185" y="137"/>
                      <a:pt x="185" y="137"/>
                      <a:pt x="185" y="137"/>
                    </a:cubicBezTo>
                    <a:cubicBezTo>
                      <a:pt x="187" y="133"/>
                      <a:pt x="188" y="129"/>
                      <a:pt x="189" y="126"/>
                    </a:cubicBezTo>
                    <a:cubicBezTo>
                      <a:pt x="211" y="121"/>
                      <a:pt x="211" y="121"/>
                      <a:pt x="211" y="121"/>
                    </a:cubicBezTo>
                    <a:cubicBezTo>
                      <a:pt x="212" y="114"/>
                      <a:pt x="212" y="107"/>
                      <a:pt x="212" y="100"/>
                    </a:cubicBezTo>
                    <a:lnTo>
                      <a:pt x="190" y="93"/>
                    </a:lnTo>
                    <a:close/>
                    <a:moveTo>
                      <a:pt x="163" y="142"/>
                    </a:moveTo>
                    <a:cubicBezTo>
                      <a:pt x="143" y="174"/>
                      <a:pt x="101" y="183"/>
                      <a:pt x="70" y="163"/>
                    </a:cubicBezTo>
                    <a:cubicBezTo>
                      <a:pt x="38" y="143"/>
                      <a:pt x="29" y="101"/>
                      <a:pt x="49" y="70"/>
                    </a:cubicBezTo>
                    <a:cubicBezTo>
                      <a:pt x="70" y="38"/>
                      <a:pt x="111" y="29"/>
                      <a:pt x="143" y="49"/>
                    </a:cubicBezTo>
                    <a:cubicBezTo>
                      <a:pt x="174" y="69"/>
                      <a:pt x="183" y="111"/>
                      <a:pt x="163" y="142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1" name="Freeform 11"/>
              <p:cNvSpPr>
                <a:spLocks noEditPoints="1"/>
              </p:cNvSpPr>
              <p:nvPr/>
            </p:nvSpPr>
            <p:spPr bwMode="auto">
              <a:xfrm>
                <a:off x="6296026" y="5364163"/>
                <a:ext cx="660400" cy="660400"/>
              </a:xfrm>
              <a:custGeom>
                <a:avLst/>
                <a:gdLst>
                  <a:gd name="T0" fmla="*/ 156 w 176"/>
                  <a:gd name="T1" fmla="*/ 88 h 176"/>
                  <a:gd name="T2" fmla="*/ 176 w 176"/>
                  <a:gd name="T3" fmla="*/ 75 h 176"/>
                  <a:gd name="T4" fmla="*/ 172 w 176"/>
                  <a:gd name="T5" fmla="*/ 58 h 176"/>
                  <a:gd name="T6" fmla="*/ 147 w 176"/>
                  <a:gd name="T7" fmla="*/ 55 h 176"/>
                  <a:gd name="T8" fmla="*/ 138 w 176"/>
                  <a:gd name="T9" fmla="*/ 43 h 176"/>
                  <a:gd name="T10" fmla="*/ 144 w 176"/>
                  <a:gd name="T11" fmla="*/ 20 h 176"/>
                  <a:gd name="T12" fmla="*/ 136 w 176"/>
                  <a:gd name="T13" fmla="*/ 14 h 176"/>
                  <a:gd name="T14" fmla="*/ 128 w 176"/>
                  <a:gd name="T15" fmla="*/ 10 h 176"/>
                  <a:gd name="T16" fmla="*/ 109 w 176"/>
                  <a:gd name="T17" fmla="*/ 24 h 176"/>
                  <a:gd name="T18" fmla="*/ 94 w 176"/>
                  <a:gd name="T19" fmla="*/ 21 h 176"/>
                  <a:gd name="T20" fmla="*/ 81 w 176"/>
                  <a:gd name="T21" fmla="*/ 0 h 176"/>
                  <a:gd name="T22" fmla="*/ 64 w 176"/>
                  <a:gd name="T23" fmla="*/ 4 h 176"/>
                  <a:gd name="T24" fmla="*/ 61 w 176"/>
                  <a:gd name="T25" fmla="*/ 27 h 176"/>
                  <a:gd name="T26" fmla="*/ 45 w 176"/>
                  <a:gd name="T27" fmla="*/ 37 h 176"/>
                  <a:gd name="T28" fmla="*/ 21 w 176"/>
                  <a:gd name="T29" fmla="*/ 31 h 176"/>
                  <a:gd name="T30" fmla="*/ 14 w 176"/>
                  <a:gd name="T31" fmla="*/ 41 h 176"/>
                  <a:gd name="T32" fmla="*/ 12 w 176"/>
                  <a:gd name="T33" fmla="*/ 44 h 176"/>
                  <a:gd name="T34" fmla="*/ 26 w 176"/>
                  <a:gd name="T35" fmla="*/ 62 h 176"/>
                  <a:gd name="T36" fmla="*/ 21 w 176"/>
                  <a:gd name="T37" fmla="*/ 85 h 176"/>
                  <a:gd name="T38" fmla="*/ 0 w 176"/>
                  <a:gd name="T39" fmla="*/ 98 h 176"/>
                  <a:gd name="T40" fmla="*/ 3 w 176"/>
                  <a:gd name="T41" fmla="*/ 111 h 176"/>
                  <a:gd name="T42" fmla="*/ 26 w 176"/>
                  <a:gd name="T43" fmla="*/ 114 h 176"/>
                  <a:gd name="T44" fmla="*/ 41 w 176"/>
                  <a:gd name="T45" fmla="*/ 137 h 176"/>
                  <a:gd name="T46" fmla="*/ 36 w 176"/>
                  <a:gd name="T47" fmla="*/ 160 h 176"/>
                  <a:gd name="T48" fmla="*/ 41 w 176"/>
                  <a:gd name="T49" fmla="*/ 164 h 176"/>
                  <a:gd name="T50" fmla="*/ 46 w 176"/>
                  <a:gd name="T51" fmla="*/ 167 h 176"/>
                  <a:gd name="T52" fmla="*/ 65 w 176"/>
                  <a:gd name="T53" fmla="*/ 152 h 176"/>
                  <a:gd name="T54" fmla="*/ 92 w 176"/>
                  <a:gd name="T55" fmla="*/ 156 h 176"/>
                  <a:gd name="T56" fmla="*/ 104 w 176"/>
                  <a:gd name="T57" fmla="*/ 176 h 176"/>
                  <a:gd name="T58" fmla="*/ 117 w 176"/>
                  <a:gd name="T59" fmla="*/ 173 h 176"/>
                  <a:gd name="T60" fmla="*/ 120 w 176"/>
                  <a:gd name="T61" fmla="*/ 149 h 176"/>
                  <a:gd name="T62" fmla="*/ 139 w 176"/>
                  <a:gd name="T63" fmla="*/ 134 h 176"/>
                  <a:gd name="T64" fmla="*/ 162 w 176"/>
                  <a:gd name="T65" fmla="*/ 139 h 176"/>
                  <a:gd name="T66" fmla="*/ 163 w 176"/>
                  <a:gd name="T67" fmla="*/ 137 h 176"/>
                  <a:gd name="T68" fmla="*/ 169 w 176"/>
                  <a:gd name="T69" fmla="*/ 126 h 176"/>
                  <a:gd name="T70" fmla="*/ 154 w 176"/>
                  <a:gd name="T71" fmla="*/ 106 h 176"/>
                  <a:gd name="T72" fmla="*/ 156 w 176"/>
                  <a:gd name="T73" fmla="*/ 88 h 176"/>
                  <a:gd name="T74" fmla="*/ 131 w 176"/>
                  <a:gd name="T75" fmla="*/ 116 h 176"/>
                  <a:gd name="T76" fmla="*/ 61 w 176"/>
                  <a:gd name="T77" fmla="*/ 131 h 176"/>
                  <a:gd name="T78" fmla="*/ 46 w 176"/>
                  <a:gd name="T79" fmla="*/ 61 h 176"/>
                  <a:gd name="T80" fmla="*/ 116 w 176"/>
                  <a:gd name="T81" fmla="*/ 46 h 176"/>
                  <a:gd name="T82" fmla="*/ 131 w 176"/>
                  <a:gd name="T83" fmla="*/ 1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6" h="176">
                    <a:moveTo>
                      <a:pt x="156" y="88"/>
                    </a:moveTo>
                    <a:cubicBezTo>
                      <a:pt x="176" y="75"/>
                      <a:pt x="176" y="75"/>
                      <a:pt x="176" y="75"/>
                    </a:cubicBezTo>
                    <a:cubicBezTo>
                      <a:pt x="175" y="69"/>
                      <a:pt x="174" y="64"/>
                      <a:pt x="172" y="58"/>
                    </a:cubicBezTo>
                    <a:cubicBezTo>
                      <a:pt x="147" y="55"/>
                      <a:pt x="147" y="55"/>
                      <a:pt x="147" y="55"/>
                    </a:cubicBezTo>
                    <a:cubicBezTo>
                      <a:pt x="145" y="51"/>
                      <a:pt x="142" y="47"/>
                      <a:pt x="138" y="43"/>
                    </a:cubicBezTo>
                    <a:cubicBezTo>
                      <a:pt x="144" y="20"/>
                      <a:pt x="144" y="20"/>
                      <a:pt x="144" y="20"/>
                    </a:cubicBezTo>
                    <a:cubicBezTo>
                      <a:pt x="141" y="18"/>
                      <a:pt x="139" y="16"/>
                      <a:pt x="136" y="14"/>
                    </a:cubicBezTo>
                    <a:cubicBezTo>
                      <a:pt x="134" y="12"/>
                      <a:pt x="131" y="11"/>
                      <a:pt x="128" y="10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04" y="23"/>
                      <a:pt x="99" y="22"/>
                      <a:pt x="94" y="21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76" y="1"/>
                      <a:pt x="70" y="2"/>
                      <a:pt x="64" y="4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55" y="29"/>
                      <a:pt x="50" y="33"/>
                      <a:pt x="45" y="37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18" y="34"/>
                      <a:pt x="16" y="38"/>
                      <a:pt x="14" y="41"/>
                    </a:cubicBezTo>
                    <a:cubicBezTo>
                      <a:pt x="13" y="42"/>
                      <a:pt x="13" y="43"/>
                      <a:pt x="12" y="44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23" y="70"/>
                      <a:pt x="22" y="77"/>
                      <a:pt x="21" y="85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103"/>
                      <a:pt x="1" y="107"/>
                      <a:pt x="3" y="111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9" y="122"/>
                      <a:pt x="34" y="130"/>
                      <a:pt x="41" y="137"/>
                    </a:cubicBezTo>
                    <a:cubicBezTo>
                      <a:pt x="36" y="160"/>
                      <a:pt x="36" y="160"/>
                      <a:pt x="36" y="160"/>
                    </a:cubicBezTo>
                    <a:cubicBezTo>
                      <a:pt x="37" y="161"/>
                      <a:pt x="39" y="163"/>
                      <a:pt x="41" y="164"/>
                    </a:cubicBezTo>
                    <a:cubicBezTo>
                      <a:pt x="42" y="165"/>
                      <a:pt x="44" y="166"/>
                      <a:pt x="46" y="167"/>
                    </a:cubicBezTo>
                    <a:cubicBezTo>
                      <a:pt x="65" y="152"/>
                      <a:pt x="65" y="152"/>
                      <a:pt x="65" y="152"/>
                    </a:cubicBezTo>
                    <a:cubicBezTo>
                      <a:pt x="74" y="155"/>
                      <a:pt x="83" y="157"/>
                      <a:pt x="92" y="156"/>
                    </a:cubicBezTo>
                    <a:cubicBezTo>
                      <a:pt x="104" y="176"/>
                      <a:pt x="104" y="176"/>
                      <a:pt x="104" y="176"/>
                    </a:cubicBezTo>
                    <a:cubicBezTo>
                      <a:pt x="109" y="175"/>
                      <a:pt x="113" y="174"/>
                      <a:pt x="117" y="173"/>
                    </a:cubicBezTo>
                    <a:cubicBezTo>
                      <a:pt x="120" y="149"/>
                      <a:pt x="120" y="149"/>
                      <a:pt x="120" y="149"/>
                    </a:cubicBezTo>
                    <a:cubicBezTo>
                      <a:pt x="127" y="145"/>
                      <a:pt x="133" y="140"/>
                      <a:pt x="139" y="134"/>
                    </a:cubicBezTo>
                    <a:cubicBezTo>
                      <a:pt x="162" y="139"/>
                      <a:pt x="162" y="139"/>
                      <a:pt x="162" y="139"/>
                    </a:cubicBezTo>
                    <a:cubicBezTo>
                      <a:pt x="162" y="138"/>
                      <a:pt x="163" y="138"/>
                      <a:pt x="163" y="137"/>
                    </a:cubicBezTo>
                    <a:cubicBezTo>
                      <a:pt x="165" y="133"/>
                      <a:pt x="167" y="130"/>
                      <a:pt x="169" y="126"/>
                    </a:cubicBezTo>
                    <a:cubicBezTo>
                      <a:pt x="154" y="106"/>
                      <a:pt x="154" y="106"/>
                      <a:pt x="154" y="106"/>
                    </a:cubicBezTo>
                    <a:cubicBezTo>
                      <a:pt x="156" y="100"/>
                      <a:pt x="156" y="94"/>
                      <a:pt x="156" y="88"/>
                    </a:cubicBezTo>
                    <a:close/>
                    <a:moveTo>
                      <a:pt x="131" y="116"/>
                    </a:moveTo>
                    <a:cubicBezTo>
                      <a:pt x="116" y="140"/>
                      <a:pt x="85" y="146"/>
                      <a:pt x="61" y="131"/>
                    </a:cubicBezTo>
                    <a:cubicBezTo>
                      <a:pt x="38" y="116"/>
                      <a:pt x="31" y="85"/>
                      <a:pt x="46" y="61"/>
                    </a:cubicBezTo>
                    <a:cubicBezTo>
                      <a:pt x="61" y="38"/>
                      <a:pt x="92" y="31"/>
                      <a:pt x="116" y="46"/>
                    </a:cubicBezTo>
                    <a:cubicBezTo>
                      <a:pt x="140" y="61"/>
                      <a:pt x="146" y="92"/>
                      <a:pt x="131" y="116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2" name="Freeform 12"/>
              <p:cNvSpPr>
                <a:spLocks noEditPoints="1"/>
              </p:cNvSpPr>
              <p:nvPr/>
            </p:nvSpPr>
            <p:spPr bwMode="auto">
              <a:xfrm>
                <a:off x="6265863" y="4919663"/>
                <a:ext cx="492125" cy="504825"/>
              </a:xfrm>
              <a:custGeom>
                <a:avLst/>
                <a:gdLst>
                  <a:gd name="T0" fmla="*/ 14 w 131"/>
                  <a:gd name="T1" fmla="*/ 79 h 134"/>
                  <a:gd name="T2" fmla="*/ 2 w 131"/>
                  <a:gd name="T3" fmla="*/ 94 h 134"/>
                  <a:gd name="T4" fmla="*/ 7 w 131"/>
                  <a:gd name="T5" fmla="*/ 104 h 134"/>
                  <a:gd name="T6" fmla="*/ 27 w 131"/>
                  <a:gd name="T7" fmla="*/ 102 h 134"/>
                  <a:gd name="T8" fmla="*/ 34 w 131"/>
                  <a:gd name="T9" fmla="*/ 108 h 134"/>
                  <a:gd name="T10" fmla="*/ 42 w 131"/>
                  <a:gd name="T11" fmla="*/ 113 h 134"/>
                  <a:gd name="T12" fmla="*/ 46 w 131"/>
                  <a:gd name="T13" fmla="*/ 132 h 134"/>
                  <a:gd name="T14" fmla="*/ 58 w 131"/>
                  <a:gd name="T15" fmla="*/ 134 h 134"/>
                  <a:gd name="T16" fmla="*/ 68 w 131"/>
                  <a:gd name="T17" fmla="*/ 117 h 134"/>
                  <a:gd name="T18" fmla="*/ 87 w 131"/>
                  <a:gd name="T19" fmla="*/ 112 h 134"/>
                  <a:gd name="T20" fmla="*/ 104 w 131"/>
                  <a:gd name="T21" fmla="*/ 121 h 134"/>
                  <a:gd name="T22" fmla="*/ 113 w 131"/>
                  <a:gd name="T23" fmla="*/ 113 h 134"/>
                  <a:gd name="T24" fmla="*/ 107 w 131"/>
                  <a:gd name="T25" fmla="*/ 94 h 134"/>
                  <a:gd name="T26" fmla="*/ 113 w 131"/>
                  <a:gd name="T27" fmla="*/ 76 h 134"/>
                  <a:gd name="T28" fmla="*/ 131 w 131"/>
                  <a:gd name="T29" fmla="*/ 68 h 134"/>
                  <a:gd name="T30" fmla="*/ 130 w 131"/>
                  <a:gd name="T31" fmla="*/ 55 h 134"/>
                  <a:gd name="T32" fmla="*/ 111 w 131"/>
                  <a:gd name="T33" fmla="*/ 48 h 134"/>
                  <a:gd name="T34" fmla="*/ 104 w 131"/>
                  <a:gd name="T35" fmla="*/ 36 h 134"/>
                  <a:gd name="T36" fmla="*/ 109 w 131"/>
                  <a:gd name="T37" fmla="*/ 17 h 134"/>
                  <a:gd name="T38" fmla="*/ 103 w 131"/>
                  <a:gd name="T39" fmla="*/ 12 h 134"/>
                  <a:gd name="T40" fmla="*/ 97 w 131"/>
                  <a:gd name="T41" fmla="*/ 8 h 134"/>
                  <a:gd name="T42" fmla="*/ 80 w 131"/>
                  <a:gd name="T43" fmla="*/ 19 h 134"/>
                  <a:gd name="T44" fmla="*/ 66 w 131"/>
                  <a:gd name="T45" fmla="*/ 16 h 134"/>
                  <a:gd name="T46" fmla="*/ 54 w 131"/>
                  <a:gd name="T47" fmla="*/ 0 h 134"/>
                  <a:gd name="T48" fmla="*/ 41 w 131"/>
                  <a:gd name="T49" fmla="*/ 3 h 134"/>
                  <a:gd name="T50" fmla="*/ 39 w 131"/>
                  <a:gd name="T51" fmla="*/ 23 h 134"/>
                  <a:gd name="T52" fmla="*/ 25 w 131"/>
                  <a:gd name="T53" fmla="*/ 34 h 134"/>
                  <a:gd name="T54" fmla="*/ 4 w 131"/>
                  <a:gd name="T55" fmla="*/ 34 h 134"/>
                  <a:gd name="T56" fmla="*/ 0 w 131"/>
                  <a:gd name="T57" fmla="*/ 45 h 134"/>
                  <a:gd name="T58" fmla="*/ 14 w 131"/>
                  <a:gd name="T59" fmla="*/ 59 h 134"/>
                  <a:gd name="T60" fmla="*/ 14 w 131"/>
                  <a:gd name="T61" fmla="*/ 79 h 134"/>
                  <a:gd name="T62" fmla="*/ 32 w 131"/>
                  <a:gd name="T63" fmla="*/ 45 h 134"/>
                  <a:gd name="T64" fmla="*/ 86 w 131"/>
                  <a:gd name="T65" fmla="*/ 36 h 134"/>
                  <a:gd name="T66" fmla="*/ 94 w 131"/>
                  <a:gd name="T67" fmla="*/ 89 h 134"/>
                  <a:gd name="T68" fmla="*/ 41 w 131"/>
                  <a:gd name="T69" fmla="*/ 98 h 134"/>
                  <a:gd name="T70" fmla="*/ 32 w 131"/>
                  <a:gd name="T71" fmla="*/ 4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1" h="134">
                    <a:moveTo>
                      <a:pt x="14" y="79"/>
                    </a:moveTo>
                    <a:cubicBezTo>
                      <a:pt x="2" y="94"/>
                      <a:pt x="2" y="94"/>
                      <a:pt x="2" y="94"/>
                    </a:cubicBezTo>
                    <a:cubicBezTo>
                      <a:pt x="3" y="97"/>
                      <a:pt x="5" y="101"/>
                      <a:pt x="7" y="104"/>
                    </a:cubicBezTo>
                    <a:cubicBezTo>
                      <a:pt x="27" y="102"/>
                      <a:pt x="27" y="102"/>
                      <a:pt x="27" y="102"/>
                    </a:cubicBezTo>
                    <a:cubicBezTo>
                      <a:pt x="29" y="104"/>
                      <a:pt x="31" y="106"/>
                      <a:pt x="34" y="108"/>
                    </a:cubicBezTo>
                    <a:cubicBezTo>
                      <a:pt x="37" y="110"/>
                      <a:pt x="39" y="111"/>
                      <a:pt x="42" y="113"/>
                    </a:cubicBezTo>
                    <a:cubicBezTo>
                      <a:pt x="46" y="132"/>
                      <a:pt x="46" y="132"/>
                      <a:pt x="46" y="132"/>
                    </a:cubicBezTo>
                    <a:cubicBezTo>
                      <a:pt x="50" y="133"/>
                      <a:pt x="54" y="134"/>
                      <a:pt x="58" y="134"/>
                    </a:cubicBezTo>
                    <a:cubicBezTo>
                      <a:pt x="68" y="117"/>
                      <a:pt x="68" y="117"/>
                      <a:pt x="68" y="117"/>
                    </a:cubicBezTo>
                    <a:cubicBezTo>
                      <a:pt x="75" y="117"/>
                      <a:pt x="81" y="115"/>
                      <a:pt x="87" y="112"/>
                    </a:cubicBezTo>
                    <a:cubicBezTo>
                      <a:pt x="104" y="121"/>
                      <a:pt x="104" y="121"/>
                      <a:pt x="104" y="121"/>
                    </a:cubicBezTo>
                    <a:cubicBezTo>
                      <a:pt x="108" y="118"/>
                      <a:pt x="111" y="116"/>
                      <a:pt x="113" y="113"/>
                    </a:cubicBezTo>
                    <a:cubicBezTo>
                      <a:pt x="107" y="94"/>
                      <a:pt x="107" y="94"/>
                      <a:pt x="107" y="94"/>
                    </a:cubicBezTo>
                    <a:cubicBezTo>
                      <a:pt x="110" y="88"/>
                      <a:pt x="112" y="82"/>
                      <a:pt x="113" y="76"/>
                    </a:cubicBezTo>
                    <a:cubicBezTo>
                      <a:pt x="131" y="68"/>
                      <a:pt x="131" y="68"/>
                      <a:pt x="131" y="68"/>
                    </a:cubicBezTo>
                    <a:cubicBezTo>
                      <a:pt x="131" y="64"/>
                      <a:pt x="131" y="59"/>
                      <a:pt x="130" y="55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09" y="44"/>
                      <a:pt x="107" y="40"/>
                      <a:pt x="104" y="36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7" y="15"/>
                      <a:pt x="105" y="13"/>
                      <a:pt x="103" y="12"/>
                    </a:cubicBezTo>
                    <a:cubicBezTo>
                      <a:pt x="101" y="11"/>
                      <a:pt x="99" y="9"/>
                      <a:pt x="97" y="8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76" y="17"/>
                      <a:pt x="71" y="16"/>
                      <a:pt x="66" y="16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0" y="1"/>
                      <a:pt x="45" y="2"/>
                      <a:pt x="41" y="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3" y="26"/>
                      <a:pt x="29" y="30"/>
                      <a:pt x="25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2" y="38"/>
                      <a:pt x="1" y="41"/>
                      <a:pt x="0" y="45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3" y="65"/>
                      <a:pt x="13" y="72"/>
                      <a:pt x="14" y="79"/>
                    </a:cubicBezTo>
                    <a:close/>
                    <a:moveTo>
                      <a:pt x="32" y="45"/>
                    </a:moveTo>
                    <a:cubicBezTo>
                      <a:pt x="45" y="28"/>
                      <a:pt x="69" y="24"/>
                      <a:pt x="86" y="36"/>
                    </a:cubicBezTo>
                    <a:cubicBezTo>
                      <a:pt x="103" y="49"/>
                      <a:pt x="106" y="72"/>
                      <a:pt x="94" y="89"/>
                    </a:cubicBezTo>
                    <a:cubicBezTo>
                      <a:pt x="82" y="106"/>
                      <a:pt x="58" y="110"/>
                      <a:pt x="41" y="98"/>
                    </a:cubicBezTo>
                    <a:cubicBezTo>
                      <a:pt x="24" y="86"/>
                      <a:pt x="20" y="62"/>
                      <a:pt x="32" y="45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83" name="任意多边形 182"/>
            <p:cNvSpPr/>
            <p:nvPr/>
          </p:nvSpPr>
          <p:spPr>
            <a:xfrm>
              <a:off x="6166769" y="2930174"/>
              <a:ext cx="1776397" cy="2038324"/>
            </a:xfrm>
            <a:custGeom>
              <a:avLst/>
              <a:gdLst>
                <a:gd name="connsiteX0" fmla="*/ 172418 w 2008009"/>
                <a:gd name="connsiteY0" fmla="*/ 121509 h 2084427"/>
                <a:gd name="connsiteX1" fmla="*/ 587088 w 2008009"/>
                <a:gd name="connsiteY1" fmla="*/ 291630 h 2084427"/>
                <a:gd name="connsiteX2" fmla="*/ 1033655 w 2008009"/>
                <a:gd name="connsiteY2" fmla="*/ 57714 h 2084427"/>
                <a:gd name="connsiteX3" fmla="*/ 1150613 w 2008009"/>
                <a:gd name="connsiteY3" fmla="*/ 57714 h 2084427"/>
                <a:gd name="connsiteX4" fmla="*/ 1395162 w 2008009"/>
                <a:gd name="connsiteY4" fmla="*/ 280998 h 2084427"/>
                <a:gd name="connsiteX5" fmla="*/ 1905525 w 2008009"/>
                <a:gd name="connsiteY5" fmla="*/ 142774 h 2084427"/>
                <a:gd name="connsiteX6" fmla="*/ 1969320 w 2008009"/>
                <a:gd name="connsiteY6" fmla="*/ 865788 h 2084427"/>
                <a:gd name="connsiteX7" fmla="*/ 1448325 w 2008009"/>
                <a:gd name="connsiteY7" fmla="*/ 1886514 h 2084427"/>
                <a:gd name="connsiteX8" fmla="*/ 1033655 w 2008009"/>
                <a:gd name="connsiteY8" fmla="*/ 2067267 h 2084427"/>
                <a:gd name="connsiteX9" fmla="*/ 459497 w 2008009"/>
                <a:gd name="connsiteY9" fmla="*/ 1641965 h 2084427"/>
                <a:gd name="connsiteX10" fmla="*/ 76725 w 2008009"/>
                <a:gd name="connsiteY10" fmla="*/ 738198 h 2084427"/>
                <a:gd name="connsiteX11" fmla="*/ 2297 w 2008009"/>
                <a:gd name="connsiteY11" fmla="*/ 89612 h 2084427"/>
                <a:gd name="connsiteX12" fmla="*/ 119255 w 2008009"/>
                <a:gd name="connsiteY12" fmla="*/ 4551 h 2084427"/>
                <a:gd name="connsiteX0-1" fmla="*/ 234497 w 2070088"/>
                <a:gd name="connsiteY0-2" fmla="*/ 116958 h 2079876"/>
                <a:gd name="connsiteX1-3" fmla="*/ 649167 w 2070088"/>
                <a:gd name="connsiteY1-4" fmla="*/ 287079 h 2079876"/>
                <a:gd name="connsiteX2-5" fmla="*/ 1095734 w 2070088"/>
                <a:gd name="connsiteY2-6" fmla="*/ 53163 h 2079876"/>
                <a:gd name="connsiteX3-7" fmla="*/ 1212692 w 2070088"/>
                <a:gd name="connsiteY3-8" fmla="*/ 53163 h 2079876"/>
                <a:gd name="connsiteX4-9" fmla="*/ 1457241 w 2070088"/>
                <a:gd name="connsiteY4-10" fmla="*/ 276447 h 2079876"/>
                <a:gd name="connsiteX5-11" fmla="*/ 1967604 w 2070088"/>
                <a:gd name="connsiteY5-12" fmla="*/ 138223 h 2079876"/>
                <a:gd name="connsiteX6-13" fmla="*/ 2031399 w 2070088"/>
                <a:gd name="connsiteY6-14" fmla="*/ 861237 h 2079876"/>
                <a:gd name="connsiteX7-15" fmla="*/ 1510404 w 2070088"/>
                <a:gd name="connsiteY7-16" fmla="*/ 1881963 h 2079876"/>
                <a:gd name="connsiteX8-17" fmla="*/ 1095734 w 2070088"/>
                <a:gd name="connsiteY8-18" fmla="*/ 2062716 h 2079876"/>
                <a:gd name="connsiteX9-19" fmla="*/ 521576 w 2070088"/>
                <a:gd name="connsiteY9-20" fmla="*/ 1637414 h 2079876"/>
                <a:gd name="connsiteX10-21" fmla="*/ 138804 w 2070088"/>
                <a:gd name="connsiteY10-22" fmla="*/ 733647 h 2079876"/>
                <a:gd name="connsiteX11-23" fmla="*/ 580 w 2070088"/>
                <a:gd name="connsiteY11-24" fmla="*/ 244549 h 2079876"/>
                <a:gd name="connsiteX12-25" fmla="*/ 181334 w 2070088"/>
                <a:gd name="connsiteY12-26" fmla="*/ 0 h 2079876"/>
                <a:gd name="connsiteX0-27" fmla="*/ 234006 w 2069597"/>
                <a:gd name="connsiteY0-28" fmla="*/ 92374 h 2055292"/>
                <a:gd name="connsiteX1-29" fmla="*/ 648676 w 2069597"/>
                <a:gd name="connsiteY1-30" fmla="*/ 262495 h 2055292"/>
                <a:gd name="connsiteX2-31" fmla="*/ 1095243 w 2069597"/>
                <a:gd name="connsiteY2-32" fmla="*/ 28579 h 2055292"/>
                <a:gd name="connsiteX3-33" fmla="*/ 1212201 w 2069597"/>
                <a:gd name="connsiteY3-34" fmla="*/ 28579 h 2055292"/>
                <a:gd name="connsiteX4-35" fmla="*/ 1456750 w 2069597"/>
                <a:gd name="connsiteY4-36" fmla="*/ 251863 h 2055292"/>
                <a:gd name="connsiteX5-37" fmla="*/ 1967113 w 2069597"/>
                <a:gd name="connsiteY5-38" fmla="*/ 113639 h 2055292"/>
                <a:gd name="connsiteX6-39" fmla="*/ 2030908 w 2069597"/>
                <a:gd name="connsiteY6-40" fmla="*/ 836653 h 2055292"/>
                <a:gd name="connsiteX7-41" fmla="*/ 1509913 w 2069597"/>
                <a:gd name="connsiteY7-42" fmla="*/ 1857379 h 2055292"/>
                <a:gd name="connsiteX8-43" fmla="*/ 1095243 w 2069597"/>
                <a:gd name="connsiteY8-44" fmla="*/ 2038132 h 2055292"/>
                <a:gd name="connsiteX9-45" fmla="*/ 521085 w 2069597"/>
                <a:gd name="connsiteY9-46" fmla="*/ 1612830 h 2055292"/>
                <a:gd name="connsiteX10-47" fmla="*/ 138313 w 2069597"/>
                <a:gd name="connsiteY10-48" fmla="*/ 709063 h 2055292"/>
                <a:gd name="connsiteX11-49" fmla="*/ 89 w 2069597"/>
                <a:gd name="connsiteY11-50" fmla="*/ 219965 h 2055292"/>
                <a:gd name="connsiteX12-51" fmla="*/ 117048 w 2069597"/>
                <a:gd name="connsiteY12-52" fmla="*/ 28579 h 2055292"/>
                <a:gd name="connsiteX0-53" fmla="*/ 235495 w 2071086"/>
                <a:gd name="connsiteY0-54" fmla="*/ 92374 h 2055292"/>
                <a:gd name="connsiteX1-55" fmla="*/ 650165 w 2071086"/>
                <a:gd name="connsiteY1-56" fmla="*/ 262495 h 2055292"/>
                <a:gd name="connsiteX2-57" fmla="*/ 1096732 w 2071086"/>
                <a:gd name="connsiteY2-58" fmla="*/ 28579 h 2055292"/>
                <a:gd name="connsiteX3-59" fmla="*/ 1213690 w 2071086"/>
                <a:gd name="connsiteY3-60" fmla="*/ 28579 h 2055292"/>
                <a:gd name="connsiteX4-61" fmla="*/ 1458239 w 2071086"/>
                <a:gd name="connsiteY4-62" fmla="*/ 251863 h 2055292"/>
                <a:gd name="connsiteX5-63" fmla="*/ 1968602 w 2071086"/>
                <a:gd name="connsiteY5-64" fmla="*/ 113639 h 2055292"/>
                <a:gd name="connsiteX6-65" fmla="*/ 2032397 w 2071086"/>
                <a:gd name="connsiteY6-66" fmla="*/ 836653 h 2055292"/>
                <a:gd name="connsiteX7-67" fmla="*/ 1511402 w 2071086"/>
                <a:gd name="connsiteY7-68" fmla="*/ 1857379 h 2055292"/>
                <a:gd name="connsiteX8-69" fmla="*/ 1096732 w 2071086"/>
                <a:gd name="connsiteY8-70" fmla="*/ 2038132 h 2055292"/>
                <a:gd name="connsiteX9-71" fmla="*/ 522574 w 2071086"/>
                <a:gd name="connsiteY9-72" fmla="*/ 1612830 h 2055292"/>
                <a:gd name="connsiteX10-73" fmla="*/ 86639 w 2071086"/>
                <a:gd name="connsiteY10-74" fmla="*/ 857919 h 2055292"/>
                <a:gd name="connsiteX11-75" fmla="*/ 1578 w 2071086"/>
                <a:gd name="connsiteY11-76" fmla="*/ 219965 h 2055292"/>
                <a:gd name="connsiteX12-77" fmla="*/ 118537 w 2071086"/>
                <a:gd name="connsiteY12-78" fmla="*/ 28579 h 2055292"/>
                <a:gd name="connsiteX0-79" fmla="*/ 235495 w 2094922"/>
                <a:gd name="connsiteY0-80" fmla="*/ 92374 h 2055292"/>
                <a:gd name="connsiteX1-81" fmla="*/ 650165 w 2094922"/>
                <a:gd name="connsiteY1-82" fmla="*/ 262495 h 2055292"/>
                <a:gd name="connsiteX2-83" fmla="*/ 1096732 w 2094922"/>
                <a:gd name="connsiteY2-84" fmla="*/ 28579 h 2055292"/>
                <a:gd name="connsiteX3-85" fmla="*/ 1213690 w 2094922"/>
                <a:gd name="connsiteY3-86" fmla="*/ 28579 h 2055292"/>
                <a:gd name="connsiteX4-87" fmla="*/ 1458239 w 2094922"/>
                <a:gd name="connsiteY4-88" fmla="*/ 251863 h 2055292"/>
                <a:gd name="connsiteX5-89" fmla="*/ 2021765 w 2094922"/>
                <a:gd name="connsiteY5-90" fmla="*/ 60476 h 2055292"/>
                <a:gd name="connsiteX6-91" fmla="*/ 2032397 w 2094922"/>
                <a:gd name="connsiteY6-92" fmla="*/ 836653 h 2055292"/>
                <a:gd name="connsiteX7-93" fmla="*/ 1511402 w 2094922"/>
                <a:gd name="connsiteY7-94" fmla="*/ 1857379 h 2055292"/>
                <a:gd name="connsiteX8-95" fmla="*/ 1096732 w 2094922"/>
                <a:gd name="connsiteY8-96" fmla="*/ 2038132 h 2055292"/>
                <a:gd name="connsiteX9-97" fmla="*/ 522574 w 2094922"/>
                <a:gd name="connsiteY9-98" fmla="*/ 1612830 h 2055292"/>
                <a:gd name="connsiteX10-99" fmla="*/ 86639 w 2094922"/>
                <a:gd name="connsiteY10-100" fmla="*/ 857919 h 2055292"/>
                <a:gd name="connsiteX11-101" fmla="*/ 1578 w 2094922"/>
                <a:gd name="connsiteY11-102" fmla="*/ 219965 h 2055292"/>
                <a:gd name="connsiteX12-103" fmla="*/ 118537 w 2094922"/>
                <a:gd name="connsiteY12-104" fmla="*/ 28579 h 2055292"/>
                <a:gd name="connsiteX0-105" fmla="*/ 234630 w 2094057"/>
                <a:gd name="connsiteY0-106" fmla="*/ 92374 h 2055292"/>
                <a:gd name="connsiteX1-107" fmla="*/ 649300 w 2094057"/>
                <a:gd name="connsiteY1-108" fmla="*/ 262495 h 2055292"/>
                <a:gd name="connsiteX2-109" fmla="*/ 1095867 w 2094057"/>
                <a:gd name="connsiteY2-110" fmla="*/ 28579 h 2055292"/>
                <a:gd name="connsiteX3-111" fmla="*/ 1212825 w 2094057"/>
                <a:gd name="connsiteY3-112" fmla="*/ 28579 h 2055292"/>
                <a:gd name="connsiteX4-113" fmla="*/ 1457374 w 2094057"/>
                <a:gd name="connsiteY4-114" fmla="*/ 251863 h 2055292"/>
                <a:gd name="connsiteX5-115" fmla="*/ 2020900 w 2094057"/>
                <a:gd name="connsiteY5-116" fmla="*/ 60476 h 2055292"/>
                <a:gd name="connsiteX6-117" fmla="*/ 2031532 w 2094057"/>
                <a:gd name="connsiteY6-118" fmla="*/ 836653 h 2055292"/>
                <a:gd name="connsiteX7-119" fmla="*/ 1510537 w 2094057"/>
                <a:gd name="connsiteY7-120" fmla="*/ 1857379 h 2055292"/>
                <a:gd name="connsiteX8-121" fmla="*/ 1095867 w 2094057"/>
                <a:gd name="connsiteY8-122" fmla="*/ 2038132 h 2055292"/>
                <a:gd name="connsiteX9-123" fmla="*/ 521709 w 2094057"/>
                <a:gd name="connsiteY9-124" fmla="*/ 1612830 h 2055292"/>
                <a:gd name="connsiteX10-125" fmla="*/ 181467 w 2094057"/>
                <a:gd name="connsiteY10-126" fmla="*/ 985510 h 2055292"/>
                <a:gd name="connsiteX11-127" fmla="*/ 713 w 2094057"/>
                <a:gd name="connsiteY11-128" fmla="*/ 219965 h 2055292"/>
                <a:gd name="connsiteX12-129" fmla="*/ 117672 w 2094057"/>
                <a:gd name="connsiteY12-130" fmla="*/ 28579 h 2055292"/>
                <a:gd name="connsiteX0-131" fmla="*/ 287793 w 2094057"/>
                <a:gd name="connsiteY0-132" fmla="*/ 49844 h 2055292"/>
                <a:gd name="connsiteX1-133" fmla="*/ 649300 w 2094057"/>
                <a:gd name="connsiteY1-134" fmla="*/ 262495 h 2055292"/>
                <a:gd name="connsiteX2-135" fmla="*/ 1095867 w 2094057"/>
                <a:gd name="connsiteY2-136" fmla="*/ 28579 h 2055292"/>
                <a:gd name="connsiteX3-137" fmla="*/ 1212825 w 2094057"/>
                <a:gd name="connsiteY3-138" fmla="*/ 28579 h 2055292"/>
                <a:gd name="connsiteX4-139" fmla="*/ 1457374 w 2094057"/>
                <a:gd name="connsiteY4-140" fmla="*/ 251863 h 2055292"/>
                <a:gd name="connsiteX5-141" fmla="*/ 2020900 w 2094057"/>
                <a:gd name="connsiteY5-142" fmla="*/ 60476 h 2055292"/>
                <a:gd name="connsiteX6-143" fmla="*/ 2031532 w 2094057"/>
                <a:gd name="connsiteY6-144" fmla="*/ 836653 h 2055292"/>
                <a:gd name="connsiteX7-145" fmla="*/ 1510537 w 2094057"/>
                <a:gd name="connsiteY7-146" fmla="*/ 1857379 h 2055292"/>
                <a:gd name="connsiteX8-147" fmla="*/ 1095867 w 2094057"/>
                <a:gd name="connsiteY8-148" fmla="*/ 2038132 h 2055292"/>
                <a:gd name="connsiteX9-149" fmla="*/ 521709 w 2094057"/>
                <a:gd name="connsiteY9-150" fmla="*/ 1612830 h 2055292"/>
                <a:gd name="connsiteX10-151" fmla="*/ 181467 w 2094057"/>
                <a:gd name="connsiteY10-152" fmla="*/ 985510 h 2055292"/>
                <a:gd name="connsiteX11-153" fmla="*/ 713 w 2094057"/>
                <a:gd name="connsiteY11-154" fmla="*/ 219965 h 2055292"/>
                <a:gd name="connsiteX12-155" fmla="*/ 117672 w 2094057"/>
                <a:gd name="connsiteY12-156" fmla="*/ 28579 h 2055292"/>
                <a:gd name="connsiteX0-157" fmla="*/ 287793 w 2094057"/>
                <a:gd name="connsiteY0-158" fmla="*/ 49844 h 2055292"/>
                <a:gd name="connsiteX1-159" fmla="*/ 649300 w 2094057"/>
                <a:gd name="connsiteY1-160" fmla="*/ 262495 h 2055292"/>
                <a:gd name="connsiteX2-161" fmla="*/ 1095867 w 2094057"/>
                <a:gd name="connsiteY2-162" fmla="*/ 28579 h 2055292"/>
                <a:gd name="connsiteX3-163" fmla="*/ 1212825 w 2094057"/>
                <a:gd name="connsiteY3-164" fmla="*/ 28579 h 2055292"/>
                <a:gd name="connsiteX4-165" fmla="*/ 1457374 w 2094057"/>
                <a:gd name="connsiteY4-166" fmla="*/ 251863 h 2055292"/>
                <a:gd name="connsiteX5-167" fmla="*/ 2020900 w 2094057"/>
                <a:gd name="connsiteY5-168" fmla="*/ 60476 h 2055292"/>
                <a:gd name="connsiteX6-169" fmla="*/ 2031532 w 2094057"/>
                <a:gd name="connsiteY6-170" fmla="*/ 836653 h 2055292"/>
                <a:gd name="connsiteX7-171" fmla="*/ 1510537 w 2094057"/>
                <a:gd name="connsiteY7-172" fmla="*/ 1857379 h 2055292"/>
                <a:gd name="connsiteX8-173" fmla="*/ 1095867 w 2094057"/>
                <a:gd name="connsiteY8-174" fmla="*/ 2038132 h 2055292"/>
                <a:gd name="connsiteX9-175" fmla="*/ 521709 w 2094057"/>
                <a:gd name="connsiteY9-176" fmla="*/ 1612830 h 2055292"/>
                <a:gd name="connsiteX10-177" fmla="*/ 181467 w 2094057"/>
                <a:gd name="connsiteY10-178" fmla="*/ 985510 h 2055292"/>
                <a:gd name="connsiteX11-179" fmla="*/ 713 w 2094057"/>
                <a:gd name="connsiteY11-180" fmla="*/ 219965 h 2055292"/>
                <a:gd name="connsiteX12-181" fmla="*/ 117672 w 2094057"/>
                <a:gd name="connsiteY12-182" fmla="*/ 28579 h 2055292"/>
                <a:gd name="connsiteX0-183" fmla="*/ 287793 w 2094057"/>
                <a:gd name="connsiteY0-184" fmla="*/ 49844 h 2055292"/>
                <a:gd name="connsiteX1-185" fmla="*/ 649300 w 2094057"/>
                <a:gd name="connsiteY1-186" fmla="*/ 262495 h 2055292"/>
                <a:gd name="connsiteX2-187" fmla="*/ 1095867 w 2094057"/>
                <a:gd name="connsiteY2-188" fmla="*/ 28579 h 2055292"/>
                <a:gd name="connsiteX3-189" fmla="*/ 1212825 w 2094057"/>
                <a:gd name="connsiteY3-190" fmla="*/ 28579 h 2055292"/>
                <a:gd name="connsiteX4-191" fmla="*/ 1457374 w 2094057"/>
                <a:gd name="connsiteY4-192" fmla="*/ 251863 h 2055292"/>
                <a:gd name="connsiteX5-193" fmla="*/ 2020900 w 2094057"/>
                <a:gd name="connsiteY5-194" fmla="*/ 60476 h 2055292"/>
                <a:gd name="connsiteX6-195" fmla="*/ 2031532 w 2094057"/>
                <a:gd name="connsiteY6-196" fmla="*/ 836653 h 2055292"/>
                <a:gd name="connsiteX7-197" fmla="*/ 1510537 w 2094057"/>
                <a:gd name="connsiteY7-198" fmla="*/ 1857379 h 2055292"/>
                <a:gd name="connsiteX8-199" fmla="*/ 1095867 w 2094057"/>
                <a:gd name="connsiteY8-200" fmla="*/ 2038132 h 2055292"/>
                <a:gd name="connsiteX9-201" fmla="*/ 521709 w 2094057"/>
                <a:gd name="connsiteY9-202" fmla="*/ 1612830 h 2055292"/>
                <a:gd name="connsiteX10-203" fmla="*/ 181467 w 2094057"/>
                <a:gd name="connsiteY10-204" fmla="*/ 985510 h 2055292"/>
                <a:gd name="connsiteX11-205" fmla="*/ 713 w 2094057"/>
                <a:gd name="connsiteY11-206" fmla="*/ 358188 h 2055292"/>
                <a:gd name="connsiteX12-207" fmla="*/ 117672 w 2094057"/>
                <a:gd name="connsiteY12-208" fmla="*/ 28579 h 2055292"/>
                <a:gd name="connsiteX0-209" fmla="*/ 287361 w 2093625"/>
                <a:gd name="connsiteY0-210" fmla="*/ 49844 h 2055292"/>
                <a:gd name="connsiteX1-211" fmla="*/ 648868 w 2093625"/>
                <a:gd name="connsiteY1-212" fmla="*/ 262495 h 2055292"/>
                <a:gd name="connsiteX2-213" fmla="*/ 1095435 w 2093625"/>
                <a:gd name="connsiteY2-214" fmla="*/ 28579 h 2055292"/>
                <a:gd name="connsiteX3-215" fmla="*/ 1212393 w 2093625"/>
                <a:gd name="connsiteY3-216" fmla="*/ 28579 h 2055292"/>
                <a:gd name="connsiteX4-217" fmla="*/ 1456942 w 2093625"/>
                <a:gd name="connsiteY4-218" fmla="*/ 251863 h 2055292"/>
                <a:gd name="connsiteX5-219" fmla="*/ 2020468 w 2093625"/>
                <a:gd name="connsiteY5-220" fmla="*/ 60476 h 2055292"/>
                <a:gd name="connsiteX6-221" fmla="*/ 2031100 w 2093625"/>
                <a:gd name="connsiteY6-222" fmla="*/ 836653 h 2055292"/>
                <a:gd name="connsiteX7-223" fmla="*/ 1510105 w 2093625"/>
                <a:gd name="connsiteY7-224" fmla="*/ 1857379 h 2055292"/>
                <a:gd name="connsiteX8-225" fmla="*/ 1095435 w 2093625"/>
                <a:gd name="connsiteY8-226" fmla="*/ 2038132 h 2055292"/>
                <a:gd name="connsiteX9-227" fmla="*/ 521277 w 2093625"/>
                <a:gd name="connsiteY9-228" fmla="*/ 1612830 h 2055292"/>
                <a:gd name="connsiteX10-229" fmla="*/ 181035 w 2093625"/>
                <a:gd name="connsiteY10-230" fmla="*/ 985510 h 2055292"/>
                <a:gd name="connsiteX11-231" fmla="*/ 281 w 2093625"/>
                <a:gd name="connsiteY11-232" fmla="*/ 358188 h 2055292"/>
                <a:gd name="connsiteX12-233" fmla="*/ 138505 w 2093625"/>
                <a:gd name="connsiteY12-234" fmla="*/ 81742 h 2055292"/>
                <a:gd name="connsiteX0-235" fmla="*/ 287763 w 2094027"/>
                <a:gd name="connsiteY0-236" fmla="*/ 49844 h 2055292"/>
                <a:gd name="connsiteX1-237" fmla="*/ 649270 w 2094027"/>
                <a:gd name="connsiteY1-238" fmla="*/ 262495 h 2055292"/>
                <a:gd name="connsiteX2-239" fmla="*/ 1095837 w 2094027"/>
                <a:gd name="connsiteY2-240" fmla="*/ 28579 h 2055292"/>
                <a:gd name="connsiteX3-241" fmla="*/ 1212795 w 2094027"/>
                <a:gd name="connsiteY3-242" fmla="*/ 28579 h 2055292"/>
                <a:gd name="connsiteX4-243" fmla="*/ 1457344 w 2094027"/>
                <a:gd name="connsiteY4-244" fmla="*/ 251863 h 2055292"/>
                <a:gd name="connsiteX5-245" fmla="*/ 2020870 w 2094027"/>
                <a:gd name="connsiteY5-246" fmla="*/ 60476 h 2055292"/>
                <a:gd name="connsiteX6-247" fmla="*/ 2031502 w 2094027"/>
                <a:gd name="connsiteY6-248" fmla="*/ 836653 h 2055292"/>
                <a:gd name="connsiteX7-249" fmla="*/ 1510507 w 2094027"/>
                <a:gd name="connsiteY7-250" fmla="*/ 1857379 h 2055292"/>
                <a:gd name="connsiteX8-251" fmla="*/ 1095837 w 2094027"/>
                <a:gd name="connsiteY8-252" fmla="*/ 2038132 h 2055292"/>
                <a:gd name="connsiteX9-253" fmla="*/ 521679 w 2094027"/>
                <a:gd name="connsiteY9-254" fmla="*/ 1612830 h 2055292"/>
                <a:gd name="connsiteX10-255" fmla="*/ 107009 w 2094027"/>
                <a:gd name="connsiteY10-256" fmla="*/ 974878 h 2055292"/>
                <a:gd name="connsiteX11-257" fmla="*/ 683 w 2094027"/>
                <a:gd name="connsiteY11-258" fmla="*/ 358188 h 2055292"/>
                <a:gd name="connsiteX12-259" fmla="*/ 138907 w 2094027"/>
                <a:gd name="connsiteY12-260" fmla="*/ 81742 h 2055292"/>
                <a:gd name="connsiteX0-261" fmla="*/ 287763 w 2083995"/>
                <a:gd name="connsiteY0-262" fmla="*/ 49844 h 2038324"/>
                <a:gd name="connsiteX1-263" fmla="*/ 649270 w 2083995"/>
                <a:gd name="connsiteY1-264" fmla="*/ 262495 h 2038324"/>
                <a:gd name="connsiteX2-265" fmla="*/ 1095837 w 2083995"/>
                <a:gd name="connsiteY2-266" fmla="*/ 28579 h 2038324"/>
                <a:gd name="connsiteX3-267" fmla="*/ 1212795 w 2083995"/>
                <a:gd name="connsiteY3-268" fmla="*/ 28579 h 2038324"/>
                <a:gd name="connsiteX4-269" fmla="*/ 1457344 w 2083995"/>
                <a:gd name="connsiteY4-270" fmla="*/ 251863 h 2038324"/>
                <a:gd name="connsiteX5-271" fmla="*/ 2020870 w 2083995"/>
                <a:gd name="connsiteY5-272" fmla="*/ 60476 h 2038324"/>
                <a:gd name="connsiteX6-273" fmla="*/ 2031502 w 2083995"/>
                <a:gd name="connsiteY6-274" fmla="*/ 836653 h 2038324"/>
                <a:gd name="connsiteX7-275" fmla="*/ 1672665 w 2083995"/>
                <a:gd name="connsiteY7-276" fmla="*/ 1655360 h 2038324"/>
                <a:gd name="connsiteX8-277" fmla="*/ 1095837 w 2083995"/>
                <a:gd name="connsiteY8-278" fmla="*/ 2038132 h 2038324"/>
                <a:gd name="connsiteX9-279" fmla="*/ 521679 w 2083995"/>
                <a:gd name="connsiteY9-280" fmla="*/ 1612830 h 2038324"/>
                <a:gd name="connsiteX10-281" fmla="*/ 107009 w 2083995"/>
                <a:gd name="connsiteY10-282" fmla="*/ 974878 h 2038324"/>
                <a:gd name="connsiteX11-283" fmla="*/ 683 w 2083995"/>
                <a:gd name="connsiteY11-284" fmla="*/ 358188 h 2038324"/>
                <a:gd name="connsiteX12-285" fmla="*/ 138907 w 2083995"/>
                <a:gd name="connsiteY12-286" fmla="*/ 81742 h 2038324"/>
              </a:gdLst>
              <a:ahLst/>
              <a:cxnLst>
                <a:cxn ang="0">
                  <a:pos x="connsiteX0-261" y="connsiteY0-262"/>
                </a:cxn>
                <a:cxn ang="0">
                  <a:pos x="connsiteX1-263" y="connsiteY1-264"/>
                </a:cxn>
                <a:cxn ang="0">
                  <a:pos x="connsiteX2-265" y="connsiteY2-266"/>
                </a:cxn>
                <a:cxn ang="0">
                  <a:pos x="connsiteX3-267" y="connsiteY3-268"/>
                </a:cxn>
                <a:cxn ang="0">
                  <a:pos x="connsiteX4-269" y="connsiteY4-270"/>
                </a:cxn>
                <a:cxn ang="0">
                  <a:pos x="connsiteX5-271" y="connsiteY5-272"/>
                </a:cxn>
                <a:cxn ang="0">
                  <a:pos x="connsiteX6-273" y="connsiteY6-274"/>
                </a:cxn>
                <a:cxn ang="0">
                  <a:pos x="connsiteX7-275" y="connsiteY7-276"/>
                </a:cxn>
                <a:cxn ang="0">
                  <a:pos x="connsiteX8-277" y="connsiteY8-278"/>
                </a:cxn>
                <a:cxn ang="0">
                  <a:pos x="connsiteX9-279" y="connsiteY9-280"/>
                </a:cxn>
                <a:cxn ang="0">
                  <a:pos x="connsiteX10-281" y="connsiteY10-282"/>
                </a:cxn>
                <a:cxn ang="0">
                  <a:pos x="connsiteX11-283" y="connsiteY11-284"/>
                </a:cxn>
                <a:cxn ang="0">
                  <a:pos x="connsiteX12-285" y="connsiteY12-286"/>
                </a:cxn>
              </a:cxnLst>
              <a:rect l="l" t="t" r="r" b="b"/>
              <a:pathLst>
                <a:path w="2083995" h="2038324">
                  <a:moveTo>
                    <a:pt x="287763" y="49844"/>
                  </a:moveTo>
                  <a:cubicBezTo>
                    <a:pt x="412696" y="193383"/>
                    <a:pt x="514591" y="266039"/>
                    <a:pt x="649270" y="262495"/>
                  </a:cubicBezTo>
                  <a:cubicBezTo>
                    <a:pt x="783949" y="258951"/>
                    <a:pt x="1001916" y="67565"/>
                    <a:pt x="1095837" y="28579"/>
                  </a:cubicBezTo>
                  <a:cubicBezTo>
                    <a:pt x="1189758" y="-10407"/>
                    <a:pt x="1152544" y="-8635"/>
                    <a:pt x="1212795" y="28579"/>
                  </a:cubicBezTo>
                  <a:cubicBezTo>
                    <a:pt x="1273046" y="65793"/>
                    <a:pt x="1322665" y="246547"/>
                    <a:pt x="1457344" y="251863"/>
                  </a:cubicBezTo>
                  <a:cubicBezTo>
                    <a:pt x="1592023" y="257179"/>
                    <a:pt x="1925177" y="-36989"/>
                    <a:pt x="2020870" y="60476"/>
                  </a:cubicBezTo>
                  <a:cubicBezTo>
                    <a:pt x="2116563" y="157941"/>
                    <a:pt x="2089536" y="570839"/>
                    <a:pt x="2031502" y="836653"/>
                  </a:cubicBezTo>
                  <a:cubicBezTo>
                    <a:pt x="1973468" y="1102467"/>
                    <a:pt x="1828609" y="1455114"/>
                    <a:pt x="1672665" y="1655360"/>
                  </a:cubicBezTo>
                  <a:cubicBezTo>
                    <a:pt x="1516721" y="1855606"/>
                    <a:pt x="1287668" y="2045220"/>
                    <a:pt x="1095837" y="2038132"/>
                  </a:cubicBezTo>
                  <a:cubicBezTo>
                    <a:pt x="904006" y="2031044"/>
                    <a:pt x="686484" y="1790039"/>
                    <a:pt x="521679" y="1612830"/>
                  </a:cubicBezTo>
                  <a:cubicBezTo>
                    <a:pt x="356874" y="1435621"/>
                    <a:pt x="193842" y="1183985"/>
                    <a:pt x="107009" y="974878"/>
                  </a:cubicBezTo>
                  <a:cubicBezTo>
                    <a:pt x="20176" y="765771"/>
                    <a:pt x="-4633" y="507044"/>
                    <a:pt x="683" y="358188"/>
                  </a:cubicBezTo>
                  <a:cubicBezTo>
                    <a:pt x="5999" y="209332"/>
                    <a:pt x="122958" y="83514"/>
                    <a:pt x="138907" y="81742"/>
                  </a:cubicBez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204676" y="2930174"/>
            <a:ext cx="1776397" cy="2038324"/>
            <a:chOff x="8204676" y="2930174"/>
            <a:chExt cx="1776397" cy="2038324"/>
          </a:xfrm>
        </p:grpSpPr>
        <p:grpSp>
          <p:nvGrpSpPr>
            <p:cNvPr id="166" name="组合 165"/>
            <p:cNvGrpSpPr/>
            <p:nvPr/>
          </p:nvGrpSpPr>
          <p:grpSpPr>
            <a:xfrm>
              <a:off x="8606995" y="3324853"/>
              <a:ext cx="985838" cy="1020366"/>
              <a:chOff x="8116888" y="4364038"/>
              <a:chExt cx="1314450" cy="1360488"/>
            </a:xfrm>
            <a:blipFill>
              <a:blip r:embed="rId4"/>
              <a:stretch>
                <a:fillRect b="-14000"/>
              </a:stretch>
            </a:blipFill>
          </p:grpSpPr>
          <p:sp>
            <p:nvSpPr>
              <p:cNvPr id="167" name="Freeform 21"/>
              <p:cNvSpPr/>
              <p:nvPr/>
            </p:nvSpPr>
            <p:spPr bwMode="auto">
              <a:xfrm>
                <a:off x="8451851" y="4691063"/>
                <a:ext cx="652463" cy="728663"/>
              </a:xfrm>
              <a:custGeom>
                <a:avLst/>
                <a:gdLst>
                  <a:gd name="T0" fmla="*/ 174 w 174"/>
                  <a:gd name="T1" fmla="*/ 87 h 194"/>
                  <a:gd name="T2" fmla="*/ 87 w 174"/>
                  <a:gd name="T3" fmla="*/ 0 h 194"/>
                  <a:gd name="T4" fmla="*/ 0 w 174"/>
                  <a:gd name="T5" fmla="*/ 87 h 194"/>
                  <a:gd name="T6" fmla="*/ 47 w 174"/>
                  <a:gd name="T7" fmla="*/ 165 h 194"/>
                  <a:gd name="T8" fmla="*/ 47 w 174"/>
                  <a:gd name="T9" fmla="*/ 194 h 194"/>
                  <a:gd name="T10" fmla="*/ 127 w 174"/>
                  <a:gd name="T11" fmla="*/ 194 h 194"/>
                  <a:gd name="T12" fmla="*/ 127 w 174"/>
                  <a:gd name="T13" fmla="*/ 165 h 194"/>
                  <a:gd name="T14" fmla="*/ 174 w 174"/>
                  <a:gd name="T15" fmla="*/ 87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4" h="194">
                    <a:moveTo>
                      <a:pt x="174" y="87"/>
                    </a:moveTo>
                    <a:cubicBezTo>
                      <a:pt x="174" y="39"/>
                      <a:pt x="135" y="0"/>
                      <a:pt x="87" y="0"/>
                    </a:cubicBezTo>
                    <a:cubicBezTo>
                      <a:pt x="39" y="0"/>
                      <a:pt x="0" y="39"/>
                      <a:pt x="0" y="87"/>
                    </a:cubicBezTo>
                    <a:cubicBezTo>
                      <a:pt x="0" y="121"/>
                      <a:pt x="19" y="150"/>
                      <a:pt x="47" y="165"/>
                    </a:cubicBezTo>
                    <a:cubicBezTo>
                      <a:pt x="47" y="194"/>
                      <a:pt x="47" y="194"/>
                      <a:pt x="47" y="194"/>
                    </a:cubicBezTo>
                    <a:cubicBezTo>
                      <a:pt x="127" y="194"/>
                      <a:pt x="127" y="194"/>
                      <a:pt x="127" y="194"/>
                    </a:cubicBezTo>
                    <a:cubicBezTo>
                      <a:pt x="127" y="165"/>
                      <a:pt x="127" y="165"/>
                      <a:pt x="127" y="165"/>
                    </a:cubicBezTo>
                    <a:cubicBezTo>
                      <a:pt x="155" y="150"/>
                      <a:pt x="174" y="121"/>
                      <a:pt x="174" y="8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8" name="Freeform 22"/>
              <p:cNvSpPr/>
              <p:nvPr/>
            </p:nvSpPr>
            <p:spPr bwMode="auto">
              <a:xfrm>
                <a:off x="8628063" y="5454650"/>
                <a:ext cx="300038" cy="52388"/>
              </a:xfrm>
              <a:custGeom>
                <a:avLst/>
                <a:gdLst>
                  <a:gd name="T0" fmla="*/ 80 w 80"/>
                  <a:gd name="T1" fmla="*/ 7 h 14"/>
                  <a:gd name="T2" fmla="*/ 73 w 80"/>
                  <a:gd name="T3" fmla="*/ 14 h 14"/>
                  <a:gd name="T4" fmla="*/ 7 w 80"/>
                  <a:gd name="T5" fmla="*/ 14 h 14"/>
                  <a:gd name="T6" fmla="*/ 0 w 80"/>
                  <a:gd name="T7" fmla="*/ 7 h 14"/>
                  <a:gd name="T8" fmla="*/ 0 w 80"/>
                  <a:gd name="T9" fmla="*/ 7 h 14"/>
                  <a:gd name="T10" fmla="*/ 7 w 80"/>
                  <a:gd name="T11" fmla="*/ 0 h 14"/>
                  <a:gd name="T12" fmla="*/ 73 w 80"/>
                  <a:gd name="T13" fmla="*/ 0 h 14"/>
                  <a:gd name="T14" fmla="*/ 80 w 80"/>
                  <a:gd name="T15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14">
                    <a:moveTo>
                      <a:pt x="80" y="7"/>
                    </a:moveTo>
                    <a:cubicBezTo>
                      <a:pt x="80" y="11"/>
                      <a:pt x="77" y="14"/>
                      <a:pt x="73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14"/>
                      <a:pt x="0" y="11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7" y="0"/>
                      <a:pt x="80" y="3"/>
                      <a:pt x="80" y="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9" name="Freeform 23"/>
              <p:cNvSpPr/>
              <p:nvPr/>
            </p:nvSpPr>
            <p:spPr bwMode="auto">
              <a:xfrm>
                <a:off x="8628063" y="5524500"/>
                <a:ext cx="300038" cy="53975"/>
              </a:xfrm>
              <a:custGeom>
                <a:avLst/>
                <a:gdLst>
                  <a:gd name="T0" fmla="*/ 80 w 80"/>
                  <a:gd name="T1" fmla="*/ 7 h 14"/>
                  <a:gd name="T2" fmla="*/ 73 w 80"/>
                  <a:gd name="T3" fmla="*/ 14 h 14"/>
                  <a:gd name="T4" fmla="*/ 7 w 80"/>
                  <a:gd name="T5" fmla="*/ 14 h 14"/>
                  <a:gd name="T6" fmla="*/ 0 w 80"/>
                  <a:gd name="T7" fmla="*/ 7 h 14"/>
                  <a:gd name="T8" fmla="*/ 0 w 80"/>
                  <a:gd name="T9" fmla="*/ 7 h 14"/>
                  <a:gd name="T10" fmla="*/ 7 w 80"/>
                  <a:gd name="T11" fmla="*/ 0 h 14"/>
                  <a:gd name="T12" fmla="*/ 73 w 80"/>
                  <a:gd name="T13" fmla="*/ 0 h 14"/>
                  <a:gd name="T14" fmla="*/ 80 w 80"/>
                  <a:gd name="T15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14">
                    <a:moveTo>
                      <a:pt x="80" y="7"/>
                    </a:moveTo>
                    <a:cubicBezTo>
                      <a:pt x="80" y="11"/>
                      <a:pt x="77" y="14"/>
                      <a:pt x="73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14"/>
                      <a:pt x="0" y="11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7" y="0"/>
                      <a:pt x="80" y="3"/>
                      <a:pt x="80" y="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0" name="Freeform 24"/>
              <p:cNvSpPr/>
              <p:nvPr/>
            </p:nvSpPr>
            <p:spPr bwMode="auto">
              <a:xfrm>
                <a:off x="8661401" y="5595938"/>
                <a:ext cx="228600" cy="53975"/>
              </a:xfrm>
              <a:custGeom>
                <a:avLst/>
                <a:gdLst>
                  <a:gd name="T0" fmla="*/ 61 w 61"/>
                  <a:gd name="T1" fmla="*/ 7 h 14"/>
                  <a:gd name="T2" fmla="*/ 56 w 61"/>
                  <a:gd name="T3" fmla="*/ 14 h 14"/>
                  <a:gd name="T4" fmla="*/ 5 w 61"/>
                  <a:gd name="T5" fmla="*/ 14 h 14"/>
                  <a:gd name="T6" fmla="*/ 0 w 61"/>
                  <a:gd name="T7" fmla="*/ 7 h 14"/>
                  <a:gd name="T8" fmla="*/ 0 w 61"/>
                  <a:gd name="T9" fmla="*/ 7 h 14"/>
                  <a:gd name="T10" fmla="*/ 5 w 61"/>
                  <a:gd name="T11" fmla="*/ 0 h 14"/>
                  <a:gd name="T12" fmla="*/ 56 w 61"/>
                  <a:gd name="T13" fmla="*/ 0 h 14"/>
                  <a:gd name="T14" fmla="*/ 61 w 61"/>
                  <a:gd name="T15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14">
                    <a:moveTo>
                      <a:pt x="61" y="7"/>
                    </a:moveTo>
                    <a:cubicBezTo>
                      <a:pt x="61" y="11"/>
                      <a:pt x="59" y="14"/>
                      <a:pt x="56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2" y="14"/>
                      <a:pt x="0" y="11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9" y="0"/>
                      <a:pt x="61" y="3"/>
                      <a:pt x="61" y="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1" name="Freeform 25"/>
              <p:cNvSpPr/>
              <p:nvPr/>
            </p:nvSpPr>
            <p:spPr bwMode="auto">
              <a:xfrm>
                <a:off x="8713788" y="5672138"/>
                <a:ext cx="120650" cy="52388"/>
              </a:xfrm>
              <a:custGeom>
                <a:avLst/>
                <a:gdLst>
                  <a:gd name="T0" fmla="*/ 32 w 32"/>
                  <a:gd name="T1" fmla="*/ 7 h 14"/>
                  <a:gd name="T2" fmla="*/ 30 w 32"/>
                  <a:gd name="T3" fmla="*/ 14 h 14"/>
                  <a:gd name="T4" fmla="*/ 3 w 32"/>
                  <a:gd name="T5" fmla="*/ 14 h 14"/>
                  <a:gd name="T6" fmla="*/ 0 w 32"/>
                  <a:gd name="T7" fmla="*/ 7 h 14"/>
                  <a:gd name="T8" fmla="*/ 0 w 32"/>
                  <a:gd name="T9" fmla="*/ 7 h 14"/>
                  <a:gd name="T10" fmla="*/ 3 w 32"/>
                  <a:gd name="T11" fmla="*/ 0 h 14"/>
                  <a:gd name="T12" fmla="*/ 30 w 32"/>
                  <a:gd name="T13" fmla="*/ 0 h 14"/>
                  <a:gd name="T14" fmla="*/ 32 w 32"/>
                  <a:gd name="T15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4">
                    <a:moveTo>
                      <a:pt x="32" y="7"/>
                    </a:moveTo>
                    <a:cubicBezTo>
                      <a:pt x="32" y="10"/>
                      <a:pt x="31" y="14"/>
                      <a:pt x="30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0" y="10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2" y="0"/>
                      <a:pt x="3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3"/>
                      <a:pt x="32" y="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2" name="Freeform 26"/>
              <p:cNvSpPr/>
              <p:nvPr/>
            </p:nvSpPr>
            <p:spPr bwMode="auto">
              <a:xfrm>
                <a:off x="8740776" y="4364038"/>
                <a:ext cx="71438" cy="266700"/>
              </a:xfrm>
              <a:custGeom>
                <a:avLst/>
                <a:gdLst>
                  <a:gd name="T0" fmla="*/ 19 w 19"/>
                  <a:gd name="T1" fmla="*/ 63 h 71"/>
                  <a:gd name="T2" fmla="*/ 9 w 19"/>
                  <a:gd name="T3" fmla="*/ 71 h 71"/>
                  <a:gd name="T4" fmla="*/ 9 w 19"/>
                  <a:gd name="T5" fmla="*/ 71 h 71"/>
                  <a:gd name="T6" fmla="*/ 0 w 19"/>
                  <a:gd name="T7" fmla="*/ 63 h 71"/>
                  <a:gd name="T8" fmla="*/ 0 w 19"/>
                  <a:gd name="T9" fmla="*/ 8 h 71"/>
                  <a:gd name="T10" fmla="*/ 9 w 19"/>
                  <a:gd name="T11" fmla="*/ 0 h 71"/>
                  <a:gd name="T12" fmla="*/ 9 w 19"/>
                  <a:gd name="T13" fmla="*/ 0 h 71"/>
                  <a:gd name="T14" fmla="*/ 19 w 19"/>
                  <a:gd name="T15" fmla="*/ 8 h 71"/>
                  <a:gd name="T16" fmla="*/ 19 w 19"/>
                  <a:gd name="T17" fmla="*/ 6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71">
                    <a:moveTo>
                      <a:pt x="19" y="63"/>
                    </a:moveTo>
                    <a:cubicBezTo>
                      <a:pt x="19" y="67"/>
                      <a:pt x="15" y="71"/>
                      <a:pt x="9" y="71"/>
                    </a:cubicBezTo>
                    <a:cubicBezTo>
                      <a:pt x="9" y="71"/>
                      <a:pt x="9" y="71"/>
                      <a:pt x="9" y="71"/>
                    </a:cubicBezTo>
                    <a:cubicBezTo>
                      <a:pt x="4" y="71"/>
                      <a:pt x="0" y="67"/>
                      <a:pt x="0" y="6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5" y="0"/>
                      <a:pt x="19" y="4"/>
                      <a:pt x="19" y="8"/>
                    </a:cubicBezTo>
                    <a:lnTo>
                      <a:pt x="19" y="6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3" name="Freeform 27"/>
              <p:cNvSpPr/>
              <p:nvPr/>
            </p:nvSpPr>
            <p:spPr bwMode="auto">
              <a:xfrm>
                <a:off x="8281988" y="4556125"/>
                <a:ext cx="217488" cy="217488"/>
              </a:xfrm>
              <a:custGeom>
                <a:avLst/>
                <a:gdLst>
                  <a:gd name="T0" fmla="*/ 55 w 58"/>
                  <a:gd name="T1" fmla="*/ 42 h 58"/>
                  <a:gd name="T2" fmla="*/ 54 w 58"/>
                  <a:gd name="T3" fmla="*/ 54 h 58"/>
                  <a:gd name="T4" fmla="*/ 54 w 58"/>
                  <a:gd name="T5" fmla="*/ 54 h 58"/>
                  <a:gd name="T6" fmla="*/ 42 w 58"/>
                  <a:gd name="T7" fmla="*/ 55 h 58"/>
                  <a:gd name="T8" fmla="*/ 3 w 58"/>
                  <a:gd name="T9" fmla="*/ 16 h 58"/>
                  <a:gd name="T10" fmla="*/ 4 w 58"/>
                  <a:gd name="T11" fmla="*/ 4 h 58"/>
                  <a:gd name="T12" fmla="*/ 4 w 58"/>
                  <a:gd name="T13" fmla="*/ 4 h 58"/>
                  <a:gd name="T14" fmla="*/ 16 w 58"/>
                  <a:gd name="T15" fmla="*/ 3 h 58"/>
                  <a:gd name="T16" fmla="*/ 55 w 58"/>
                  <a:gd name="T17" fmla="*/ 4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58">
                    <a:moveTo>
                      <a:pt x="55" y="42"/>
                    </a:moveTo>
                    <a:cubicBezTo>
                      <a:pt x="58" y="45"/>
                      <a:pt x="58" y="50"/>
                      <a:pt x="54" y="54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50" y="57"/>
                      <a:pt x="45" y="58"/>
                      <a:pt x="42" y="5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0" y="13"/>
                      <a:pt x="0" y="7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0"/>
                      <a:pt x="13" y="0"/>
                      <a:pt x="16" y="3"/>
                    </a:cubicBezTo>
                    <a:lnTo>
                      <a:pt x="55" y="42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4" name="Freeform 28"/>
              <p:cNvSpPr/>
              <p:nvPr/>
            </p:nvSpPr>
            <p:spPr bwMode="auto">
              <a:xfrm>
                <a:off x="9059863" y="4556125"/>
                <a:ext cx="217488" cy="217488"/>
              </a:xfrm>
              <a:custGeom>
                <a:avLst/>
                <a:gdLst>
                  <a:gd name="T0" fmla="*/ 16 w 58"/>
                  <a:gd name="T1" fmla="*/ 55 h 58"/>
                  <a:gd name="T2" fmla="*/ 4 w 58"/>
                  <a:gd name="T3" fmla="*/ 54 h 58"/>
                  <a:gd name="T4" fmla="*/ 4 w 58"/>
                  <a:gd name="T5" fmla="*/ 54 h 58"/>
                  <a:gd name="T6" fmla="*/ 3 w 58"/>
                  <a:gd name="T7" fmla="*/ 42 h 58"/>
                  <a:gd name="T8" fmla="*/ 42 w 58"/>
                  <a:gd name="T9" fmla="*/ 3 h 58"/>
                  <a:gd name="T10" fmla="*/ 54 w 58"/>
                  <a:gd name="T11" fmla="*/ 4 h 58"/>
                  <a:gd name="T12" fmla="*/ 54 w 58"/>
                  <a:gd name="T13" fmla="*/ 4 h 58"/>
                  <a:gd name="T14" fmla="*/ 55 w 58"/>
                  <a:gd name="T15" fmla="*/ 16 h 58"/>
                  <a:gd name="T16" fmla="*/ 16 w 58"/>
                  <a:gd name="T17" fmla="*/ 5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58">
                    <a:moveTo>
                      <a:pt x="16" y="55"/>
                    </a:moveTo>
                    <a:cubicBezTo>
                      <a:pt x="13" y="58"/>
                      <a:pt x="7" y="57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0" y="50"/>
                      <a:pt x="0" y="45"/>
                      <a:pt x="3" y="42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5" y="0"/>
                      <a:pt x="50" y="0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7" y="7"/>
                      <a:pt x="58" y="13"/>
                      <a:pt x="55" y="16"/>
                    </a:cubicBezTo>
                    <a:lnTo>
                      <a:pt x="16" y="5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5" name="Freeform 29"/>
              <p:cNvSpPr/>
              <p:nvPr/>
            </p:nvSpPr>
            <p:spPr bwMode="auto">
              <a:xfrm>
                <a:off x="9164638" y="5021263"/>
                <a:ext cx="266700" cy="68263"/>
              </a:xfrm>
              <a:custGeom>
                <a:avLst/>
                <a:gdLst>
                  <a:gd name="T0" fmla="*/ 8 w 71"/>
                  <a:gd name="T1" fmla="*/ 18 h 18"/>
                  <a:gd name="T2" fmla="*/ 0 w 71"/>
                  <a:gd name="T3" fmla="*/ 9 h 18"/>
                  <a:gd name="T4" fmla="*/ 0 w 71"/>
                  <a:gd name="T5" fmla="*/ 9 h 18"/>
                  <a:gd name="T6" fmla="*/ 8 w 71"/>
                  <a:gd name="T7" fmla="*/ 0 h 18"/>
                  <a:gd name="T8" fmla="*/ 63 w 71"/>
                  <a:gd name="T9" fmla="*/ 0 h 18"/>
                  <a:gd name="T10" fmla="*/ 71 w 71"/>
                  <a:gd name="T11" fmla="*/ 9 h 18"/>
                  <a:gd name="T12" fmla="*/ 71 w 71"/>
                  <a:gd name="T13" fmla="*/ 9 h 18"/>
                  <a:gd name="T14" fmla="*/ 63 w 71"/>
                  <a:gd name="T15" fmla="*/ 18 h 18"/>
                  <a:gd name="T16" fmla="*/ 8 w 71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18">
                    <a:moveTo>
                      <a:pt x="8" y="18"/>
                    </a:moveTo>
                    <a:cubicBezTo>
                      <a:pt x="4" y="18"/>
                      <a:pt x="0" y="14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8" y="0"/>
                      <a:pt x="71" y="4"/>
                      <a:pt x="71" y="9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14"/>
                      <a:pt x="68" y="18"/>
                      <a:pt x="63" y="18"/>
                    </a:cubicBezTo>
                    <a:lnTo>
                      <a:pt x="8" y="18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6" name="Freeform 30"/>
              <p:cNvSpPr/>
              <p:nvPr/>
            </p:nvSpPr>
            <p:spPr bwMode="auto">
              <a:xfrm>
                <a:off x="8116888" y="5021263"/>
                <a:ext cx="266700" cy="68263"/>
              </a:xfrm>
              <a:custGeom>
                <a:avLst/>
                <a:gdLst>
                  <a:gd name="T0" fmla="*/ 63 w 71"/>
                  <a:gd name="T1" fmla="*/ 0 h 18"/>
                  <a:gd name="T2" fmla="*/ 71 w 71"/>
                  <a:gd name="T3" fmla="*/ 9 h 18"/>
                  <a:gd name="T4" fmla="*/ 71 w 71"/>
                  <a:gd name="T5" fmla="*/ 9 h 18"/>
                  <a:gd name="T6" fmla="*/ 63 w 71"/>
                  <a:gd name="T7" fmla="*/ 18 h 18"/>
                  <a:gd name="T8" fmla="*/ 8 w 71"/>
                  <a:gd name="T9" fmla="*/ 18 h 18"/>
                  <a:gd name="T10" fmla="*/ 0 w 71"/>
                  <a:gd name="T11" fmla="*/ 9 h 18"/>
                  <a:gd name="T12" fmla="*/ 0 w 71"/>
                  <a:gd name="T13" fmla="*/ 9 h 18"/>
                  <a:gd name="T14" fmla="*/ 8 w 71"/>
                  <a:gd name="T15" fmla="*/ 0 h 18"/>
                  <a:gd name="T16" fmla="*/ 63 w 71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18">
                    <a:moveTo>
                      <a:pt x="63" y="0"/>
                    </a:moveTo>
                    <a:cubicBezTo>
                      <a:pt x="68" y="0"/>
                      <a:pt x="71" y="4"/>
                      <a:pt x="71" y="9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14"/>
                      <a:pt x="68" y="18"/>
                      <a:pt x="63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7" name="Freeform 31"/>
              <p:cNvSpPr/>
              <p:nvPr/>
            </p:nvSpPr>
            <p:spPr bwMode="auto">
              <a:xfrm>
                <a:off x="9013826" y="5281613"/>
                <a:ext cx="211138" cy="220663"/>
              </a:xfrm>
              <a:custGeom>
                <a:avLst/>
                <a:gdLst>
                  <a:gd name="T0" fmla="*/ 53 w 56"/>
                  <a:gd name="T1" fmla="*/ 43 h 59"/>
                  <a:gd name="T2" fmla="*/ 52 w 56"/>
                  <a:gd name="T3" fmla="*/ 56 h 59"/>
                  <a:gd name="T4" fmla="*/ 52 w 56"/>
                  <a:gd name="T5" fmla="*/ 56 h 59"/>
                  <a:gd name="T6" fmla="*/ 40 w 56"/>
                  <a:gd name="T7" fmla="*/ 56 h 59"/>
                  <a:gd name="T8" fmla="*/ 3 w 56"/>
                  <a:gd name="T9" fmla="*/ 15 h 59"/>
                  <a:gd name="T10" fmla="*/ 4 w 56"/>
                  <a:gd name="T11" fmla="*/ 3 h 59"/>
                  <a:gd name="T12" fmla="*/ 4 w 56"/>
                  <a:gd name="T13" fmla="*/ 3 h 59"/>
                  <a:gd name="T14" fmla="*/ 16 w 56"/>
                  <a:gd name="T15" fmla="*/ 3 h 59"/>
                  <a:gd name="T16" fmla="*/ 53 w 56"/>
                  <a:gd name="T17" fmla="*/ 4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9">
                    <a:moveTo>
                      <a:pt x="53" y="43"/>
                    </a:moveTo>
                    <a:cubicBezTo>
                      <a:pt x="56" y="47"/>
                      <a:pt x="56" y="52"/>
                      <a:pt x="52" y="56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48" y="59"/>
                      <a:pt x="43" y="59"/>
                      <a:pt x="40" y="56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0" y="12"/>
                      <a:pt x="0" y="7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8" y="0"/>
                      <a:pt x="13" y="0"/>
                      <a:pt x="16" y="3"/>
                    </a:cubicBezTo>
                    <a:lnTo>
                      <a:pt x="53" y="4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8" name="Freeform 32"/>
              <p:cNvSpPr/>
              <p:nvPr/>
            </p:nvSpPr>
            <p:spPr bwMode="auto">
              <a:xfrm>
                <a:off x="8320088" y="5281613"/>
                <a:ext cx="214313" cy="220663"/>
              </a:xfrm>
              <a:custGeom>
                <a:avLst/>
                <a:gdLst>
                  <a:gd name="T0" fmla="*/ 16 w 57"/>
                  <a:gd name="T1" fmla="*/ 56 h 59"/>
                  <a:gd name="T2" fmla="*/ 4 w 57"/>
                  <a:gd name="T3" fmla="*/ 55 h 59"/>
                  <a:gd name="T4" fmla="*/ 4 w 57"/>
                  <a:gd name="T5" fmla="*/ 55 h 59"/>
                  <a:gd name="T6" fmla="*/ 3 w 57"/>
                  <a:gd name="T7" fmla="*/ 43 h 59"/>
                  <a:gd name="T8" fmla="*/ 40 w 57"/>
                  <a:gd name="T9" fmla="*/ 3 h 59"/>
                  <a:gd name="T10" fmla="*/ 52 w 57"/>
                  <a:gd name="T11" fmla="*/ 4 h 59"/>
                  <a:gd name="T12" fmla="*/ 52 w 57"/>
                  <a:gd name="T13" fmla="*/ 4 h 59"/>
                  <a:gd name="T14" fmla="*/ 54 w 57"/>
                  <a:gd name="T15" fmla="*/ 16 h 59"/>
                  <a:gd name="T16" fmla="*/ 16 w 57"/>
                  <a:gd name="T17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9">
                    <a:moveTo>
                      <a:pt x="16" y="56"/>
                    </a:moveTo>
                    <a:cubicBezTo>
                      <a:pt x="13" y="59"/>
                      <a:pt x="7" y="59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0" y="52"/>
                      <a:pt x="0" y="46"/>
                      <a:pt x="3" y="4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0"/>
                      <a:pt x="49" y="0"/>
                      <a:pt x="52" y="4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6" y="7"/>
                      <a:pt x="57" y="12"/>
                      <a:pt x="54" y="16"/>
                    </a:cubicBezTo>
                    <a:lnTo>
                      <a:pt x="16" y="56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84" name="任意多边形 183"/>
            <p:cNvSpPr/>
            <p:nvPr/>
          </p:nvSpPr>
          <p:spPr>
            <a:xfrm>
              <a:off x="8204676" y="2930174"/>
              <a:ext cx="1776397" cy="2038324"/>
            </a:xfrm>
            <a:custGeom>
              <a:avLst/>
              <a:gdLst>
                <a:gd name="connsiteX0" fmla="*/ 172418 w 2008009"/>
                <a:gd name="connsiteY0" fmla="*/ 121509 h 2084427"/>
                <a:gd name="connsiteX1" fmla="*/ 587088 w 2008009"/>
                <a:gd name="connsiteY1" fmla="*/ 291630 h 2084427"/>
                <a:gd name="connsiteX2" fmla="*/ 1033655 w 2008009"/>
                <a:gd name="connsiteY2" fmla="*/ 57714 h 2084427"/>
                <a:gd name="connsiteX3" fmla="*/ 1150613 w 2008009"/>
                <a:gd name="connsiteY3" fmla="*/ 57714 h 2084427"/>
                <a:gd name="connsiteX4" fmla="*/ 1395162 w 2008009"/>
                <a:gd name="connsiteY4" fmla="*/ 280998 h 2084427"/>
                <a:gd name="connsiteX5" fmla="*/ 1905525 w 2008009"/>
                <a:gd name="connsiteY5" fmla="*/ 142774 h 2084427"/>
                <a:gd name="connsiteX6" fmla="*/ 1969320 w 2008009"/>
                <a:gd name="connsiteY6" fmla="*/ 865788 h 2084427"/>
                <a:gd name="connsiteX7" fmla="*/ 1448325 w 2008009"/>
                <a:gd name="connsiteY7" fmla="*/ 1886514 h 2084427"/>
                <a:gd name="connsiteX8" fmla="*/ 1033655 w 2008009"/>
                <a:gd name="connsiteY8" fmla="*/ 2067267 h 2084427"/>
                <a:gd name="connsiteX9" fmla="*/ 459497 w 2008009"/>
                <a:gd name="connsiteY9" fmla="*/ 1641965 h 2084427"/>
                <a:gd name="connsiteX10" fmla="*/ 76725 w 2008009"/>
                <a:gd name="connsiteY10" fmla="*/ 738198 h 2084427"/>
                <a:gd name="connsiteX11" fmla="*/ 2297 w 2008009"/>
                <a:gd name="connsiteY11" fmla="*/ 89612 h 2084427"/>
                <a:gd name="connsiteX12" fmla="*/ 119255 w 2008009"/>
                <a:gd name="connsiteY12" fmla="*/ 4551 h 2084427"/>
                <a:gd name="connsiteX0-1" fmla="*/ 234497 w 2070088"/>
                <a:gd name="connsiteY0-2" fmla="*/ 116958 h 2079876"/>
                <a:gd name="connsiteX1-3" fmla="*/ 649167 w 2070088"/>
                <a:gd name="connsiteY1-4" fmla="*/ 287079 h 2079876"/>
                <a:gd name="connsiteX2-5" fmla="*/ 1095734 w 2070088"/>
                <a:gd name="connsiteY2-6" fmla="*/ 53163 h 2079876"/>
                <a:gd name="connsiteX3-7" fmla="*/ 1212692 w 2070088"/>
                <a:gd name="connsiteY3-8" fmla="*/ 53163 h 2079876"/>
                <a:gd name="connsiteX4-9" fmla="*/ 1457241 w 2070088"/>
                <a:gd name="connsiteY4-10" fmla="*/ 276447 h 2079876"/>
                <a:gd name="connsiteX5-11" fmla="*/ 1967604 w 2070088"/>
                <a:gd name="connsiteY5-12" fmla="*/ 138223 h 2079876"/>
                <a:gd name="connsiteX6-13" fmla="*/ 2031399 w 2070088"/>
                <a:gd name="connsiteY6-14" fmla="*/ 861237 h 2079876"/>
                <a:gd name="connsiteX7-15" fmla="*/ 1510404 w 2070088"/>
                <a:gd name="connsiteY7-16" fmla="*/ 1881963 h 2079876"/>
                <a:gd name="connsiteX8-17" fmla="*/ 1095734 w 2070088"/>
                <a:gd name="connsiteY8-18" fmla="*/ 2062716 h 2079876"/>
                <a:gd name="connsiteX9-19" fmla="*/ 521576 w 2070088"/>
                <a:gd name="connsiteY9-20" fmla="*/ 1637414 h 2079876"/>
                <a:gd name="connsiteX10-21" fmla="*/ 138804 w 2070088"/>
                <a:gd name="connsiteY10-22" fmla="*/ 733647 h 2079876"/>
                <a:gd name="connsiteX11-23" fmla="*/ 580 w 2070088"/>
                <a:gd name="connsiteY11-24" fmla="*/ 244549 h 2079876"/>
                <a:gd name="connsiteX12-25" fmla="*/ 181334 w 2070088"/>
                <a:gd name="connsiteY12-26" fmla="*/ 0 h 2079876"/>
                <a:gd name="connsiteX0-27" fmla="*/ 234006 w 2069597"/>
                <a:gd name="connsiteY0-28" fmla="*/ 92374 h 2055292"/>
                <a:gd name="connsiteX1-29" fmla="*/ 648676 w 2069597"/>
                <a:gd name="connsiteY1-30" fmla="*/ 262495 h 2055292"/>
                <a:gd name="connsiteX2-31" fmla="*/ 1095243 w 2069597"/>
                <a:gd name="connsiteY2-32" fmla="*/ 28579 h 2055292"/>
                <a:gd name="connsiteX3-33" fmla="*/ 1212201 w 2069597"/>
                <a:gd name="connsiteY3-34" fmla="*/ 28579 h 2055292"/>
                <a:gd name="connsiteX4-35" fmla="*/ 1456750 w 2069597"/>
                <a:gd name="connsiteY4-36" fmla="*/ 251863 h 2055292"/>
                <a:gd name="connsiteX5-37" fmla="*/ 1967113 w 2069597"/>
                <a:gd name="connsiteY5-38" fmla="*/ 113639 h 2055292"/>
                <a:gd name="connsiteX6-39" fmla="*/ 2030908 w 2069597"/>
                <a:gd name="connsiteY6-40" fmla="*/ 836653 h 2055292"/>
                <a:gd name="connsiteX7-41" fmla="*/ 1509913 w 2069597"/>
                <a:gd name="connsiteY7-42" fmla="*/ 1857379 h 2055292"/>
                <a:gd name="connsiteX8-43" fmla="*/ 1095243 w 2069597"/>
                <a:gd name="connsiteY8-44" fmla="*/ 2038132 h 2055292"/>
                <a:gd name="connsiteX9-45" fmla="*/ 521085 w 2069597"/>
                <a:gd name="connsiteY9-46" fmla="*/ 1612830 h 2055292"/>
                <a:gd name="connsiteX10-47" fmla="*/ 138313 w 2069597"/>
                <a:gd name="connsiteY10-48" fmla="*/ 709063 h 2055292"/>
                <a:gd name="connsiteX11-49" fmla="*/ 89 w 2069597"/>
                <a:gd name="connsiteY11-50" fmla="*/ 219965 h 2055292"/>
                <a:gd name="connsiteX12-51" fmla="*/ 117048 w 2069597"/>
                <a:gd name="connsiteY12-52" fmla="*/ 28579 h 2055292"/>
                <a:gd name="connsiteX0-53" fmla="*/ 235495 w 2071086"/>
                <a:gd name="connsiteY0-54" fmla="*/ 92374 h 2055292"/>
                <a:gd name="connsiteX1-55" fmla="*/ 650165 w 2071086"/>
                <a:gd name="connsiteY1-56" fmla="*/ 262495 h 2055292"/>
                <a:gd name="connsiteX2-57" fmla="*/ 1096732 w 2071086"/>
                <a:gd name="connsiteY2-58" fmla="*/ 28579 h 2055292"/>
                <a:gd name="connsiteX3-59" fmla="*/ 1213690 w 2071086"/>
                <a:gd name="connsiteY3-60" fmla="*/ 28579 h 2055292"/>
                <a:gd name="connsiteX4-61" fmla="*/ 1458239 w 2071086"/>
                <a:gd name="connsiteY4-62" fmla="*/ 251863 h 2055292"/>
                <a:gd name="connsiteX5-63" fmla="*/ 1968602 w 2071086"/>
                <a:gd name="connsiteY5-64" fmla="*/ 113639 h 2055292"/>
                <a:gd name="connsiteX6-65" fmla="*/ 2032397 w 2071086"/>
                <a:gd name="connsiteY6-66" fmla="*/ 836653 h 2055292"/>
                <a:gd name="connsiteX7-67" fmla="*/ 1511402 w 2071086"/>
                <a:gd name="connsiteY7-68" fmla="*/ 1857379 h 2055292"/>
                <a:gd name="connsiteX8-69" fmla="*/ 1096732 w 2071086"/>
                <a:gd name="connsiteY8-70" fmla="*/ 2038132 h 2055292"/>
                <a:gd name="connsiteX9-71" fmla="*/ 522574 w 2071086"/>
                <a:gd name="connsiteY9-72" fmla="*/ 1612830 h 2055292"/>
                <a:gd name="connsiteX10-73" fmla="*/ 86639 w 2071086"/>
                <a:gd name="connsiteY10-74" fmla="*/ 857919 h 2055292"/>
                <a:gd name="connsiteX11-75" fmla="*/ 1578 w 2071086"/>
                <a:gd name="connsiteY11-76" fmla="*/ 219965 h 2055292"/>
                <a:gd name="connsiteX12-77" fmla="*/ 118537 w 2071086"/>
                <a:gd name="connsiteY12-78" fmla="*/ 28579 h 2055292"/>
                <a:gd name="connsiteX0-79" fmla="*/ 235495 w 2094922"/>
                <a:gd name="connsiteY0-80" fmla="*/ 92374 h 2055292"/>
                <a:gd name="connsiteX1-81" fmla="*/ 650165 w 2094922"/>
                <a:gd name="connsiteY1-82" fmla="*/ 262495 h 2055292"/>
                <a:gd name="connsiteX2-83" fmla="*/ 1096732 w 2094922"/>
                <a:gd name="connsiteY2-84" fmla="*/ 28579 h 2055292"/>
                <a:gd name="connsiteX3-85" fmla="*/ 1213690 w 2094922"/>
                <a:gd name="connsiteY3-86" fmla="*/ 28579 h 2055292"/>
                <a:gd name="connsiteX4-87" fmla="*/ 1458239 w 2094922"/>
                <a:gd name="connsiteY4-88" fmla="*/ 251863 h 2055292"/>
                <a:gd name="connsiteX5-89" fmla="*/ 2021765 w 2094922"/>
                <a:gd name="connsiteY5-90" fmla="*/ 60476 h 2055292"/>
                <a:gd name="connsiteX6-91" fmla="*/ 2032397 w 2094922"/>
                <a:gd name="connsiteY6-92" fmla="*/ 836653 h 2055292"/>
                <a:gd name="connsiteX7-93" fmla="*/ 1511402 w 2094922"/>
                <a:gd name="connsiteY7-94" fmla="*/ 1857379 h 2055292"/>
                <a:gd name="connsiteX8-95" fmla="*/ 1096732 w 2094922"/>
                <a:gd name="connsiteY8-96" fmla="*/ 2038132 h 2055292"/>
                <a:gd name="connsiteX9-97" fmla="*/ 522574 w 2094922"/>
                <a:gd name="connsiteY9-98" fmla="*/ 1612830 h 2055292"/>
                <a:gd name="connsiteX10-99" fmla="*/ 86639 w 2094922"/>
                <a:gd name="connsiteY10-100" fmla="*/ 857919 h 2055292"/>
                <a:gd name="connsiteX11-101" fmla="*/ 1578 w 2094922"/>
                <a:gd name="connsiteY11-102" fmla="*/ 219965 h 2055292"/>
                <a:gd name="connsiteX12-103" fmla="*/ 118537 w 2094922"/>
                <a:gd name="connsiteY12-104" fmla="*/ 28579 h 2055292"/>
                <a:gd name="connsiteX0-105" fmla="*/ 234630 w 2094057"/>
                <a:gd name="connsiteY0-106" fmla="*/ 92374 h 2055292"/>
                <a:gd name="connsiteX1-107" fmla="*/ 649300 w 2094057"/>
                <a:gd name="connsiteY1-108" fmla="*/ 262495 h 2055292"/>
                <a:gd name="connsiteX2-109" fmla="*/ 1095867 w 2094057"/>
                <a:gd name="connsiteY2-110" fmla="*/ 28579 h 2055292"/>
                <a:gd name="connsiteX3-111" fmla="*/ 1212825 w 2094057"/>
                <a:gd name="connsiteY3-112" fmla="*/ 28579 h 2055292"/>
                <a:gd name="connsiteX4-113" fmla="*/ 1457374 w 2094057"/>
                <a:gd name="connsiteY4-114" fmla="*/ 251863 h 2055292"/>
                <a:gd name="connsiteX5-115" fmla="*/ 2020900 w 2094057"/>
                <a:gd name="connsiteY5-116" fmla="*/ 60476 h 2055292"/>
                <a:gd name="connsiteX6-117" fmla="*/ 2031532 w 2094057"/>
                <a:gd name="connsiteY6-118" fmla="*/ 836653 h 2055292"/>
                <a:gd name="connsiteX7-119" fmla="*/ 1510537 w 2094057"/>
                <a:gd name="connsiteY7-120" fmla="*/ 1857379 h 2055292"/>
                <a:gd name="connsiteX8-121" fmla="*/ 1095867 w 2094057"/>
                <a:gd name="connsiteY8-122" fmla="*/ 2038132 h 2055292"/>
                <a:gd name="connsiteX9-123" fmla="*/ 521709 w 2094057"/>
                <a:gd name="connsiteY9-124" fmla="*/ 1612830 h 2055292"/>
                <a:gd name="connsiteX10-125" fmla="*/ 181467 w 2094057"/>
                <a:gd name="connsiteY10-126" fmla="*/ 985510 h 2055292"/>
                <a:gd name="connsiteX11-127" fmla="*/ 713 w 2094057"/>
                <a:gd name="connsiteY11-128" fmla="*/ 219965 h 2055292"/>
                <a:gd name="connsiteX12-129" fmla="*/ 117672 w 2094057"/>
                <a:gd name="connsiteY12-130" fmla="*/ 28579 h 2055292"/>
                <a:gd name="connsiteX0-131" fmla="*/ 287793 w 2094057"/>
                <a:gd name="connsiteY0-132" fmla="*/ 49844 h 2055292"/>
                <a:gd name="connsiteX1-133" fmla="*/ 649300 w 2094057"/>
                <a:gd name="connsiteY1-134" fmla="*/ 262495 h 2055292"/>
                <a:gd name="connsiteX2-135" fmla="*/ 1095867 w 2094057"/>
                <a:gd name="connsiteY2-136" fmla="*/ 28579 h 2055292"/>
                <a:gd name="connsiteX3-137" fmla="*/ 1212825 w 2094057"/>
                <a:gd name="connsiteY3-138" fmla="*/ 28579 h 2055292"/>
                <a:gd name="connsiteX4-139" fmla="*/ 1457374 w 2094057"/>
                <a:gd name="connsiteY4-140" fmla="*/ 251863 h 2055292"/>
                <a:gd name="connsiteX5-141" fmla="*/ 2020900 w 2094057"/>
                <a:gd name="connsiteY5-142" fmla="*/ 60476 h 2055292"/>
                <a:gd name="connsiteX6-143" fmla="*/ 2031532 w 2094057"/>
                <a:gd name="connsiteY6-144" fmla="*/ 836653 h 2055292"/>
                <a:gd name="connsiteX7-145" fmla="*/ 1510537 w 2094057"/>
                <a:gd name="connsiteY7-146" fmla="*/ 1857379 h 2055292"/>
                <a:gd name="connsiteX8-147" fmla="*/ 1095867 w 2094057"/>
                <a:gd name="connsiteY8-148" fmla="*/ 2038132 h 2055292"/>
                <a:gd name="connsiteX9-149" fmla="*/ 521709 w 2094057"/>
                <a:gd name="connsiteY9-150" fmla="*/ 1612830 h 2055292"/>
                <a:gd name="connsiteX10-151" fmla="*/ 181467 w 2094057"/>
                <a:gd name="connsiteY10-152" fmla="*/ 985510 h 2055292"/>
                <a:gd name="connsiteX11-153" fmla="*/ 713 w 2094057"/>
                <a:gd name="connsiteY11-154" fmla="*/ 219965 h 2055292"/>
                <a:gd name="connsiteX12-155" fmla="*/ 117672 w 2094057"/>
                <a:gd name="connsiteY12-156" fmla="*/ 28579 h 2055292"/>
                <a:gd name="connsiteX0-157" fmla="*/ 287793 w 2094057"/>
                <a:gd name="connsiteY0-158" fmla="*/ 49844 h 2055292"/>
                <a:gd name="connsiteX1-159" fmla="*/ 649300 w 2094057"/>
                <a:gd name="connsiteY1-160" fmla="*/ 262495 h 2055292"/>
                <a:gd name="connsiteX2-161" fmla="*/ 1095867 w 2094057"/>
                <a:gd name="connsiteY2-162" fmla="*/ 28579 h 2055292"/>
                <a:gd name="connsiteX3-163" fmla="*/ 1212825 w 2094057"/>
                <a:gd name="connsiteY3-164" fmla="*/ 28579 h 2055292"/>
                <a:gd name="connsiteX4-165" fmla="*/ 1457374 w 2094057"/>
                <a:gd name="connsiteY4-166" fmla="*/ 251863 h 2055292"/>
                <a:gd name="connsiteX5-167" fmla="*/ 2020900 w 2094057"/>
                <a:gd name="connsiteY5-168" fmla="*/ 60476 h 2055292"/>
                <a:gd name="connsiteX6-169" fmla="*/ 2031532 w 2094057"/>
                <a:gd name="connsiteY6-170" fmla="*/ 836653 h 2055292"/>
                <a:gd name="connsiteX7-171" fmla="*/ 1510537 w 2094057"/>
                <a:gd name="connsiteY7-172" fmla="*/ 1857379 h 2055292"/>
                <a:gd name="connsiteX8-173" fmla="*/ 1095867 w 2094057"/>
                <a:gd name="connsiteY8-174" fmla="*/ 2038132 h 2055292"/>
                <a:gd name="connsiteX9-175" fmla="*/ 521709 w 2094057"/>
                <a:gd name="connsiteY9-176" fmla="*/ 1612830 h 2055292"/>
                <a:gd name="connsiteX10-177" fmla="*/ 181467 w 2094057"/>
                <a:gd name="connsiteY10-178" fmla="*/ 985510 h 2055292"/>
                <a:gd name="connsiteX11-179" fmla="*/ 713 w 2094057"/>
                <a:gd name="connsiteY11-180" fmla="*/ 219965 h 2055292"/>
                <a:gd name="connsiteX12-181" fmla="*/ 117672 w 2094057"/>
                <a:gd name="connsiteY12-182" fmla="*/ 28579 h 2055292"/>
                <a:gd name="connsiteX0-183" fmla="*/ 287793 w 2094057"/>
                <a:gd name="connsiteY0-184" fmla="*/ 49844 h 2055292"/>
                <a:gd name="connsiteX1-185" fmla="*/ 649300 w 2094057"/>
                <a:gd name="connsiteY1-186" fmla="*/ 262495 h 2055292"/>
                <a:gd name="connsiteX2-187" fmla="*/ 1095867 w 2094057"/>
                <a:gd name="connsiteY2-188" fmla="*/ 28579 h 2055292"/>
                <a:gd name="connsiteX3-189" fmla="*/ 1212825 w 2094057"/>
                <a:gd name="connsiteY3-190" fmla="*/ 28579 h 2055292"/>
                <a:gd name="connsiteX4-191" fmla="*/ 1457374 w 2094057"/>
                <a:gd name="connsiteY4-192" fmla="*/ 251863 h 2055292"/>
                <a:gd name="connsiteX5-193" fmla="*/ 2020900 w 2094057"/>
                <a:gd name="connsiteY5-194" fmla="*/ 60476 h 2055292"/>
                <a:gd name="connsiteX6-195" fmla="*/ 2031532 w 2094057"/>
                <a:gd name="connsiteY6-196" fmla="*/ 836653 h 2055292"/>
                <a:gd name="connsiteX7-197" fmla="*/ 1510537 w 2094057"/>
                <a:gd name="connsiteY7-198" fmla="*/ 1857379 h 2055292"/>
                <a:gd name="connsiteX8-199" fmla="*/ 1095867 w 2094057"/>
                <a:gd name="connsiteY8-200" fmla="*/ 2038132 h 2055292"/>
                <a:gd name="connsiteX9-201" fmla="*/ 521709 w 2094057"/>
                <a:gd name="connsiteY9-202" fmla="*/ 1612830 h 2055292"/>
                <a:gd name="connsiteX10-203" fmla="*/ 181467 w 2094057"/>
                <a:gd name="connsiteY10-204" fmla="*/ 985510 h 2055292"/>
                <a:gd name="connsiteX11-205" fmla="*/ 713 w 2094057"/>
                <a:gd name="connsiteY11-206" fmla="*/ 358188 h 2055292"/>
                <a:gd name="connsiteX12-207" fmla="*/ 117672 w 2094057"/>
                <a:gd name="connsiteY12-208" fmla="*/ 28579 h 2055292"/>
                <a:gd name="connsiteX0-209" fmla="*/ 287361 w 2093625"/>
                <a:gd name="connsiteY0-210" fmla="*/ 49844 h 2055292"/>
                <a:gd name="connsiteX1-211" fmla="*/ 648868 w 2093625"/>
                <a:gd name="connsiteY1-212" fmla="*/ 262495 h 2055292"/>
                <a:gd name="connsiteX2-213" fmla="*/ 1095435 w 2093625"/>
                <a:gd name="connsiteY2-214" fmla="*/ 28579 h 2055292"/>
                <a:gd name="connsiteX3-215" fmla="*/ 1212393 w 2093625"/>
                <a:gd name="connsiteY3-216" fmla="*/ 28579 h 2055292"/>
                <a:gd name="connsiteX4-217" fmla="*/ 1456942 w 2093625"/>
                <a:gd name="connsiteY4-218" fmla="*/ 251863 h 2055292"/>
                <a:gd name="connsiteX5-219" fmla="*/ 2020468 w 2093625"/>
                <a:gd name="connsiteY5-220" fmla="*/ 60476 h 2055292"/>
                <a:gd name="connsiteX6-221" fmla="*/ 2031100 w 2093625"/>
                <a:gd name="connsiteY6-222" fmla="*/ 836653 h 2055292"/>
                <a:gd name="connsiteX7-223" fmla="*/ 1510105 w 2093625"/>
                <a:gd name="connsiteY7-224" fmla="*/ 1857379 h 2055292"/>
                <a:gd name="connsiteX8-225" fmla="*/ 1095435 w 2093625"/>
                <a:gd name="connsiteY8-226" fmla="*/ 2038132 h 2055292"/>
                <a:gd name="connsiteX9-227" fmla="*/ 521277 w 2093625"/>
                <a:gd name="connsiteY9-228" fmla="*/ 1612830 h 2055292"/>
                <a:gd name="connsiteX10-229" fmla="*/ 181035 w 2093625"/>
                <a:gd name="connsiteY10-230" fmla="*/ 985510 h 2055292"/>
                <a:gd name="connsiteX11-231" fmla="*/ 281 w 2093625"/>
                <a:gd name="connsiteY11-232" fmla="*/ 358188 h 2055292"/>
                <a:gd name="connsiteX12-233" fmla="*/ 138505 w 2093625"/>
                <a:gd name="connsiteY12-234" fmla="*/ 81742 h 2055292"/>
                <a:gd name="connsiteX0-235" fmla="*/ 287763 w 2094027"/>
                <a:gd name="connsiteY0-236" fmla="*/ 49844 h 2055292"/>
                <a:gd name="connsiteX1-237" fmla="*/ 649270 w 2094027"/>
                <a:gd name="connsiteY1-238" fmla="*/ 262495 h 2055292"/>
                <a:gd name="connsiteX2-239" fmla="*/ 1095837 w 2094027"/>
                <a:gd name="connsiteY2-240" fmla="*/ 28579 h 2055292"/>
                <a:gd name="connsiteX3-241" fmla="*/ 1212795 w 2094027"/>
                <a:gd name="connsiteY3-242" fmla="*/ 28579 h 2055292"/>
                <a:gd name="connsiteX4-243" fmla="*/ 1457344 w 2094027"/>
                <a:gd name="connsiteY4-244" fmla="*/ 251863 h 2055292"/>
                <a:gd name="connsiteX5-245" fmla="*/ 2020870 w 2094027"/>
                <a:gd name="connsiteY5-246" fmla="*/ 60476 h 2055292"/>
                <a:gd name="connsiteX6-247" fmla="*/ 2031502 w 2094027"/>
                <a:gd name="connsiteY6-248" fmla="*/ 836653 h 2055292"/>
                <a:gd name="connsiteX7-249" fmla="*/ 1510507 w 2094027"/>
                <a:gd name="connsiteY7-250" fmla="*/ 1857379 h 2055292"/>
                <a:gd name="connsiteX8-251" fmla="*/ 1095837 w 2094027"/>
                <a:gd name="connsiteY8-252" fmla="*/ 2038132 h 2055292"/>
                <a:gd name="connsiteX9-253" fmla="*/ 521679 w 2094027"/>
                <a:gd name="connsiteY9-254" fmla="*/ 1612830 h 2055292"/>
                <a:gd name="connsiteX10-255" fmla="*/ 107009 w 2094027"/>
                <a:gd name="connsiteY10-256" fmla="*/ 974878 h 2055292"/>
                <a:gd name="connsiteX11-257" fmla="*/ 683 w 2094027"/>
                <a:gd name="connsiteY11-258" fmla="*/ 358188 h 2055292"/>
                <a:gd name="connsiteX12-259" fmla="*/ 138907 w 2094027"/>
                <a:gd name="connsiteY12-260" fmla="*/ 81742 h 2055292"/>
                <a:gd name="connsiteX0-261" fmla="*/ 287763 w 2083995"/>
                <a:gd name="connsiteY0-262" fmla="*/ 49844 h 2038324"/>
                <a:gd name="connsiteX1-263" fmla="*/ 649270 w 2083995"/>
                <a:gd name="connsiteY1-264" fmla="*/ 262495 h 2038324"/>
                <a:gd name="connsiteX2-265" fmla="*/ 1095837 w 2083995"/>
                <a:gd name="connsiteY2-266" fmla="*/ 28579 h 2038324"/>
                <a:gd name="connsiteX3-267" fmla="*/ 1212795 w 2083995"/>
                <a:gd name="connsiteY3-268" fmla="*/ 28579 h 2038324"/>
                <a:gd name="connsiteX4-269" fmla="*/ 1457344 w 2083995"/>
                <a:gd name="connsiteY4-270" fmla="*/ 251863 h 2038324"/>
                <a:gd name="connsiteX5-271" fmla="*/ 2020870 w 2083995"/>
                <a:gd name="connsiteY5-272" fmla="*/ 60476 h 2038324"/>
                <a:gd name="connsiteX6-273" fmla="*/ 2031502 w 2083995"/>
                <a:gd name="connsiteY6-274" fmla="*/ 836653 h 2038324"/>
                <a:gd name="connsiteX7-275" fmla="*/ 1672665 w 2083995"/>
                <a:gd name="connsiteY7-276" fmla="*/ 1655360 h 2038324"/>
                <a:gd name="connsiteX8-277" fmla="*/ 1095837 w 2083995"/>
                <a:gd name="connsiteY8-278" fmla="*/ 2038132 h 2038324"/>
                <a:gd name="connsiteX9-279" fmla="*/ 521679 w 2083995"/>
                <a:gd name="connsiteY9-280" fmla="*/ 1612830 h 2038324"/>
                <a:gd name="connsiteX10-281" fmla="*/ 107009 w 2083995"/>
                <a:gd name="connsiteY10-282" fmla="*/ 974878 h 2038324"/>
                <a:gd name="connsiteX11-283" fmla="*/ 683 w 2083995"/>
                <a:gd name="connsiteY11-284" fmla="*/ 358188 h 2038324"/>
                <a:gd name="connsiteX12-285" fmla="*/ 138907 w 2083995"/>
                <a:gd name="connsiteY12-286" fmla="*/ 81742 h 2038324"/>
              </a:gdLst>
              <a:ahLst/>
              <a:cxnLst>
                <a:cxn ang="0">
                  <a:pos x="connsiteX0-261" y="connsiteY0-262"/>
                </a:cxn>
                <a:cxn ang="0">
                  <a:pos x="connsiteX1-263" y="connsiteY1-264"/>
                </a:cxn>
                <a:cxn ang="0">
                  <a:pos x="connsiteX2-265" y="connsiteY2-266"/>
                </a:cxn>
                <a:cxn ang="0">
                  <a:pos x="connsiteX3-267" y="connsiteY3-268"/>
                </a:cxn>
                <a:cxn ang="0">
                  <a:pos x="connsiteX4-269" y="connsiteY4-270"/>
                </a:cxn>
                <a:cxn ang="0">
                  <a:pos x="connsiteX5-271" y="connsiteY5-272"/>
                </a:cxn>
                <a:cxn ang="0">
                  <a:pos x="connsiteX6-273" y="connsiteY6-274"/>
                </a:cxn>
                <a:cxn ang="0">
                  <a:pos x="connsiteX7-275" y="connsiteY7-276"/>
                </a:cxn>
                <a:cxn ang="0">
                  <a:pos x="connsiteX8-277" y="connsiteY8-278"/>
                </a:cxn>
                <a:cxn ang="0">
                  <a:pos x="connsiteX9-279" y="connsiteY9-280"/>
                </a:cxn>
                <a:cxn ang="0">
                  <a:pos x="connsiteX10-281" y="connsiteY10-282"/>
                </a:cxn>
                <a:cxn ang="0">
                  <a:pos x="connsiteX11-283" y="connsiteY11-284"/>
                </a:cxn>
                <a:cxn ang="0">
                  <a:pos x="connsiteX12-285" y="connsiteY12-286"/>
                </a:cxn>
              </a:cxnLst>
              <a:rect l="l" t="t" r="r" b="b"/>
              <a:pathLst>
                <a:path w="2083995" h="2038324">
                  <a:moveTo>
                    <a:pt x="287763" y="49844"/>
                  </a:moveTo>
                  <a:cubicBezTo>
                    <a:pt x="412696" y="193383"/>
                    <a:pt x="514591" y="266039"/>
                    <a:pt x="649270" y="262495"/>
                  </a:cubicBezTo>
                  <a:cubicBezTo>
                    <a:pt x="783949" y="258951"/>
                    <a:pt x="1001916" y="67565"/>
                    <a:pt x="1095837" y="28579"/>
                  </a:cubicBezTo>
                  <a:cubicBezTo>
                    <a:pt x="1189758" y="-10407"/>
                    <a:pt x="1152544" y="-8635"/>
                    <a:pt x="1212795" y="28579"/>
                  </a:cubicBezTo>
                  <a:cubicBezTo>
                    <a:pt x="1273046" y="65793"/>
                    <a:pt x="1322665" y="246547"/>
                    <a:pt x="1457344" y="251863"/>
                  </a:cubicBezTo>
                  <a:cubicBezTo>
                    <a:pt x="1592023" y="257179"/>
                    <a:pt x="1925177" y="-36989"/>
                    <a:pt x="2020870" y="60476"/>
                  </a:cubicBezTo>
                  <a:cubicBezTo>
                    <a:pt x="2116563" y="157941"/>
                    <a:pt x="2089536" y="570839"/>
                    <a:pt x="2031502" y="836653"/>
                  </a:cubicBezTo>
                  <a:cubicBezTo>
                    <a:pt x="1973468" y="1102467"/>
                    <a:pt x="1828609" y="1455114"/>
                    <a:pt x="1672665" y="1655360"/>
                  </a:cubicBezTo>
                  <a:cubicBezTo>
                    <a:pt x="1516721" y="1855606"/>
                    <a:pt x="1287668" y="2045220"/>
                    <a:pt x="1095837" y="2038132"/>
                  </a:cubicBezTo>
                  <a:cubicBezTo>
                    <a:pt x="904006" y="2031044"/>
                    <a:pt x="686484" y="1790039"/>
                    <a:pt x="521679" y="1612830"/>
                  </a:cubicBezTo>
                  <a:cubicBezTo>
                    <a:pt x="356874" y="1435621"/>
                    <a:pt x="193842" y="1183985"/>
                    <a:pt x="107009" y="974878"/>
                  </a:cubicBezTo>
                  <a:cubicBezTo>
                    <a:pt x="20176" y="765771"/>
                    <a:pt x="-4633" y="507044"/>
                    <a:pt x="683" y="358188"/>
                  </a:cubicBezTo>
                  <a:cubicBezTo>
                    <a:pt x="5999" y="209332"/>
                    <a:pt x="122958" y="83514"/>
                    <a:pt x="138907" y="81742"/>
                  </a:cubicBez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5" name="文本框 134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136" name="组合 135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137" name="图片 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138" name="文本框 137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04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6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35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47" grpId="0"/>
      <p:bldP spid="156" grpId="0"/>
      <p:bldP spid="157" grpId="0"/>
      <p:bldP spid="163" grpId="0"/>
      <p:bldP spid="164" grpId="0"/>
      <p:bldP spid="179" grpId="0"/>
      <p:bldP spid="180" grpId="0"/>
      <p:bldP spid="181" grpId="0"/>
      <p:bldP spid="135" grpId="0"/>
    </p:bldLst>
  </p:timing>
</p:sld>
</file>

<file path=ppt/slides/slide24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-63795" y="3252815"/>
            <a:ext cx="12386930" cy="1749402"/>
          </a:xfrm>
          <a:custGeom>
            <a:avLst/>
            <a:gdLst>
              <a:gd name="connsiteX0" fmla="*/ 0 w 12386930"/>
              <a:gd name="connsiteY0" fmla="*/ 43278 h 1749402"/>
              <a:gd name="connsiteX1" fmla="*/ 978195 w 12386930"/>
              <a:gd name="connsiteY1" fmla="*/ 748 h 1749402"/>
              <a:gd name="connsiteX2" fmla="*/ 2105246 w 12386930"/>
              <a:gd name="connsiteY2" fmla="*/ 75176 h 1749402"/>
              <a:gd name="connsiteX3" fmla="*/ 3976576 w 12386930"/>
              <a:gd name="connsiteY3" fmla="*/ 53911 h 1749402"/>
              <a:gd name="connsiteX4" fmla="*/ 5380074 w 12386930"/>
              <a:gd name="connsiteY4" fmla="*/ 22013 h 1749402"/>
              <a:gd name="connsiteX5" fmla="*/ 6719776 w 12386930"/>
              <a:gd name="connsiteY5" fmla="*/ 43278 h 1749402"/>
              <a:gd name="connsiteX6" fmla="*/ 7974418 w 12386930"/>
              <a:gd name="connsiteY6" fmla="*/ 138971 h 1749402"/>
              <a:gd name="connsiteX7" fmla="*/ 8431618 w 12386930"/>
              <a:gd name="connsiteY7" fmla="*/ 447315 h 1749402"/>
              <a:gd name="connsiteX8" fmla="*/ 8442251 w 12386930"/>
              <a:gd name="connsiteY8" fmla="*/ 798190 h 1749402"/>
              <a:gd name="connsiteX9" fmla="*/ 7740502 w 12386930"/>
              <a:gd name="connsiteY9" fmla="*/ 808822 h 1749402"/>
              <a:gd name="connsiteX10" fmla="*/ 6209414 w 12386930"/>
              <a:gd name="connsiteY10" fmla="*/ 787557 h 1749402"/>
              <a:gd name="connsiteX11" fmla="*/ 5135525 w 12386930"/>
              <a:gd name="connsiteY11" fmla="*/ 787557 h 1749402"/>
              <a:gd name="connsiteX12" fmla="*/ 4742121 w 12386930"/>
              <a:gd name="connsiteY12" fmla="*/ 851352 h 1749402"/>
              <a:gd name="connsiteX13" fmla="*/ 4646428 w 12386930"/>
              <a:gd name="connsiteY13" fmla="*/ 1149064 h 1749402"/>
              <a:gd name="connsiteX14" fmla="*/ 4976037 w 12386930"/>
              <a:gd name="connsiteY14" fmla="*/ 1531836 h 1749402"/>
              <a:gd name="connsiteX15" fmla="*/ 6496493 w 12386930"/>
              <a:gd name="connsiteY15" fmla="*/ 1553101 h 1749402"/>
              <a:gd name="connsiteX16" fmla="*/ 8112642 w 12386930"/>
              <a:gd name="connsiteY16" fmla="*/ 1563734 h 1749402"/>
              <a:gd name="connsiteX17" fmla="*/ 10770781 w 12386930"/>
              <a:gd name="connsiteY17" fmla="*/ 1627529 h 1749402"/>
              <a:gd name="connsiteX18" fmla="*/ 12386930 w 12386930"/>
              <a:gd name="connsiteY18" fmla="*/ 1744487 h 174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386930" h="1749402">
                <a:moveTo>
                  <a:pt x="0" y="43278"/>
                </a:moveTo>
                <a:cubicBezTo>
                  <a:pt x="313660" y="19355"/>
                  <a:pt x="627321" y="-4568"/>
                  <a:pt x="978195" y="748"/>
                </a:cubicBezTo>
                <a:cubicBezTo>
                  <a:pt x="1329069" y="6064"/>
                  <a:pt x="2105246" y="75176"/>
                  <a:pt x="2105246" y="75176"/>
                </a:cubicBezTo>
                <a:lnTo>
                  <a:pt x="3976576" y="53911"/>
                </a:lnTo>
                <a:lnTo>
                  <a:pt x="5380074" y="22013"/>
                </a:lnTo>
                <a:cubicBezTo>
                  <a:pt x="5837274" y="20241"/>
                  <a:pt x="6287385" y="23785"/>
                  <a:pt x="6719776" y="43278"/>
                </a:cubicBezTo>
                <a:cubicBezTo>
                  <a:pt x="7152167" y="62771"/>
                  <a:pt x="7689111" y="71632"/>
                  <a:pt x="7974418" y="138971"/>
                </a:cubicBezTo>
                <a:cubicBezTo>
                  <a:pt x="8259725" y="206310"/>
                  <a:pt x="8353646" y="337445"/>
                  <a:pt x="8431618" y="447315"/>
                </a:cubicBezTo>
                <a:cubicBezTo>
                  <a:pt x="8509590" y="557185"/>
                  <a:pt x="8557437" y="737939"/>
                  <a:pt x="8442251" y="798190"/>
                </a:cubicBezTo>
                <a:cubicBezTo>
                  <a:pt x="8327065" y="858441"/>
                  <a:pt x="7740502" y="808822"/>
                  <a:pt x="7740502" y="808822"/>
                </a:cubicBezTo>
                <a:lnTo>
                  <a:pt x="6209414" y="787557"/>
                </a:lnTo>
                <a:cubicBezTo>
                  <a:pt x="5775251" y="784013"/>
                  <a:pt x="5380074" y="776925"/>
                  <a:pt x="5135525" y="787557"/>
                </a:cubicBezTo>
                <a:cubicBezTo>
                  <a:pt x="4890976" y="798189"/>
                  <a:pt x="4823637" y="791101"/>
                  <a:pt x="4742121" y="851352"/>
                </a:cubicBezTo>
                <a:cubicBezTo>
                  <a:pt x="4660605" y="911603"/>
                  <a:pt x="4607442" y="1035650"/>
                  <a:pt x="4646428" y="1149064"/>
                </a:cubicBezTo>
                <a:cubicBezTo>
                  <a:pt x="4685414" y="1262478"/>
                  <a:pt x="4667693" y="1464497"/>
                  <a:pt x="4976037" y="1531836"/>
                </a:cubicBezTo>
                <a:cubicBezTo>
                  <a:pt x="5284381" y="1599175"/>
                  <a:pt x="6496493" y="1553101"/>
                  <a:pt x="6496493" y="1553101"/>
                </a:cubicBezTo>
                <a:lnTo>
                  <a:pt x="8112642" y="1563734"/>
                </a:lnTo>
                <a:lnTo>
                  <a:pt x="10770781" y="1627529"/>
                </a:lnTo>
                <a:cubicBezTo>
                  <a:pt x="11483162" y="1657654"/>
                  <a:pt x="12057321" y="1774613"/>
                  <a:pt x="12386930" y="1744487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/>
          <p:cNvSpPr/>
          <p:nvPr/>
        </p:nvSpPr>
        <p:spPr>
          <a:xfrm>
            <a:off x="1105468" y="3079919"/>
            <a:ext cx="409433" cy="40943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 cap="rnd">
            <a:solidFill>
              <a:sysClr val="windowText" lastClr="000000">
                <a:lumMod val="75000"/>
                <a:lumOff val="25000"/>
              </a:sysClr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ea"/>
            </a:endParaRPr>
          </a:p>
        </p:txBody>
      </p:sp>
      <p:sp>
        <p:nvSpPr>
          <p:cNvPr id="122" name="椭圆 121"/>
          <p:cNvSpPr/>
          <p:nvPr/>
        </p:nvSpPr>
        <p:spPr>
          <a:xfrm>
            <a:off x="5064375" y="3079919"/>
            <a:ext cx="409433" cy="40943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 cap="rnd">
            <a:solidFill>
              <a:sysClr val="windowText" lastClr="000000">
                <a:lumMod val="75000"/>
                <a:lumOff val="25000"/>
              </a:sysClr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ea"/>
            </a:endParaRPr>
          </a:p>
        </p:txBody>
      </p:sp>
      <p:sp>
        <p:nvSpPr>
          <p:cNvPr id="123" name="椭圆 122"/>
          <p:cNvSpPr/>
          <p:nvPr/>
        </p:nvSpPr>
        <p:spPr>
          <a:xfrm>
            <a:off x="8165814" y="3836320"/>
            <a:ext cx="409433" cy="40943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 cap="rnd">
            <a:solidFill>
              <a:sysClr val="windowText" lastClr="000000">
                <a:lumMod val="75000"/>
                <a:lumOff val="25000"/>
              </a:sysClr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ea"/>
            </a:endParaRPr>
          </a:p>
        </p:txBody>
      </p:sp>
      <p:sp>
        <p:nvSpPr>
          <p:cNvPr id="124" name="椭圆 123"/>
          <p:cNvSpPr/>
          <p:nvPr/>
        </p:nvSpPr>
        <p:spPr>
          <a:xfrm>
            <a:off x="4440302" y="4245753"/>
            <a:ext cx="409433" cy="40943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 cap="rnd">
            <a:solidFill>
              <a:sysClr val="windowText" lastClr="000000">
                <a:lumMod val="75000"/>
                <a:lumOff val="25000"/>
              </a:sysClr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ea"/>
            </a:endParaRPr>
          </a:p>
        </p:txBody>
      </p:sp>
      <p:sp>
        <p:nvSpPr>
          <p:cNvPr id="125" name="椭圆 124"/>
          <p:cNvSpPr/>
          <p:nvPr/>
        </p:nvSpPr>
        <p:spPr>
          <a:xfrm>
            <a:off x="6991592" y="4617916"/>
            <a:ext cx="409433" cy="40943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 cap="rnd">
            <a:solidFill>
              <a:sysClr val="windowText" lastClr="000000">
                <a:lumMod val="75000"/>
                <a:lumOff val="25000"/>
              </a:sysClr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ea"/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1199396" y="1842777"/>
            <a:ext cx="3308090" cy="1172289"/>
            <a:chOff x="1343072" y="2013721"/>
            <a:chExt cx="3308090" cy="1172289"/>
          </a:xfrm>
        </p:grpSpPr>
        <p:sp>
          <p:nvSpPr>
            <p:cNvPr id="127" name="矩形 126"/>
            <p:cNvSpPr/>
            <p:nvPr/>
          </p:nvSpPr>
          <p:spPr>
            <a:xfrm>
              <a:off x="1343072" y="2262680"/>
              <a:ext cx="330809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/>
              <a:r>
                <a:rPr lang="en-US" altLang="zh-CN" sz="1800" dirty="0">
                  <a:latin typeface="+mn-ea"/>
                </a:rPr>
                <a:t>——</a:t>
              </a:r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sz="18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128" name="矩形 127"/>
            <p:cNvSpPr/>
            <p:nvPr/>
          </p:nvSpPr>
          <p:spPr>
            <a:xfrm>
              <a:off x="1343072" y="2013721"/>
              <a:ext cx="24483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ea"/>
                </a:rPr>
                <a:t>ADD YOUR TEXT</a:t>
              </a: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5330132" y="1842777"/>
            <a:ext cx="3308090" cy="1172289"/>
            <a:chOff x="5473808" y="2013721"/>
            <a:chExt cx="3308090" cy="1172289"/>
          </a:xfrm>
        </p:grpSpPr>
        <p:sp>
          <p:nvSpPr>
            <p:cNvPr id="130" name="矩形 129"/>
            <p:cNvSpPr/>
            <p:nvPr/>
          </p:nvSpPr>
          <p:spPr>
            <a:xfrm>
              <a:off x="5473808" y="2262680"/>
              <a:ext cx="330809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/>
              <a:r>
                <a:rPr lang="en-US" altLang="zh-CN" sz="1800" dirty="0">
                  <a:latin typeface="+mn-ea"/>
                </a:rPr>
                <a:t>——</a:t>
              </a:r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sz="18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131" name="矩形 130"/>
            <p:cNvSpPr/>
            <p:nvPr/>
          </p:nvSpPr>
          <p:spPr>
            <a:xfrm>
              <a:off x="5473808" y="2013721"/>
              <a:ext cx="242205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ea"/>
                </a:rPr>
                <a:t>ADD YOUR TEXT</a:t>
              </a: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8890555" y="3059334"/>
            <a:ext cx="2832460" cy="1449288"/>
            <a:chOff x="8890555" y="3059334"/>
            <a:chExt cx="2832460" cy="1449288"/>
          </a:xfrm>
        </p:grpSpPr>
        <p:sp>
          <p:nvSpPr>
            <p:cNvPr id="133" name="矩形 132"/>
            <p:cNvSpPr/>
            <p:nvPr/>
          </p:nvSpPr>
          <p:spPr>
            <a:xfrm>
              <a:off x="8890555" y="3308293"/>
              <a:ext cx="28324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/>
              <a:r>
                <a:rPr lang="en-US" altLang="zh-CN" sz="1800" dirty="0">
                  <a:latin typeface="+mn-ea"/>
                </a:rPr>
                <a:t>——</a:t>
              </a:r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sz="18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134" name="矩形 133"/>
            <p:cNvSpPr/>
            <p:nvPr/>
          </p:nvSpPr>
          <p:spPr>
            <a:xfrm>
              <a:off x="8890555" y="3059334"/>
              <a:ext cx="219422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ea"/>
                </a:rPr>
                <a:t>ADD YOUR TEXT</a:t>
              </a:r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7231252" y="4957125"/>
            <a:ext cx="3308090" cy="1172289"/>
            <a:chOff x="7231252" y="4957125"/>
            <a:chExt cx="3308090" cy="1172289"/>
          </a:xfrm>
        </p:grpSpPr>
        <p:sp>
          <p:nvSpPr>
            <p:cNvPr id="136" name="矩形 135"/>
            <p:cNvSpPr/>
            <p:nvPr/>
          </p:nvSpPr>
          <p:spPr>
            <a:xfrm>
              <a:off x="7231252" y="5206084"/>
              <a:ext cx="330809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/>
              <a:r>
                <a:rPr lang="en-US" altLang="zh-CN" sz="1800" dirty="0">
                  <a:latin typeface="+mn-ea"/>
                </a:rPr>
                <a:t>——</a:t>
              </a:r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sz="18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137" name="矩形 136"/>
            <p:cNvSpPr/>
            <p:nvPr/>
          </p:nvSpPr>
          <p:spPr>
            <a:xfrm>
              <a:off x="7231252" y="4957125"/>
              <a:ext cx="239314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ea"/>
                </a:rPr>
                <a:t>ADD YOUR TEXT</a:t>
              </a:r>
            </a:p>
          </p:txBody>
        </p:sp>
      </p:grpSp>
      <p:grpSp>
        <p:nvGrpSpPr>
          <p:cNvPr id="138" name="组合 137"/>
          <p:cNvGrpSpPr/>
          <p:nvPr/>
        </p:nvGrpSpPr>
        <p:grpSpPr>
          <a:xfrm>
            <a:off x="1099671" y="4007679"/>
            <a:ext cx="3303767" cy="1172289"/>
            <a:chOff x="1099671" y="4007679"/>
            <a:chExt cx="3303767" cy="1172289"/>
          </a:xfrm>
        </p:grpSpPr>
        <p:sp>
          <p:nvSpPr>
            <p:cNvPr id="139" name="矩形 138"/>
            <p:cNvSpPr/>
            <p:nvPr/>
          </p:nvSpPr>
          <p:spPr>
            <a:xfrm>
              <a:off x="1099671" y="4256638"/>
              <a:ext cx="330376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/>
              <a:r>
                <a:rPr lang="en-US" altLang="zh-CN" sz="1800" dirty="0">
                  <a:latin typeface="+mn-ea"/>
                </a:rPr>
                <a:t>——</a:t>
              </a:r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sz="18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140" name="矩形 139"/>
            <p:cNvSpPr/>
            <p:nvPr/>
          </p:nvSpPr>
          <p:spPr>
            <a:xfrm>
              <a:off x="1970268" y="4007679"/>
              <a:ext cx="24331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ea"/>
                </a:rPr>
                <a:t>ADD YOUR TEXT</a:t>
              </a:r>
            </a:p>
          </p:txBody>
        </p:sp>
      </p:grpSp>
      <p:sp>
        <p:nvSpPr>
          <p:cNvPr id="141" name="文本框 140"/>
          <p:cNvSpPr txBox="1"/>
          <p:nvPr/>
        </p:nvSpPr>
        <p:spPr>
          <a:xfrm>
            <a:off x="983812" y="3336931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prstClr val="white">
                    <a:lumMod val="50000"/>
                  </a:prstClr>
                </a:solidFill>
                <a:latin typeface="+mn-ea"/>
              </a:rPr>
              <a:t>2015</a:t>
            </a:r>
            <a:endParaRPr lang="zh-CN" altLang="en-US" sz="3200" dirty="0">
              <a:solidFill>
                <a:prstClr val="white">
                  <a:lumMod val="50000"/>
                </a:prstClr>
              </a:solidFill>
              <a:latin typeface="+mn-ea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4890678" y="3336931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prstClr val="white">
                    <a:lumMod val="50000"/>
                  </a:prstClr>
                </a:solidFill>
                <a:latin typeface="+mn-ea"/>
              </a:rPr>
              <a:t>2016</a:t>
            </a:r>
            <a:endParaRPr lang="zh-CN" altLang="en-US" sz="3200" dirty="0">
              <a:solidFill>
                <a:prstClr val="white">
                  <a:lumMod val="50000"/>
                </a:prstClr>
              </a:solidFill>
              <a:latin typeface="+mn-ea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7504008" y="3470524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prstClr val="white">
                    <a:lumMod val="50000"/>
                  </a:prstClr>
                </a:solidFill>
                <a:latin typeface="+mn-ea"/>
              </a:rPr>
              <a:t>2017</a:t>
            </a:r>
            <a:endParaRPr lang="zh-CN" altLang="en-US" sz="3200" dirty="0">
              <a:solidFill>
                <a:prstClr val="white">
                  <a:lumMod val="50000"/>
                </a:prstClr>
              </a:solidFill>
              <a:latin typeface="+mn-ea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4885351" y="4140359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prstClr val="white">
                    <a:lumMod val="50000"/>
                  </a:prstClr>
                </a:solidFill>
                <a:latin typeface="+mn-ea"/>
              </a:rPr>
              <a:t>2018</a:t>
            </a:r>
            <a:endParaRPr lang="zh-CN" altLang="en-US" sz="3200" dirty="0">
              <a:solidFill>
                <a:prstClr val="white">
                  <a:lumMod val="50000"/>
                </a:prstClr>
              </a:solidFill>
              <a:latin typeface="+mn-ea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6892378" y="4196768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prstClr val="white">
                    <a:lumMod val="50000"/>
                  </a:prstClr>
                </a:solidFill>
                <a:latin typeface="+mn-ea"/>
              </a:rPr>
              <a:t>2019</a:t>
            </a:r>
            <a:endParaRPr lang="zh-CN" altLang="en-US" sz="3200" dirty="0">
              <a:solidFill>
                <a:prstClr val="white">
                  <a:lumMod val="50000"/>
                </a:prstClr>
              </a:solidFill>
              <a:latin typeface="+mn-ea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96" name="组合 95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97" name="图片 9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98" name="文本框 97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04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5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41" grpId="0"/>
      <p:bldP spid="142" grpId="0"/>
      <p:bldP spid="143" grpId="0"/>
      <p:bldP spid="144" grpId="0"/>
      <p:bldP spid="145" grpId="0"/>
      <p:bldP spid="95" grpId="0"/>
    </p:bldLst>
  </p:timing>
</p:sld>
</file>

<file path=ppt/slides/slide25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图片 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529" y="-603751"/>
            <a:ext cx="5779509" cy="596850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51684" y="2630522"/>
            <a:ext cx="5688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新蒂黑板报" panose="03000600000000000000" pitchFamily="66" charset="-122"/>
                <a:ea typeface="新蒂黑板报" panose="03000600000000000000" pitchFamily="66" charset="-122"/>
              </a:rPr>
              <a:t>Thanks for listening.</a:t>
            </a:r>
          </a:p>
        </p:txBody>
      </p:sp>
      <p:pic>
        <p:nvPicPr>
          <p:cNvPr id="91" name="图片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423" y="4850123"/>
            <a:ext cx="2030144" cy="1780186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331" y="233601"/>
            <a:ext cx="774259" cy="774259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910" y="928504"/>
            <a:ext cx="542591" cy="536494"/>
          </a:xfrm>
          <a:prstGeom prst="rect">
            <a:avLst/>
          </a:prstGeom>
        </p:spPr>
      </p:pic>
      <p:pic>
        <p:nvPicPr>
          <p:cNvPr id="94" name="图片 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3678" y="2392077"/>
            <a:ext cx="445047" cy="469433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4729" y="3193603"/>
            <a:ext cx="445047" cy="469433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935" y="477361"/>
            <a:ext cx="1664352" cy="143878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65" y="5122089"/>
            <a:ext cx="1780186" cy="1591194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6762" y="239027"/>
            <a:ext cx="1755800" cy="1646063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153" y="2079872"/>
            <a:ext cx="688908" cy="457240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966" y="4517266"/>
            <a:ext cx="774259" cy="774259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03371" y="2244031"/>
            <a:ext cx="536494" cy="536494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1932" y="5405526"/>
            <a:ext cx="1091279" cy="1091279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7668" y="360894"/>
            <a:ext cx="335309" cy="646232"/>
          </a:xfrm>
          <a:prstGeom prst="rect">
            <a:avLst/>
          </a:prstGeom>
        </p:spPr>
      </p:pic>
      <p:pic>
        <p:nvPicPr>
          <p:cNvPr id="118" name="图片 1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28024" y="5063403"/>
            <a:ext cx="1164437" cy="1133954"/>
          </a:xfrm>
          <a:prstGeom prst="rect">
            <a:avLst/>
          </a:prstGeom>
        </p:spPr>
      </p:pic>
      <p:pic>
        <p:nvPicPr>
          <p:cNvPr id="120" name="图片 1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3428" y="2866538"/>
            <a:ext cx="1048603" cy="1060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018" y="1220289"/>
            <a:ext cx="2645893" cy="247519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3908310" y="4149080"/>
            <a:ext cx="437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萝莉体 第二版" pitchFamily="2" charset="-122"/>
                <a:ea typeface="萝莉体 第二版" pitchFamily="2" charset="-122"/>
                <a:cs typeface="萝莉体 第二版" pitchFamily="2" charset="-122"/>
              </a:rPr>
              <a:t>Click here to add a title</a:t>
            </a:r>
          </a:p>
        </p:txBody>
      </p:sp>
      <p:sp>
        <p:nvSpPr>
          <p:cNvPr id="13" name="文本框 12"/>
          <p:cNvSpPr txBox="1"/>
          <p:nvPr/>
        </p:nvSpPr>
        <p:spPr>
          <a:xfrm flipH="1">
            <a:off x="4963599" y="1620762"/>
            <a:ext cx="2264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 dirty="0">
                <a:latin typeface="新蒂黑板报" panose="03000600000000000000" pitchFamily="66" charset="-122"/>
                <a:ea typeface="新蒂黑板报" panose="03000600000000000000" pitchFamily="66" charset="-122"/>
              </a:rPr>
              <a:t>01</a:t>
            </a:r>
            <a:endParaRPr lang="zh-CN" altLang="en-US" sz="8000" spc="300" dirty="0">
              <a:latin typeface="新蒂黑板报" panose="03000600000000000000" pitchFamily="66" charset="-122"/>
              <a:ea typeface="新蒂黑板报" panose="03000600000000000000" pitchFamily="66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8493" y="5877097"/>
            <a:ext cx="536494" cy="5364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4680" y="5590156"/>
            <a:ext cx="859611" cy="859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4729" y="4471735"/>
            <a:ext cx="445047" cy="46943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410" y="3986542"/>
            <a:ext cx="536494" cy="5364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655" y="189461"/>
            <a:ext cx="451143" cy="46943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309" y="659696"/>
            <a:ext cx="688908" cy="68890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947" y="5632432"/>
            <a:ext cx="1091279" cy="109127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8474" y="158451"/>
            <a:ext cx="1298561" cy="1164437"/>
          </a:xfrm>
          <a:prstGeom prst="rect">
            <a:avLst/>
          </a:prstGeom>
        </p:spPr>
      </p:pic>
      <p:pic>
        <p:nvPicPr>
          <p:cNvPr id="38" name="图形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7241120" y="3808297"/>
            <a:ext cx="750223" cy="1371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5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4.xml><?xml version="1.0" encoding="utf-8"?>
<p:sld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66512" y="1446509"/>
            <a:ext cx="3271491" cy="2309600"/>
            <a:chOff x="1866512" y="1446509"/>
            <a:chExt cx="3271491" cy="2309600"/>
          </a:xfrm>
        </p:grpSpPr>
        <p:grpSp>
          <p:nvGrpSpPr>
            <p:cNvPr id="3" name="组合 2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5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grpSp>
            <p:nvGrpSpPr>
              <p:cNvPr id="12" name="组合 11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3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" name="文本框 49"/>
            <p:cNvSpPr txBox="1">
              <a:spLocks noChangeArrowheads="1"/>
            </p:cNvSpPr>
            <p:nvPr/>
          </p:nvSpPr>
          <p:spPr bwMode="auto">
            <a:xfrm>
              <a:off x="2126549" y="1953474"/>
              <a:ext cx="268605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/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sz="18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7512431" y="1646790"/>
            <a:ext cx="2698523" cy="1980244"/>
            <a:chOff x="7512431" y="1646790"/>
            <a:chExt cx="2698523" cy="1980244"/>
          </a:xfrm>
        </p:grpSpPr>
        <p:grpSp>
          <p:nvGrpSpPr>
            <p:cNvPr id="95" name="组合 94"/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97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98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99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00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01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02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03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grpSp>
            <p:nvGrpSpPr>
              <p:cNvPr id="104" name="组合 10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5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5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6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7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8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0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1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2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3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4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5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7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8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9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0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1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2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4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5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6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7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8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9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0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1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2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3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4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5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6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7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8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9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2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3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8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9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0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1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2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3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4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5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6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7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8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9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0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1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2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3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4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5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6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7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8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9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0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1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2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3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4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5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6" name="文本框 49"/>
            <p:cNvSpPr txBox="1">
              <a:spLocks noChangeArrowheads="1"/>
            </p:cNvSpPr>
            <p:nvPr/>
          </p:nvSpPr>
          <p:spPr bwMode="auto">
            <a:xfrm>
              <a:off x="7822360" y="2060661"/>
              <a:ext cx="229076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/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  <a:endParaRPr lang="en-US" altLang="zh-CN" sz="18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1060192" y="4064482"/>
            <a:ext cx="2195954" cy="1643551"/>
            <a:chOff x="1060192" y="4064482"/>
            <a:chExt cx="2195954" cy="1643551"/>
          </a:xfrm>
        </p:grpSpPr>
        <p:grpSp>
          <p:nvGrpSpPr>
            <p:cNvPr id="187" name="组合 186"/>
            <p:cNvGrpSpPr/>
            <p:nvPr/>
          </p:nvGrpSpPr>
          <p:grpSpPr>
            <a:xfrm rot="20550789">
              <a:off x="1060192" y="4064482"/>
              <a:ext cx="2195954" cy="1643551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89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90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91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92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93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94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95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grpSp>
            <p:nvGrpSpPr>
              <p:cNvPr id="196" name="组合 195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97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98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99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0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1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2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3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4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5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6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7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8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9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0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1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2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3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4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5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6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7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8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9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0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1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2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3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4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5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6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7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8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9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0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1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2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3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4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5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6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7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8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9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0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1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2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3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4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5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6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7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8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9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0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1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2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3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4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5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6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7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8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9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60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61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62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63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64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65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66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67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68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69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70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71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72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73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74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75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76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77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2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88" name="文本框 49"/>
            <p:cNvSpPr txBox="1">
              <a:spLocks noChangeArrowheads="1"/>
            </p:cNvSpPr>
            <p:nvPr/>
          </p:nvSpPr>
          <p:spPr bwMode="auto">
            <a:xfrm>
              <a:off x="1185863" y="4630738"/>
              <a:ext cx="182086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/>
              <a:r>
                <a:rPr lang="zh-CN" altLang="en-US" sz="20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</a:t>
              </a:r>
              <a:endParaRPr lang="en-US" altLang="zh-CN" sz="20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grpSp>
        <p:nvGrpSpPr>
          <p:cNvPr id="278" name="组合 277"/>
          <p:cNvGrpSpPr/>
          <p:nvPr/>
        </p:nvGrpSpPr>
        <p:grpSpPr>
          <a:xfrm>
            <a:off x="8610087" y="4056768"/>
            <a:ext cx="2506734" cy="1762160"/>
            <a:chOff x="8610087" y="4056768"/>
            <a:chExt cx="2506734" cy="1762160"/>
          </a:xfrm>
        </p:grpSpPr>
        <p:grpSp>
          <p:nvGrpSpPr>
            <p:cNvPr id="279" name="组合 278"/>
            <p:cNvGrpSpPr/>
            <p:nvPr/>
          </p:nvGrpSpPr>
          <p:grpSpPr>
            <a:xfrm rot="626096" flipH="1">
              <a:off x="8610087" y="4056768"/>
              <a:ext cx="2506734" cy="176216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81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82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83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84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85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86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87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288" name="组合 287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89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0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1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2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3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4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5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6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7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8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9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0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1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2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3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4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5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6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7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8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9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0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1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2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3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4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5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6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7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8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9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0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1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2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3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4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5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6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7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8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9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0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1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2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3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4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5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6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7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8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9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0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1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2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3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4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5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6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7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8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9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0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1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2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3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4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5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6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7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8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9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60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61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62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63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64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65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66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67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68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69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80" name="文本框 49"/>
            <p:cNvSpPr txBox="1">
              <a:spLocks noChangeArrowheads="1"/>
            </p:cNvSpPr>
            <p:nvPr/>
          </p:nvSpPr>
          <p:spPr bwMode="auto">
            <a:xfrm>
              <a:off x="8918214" y="4471333"/>
              <a:ext cx="21717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/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description.</a:t>
              </a:r>
              <a:endParaRPr lang="en-US" altLang="zh-CN" sz="18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grpSp>
        <p:nvGrpSpPr>
          <p:cNvPr id="370" name="组合 369"/>
          <p:cNvGrpSpPr/>
          <p:nvPr/>
        </p:nvGrpSpPr>
        <p:grpSpPr>
          <a:xfrm rot="1281456">
            <a:off x="4575766" y="3229692"/>
            <a:ext cx="3123048" cy="3313358"/>
            <a:chOff x="5768976" y="2852738"/>
            <a:chExt cx="1016000" cy="1077913"/>
          </a:xfrm>
        </p:grpSpPr>
        <p:sp>
          <p:nvSpPr>
            <p:cNvPr id="371" name="Freeform 609"/>
            <p:cNvSpPr>
              <a:spLocks noEditPoints="1"/>
            </p:cNvSpPr>
            <p:nvPr/>
          </p:nvSpPr>
          <p:spPr bwMode="auto">
            <a:xfrm>
              <a:off x="5768976" y="2852738"/>
              <a:ext cx="1016000" cy="1069975"/>
            </a:xfrm>
            <a:custGeom>
              <a:avLst/>
              <a:gdLst>
                <a:gd name="T0" fmla="*/ 90 w 269"/>
                <a:gd name="T1" fmla="*/ 282 h 283"/>
                <a:gd name="T2" fmla="*/ 113 w 269"/>
                <a:gd name="T3" fmla="*/ 276 h 283"/>
                <a:gd name="T4" fmla="*/ 135 w 269"/>
                <a:gd name="T5" fmla="*/ 269 h 283"/>
                <a:gd name="T6" fmla="*/ 179 w 269"/>
                <a:gd name="T7" fmla="*/ 254 h 283"/>
                <a:gd name="T8" fmla="*/ 223 w 269"/>
                <a:gd name="T9" fmla="*/ 238 h 283"/>
                <a:gd name="T10" fmla="*/ 266 w 269"/>
                <a:gd name="T11" fmla="*/ 221 h 283"/>
                <a:gd name="T12" fmla="*/ 266 w 269"/>
                <a:gd name="T13" fmla="*/ 223 h 283"/>
                <a:gd name="T14" fmla="*/ 258 w 269"/>
                <a:gd name="T15" fmla="*/ 195 h 283"/>
                <a:gd name="T16" fmla="*/ 250 w 269"/>
                <a:gd name="T17" fmla="*/ 167 h 283"/>
                <a:gd name="T18" fmla="*/ 231 w 269"/>
                <a:gd name="T19" fmla="*/ 111 h 283"/>
                <a:gd name="T20" fmla="*/ 210 w 269"/>
                <a:gd name="T21" fmla="*/ 56 h 283"/>
                <a:gd name="T22" fmla="*/ 198 w 269"/>
                <a:gd name="T23" fmla="*/ 29 h 283"/>
                <a:gd name="T24" fmla="*/ 186 w 269"/>
                <a:gd name="T25" fmla="*/ 2 h 283"/>
                <a:gd name="T26" fmla="*/ 187 w 269"/>
                <a:gd name="T27" fmla="*/ 3 h 283"/>
                <a:gd name="T28" fmla="*/ 175 w 269"/>
                <a:gd name="T29" fmla="*/ 4 h 283"/>
                <a:gd name="T30" fmla="*/ 163 w 269"/>
                <a:gd name="T31" fmla="*/ 7 h 283"/>
                <a:gd name="T32" fmla="*/ 140 w 269"/>
                <a:gd name="T33" fmla="*/ 13 h 283"/>
                <a:gd name="T34" fmla="*/ 94 w 269"/>
                <a:gd name="T35" fmla="*/ 29 h 283"/>
                <a:gd name="T36" fmla="*/ 48 w 269"/>
                <a:gd name="T37" fmla="*/ 45 h 283"/>
                <a:gd name="T38" fmla="*/ 3 w 269"/>
                <a:gd name="T39" fmla="*/ 62 h 283"/>
                <a:gd name="T40" fmla="*/ 4 w 269"/>
                <a:gd name="T41" fmla="*/ 60 h 283"/>
                <a:gd name="T42" fmla="*/ 13 w 269"/>
                <a:gd name="T43" fmla="*/ 88 h 283"/>
                <a:gd name="T44" fmla="*/ 23 w 269"/>
                <a:gd name="T45" fmla="*/ 117 h 283"/>
                <a:gd name="T46" fmla="*/ 43 w 269"/>
                <a:gd name="T47" fmla="*/ 173 h 283"/>
                <a:gd name="T48" fmla="*/ 54 w 269"/>
                <a:gd name="T49" fmla="*/ 201 h 283"/>
                <a:gd name="T50" fmla="*/ 65 w 269"/>
                <a:gd name="T51" fmla="*/ 229 h 283"/>
                <a:gd name="T52" fmla="*/ 77 w 269"/>
                <a:gd name="T53" fmla="*/ 256 h 283"/>
                <a:gd name="T54" fmla="*/ 90 w 269"/>
                <a:gd name="T55" fmla="*/ 282 h 283"/>
                <a:gd name="T56" fmla="*/ 90 w 269"/>
                <a:gd name="T57" fmla="*/ 283 h 283"/>
                <a:gd name="T58" fmla="*/ 75 w 269"/>
                <a:gd name="T59" fmla="*/ 257 h 283"/>
                <a:gd name="T60" fmla="*/ 63 w 269"/>
                <a:gd name="T61" fmla="*/ 230 h 283"/>
                <a:gd name="T62" fmla="*/ 51 w 269"/>
                <a:gd name="T63" fmla="*/ 202 h 283"/>
                <a:gd name="T64" fmla="*/ 40 w 269"/>
                <a:gd name="T65" fmla="*/ 174 h 283"/>
                <a:gd name="T66" fmla="*/ 19 w 269"/>
                <a:gd name="T67" fmla="*/ 118 h 283"/>
                <a:gd name="T68" fmla="*/ 9 w 269"/>
                <a:gd name="T69" fmla="*/ 90 h 283"/>
                <a:gd name="T70" fmla="*/ 0 w 269"/>
                <a:gd name="T71" fmla="*/ 61 h 283"/>
                <a:gd name="T72" fmla="*/ 1 w 269"/>
                <a:gd name="T73" fmla="*/ 59 h 283"/>
                <a:gd name="T74" fmla="*/ 2 w 269"/>
                <a:gd name="T75" fmla="*/ 59 h 283"/>
                <a:gd name="T76" fmla="*/ 47 w 269"/>
                <a:gd name="T77" fmla="*/ 41 h 283"/>
                <a:gd name="T78" fmla="*/ 93 w 269"/>
                <a:gd name="T79" fmla="*/ 25 h 283"/>
                <a:gd name="T80" fmla="*/ 139 w 269"/>
                <a:gd name="T81" fmla="*/ 10 h 283"/>
                <a:gd name="T82" fmla="*/ 163 w 269"/>
                <a:gd name="T83" fmla="*/ 4 h 283"/>
                <a:gd name="T84" fmla="*/ 174 w 269"/>
                <a:gd name="T85" fmla="*/ 2 h 283"/>
                <a:gd name="T86" fmla="*/ 187 w 269"/>
                <a:gd name="T87" fmla="*/ 0 h 283"/>
                <a:gd name="T88" fmla="*/ 188 w 269"/>
                <a:gd name="T89" fmla="*/ 1 h 283"/>
                <a:gd name="T90" fmla="*/ 200 w 269"/>
                <a:gd name="T91" fmla="*/ 28 h 283"/>
                <a:gd name="T92" fmla="*/ 211 w 269"/>
                <a:gd name="T93" fmla="*/ 55 h 283"/>
                <a:gd name="T94" fmla="*/ 232 w 269"/>
                <a:gd name="T95" fmla="*/ 110 h 283"/>
                <a:gd name="T96" fmla="*/ 252 w 269"/>
                <a:gd name="T97" fmla="*/ 166 h 283"/>
                <a:gd name="T98" fmla="*/ 261 w 269"/>
                <a:gd name="T99" fmla="*/ 194 h 283"/>
                <a:gd name="T100" fmla="*/ 269 w 269"/>
                <a:gd name="T101" fmla="*/ 222 h 283"/>
                <a:gd name="T102" fmla="*/ 268 w 269"/>
                <a:gd name="T103" fmla="*/ 224 h 283"/>
                <a:gd name="T104" fmla="*/ 247 w 269"/>
                <a:gd name="T105" fmla="*/ 234 h 283"/>
                <a:gd name="T106" fmla="*/ 225 w 269"/>
                <a:gd name="T107" fmla="*/ 242 h 283"/>
                <a:gd name="T108" fmla="*/ 180 w 269"/>
                <a:gd name="T109" fmla="*/ 257 h 283"/>
                <a:gd name="T110" fmla="*/ 135 w 269"/>
                <a:gd name="T111" fmla="*/ 271 h 283"/>
                <a:gd name="T112" fmla="*/ 113 w 269"/>
                <a:gd name="T113" fmla="*/ 277 h 283"/>
                <a:gd name="T114" fmla="*/ 90 w 269"/>
                <a:gd name="T115" fmla="*/ 283 h 283"/>
                <a:gd name="T116" fmla="*/ 90 w 269"/>
                <a:gd name="T117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9" h="283">
                  <a:moveTo>
                    <a:pt x="90" y="282"/>
                  </a:moveTo>
                  <a:cubicBezTo>
                    <a:pt x="98" y="281"/>
                    <a:pt x="105" y="279"/>
                    <a:pt x="113" y="276"/>
                  </a:cubicBezTo>
                  <a:cubicBezTo>
                    <a:pt x="120" y="274"/>
                    <a:pt x="127" y="271"/>
                    <a:pt x="135" y="269"/>
                  </a:cubicBezTo>
                  <a:cubicBezTo>
                    <a:pt x="150" y="264"/>
                    <a:pt x="164" y="259"/>
                    <a:pt x="179" y="254"/>
                  </a:cubicBezTo>
                  <a:cubicBezTo>
                    <a:pt x="194" y="249"/>
                    <a:pt x="209" y="244"/>
                    <a:pt x="223" y="238"/>
                  </a:cubicBezTo>
                  <a:cubicBezTo>
                    <a:pt x="238" y="233"/>
                    <a:pt x="253" y="228"/>
                    <a:pt x="266" y="221"/>
                  </a:cubicBezTo>
                  <a:cubicBezTo>
                    <a:pt x="266" y="223"/>
                    <a:pt x="266" y="223"/>
                    <a:pt x="266" y="223"/>
                  </a:cubicBezTo>
                  <a:cubicBezTo>
                    <a:pt x="263" y="214"/>
                    <a:pt x="261" y="204"/>
                    <a:pt x="258" y="195"/>
                  </a:cubicBezTo>
                  <a:cubicBezTo>
                    <a:pt x="255" y="185"/>
                    <a:pt x="253" y="176"/>
                    <a:pt x="250" y="167"/>
                  </a:cubicBezTo>
                  <a:cubicBezTo>
                    <a:pt x="244" y="148"/>
                    <a:pt x="237" y="129"/>
                    <a:pt x="231" y="111"/>
                  </a:cubicBezTo>
                  <a:cubicBezTo>
                    <a:pt x="224" y="92"/>
                    <a:pt x="217" y="74"/>
                    <a:pt x="210" y="56"/>
                  </a:cubicBezTo>
                  <a:cubicBezTo>
                    <a:pt x="206" y="47"/>
                    <a:pt x="202" y="38"/>
                    <a:pt x="198" y="29"/>
                  </a:cubicBezTo>
                  <a:cubicBezTo>
                    <a:pt x="195" y="20"/>
                    <a:pt x="190" y="11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3" y="3"/>
                    <a:pt x="179" y="3"/>
                    <a:pt x="175" y="4"/>
                  </a:cubicBezTo>
                  <a:cubicBezTo>
                    <a:pt x="171" y="5"/>
                    <a:pt x="167" y="6"/>
                    <a:pt x="163" y="7"/>
                  </a:cubicBezTo>
                  <a:cubicBezTo>
                    <a:pt x="155" y="9"/>
                    <a:pt x="148" y="11"/>
                    <a:pt x="140" y="13"/>
                  </a:cubicBezTo>
                  <a:cubicBezTo>
                    <a:pt x="125" y="18"/>
                    <a:pt x="109" y="23"/>
                    <a:pt x="94" y="29"/>
                  </a:cubicBezTo>
                  <a:cubicBezTo>
                    <a:pt x="79" y="34"/>
                    <a:pt x="64" y="39"/>
                    <a:pt x="48" y="45"/>
                  </a:cubicBezTo>
                  <a:cubicBezTo>
                    <a:pt x="33" y="51"/>
                    <a:pt x="18" y="56"/>
                    <a:pt x="3" y="62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7" y="69"/>
                    <a:pt x="10" y="79"/>
                    <a:pt x="13" y="88"/>
                  </a:cubicBezTo>
                  <a:cubicBezTo>
                    <a:pt x="23" y="117"/>
                    <a:pt x="23" y="117"/>
                    <a:pt x="23" y="117"/>
                  </a:cubicBezTo>
                  <a:cubicBezTo>
                    <a:pt x="30" y="135"/>
                    <a:pt x="36" y="154"/>
                    <a:pt x="43" y="173"/>
                  </a:cubicBezTo>
                  <a:cubicBezTo>
                    <a:pt x="46" y="182"/>
                    <a:pt x="50" y="192"/>
                    <a:pt x="54" y="201"/>
                  </a:cubicBezTo>
                  <a:cubicBezTo>
                    <a:pt x="57" y="210"/>
                    <a:pt x="61" y="220"/>
                    <a:pt x="65" y="229"/>
                  </a:cubicBezTo>
                  <a:cubicBezTo>
                    <a:pt x="77" y="256"/>
                    <a:pt x="77" y="256"/>
                    <a:pt x="77" y="256"/>
                  </a:cubicBezTo>
                  <a:lnTo>
                    <a:pt x="90" y="282"/>
                  </a:lnTo>
                  <a:close/>
                  <a:moveTo>
                    <a:pt x="90" y="283"/>
                  </a:moveTo>
                  <a:cubicBezTo>
                    <a:pt x="75" y="257"/>
                    <a:pt x="75" y="257"/>
                    <a:pt x="75" y="257"/>
                  </a:cubicBezTo>
                  <a:cubicBezTo>
                    <a:pt x="63" y="230"/>
                    <a:pt x="63" y="230"/>
                    <a:pt x="63" y="230"/>
                  </a:cubicBezTo>
                  <a:cubicBezTo>
                    <a:pt x="58" y="221"/>
                    <a:pt x="55" y="211"/>
                    <a:pt x="51" y="202"/>
                  </a:cubicBezTo>
                  <a:cubicBezTo>
                    <a:pt x="47" y="193"/>
                    <a:pt x="43" y="184"/>
                    <a:pt x="40" y="174"/>
                  </a:cubicBezTo>
                  <a:cubicBezTo>
                    <a:pt x="33" y="156"/>
                    <a:pt x="26" y="137"/>
                    <a:pt x="19" y="118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6" y="80"/>
                    <a:pt x="3" y="71"/>
                    <a:pt x="0" y="61"/>
                  </a:cubicBezTo>
                  <a:cubicBezTo>
                    <a:pt x="0" y="60"/>
                    <a:pt x="1" y="59"/>
                    <a:pt x="1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7" y="52"/>
                    <a:pt x="32" y="47"/>
                    <a:pt x="47" y="41"/>
                  </a:cubicBezTo>
                  <a:cubicBezTo>
                    <a:pt x="62" y="36"/>
                    <a:pt x="77" y="30"/>
                    <a:pt x="93" y="25"/>
                  </a:cubicBezTo>
                  <a:cubicBezTo>
                    <a:pt x="108" y="20"/>
                    <a:pt x="123" y="15"/>
                    <a:pt x="139" y="10"/>
                  </a:cubicBezTo>
                  <a:cubicBezTo>
                    <a:pt x="147" y="8"/>
                    <a:pt x="155" y="6"/>
                    <a:pt x="163" y="4"/>
                  </a:cubicBezTo>
                  <a:cubicBezTo>
                    <a:pt x="166" y="3"/>
                    <a:pt x="170" y="2"/>
                    <a:pt x="174" y="2"/>
                  </a:cubicBezTo>
                  <a:cubicBezTo>
                    <a:pt x="178" y="1"/>
                    <a:pt x="183" y="1"/>
                    <a:pt x="187" y="0"/>
                  </a:cubicBezTo>
                  <a:cubicBezTo>
                    <a:pt x="187" y="0"/>
                    <a:pt x="188" y="1"/>
                    <a:pt x="188" y="1"/>
                  </a:cubicBezTo>
                  <a:cubicBezTo>
                    <a:pt x="192" y="10"/>
                    <a:pt x="196" y="19"/>
                    <a:pt x="200" y="28"/>
                  </a:cubicBezTo>
                  <a:cubicBezTo>
                    <a:pt x="204" y="37"/>
                    <a:pt x="208" y="46"/>
                    <a:pt x="211" y="55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9" y="129"/>
                    <a:pt x="246" y="147"/>
                    <a:pt x="252" y="166"/>
                  </a:cubicBezTo>
                  <a:cubicBezTo>
                    <a:pt x="256" y="175"/>
                    <a:pt x="258" y="184"/>
                    <a:pt x="261" y="194"/>
                  </a:cubicBezTo>
                  <a:cubicBezTo>
                    <a:pt x="265" y="203"/>
                    <a:pt x="267" y="213"/>
                    <a:pt x="269" y="222"/>
                  </a:cubicBezTo>
                  <a:cubicBezTo>
                    <a:pt x="269" y="223"/>
                    <a:pt x="269" y="224"/>
                    <a:pt x="268" y="224"/>
                  </a:cubicBezTo>
                  <a:cubicBezTo>
                    <a:pt x="261" y="228"/>
                    <a:pt x="254" y="231"/>
                    <a:pt x="247" y="234"/>
                  </a:cubicBezTo>
                  <a:cubicBezTo>
                    <a:pt x="239" y="236"/>
                    <a:pt x="232" y="239"/>
                    <a:pt x="225" y="242"/>
                  </a:cubicBezTo>
                  <a:cubicBezTo>
                    <a:pt x="210" y="247"/>
                    <a:pt x="195" y="252"/>
                    <a:pt x="180" y="257"/>
                  </a:cubicBezTo>
                  <a:cubicBezTo>
                    <a:pt x="165" y="262"/>
                    <a:pt x="150" y="266"/>
                    <a:pt x="135" y="271"/>
                  </a:cubicBezTo>
                  <a:cubicBezTo>
                    <a:pt x="128" y="273"/>
                    <a:pt x="120" y="275"/>
                    <a:pt x="113" y="277"/>
                  </a:cubicBezTo>
                  <a:cubicBezTo>
                    <a:pt x="105" y="280"/>
                    <a:pt x="98" y="281"/>
                    <a:pt x="90" y="283"/>
                  </a:cubicBezTo>
                  <a:cubicBezTo>
                    <a:pt x="90" y="283"/>
                    <a:pt x="90" y="283"/>
                    <a:pt x="90" y="283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72" name="Freeform 610"/>
            <p:cNvSpPr>
              <a:spLocks noEditPoints="1"/>
            </p:cNvSpPr>
            <p:nvPr/>
          </p:nvSpPr>
          <p:spPr bwMode="auto">
            <a:xfrm>
              <a:off x="5853113" y="2921001"/>
              <a:ext cx="852488" cy="933450"/>
            </a:xfrm>
            <a:custGeom>
              <a:avLst/>
              <a:gdLst>
                <a:gd name="T0" fmla="*/ 78 w 226"/>
                <a:gd name="T1" fmla="*/ 247 h 247"/>
                <a:gd name="T2" fmla="*/ 114 w 226"/>
                <a:gd name="T3" fmla="*/ 235 h 247"/>
                <a:gd name="T4" fmla="*/ 151 w 226"/>
                <a:gd name="T5" fmla="*/ 223 h 247"/>
                <a:gd name="T6" fmla="*/ 187 w 226"/>
                <a:gd name="T7" fmla="*/ 210 h 247"/>
                <a:gd name="T8" fmla="*/ 222 w 226"/>
                <a:gd name="T9" fmla="*/ 195 h 247"/>
                <a:gd name="T10" fmla="*/ 222 w 226"/>
                <a:gd name="T11" fmla="*/ 197 h 247"/>
                <a:gd name="T12" fmla="*/ 215 w 226"/>
                <a:gd name="T13" fmla="*/ 172 h 247"/>
                <a:gd name="T14" fmla="*/ 208 w 226"/>
                <a:gd name="T15" fmla="*/ 147 h 247"/>
                <a:gd name="T16" fmla="*/ 191 w 226"/>
                <a:gd name="T17" fmla="*/ 98 h 247"/>
                <a:gd name="T18" fmla="*/ 183 w 226"/>
                <a:gd name="T19" fmla="*/ 74 h 247"/>
                <a:gd name="T20" fmla="*/ 173 w 226"/>
                <a:gd name="T21" fmla="*/ 49 h 247"/>
                <a:gd name="T22" fmla="*/ 164 w 226"/>
                <a:gd name="T23" fmla="*/ 26 h 247"/>
                <a:gd name="T24" fmla="*/ 153 w 226"/>
                <a:gd name="T25" fmla="*/ 2 h 247"/>
                <a:gd name="T26" fmla="*/ 154 w 226"/>
                <a:gd name="T27" fmla="*/ 3 h 247"/>
                <a:gd name="T28" fmla="*/ 144 w 226"/>
                <a:gd name="T29" fmla="*/ 4 h 247"/>
                <a:gd name="T30" fmla="*/ 135 w 226"/>
                <a:gd name="T31" fmla="*/ 6 h 247"/>
                <a:gd name="T32" fmla="*/ 115 w 226"/>
                <a:gd name="T33" fmla="*/ 11 h 247"/>
                <a:gd name="T34" fmla="*/ 78 w 226"/>
                <a:gd name="T35" fmla="*/ 24 h 247"/>
                <a:gd name="T36" fmla="*/ 40 w 226"/>
                <a:gd name="T37" fmla="*/ 38 h 247"/>
                <a:gd name="T38" fmla="*/ 3 w 226"/>
                <a:gd name="T39" fmla="*/ 53 h 247"/>
                <a:gd name="T40" fmla="*/ 4 w 226"/>
                <a:gd name="T41" fmla="*/ 50 h 247"/>
                <a:gd name="T42" fmla="*/ 12 w 226"/>
                <a:gd name="T43" fmla="*/ 75 h 247"/>
                <a:gd name="T44" fmla="*/ 20 w 226"/>
                <a:gd name="T45" fmla="*/ 100 h 247"/>
                <a:gd name="T46" fmla="*/ 38 w 226"/>
                <a:gd name="T47" fmla="*/ 150 h 247"/>
                <a:gd name="T48" fmla="*/ 47 w 226"/>
                <a:gd name="T49" fmla="*/ 175 h 247"/>
                <a:gd name="T50" fmla="*/ 56 w 226"/>
                <a:gd name="T51" fmla="*/ 199 h 247"/>
                <a:gd name="T52" fmla="*/ 66 w 226"/>
                <a:gd name="T53" fmla="*/ 223 h 247"/>
                <a:gd name="T54" fmla="*/ 78 w 226"/>
                <a:gd name="T55" fmla="*/ 247 h 247"/>
                <a:gd name="T56" fmla="*/ 78 w 226"/>
                <a:gd name="T57" fmla="*/ 247 h 247"/>
                <a:gd name="T58" fmla="*/ 65 w 226"/>
                <a:gd name="T59" fmla="*/ 224 h 247"/>
                <a:gd name="T60" fmla="*/ 54 w 226"/>
                <a:gd name="T61" fmla="*/ 200 h 247"/>
                <a:gd name="T62" fmla="*/ 44 w 226"/>
                <a:gd name="T63" fmla="*/ 176 h 247"/>
                <a:gd name="T64" fmla="*/ 34 w 226"/>
                <a:gd name="T65" fmla="*/ 151 h 247"/>
                <a:gd name="T66" fmla="*/ 16 w 226"/>
                <a:gd name="T67" fmla="*/ 102 h 247"/>
                <a:gd name="T68" fmla="*/ 8 w 226"/>
                <a:gd name="T69" fmla="*/ 77 h 247"/>
                <a:gd name="T70" fmla="*/ 0 w 226"/>
                <a:gd name="T71" fmla="*/ 51 h 247"/>
                <a:gd name="T72" fmla="*/ 1 w 226"/>
                <a:gd name="T73" fmla="*/ 49 h 247"/>
                <a:gd name="T74" fmla="*/ 2 w 226"/>
                <a:gd name="T75" fmla="*/ 49 h 247"/>
                <a:gd name="T76" fmla="*/ 39 w 226"/>
                <a:gd name="T77" fmla="*/ 34 h 247"/>
                <a:gd name="T78" fmla="*/ 76 w 226"/>
                <a:gd name="T79" fmla="*/ 21 h 247"/>
                <a:gd name="T80" fmla="*/ 115 w 226"/>
                <a:gd name="T81" fmla="*/ 8 h 247"/>
                <a:gd name="T82" fmla="*/ 134 w 226"/>
                <a:gd name="T83" fmla="*/ 3 h 247"/>
                <a:gd name="T84" fmla="*/ 144 w 226"/>
                <a:gd name="T85" fmla="*/ 1 h 247"/>
                <a:gd name="T86" fmla="*/ 154 w 226"/>
                <a:gd name="T87" fmla="*/ 0 h 247"/>
                <a:gd name="T88" fmla="*/ 155 w 226"/>
                <a:gd name="T89" fmla="*/ 1 h 247"/>
                <a:gd name="T90" fmla="*/ 165 w 226"/>
                <a:gd name="T91" fmla="*/ 25 h 247"/>
                <a:gd name="T92" fmla="*/ 175 w 226"/>
                <a:gd name="T93" fmla="*/ 49 h 247"/>
                <a:gd name="T94" fmla="*/ 193 w 226"/>
                <a:gd name="T95" fmla="*/ 97 h 247"/>
                <a:gd name="T96" fmla="*/ 211 w 226"/>
                <a:gd name="T97" fmla="*/ 146 h 247"/>
                <a:gd name="T98" fmla="*/ 218 w 226"/>
                <a:gd name="T99" fmla="*/ 171 h 247"/>
                <a:gd name="T100" fmla="*/ 225 w 226"/>
                <a:gd name="T101" fmla="*/ 196 h 247"/>
                <a:gd name="T102" fmla="*/ 225 w 226"/>
                <a:gd name="T103" fmla="*/ 198 h 247"/>
                <a:gd name="T104" fmla="*/ 207 w 226"/>
                <a:gd name="T105" fmla="*/ 206 h 247"/>
                <a:gd name="T106" fmla="*/ 188 w 226"/>
                <a:gd name="T107" fmla="*/ 213 h 247"/>
                <a:gd name="T108" fmla="*/ 152 w 226"/>
                <a:gd name="T109" fmla="*/ 225 h 247"/>
                <a:gd name="T110" fmla="*/ 115 w 226"/>
                <a:gd name="T111" fmla="*/ 237 h 247"/>
                <a:gd name="T112" fmla="*/ 78 w 226"/>
                <a:gd name="T113" fmla="*/ 247 h 247"/>
                <a:gd name="T114" fmla="*/ 78 w 226"/>
                <a:gd name="T115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6" h="247">
                  <a:moveTo>
                    <a:pt x="78" y="247"/>
                  </a:moveTo>
                  <a:cubicBezTo>
                    <a:pt x="90" y="244"/>
                    <a:pt x="102" y="239"/>
                    <a:pt x="114" y="235"/>
                  </a:cubicBezTo>
                  <a:cubicBezTo>
                    <a:pt x="127" y="231"/>
                    <a:pt x="139" y="227"/>
                    <a:pt x="151" y="223"/>
                  </a:cubicBezTo>
                  <a:cubicBezTo>
                    <a:pt x="163" y="219"/>
                    <a:pt x="175" y="214"/>
                    <a:pt x="187" y="210"/>
                  </a:cubicBezTo>
                  <a:cubicBezTo>
                    <a:pt x="199" y="205"/>
                    <a:pt x="211" y="200"/>
                    <a:pt x="222" y="195"/>
                  </a:cubicBezTo>
                  <a:cubicBezTo>
                    <a:pt x="222" y="197"/>
                    <a:pt x="222" y="197"/>
                    <a:pt x="222" y="197"/>
                  </a:cubicBezTo>
                  <a:cubicBezTo>
                    <a:pt x="215" y="172"/>
                    <a:pt x="215" y="172"/>
                    <a:pt x="215" y="172"/>
                  </a:cubicBezTo>
                  <a:cubicBezTo>
                    <a:pt x="213" y="164"/>
                    <a:pt x="211" y="155"/>
                    <a:pt x="208" y="147"/>
                  </a:cubicBezTo>
                  <a:cubicBezTo>
                    <a:pt x="191" y="98"/>
                    <a:pt x="191" y="98"/>
                    <a:pt x="191" y="98"/>
                  </a:cubicBezTo>
                  <a:cubicBezTo>
                    <a:pt x="189" y="90"/>
                    <a:pt x="186" y="82"/>
                    <a:pt x="183" y="74"/>
                  </a:cubicBezTo>
                  <a:cubicBezTo>
                    <a:pt x="180" y="66"/>
                    <a:pt x="177" y="58"/>
                    <a:pt x="173" y="49"/>
                  </a:cubicBezTo>
                  <a:cubicBezTo>
                    <a:pt x="170" y="41"/>
                    <a:pt x="167" y="33"/>
                    <a:pt x="164" y="26"/>
                  </a:cubicBezTo>
                  <a:cubicBezTo>
                    <a:pt x="153" y="2"/>
                    <a:pt x="153" y="2"/>
                    <a:pt x="153" y="2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1" y="3"/>
                    <a:pt x="147" y="3"/>
                    <a:pt x="144" y="4"/>
                  </a:cubicBezTo>
                  <a:cubicBezTo>
                    <a:pt x="141" y="4"/>
                    <a:pt x="138" y="5"/>
                    <a:pt x="135" y="6"/>
                  </a:cubicBezTo>
                  <a:cubicBezTo>
                    <a:pt x="128" y="7"/>
                    <a:pt x="122" y="9"/>
                    <a:pt x="115" y="11"/>
                  </a:cubicBezTo>
                  <a:cubicBezTo>
                    <a:pt x="103" y="15"/>
                    <a:pt x="90" y="20"/>
                    <a:pt x="78" y="24"/>
                  </a:cubicBezTo>
                  <a:cubicBezTo>
                    <a:pt x="65" y="29"/>
                    <a:pt x="53" y="33"/>
                    <a:pt x="40" y="38"/>
                  </a:cubicBezTo>
                  <a:cubicBezTo>
                    <a:pt x="28" y="43"/>
                    <a:pt x="15" y="48"/>
                    <a:pt x="3" y="53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7" y="58"/>
                    <a:pt x="10" y="67"/>
                    <a:pt x="12" y="75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26" y="117"/>
                    <a:pt x="32" y="133"/>
                    <a:pt x="38" y="150"/>
                  </a:cubicBezTo>
                  <a:cubicBezTo>
                    <a:pt x="41" y="158"/>
                    <a:pt x="44" y="166"/>
                    <a:pt x="47" y="175"/>
                  </a:cubicBezTo>
                  <a:cubicBezTo>
                    <a:pt x="50" y="183"/>
                    <a:pt x="53" y="191"/>
                    <a:pt x="56" y="199"/>
                  </a:cubicBezTo>
                  <a:cubicBezTo>
                    <a:pt x="66" y="223"/>
                    <a:pt x="66" y="223"/>
                    <a:pt x="66" y="223"/>
                  </a:cubicBezTo>
                  <a:lnTo>
                    <a:pt x="78" y="247"/>
                  </a:lnTo>
                  <a:close/>
                  <a:moveTo>
                    <a:pt x="78" y="247"/>
                  </a:moveTo>
                  <a:cubicBezTo>
                    <a:pt x="65" y="224"/>
                    <a:pt x="65" y="224"/>
                    <a:pt x="65" y="224"/>
                  </a:cubicBezTo>
                  <a:cubicBezTo>
                    <a:pt x="54" y="200"/>
                    <a:pt x="54" y="200"/>
                    <a:pt x="54" y="200"/>
                  </a:cubicBezTo>
                  <a:cubicBezTo>
                    <a:pt x="50" y="192"/>
                    <a:pt x="47" y="184"/>
                    <a:pt x="44" y="176"/>
                  </a:cubicBezTo>
                  <a:cubicBezTo>
                    <a:pt x="41" y="167"/>
                    <a:pt x="37" y="159"/>
                    <a:pt x="34" y="151"/>
                  </a:cubicBezTo>
                  <a:cubicBezTo>
                    <a:pt x="28" y="135"/>
                    <a:pt x="22" y="118"/>
                    <a:pt x="16" y="102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6" y="68"/>
                    <a:pt x="3" y="60"/>
                    <a:pt x="0" y="51"/>
                  </a:cubicBezTo>
                  <a:cubicBezTo>
                    <a:pt x="0" y="50"/>
                    <a:pt x="1" y="49"/>
                    <a:pt x="1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4" y="44"/>
                    <a:pt x="26" y="39"/>
                    <a:pt x="39" y="34"/>
                  </a:cubicBezTo>
                  <a:cubicBezTo>
                    <a:pt x="51" y="30"/>
                    <a:pt x="64" y="25"/>
                    <a:pt x="76" y="21"/>
                  </a:cubicBezTo>
                  <a:cubicBezTo>
                    <a:pt x="89" y="16"/>
                    <a:pt x="102" y="12"/>
                    <a:pt x="115" y="8"/>
                  </a:cubicBezTo>
                  <a:cubicBezTo>
                    <a:pt x="121" y="6"/>
                    <a:pt x="127" y="5"/>
                    <a:pt x="134" y="3"/>
                  </a:cubicBezTo>
                  <a:cubicBezTo>
                    <a:pt x="137" y="2"/>
                    <a:pt x="140" y="2"/>
                    <a:pt x="144" y="1"/>
                  </a:cubicBezTo>
                  <a:cubicBezTo>
                    <a:pt x="147" y="0"/>
                    <a:pt x="151" y="0"/>
                    <a:pt x="154" y="0"/>
                  </a:cubicBezTo>
                  <a:cubicBezTo>
                    <a:pt x="154" y="0"/>
                    <a:pt x="155" y="1"/>
                    <a:pt x="155" y="1"/>
                  </a:cubicBezTo>
                  <a:cubicBezTo>
                    <a:pt x="165" y="25"/>
                    <a:pt x="165" y="25"/>
                    <a:pt x="165" y="25"/>
                  </a:cubicBezTo>
                  <a:cubicBezTo>
                    <a:pt x="169" y="33"/>
                    <a:pt x="172" y="41"/>
                    <a:pt x="175" y="49"/>
                  </a:cubicBezTo>
                  <a:cubicBezTo>
                    <a:pt x="181" y="65"/>
                    <a:pt x="187" y="81"/>
                    <a:pt x="193" y="97"/>
                  </a:cubicBezTo>
                  <a:cubicBezTo>
                    <a:pt x="211" y="146"/>
                    <a:pt x="211" y="146"/>
                    <a:pt x="211" y="146"/>
                  </a:cubicBezTo>
                  <a:cubicBezTo>
                    <a:pt x="214" y="154"/>
                    <a:pt x="216" y="163"/>
                    <a:pt x="218" y="171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6" y="197"/>
                    <a:pt x="225" y="198"/>
                    <a:pt x="225" y="198"/>
                  </a:cubicBezTo>
                  <a:cubicBezTo>
                    <a:pt x="219" y="201"/>
                    <a:pt x="213" y="204"/>
                    <a:pt x="207" y="206"/>
                  </a:cubicBezTo>
                  <a:cubicBezTo>
                    <a:pt x="201" y="208"/>
                    <a:pt x="194" y="211"/>
                    <a:pt x="188" y="213"/>
                  </a:cubicBezTo>
                  <a:cubicBezTo>
                    <a:pt x="176" y="217"/>
                    <a:pt x="164" y="221"/>
                    <a:pt x="152" y="225"/>
                  </a:cubicBezTo>
                  <a:cubicBezTo>
                    <a:pt x="140" y="229"/>
                    <a:pt x="127" y="234"/>
                    <a:pt x="115" y="237"/>
                  </a:cubicBezTo>
                  <a:cubicBezTo>
                    <a:pt x="103" y="241"/>
                    <a:pt x="90" y="245"/>
                    <a:pt x="78" y="247"/>
                  </a:cubicBezTo>
                  <a:cubicBezTo>
                    <a:pt x="78" y="247"/>
                    <a:pt x="78" y="247"/>
                    <a:pt x="78" y="247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73" name="Freeform 611"/>
            <p:cNvSpPr>
              <a:spLocks noEditPoints="1"/>
            </p:cNvSpPr>
            <p:nvPr/>
          </p:nvSpPr>
          <p:spPr bwMode="auto">
            <a:xfrm>
              <a:off x="5957888" y="2882901"/>
              <a:ext cx="331788" cy="188913"/>
            </a:xfrm>
            <a:custGeom>
              <a:avLst/>
              <a:gdLst>
                <a:gd name="T0" fmla="*/ 3 w 88"/>
                <a:gd name="T1" fmla="*/ 28 h 50"/>
                <a:gd name="T2" fmla="*/ 2 w 88"/>
                <a:gd name="T3" fmla="*/ 30 h 50"/>
                <a:gd name="T4" fmla="*/ 1 w 88"/>
                <a:gd name="T5" fmla="*/ 37 h 50"/>
                <a:gd name="T6" fmla="*/ 6 w 88"/>
                <a:gd name="T7" fmla="*/ 45 h 50"/>
                <a:gd name="T8" fmla="*/ 11 w 88"/>
                <a:gd name="T9" fmla="*/ 47 h 50"/>
                <a:gd name="T10" fmla="*/ 18 w 88"/>
                <a:gd name="T11" fmla="*/ 47 h 50"/>
                <a:gd name="T12" fmla="*/ 33 w 88"/>
                <a:gd name="T13" fmla="*/ 44 h 50"/>
                <a:gd name="T14" fmla="*/ 50 w 88"/>
                <a:gd name="T15" fmla="*/ 40 h 50"/>
                <a:gd name="T16" fmla="*/ 67 w 88"/>
                <a:gd name="T17" fmla="*/ 33 h 50"/>
                <a:gd name="T18" fmla="*/ 81 w 88"/>
                <a:gd name="T19" fmla="*/ 22 h 50"/>
                <a:gd name="T20" fmla="*/ 79 w 88"/>
                <a:gd name="T21" fmla="*/ 7 h 50"/>
                <a:gd name="T22" fmla="*/ 75 w 88"/>
                <a:gd name="T23" fmla="*/ 5 h 50"/>
                <a:gd name="T24" fmla="*/ 73 w 88"/>
                <a:gd name="T25" fmla="*/ 4 h 50"/>
                <a:gd name="T26" fmla="*/ 71 w 88"/>
                <a:gd name="T27" fmla="*/ 5 h 50"/>
                <a:gd name="T28" fmla="*/ 63 w 88"/>
                <a:gd name="T29" fmla="*/ 6 h 50"/>
                <a:gd name="T30" fmla="*/ 31 w 88"/>
                <a:gd name="T31" fmla="*/ 15 h 50"/>
                <a:gd name="T32" fmla="*/ 10 w 88"/>
                <a:gd name="T33" fmla="*/ 23 h 50"/>
                <a:gd name="T34" fmla="*/ 3 w 88"/>
                <a:gd name="T35" fmla="*/ 28 h 50"/>
                <a:gd name="T36" fmla="*/ 2 w 88"/>
                <a:gd name="T37" fmla="*/ 28 h 50"/>
                <a:gd name="T38" fmla="*/ 4 w 88"/>
                <a:gd name="T39" fmla="*/ 26 h 50"/>
                <a:gd name="T40" fmla="*/ 9 w 88"/>
                <a:gd name="T41" fmla="*/ 22 h 50"/>
                <a:gd name="T42" fmla="*/ 30 w 88"/>
                <a:gd name="T43" fmla="*/ 12 h 50"/>
                <a:gd name="T44" fmla="*/ 62 w 88"/>
                <a:gd name="T45" fmla="*/ 2 h 50"/>
                <a:gd name="T46" fmla="*/ 71 w 88"/>
                <a:gd name="T47" fmla="*/ 0 h 50"/>
                <a:gd name="T48" fmla="*/ 77 w 88"/>
                <a:gd name="T49" fmla="*/ 1 h 50"/>
                <a:gd name="T50" fmla="*/ 81 w 88"/>
                <a:gd name="T51" fmla="*/ 4 h 50"/>
                <a:gd name="T52" fmla="*/ 84 w 88"/>
                <a:gd name="T53" fmla="*/ 23 h 50"/>
                <a:gd name="T54" fmla="*/ 67 w 88"/>
                <a:gd name="T55" fmla="*/ 34 h 50"/>
                <a:gd name="T56" fmla="*/ 50 w 88"/>
                <a:gd name="T57" fmla="*/ 42 h 50"/>
                <a:gd name="T58" fmla="*/ 34 w 88"/>
                <a:gd name="T59" fmla="*/ 48 h 50"/>
                <a:gd name="T60" fmla="*/ 18 w 88"/>
                <a:gd name="T61" fmla="*/ 50 h 50"/>
                <a:gd name="T62" fmla="*/ 11 w 88"/>
                <a:gd name="T63" fmla="*/ 49 h 50"/>
                <a:gd name="T64" fmla="*/ 5 w 88"/>
                <a:gd name="T65" fmla="*/ 46 h 50"/>
                <a:gd name="T66" fmla="*/ 0 w 88"/>
                <a:gd name="T67" fmla="*/ 37 h 50"/>
                <a:gd name="T68" fmla="*/ 1 w 88"/>
                <a:gd name="T69" fmla="*/ 30 h 50"/>
                <a:gd name="T70" fmla="*/ 2 w 88"/>
                <a:gd name="T71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50">
                  <a:moveTo>
                    <a:pt x="3" y="28"/>
                  </a:moveTo>
                  <a:cubicBezTo>
                    <a:pt x="3" y="28"/>
                    <a:pt x="2" y="29"/>
                    <a:pt x="2" y="30"/>
                  </a:cubicBezTo>
                  <a:cubicBezTo>
                    <a:pt x="1" y="32"/>
                    <a:pt x="1" y="34"/>
                    <a:pt x="1" y="37"/>
                  </a:cubicBezTo>
                  <a:cubicBezTo>
                    <a:pt x="1" y="39"/>
                    <a:pt x="3" y="43"/>
                    <a:pt x="6" y="45"/>
                  </a:cubicBezTo>
                  <a:cubicBezTo>
                    <a:pt x="8" y="46"/>
                    <a:pt x="9" y="47"/>
                    <a:pt x="11" y="47"/>
                  </a:cubicBezTo>
                  <a:cubicBezTo>
                    <a:pt x="13" y="47"/>
                    <a:pt x="16" y="47"/>
                    <a:pt x="18" y="47"/>
                  </a:cubicBezTo>
                  <a:cubicBezTo>
                    <a:pt x="23" y="46"/>
                    <a:pt x="27" y="45"/>
                    <a:pt x="33" y="44"/>
                  </a:cubicBezTo>
                  <a:cubicBezTo>
                    <a:pt x="38" y="43"/>
                    <a:pt x="44" y="41"/>
                    <a:pt x="50" y="40"/>
                  </a:cubicBezTo>
                  <a:cubicBezTo>
                    <a:pt x="55" y="38"/>
                    <a:pt x="61" y="36"/>
                    <a:pt x="67" y="33"/>
                  </a:cubicBezTo>
                  <a:cubicBezTo>
                    <a:pt x="72" y="30"/>
                    <a:pt x="78" y="27"/>
                    <a:pt x="81" y="22"/>
                  </a:cubicBezTo>
                  <a:cubicBezTo>
                    <a:pt x="85" y="17"/>
                    <a:pt x="83" y="10"/>
                    <a:pt x="79" y="7"/>
                  </a:cubicBezTo>
                  <a:cubicBezTo>
                    <a:pt x="78" y="6"/>
                    <a:pt x="76" y="5"/>
                    <a:pt x="75" y="5"/>
                  </a:cubicBezTo>
                  <a:cubicBezTo>
                    <a:pt x="75" y="5"/>
                    <a:pt x="74" y="4"/>
                    <a:pt x="73" y="4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9" y="5"/>
                    <a:pt x="66" y="6"/>
                    <a:pt x="63" y="6"/>
                  </a:cubicBezTo>
                  <a:cubicBezTo>
                    <a:pt x="51" y="9"/>
                    <a:pt x="40" y="12"/>
                    <a:pt x="31" y="15"/>
                  </a:cubicBezTo>
                  <a:cubicBezTo>
                    <a:pt x="22" y="18"/>
                    <a:pt x="15" y="21"/>
                    <a:pt x="10" y="23"/>
                  </a:cubicBezTo>
                  <a:cubicBezTo>
                    <a:pt x="4" y="26"/>
                    <a:pt x="3" y="28"/>
                    <a:pt x="3" y="28"/>
                  </a:cubicBezTo>
                  <a:close/>
                  <a:moveTo>
                    <a:pt x="2" y="28"/>
                  </a:moveTo>
                  <a:cubicBezTo>
                    <a:pt x="2" y="28"/>
                    <a:pt x="3" y="27"/>
                    <a:pt x="4" y="26"/>
                  </a:cubicBezTo>
                  <a:cubicBezTo>
                    <a:pt x="5" y="25"/>
                    <a:pt x="7" y="24"/>
                    <a:pt x="9" y="22"/>
                  </a:cubicBezTo>
                  <a:cubicBezTo>
                    <a:pt x="14" y="20"/>
                    <a:pt x="21" y="16"/>
                    <a:pt x="30" y="12"/>
                  </a:cubicBezTo>
                  <a:cubicBezTo>
                    <a:pt x="39" y="8"/>
                    <a:pt x="50" y="5"/>
                    <a:pt x="62" y="2"/>
                  </a:cubicBezTo>
                  <a:cubicBezTo>
                    <a:pt x="65" y="1"/>
                    <a:pt x="68" y="1"/>
                    <a:pt x="71" y="0"/>
                  </a:cubicBezTo>
                  <a:cubicBezTo>
                    <a:pt x="73" y="0"/>
                    <a:pt x="75" y="0"/>
                    <a:pt x="77" y="1"/>
                  </a:cubicBezTo>
                  <a:cubicBezTo>
                    <a:pt x="78" y="2"/>
                    <a:pt x="80" y="3"/>
                    <a:pt x="81" y="4"/>
                  </a:cubicBezTo>
                  <a:cubicBezTo>
                    <a:pt x="87" y="9"/>
                    <a:pt x="88" y="18"/>
                    <a:pt x="84" y="23"/>
                  </a:cubicBezTo>
                  <a:cubicBezTo>
                    <a:pt x="79" y="29"/>
                    <a:pt x="73" y="32"/>
                    <a:pt x="67" y="34"/>
                  </a:cubicBezTo>
                  <a:cubicBezTo>
                    <a:pt x="62" y="37"/>
                    <a:pt x="56" y="40"/>
                    <a:pt x="50" y="42"/>
                  </a:cubicBezTo>
                  <a:cubicBezTo>
                    <a:pt x="45" y="44"/>
                    <a:pt x="39" y="46"/>
                    <a:pt x="34" y="48"/>
                  </a:cubicBezTo>
                  <a:cubicBezTo>
                    <a:pt x="28" y="49"/>
                    <a:pt x="23" y="50"/>
                    <a:pt x="18" y="50"/>
                  </a:cubicBezTo>
                  <a:cubicBezTo>
                    <a:pt x="15" y="50"/>
                    <a:pt x="13" y="50"/>
                    <a:pt x="11" y="49"/>
                  </a:cubicBezTo>
                  <a:cubicBezTo>
                    <a:pt x="8" y="49"/>
                    <a:pt x="6" y="48"/>
                    <a:pt x="5" y="46"/>
                  </a:cubicBezTo>
                  <a:cubicBezTo>
                    <a:pt x="2" y="43"/>
                    <a:pt x="1" y="40"/>
                    <a:pt x="0" y="37"/>
                  </a:cubicBezTo>
                  <a:cubicBezTo>
                    <a:pt x="0" y="34"/>
                    <a:pt x="1" y="32"/>
                    <a:pt x="1" y="30"/>
                  </a:cubicBezTo>
                  <a:cubicBezTo>
                    <a:pt x="2" y="29"/>
                    <a:pt x="2" y="28"/>
                    <a:pt x="2" y="28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74" name="Freeform 612"/>
            <p:cNvSpPr/>
            <p:nvPr/>
          </p:nvSpPr>
          <p:spPr bwMode="auto">
            <a:xfrm>
              <a:off x="6034088" y="2867026"/>
              <a:ext cx="123825" cy="95250"/>
            </a:xfrm>
            <a:custGeom>
              <a:avLst/>
              <a:gdLst>
                <a:gd name="T0" fmla="*/ 2 w 33"/>
                <a:gd name="T1" fmla="*/ 25 h 25"/>
                <a:gd name="T2" fmla="*/ 1 w 33"/>
                <a:gd name="T3" fmla="*/ 23 h 25"/>
                <a:gd name="T4" fmla="*/ 0 w 33"/>
                <a:gd name="T5" fmla="*/ 16 h 25"/>
                <a:gd name="T6" fmla="*/ 0 w 33"/>
                <a:gd name="T7" fmla="*/ 12 h 25"/>
                <a:gd name="T8" fmla="*/ 3 w 33"/>
                <a:gd name="T9" fmla="*/ 8 h 25"/>
                <a:gd name="T10" fmla="*/ 7 w 33"/>
                <a:gd name="T11" fmla="*/ 4 h 25"/>
                <a:gd name="T12" fmla="*/ 11 w 33"/>
                <a:gd name="T13" fmla="*/ 1 h 25"/>
                <a:gd name="T14" fmla="*/ 17 w 33"/>
                <a:gd name="T15" fmla="*/ 0 h 25"/>
                <a:gd name="T16" fmla="*/ 22 w 33"/>
                <a:gd name="T17" fmla="*/ 1 h 25"/>
                <a:gd name="T18" fmla="*/ 27 w 33"/>
                <a:gd name="T19" fmla="*/ 3 h 25"/>
                <a:gd name="T20" fmla="*/ 30 w 33"/>
                <a:gd name="T21" fmla="*/ 7 h 25"/>
                <a:gd name="T22" fmla="*/ 32 w 33"/>
                <a:gd name="T23" fmla="*/ 13 h 25"/>
                <a:gd name="T24" fmla="*/ 33 w 33"/>
                <a:gd name="T25" fmla="*/ 15 h 25"/>
                <a:gd name="T26" fmla="*/ 33 w 33"/>
                <a:gd name="T27" fmla="*/ 15 h 25"/>
                <a:gd name="T28" fmla="*/ 33 w 33"/>
                <a:gd name="T29" fmla="*/ 15 h 25"/>
                <a:gd name="T30" fmla="*/ 27 w 33"/>
                <a:gd name="T31" fmla="*/ 9 h 25"/>
                <a:gd name="T32" fmla="*/ 21 w 33"/>
                <a:gd name="T33" fmla="*/ 5 h 25"/>
                <a:gd name="T34" fmla="*/ 17 w 33"/>
                <a:gd name="T35" fmla="*/ 4 h 25"/>
                <a:gd name="T36" fmla="*/ 12 w 33"/>
                <a:gd name="T37" fmla="*/ 4 h 25"/>
                <a:gd name="T38" fmla="*/ 8 w 33"/>
                <a:gd name="T39" fmla="*/ 5 h 25"/>
                <a:gd name="T40" fmla="*/ 5 w 33"/>
                <a:gd name="T41" fmla="*/ 9 h 25"/>
                <a:gd name="T42" fmla="*/ 3 w 33"/>
                <a:gd name="T43" fmla="*/ 16 h 25"/>
                <a:gd name="T44" fmla="*/ 3 w 33"/>
                <a:gd name="T45" fmla="*/ 22 h 25"/>
                <a:gd name="T46" fmla="*/ 3 w 33"/>
                <a:gd name="T47" fmla="*/ 25 h 25"/>
                <a:gd name="T48" fmla="*/ 3 w 33"/>
                <a:gd name="T49" fmla="*/ 25 h 25"/>
                <a:gd name="T50" fmla="*/ 2 w 33"/>
                <a:gd name="T5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3" h="25">
                  <a:moveTo>
                    <a:pt x="2" y="25"/>
                  </a:moveTo>
                  <a:cubicBezTo>
                    <a:pt x="2" y="25"/>
                    <a:pt x="2" y="24"/>
                    <a:pt x="1" y="23"/>
                  </a:cubicBezTo>
                  <a:cubicBezTo>
                    <a:pt x="1" y="21"/>
                    <a:pt x="0" y="19"/>
                    <a:pt x="0" y="16"/>
                  </a:cubicBezTo>
                  <a:cubicBezTo>
                    <a:pt x="0" y="15"/>
                    <a:pt x="0" y="13"/>
                    <a:pt x="0" y="12"/>
                  </a:cubicBezTo>
                  <a:cubicBezTo>
                    <a:pt x="1" y="10"/>
                    <a:pt x="2" y="9"/>
                    <a:pt x="3" y="8"/>
                  </a:cubicBezTo>
                  <a:cubicBezTo>
                    <a:pt x="4" y="6"/>
                    <a:pt x="5" y="5"/>
                    <a:pt x="7" y="4"/>
                  </a:cubicBezTo>
                  <a:cubicBezTo>
                    <a:pt x="8" y="3"/>
                    <a:pt x="10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19" y="0"/>
                    <a:pt x="21" y="0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8" y="4"/>
                    <a:pt x="29" y="6"/>
                    <a:pt x="30" y="7"/>
                  </a:cubicBezTo>
                  <a:cubicBezTo>
                    <a:pt x="31" y="9"/>
                    <a:pt x="32" y="11"/>
                    <a:pt x="32" y="13"/>
                  </a:cubicBezTo>
                  <a:cubicBezTo>
                    <a:pt x="33" y="14"/>
                    <a:pt x="33" y="15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5"/>
                    <a:pt x="30" y="12"/>
                    <a:pt x="27" y="9"/>
                  </a:cubicBezTo>
                  <a:cubicBezTo>
                    <a:pt x="25" y="8"/>
                    <a:pt x="23" y="6"/>
                    <a:pt x="21" y="5"/>
                  </a:cubicBezTo>
                  <a:cubicBezTo>
                    <a:pt x="19" y="4"/>
                    <a:pt x="18" y="4"/>
                    <a:pt x="17" y="4"/>
                  </a:cubicBezTo>
                  <a:cubicBezTo>
                    <a:pt x="16" y="3"/>
                    <a:pt x="13" y="4"/>
                    <a:pt x="12" y="4"/>
                  </a:cubicBezTo>
                  <a:cubicBezTo>
                    <a:pt x="11" y="4"/>
                    <a:pt x="9" y="4"/>
                    <a:pt x="8" y="5"/>
                  </a:cubicBezTo>
                  <a:cubicBezTo>
                    <a:pt x="6" y="6"/>
                    <a:pt x="6" y="8"/>
                    <a:pt x="5" y="9"/>
                  </a:cubicBezTo>
                  <a:cubicBezTo>
                    <a:pt x="4" y="12"/>
                    <a:pt x="4" y="14"/>
                    <a:pt x="3" y="16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3" y="24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5"/>
                    <a:pt x="2" y="25"/>
                    <a:pt x="2" y="25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75" name="Freeform 613"/>
            <p:cNvSpPr>
              <a:spLocks noEditPoints="1"/>
            </p:cNvSpPr>
            <p:nvPr/>
          </p:nvSpPr>
          <p:spPr bwMode="auto">
            <a:xfrm>
              <a:off x="5999163" y="3181351"/>
              <a:ext cx="117475" cy="144463"/>
            </a:xfrm>
            <a:custGeom>
              <a:avLst/>
              <a:gdLst>
                <a:gd name="T0" fmla="*/ 0 w 31"/>
                <a:gd name="T1" fmla="*/ 8 h 38"/>
                <a:gd name="T2" fmla="*/ 1 w 31"/>
                <a:gd name="T3" fmla="*/ 12 h 38"/>
                <a:gd name="T4" fmla="*/ 1 w 31"/>
                <a:gd name="T5" fmla="*/ 16 h 38"/>
                <a:gd name="T6" fmla="*/ 4 w 31"/>
                <a:gd name="T7" fmla="*/ 23 h 38"/>
                <a:gd name="T8" fmla="*/ 9 w 31"/>
                <a:gd name="T9" fmla="*/ 37 h 38"/>
                <a:gd name="T10" fmla="*/ 8 w 31"/>
                <a:gd name="T11" fmla="*/ 36 h 38"/>
                <a:gd name="T12" fmla="*/ 20 w 31"/>
                <a:gd name="T13" fmla="*/ 33 h 38"/>
                <a:gd name="T14" fmla="*/ 25 w 31"/>
                <a:gd name="T15" fmla="*/ 30 h 38"/>
                <a:gd name="T16" fmla="*/ 29 w 31"/>
                <a:gd name="T17" fmla="*/ 27 h 38"/>
                <a:gd name="T18" fmla="*/ 29 w 31"/>
                <a:gd name="T19" fmla="*/ 28 h 38"/>
                <a:gd name="T20" fmla="*/ 26 w 31"/>
                <a:gd name="T21" fmla="*/ 14 h 38"/>
                <a:gd name="T22" fmla="*/ 23 w 31"/>
                <a:gd name="T23" fmla="*/ 7 h 38"/>
                <a:gd name="T24" fmla="*/ 20 w 31"/>
                <a:gd name="T25" fmla="*/ 1 h 38"/>
                <a:gd name="T26" fmla="*/ 20 w 31"/>
                <a:gd name="T27" fmla="*/ 1 h 38"/>
                <a:gd name="T28" fmla="*/ 0 w 31"/>
                <a:gd name="T29" fmla="*/ 8 h 38"/>
                <a:gd name="T30" fmla="*/ 0 w 31"/>
                <a:gd name="T31" fmla="*/ 8 h 38"/>
                <a:gd name="T32" fmla="*/ 20 w 31"/>
                <a:gd name="T33" fmla="*/ 0 h 38"/>
                <a:gd name="T34" fmla="*/ 21 w 31"/>
                <a:gd name="T35" fmla="*/ 0 h 38"/>
                <a:gd name="T36" fmla="*/ 24 w 31"/>
                <a:gd name="T37" fmla="*/ 6 h 38"/>
                <a:gd name="T38" fmla="*/ 27 w 31"/>
                <a:gd name="T39" fmla="*/ 13 h 38"/>
                <a:gd name="T40" fmla="*/ 31 w 31"/>
                <a:gd name="T41" fmla="*/ 28 h 38"/>
                <a:gd name="T42" fmla="*/ 31 w 31"/>
                <a:gd name="T43" fmla="*/ 28 h 38"/>
                <a:gd name="T44" fmla="*/ 26 w 31"/>
                <a:gd name="T45" fmla="*/ 32 h 38"/>
                <a:gd name="T46" fmla="*/ 20 w 31"/>
                <a:gd name="T47" fmla="*/ 34 h 38"/>
                <a:gd name="T48" fmla="*/ 9 w 31"/>
                <a:gd name="T49" fmla="*/ 38 h 38"/>
                <a:gd name="T50" fmla="*/ 8 w 31"/>
                <a:gd name="T51" fmla="*/ 37 h 38"/>
                <a:gd name="T52" fmla="*/ 3 w 31"/>
                <a:gd name="T53" fmla="*/ 23 h 38"/>
                <a:gd name="T54" fmla="*/ 1 w 31"/>
                <a:gd name="T55" fmla="*/ 16 h 38"/>
                <a:gd name="T56" fmla="*/ 0 w 31"/>
                <a:gd name="T57" fmla="*/ 12 h 38"/>
                <a:gd name="T58" fmla="*/ 0 w 31"/>
                <a:gd name="T59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" h="38">
                  <a:moveTo>
                    <a:pt x="0" y="8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6"/>
                  </a:cubicBezTo>
                  <a:cubicBezTo>
                    <a:pt x="2" y="18"/>
                    <a:pt x="3" y="20"/>
                    <a:pt x="4" y="23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2" y="35"/>
                    <a:pt x="16" y="34"/>
                    <a:pt x="20" y="33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8" y="23"/>
                    <a:pt x="27" y="18"/>
                    <a:pt x="26" y="14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2" y="5"/>
                    <a:pt x="21" y="3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4" y="3"/>
                    <a:pt x="7" y="5"/>
                    <a:pt x="0" y="8"/>
                  </a:cubicBezTo>
                  <a:close/>
                  <a:moveTo>
                    <a:pt x="0" y="8"/>
                  </a:moveTo>
                  <a:cubicBezTo>
                    <a:pt x="7" y="5"/>
                    <a:pt x="13" y="2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2" y="2"/>
                    <a:pt x="23" y="4"/>
                    <a:pt x="24" y="6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9" y="18"/>
                    <a:pt x="30" y="23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29" y="30"/>
                    <a:pt x="27" y="31"/>
                    <a:pt x="26" y="32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6" y="36"/>
                    <a:pt x="13" y="37"/>
                    <a:pt x="9" y="38"/>
                  </a:cubicBezTo>
                  <a:cubicBezTo>
                    <a:pt x="8" y="38"/>
                    <a:pt x="8" y="38"/>
                    <a:pt x="8" y="3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1"/>
                    <a:pt x="1" y="18"/>
                    <a:pt x="1" y="16"/>
                  </a:cubicBezTo>
                  <a:cubicBezTo>
                    <a:pt x="0" y="14"/>
                    <a:pt x="0" y="13"/>
                    <a:pt x="0" y="12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76" name="Freeform 614"/>
            <p:cNvSpPr>
              <a:spLocks noEditPoints="1"/>
            </p:cNvSpPr>
            <p:nvPr/>
          </p:nvSpPr>
          <p:spPr bwMode="auto">
            <a:xfrm>
              <a:off x="6067426" y="3386138"/>
              <a:ext cx="117475" cy="142875"/>
            </a:xfrm>
            <a:custGeom>
              <a:avLst/>
              <a:gdLst>
                <a:gd name="T0" fmla="*/ 0 w 31"/>
                <a:gd name="T1" fmla="*/ 8 h 38"/>
                <a:gd name="T2" fmla="*/ 1 w 31"/>
                <a:gd name="T3" fmla="*/ 12 h 38"/>
                <a:gd name="T4" fmla="*/ 1 w 31"/>
                <a:gd name="T5" fmla="*/ 16 h 38"/>
                <a:gd name="T6" fmla="*/ 4 w 31"/>
                <a:gd name="T7" fmla="*/ 23 h 38"/>
                <a:gd name="T8" fmla="*/ 9 w 31"/>
                <a:gd name="T9" fmla="*/ 37 h 38"/>
                <a:gd name="T10" fmla="*/ 8 w 31"/>
                <a:gd name="T11" fmla="*/ 36 h 38"/>
                <a:gd name="T12" fmla="*/ 19 w 31"/>
                <a:gd name="T13" fmla="*/ 33 h 38"/>
                <a:gd name="T14" fmla="*/ 25 w 31"/>
                <a:gd name="T15" fmla="*/ 31 h 38"/>
                <a:gd name="T16" fmla="*/ 29 w 31"/>
                <a:gd name="T17" fmla="*/ 27 h 38"/>
                <a:gd name="T18" fmla="*/ 29 w 31"/>
                <a:gd name="T19" fmla="*/ 28 h 38"/>
                <a:gd name="T20" fmla="*/ 26 w 31"/>
                <a:gd name="T21" fmla="*/ 14 h 38"/>
                <a:gd name="T22" fmla="*/ 23 w 31"/>
                <a:gd name="T23" fmla="*/ 7 h 38"/>
                <a:gd name="T24" fmla="*/ 20 w 31"/>
                <a:gd name="T25" fmla="*/ 1 h 38"/>
                <a:gd name="T26" fmla="*/ 20 w 31"/>
                <a:gd name="T27" fmla="*/ 1 h 38"/>
                <a:gd name="T28" fmla="*/ 0 w 31"/>
                <a:gd name="T29" fmla="*/ 8 h 38"/>
                <a:gd name="T30" fmla="*/ 0 w 31"/>
                <a:gd name="T31" fmla="*/ 8 h 38"/>
                <a:gd name="T32" fmla="*/ 20 w 31"/>
                <a:gd name="T33" fmla="*/ 0 h 38"/>
                <a:gd name="T34" fmla="*/ 21 w 31"/>
                <a:gd name="T35" fmla="*/ 0 h 38"/>
                <a:gd name="T36" fmla="*/ 25 w 31"/>
                <a:gd name="T37" fmla="*/ 7 h 38"/>
                <a:gd name="T38" fmla="*/ 27 w 31"/>
                <a:gd name="T39" fmla="*/ 14 h 38"/>
                <a:gd name="T40" fmla="*/ 31 w 31"/>
                <a:gd name="T41" fmla="*/ 28 h 38"/>
                <a:gd name="T42" fmla="*/ 31 w 31"/>
                <a:gd name="T43" fmla="*/ 29 h 38"/>
                <a:gd name="T44" fmla="*/ 26 w 31"/>
                <a:gd name="T45" fmla="*/ 32 h 38"/>
                <a:gd name="T46" fmla="*/ 20 w 31"/>
                <a:gd name="T47" fmla="*/ 35 h 38"/>
                <a:gd name="T48" fmla="*/ 9 w 31"/>
                <a:gd name="T49" fmla="*/ 38 h 38"/>
                <a:gd name="T50" fmla="*/ 8 w 31"/>
                <a:gd name="T51" fmla="*/ 37 h 38"/>
                <a:gd name="T52" fmla="*/ 3 w 31"/>
                <a:gd name="T53" fmla="*/ 23 h 38"/>
                <a:gd name="T54" fmla="*/ 1 w 31"/>
                <a:gd name="T55" fmla="*/ 16 h 38"/>
                <a:gd name="T56" fmla="*/ 0 w 31"/>
                <a:gd name="T57" fmla="*/ 12 h 38"/>
                <a:gd name="T58" fmla="*/ 0 w 31"/>
                <a:gd name="T59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" h="38">
                  <a:moveTo>
                    <a:pt x="0" y="8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6"/>
                  </a:cubicBezTo>
                  <a:cubicBezTo>
                    <a:pt x="2" y="18"/>
                    <a:pt x="3" y="20"/>
                    <a:pt x="4" y="23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2" y="36"/>
                    <a:pt x="16" y="34"/>
                    <a:pt x="19" y="33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8" y="23"/>
                    <a:pt x="27" y="19"/>
                    <a:pt x="26" y="14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2" y="5"/>
                    <a:pt x="21" y="3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4" y="3"/>
                    <a:pt x="7" y="6"/>
                    <a:pt x="0" y="8"/>
                  </a:cubicBezTo>
                  <a:close/>
                  <a:moveTo>
                    <a:pt x="0" y="8"/>
                  </a:moveTo>
                  <a:cubicBezTo>
                    <a:pt x="7" y="5"/>
                    <a:pt x="13" y="2"/>
                    <a:pt x="20" y="0"/>
                  </a:cubicBezTo>
                  <a:cubicBezTo>
                    <a:pt x="20" y="0"/>
                    <a:pt x="21" y="0"/>
                    <a:pt x="21" y="0"/>
                  </a:cubicBezTo>
                  <a:cubicBezTo>
                    <a:pt x="22" y="2"/>
                    <a:pt x="23" y="5"/>
                    <a:pt x="25" y="7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9" y="18"/>
                    <a:pt x="30" y="23"/>
                    <a:pt x="31" y="28"/>
                  </a:cubicBezTo>
                  <a:cubicBezTo>
                    <a:pt x="31" y="28"/>
                    <a:pt x="31" y="29"/>
                    <a:pt x="31" y="29"/>
                  </a:cubicBezTo>
                  <a:cubicBezTo>
                    <a:pt x="29" y="30"/>
                    <a:pt x="27" y="31"/>
                    <a:pt x="26" y="32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6" y="36"/>
                    <a:pt x="12" y="37"/>
                    <a:pt x="9" y="38"/>
                  </a:cubicBezTo>
                  <a:cubicBezTo>
                    <a:pt x="8" y="38"/>
                    <a:pt x="8" y="38"/>
                    <a:pt x="8" y="3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1"/>
                    <a:pt x="1" y="18"/>
                    <a:pt x="1" y="16"/>
                  </a:cubicBezTo>
                  <a:cubicBezTo>
                    <a:pt x="0" y="14"/>
                    <a:pt x="0" y="13"/>
                    <a:pt x="0" y="12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77" name="Freeform 615"/>
            <p:cNvSpPr>
              <a:spLocks noEditPoints="1"/>
            </p:cNvSpPr>
            <p:nvPr/>
          </p:nvSpPr>
          <p:spPr bwMode="auto">
            <a:xfrm>
              <a:off x="6143626" y="3575051"/>
              <a:ext cx="115888" cy="142875"/>
            </a:xfrm>
            <a:custGeom>
              <a:avLst/>
              <a:gdLst>
                <a:gd name="T0" fmla="*/ 0 w 31"/>
                <a:gd name="T1" fmla="*/ 8 h 38"/>
                <a:gd name="T2" fmla="*/ 1 w 31"/>
                <a:gd name="T3" fmla="*/ 12 h 38"/>
                <a:gd name="T4" fmla="*/ 1 w 31"/>
                <a:gd name="T5" fmla="*/ 15 h 38"/>
                <a:gd name="T6" fmla="*/ 4 w 31"/>
                <a:gd name="T7" fmla="*/ 23 h 38"/>
                <a:gd name="T8" fmla="*/ 9 w 31"/>
                <a:gd name="T9" fmla="*/ 37 h 38"/>
                <a:gd name="T10" fmla="*/ 9 w 31"/>
                <a:gd name="T11" fmla="*/ 36 h 38"/>
                <a:gd name="T12" fmla="*/ 20 w 31"/>
                <a:gd name="T13" fmla="*/ 33 h 38"/>
                <a:gd name="T14" fmla="*/ 25 w 31"/>
                <a:gd name="T15" fmla="*/ 30 h 38"/>
                <a:gd name="T16" fmla="*/ 30 w 31"/>
                <a:gd name="T17" fmla="*/ 27 h 38"/>
                <a:gd name="T18" fmla="*/ 29 w 31"/>
                <a:gd name="T19" fmla="*/ 28 h 38"/>
                <a:gd name="T20" fmla="*/ 26 w 31"/>
                <a:gd name="T21" fmla="*/ 14 h 38"/>
                <a:gd name="T22" fmla="*/ 23 w 31"/>
                <a:gd name="T23" fmla="*/ 7 h 38"/>
                <a:gd name="T24" fmla="*/ 20 w 31"/>
                <a:gd name="T25" fmla="*/ 1 h 38"/>
                <a:gd name="T26" fmla="*/ 20 w 31"/>
                <a:gd name="T27" fmla="*/ 1 h 38"/>
                <a:gd name="T28" fmla="*/ 0 w 31"/>
                <a:gd name="T29" fmla="*/ 8 h 38"/>
                <a:gd name="T30" fmla="*/ 0 w 31"/>
                <a:gd name="T31" fmla="*/ 8 h 38"/>
                <a:gd name="T32" fmla="*/ 20 w 31"/>
                <a:gd name="T33" fmla="*/ 0 h 38"/>
                <a:gd name="T34" fmla="*/ 21 w 31"/>
                <a:gd name="T35" fmla="*/ 0 h 38"/>
                <a:gd name="T36" fmla="*/ 25 w 31"/>
                <a:gd name="T37" fmla="*/ 6 h 38"/>
                <a:gd name="T38" fmla="*/ 27 w 31"/>
                <a:gd name="T39" fmla="*/ 13 h 38"/>
                <a:gd name="T40" fmla="*/ 31 w 31"/>
                <a:gd name="T41" fmla="*/ 28 h 38"/>
                <a:gd name="T42" fmla="*/ 31 w 31"/>
                <a:gd name="T43" fmla="*/ 28 h 38"/>
                <a:gd name="T44" fmla="*/ 26 w 31"/>
                <a:gd name="T45" fmla="*/ 32 h 38"/>
                <a:gd name="T46" fmla="*/ 20 w 31"/>
                <a:gd name="T47" fmla="*/ 34 h 38"/>
                <a:gd name="T48" fmla="*/ 9 w 31"/>
                <a:gd name="T49" fmla="*/ 38 h 38"/>
                <a:gd name="T50" fmla="*/ 8 w 31"/>
                <a:gd name="T51" fmla="*/ 37 h 38"/>
                <a:gd name="T52" fmla="*/ 3 w 31"/>
                <a:gd name="T53" fmla="*/ 23 h 38"/>
                <a:gd name="T54" fmla="*/ 1 w 31"/>
                <a:gd name="T55" fmla="*/ 16 h 38"/>
                <a:gd name="T56" fmla="*/ 0 w 31"/>
                <a:gd name="T57" fmla="*/ 12 h 38"/>
                <a:gd name="T58" fmla="*/ 0 w 31"/>
                <a:gd name="T59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" h="38">
                  <a:moveTo>
                    <a:pt x="0" y="8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2" y="18"/>
                    <a:pt x="3" y="20"/>
                    <a:pt x="4" y="23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2" y="35"/>
                    <a:pt x="16" y="34"/>
                    <a:pt x="20" y="33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3"/>
                    <a:pt x="27" y="18"/>
                    <a:pt x="26" y="14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2" y="5"/>
                    <a:pt x="21" y="3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4" y="3"/>
                    <a:pt x="7" y="5"/>
                    <a:pt x="0" y="8"/>
                  </a:cubicBezTo>
                  <a:close/>
                  <a:moveTo>
                    <a:pt x="0" y="8"/>
                  </a:moveTo>
                  <a:cubicBezTo>
                    <a:pt x="7" y="5"/>
                    <a:pt x="13" y="2"/>
                    <a:pt x="20" y="0"/>
                  </a:cubicBezTo>
                  <a:cubicBezTo>
                    <a:pt x="20" y="0"/>
                    <a:pt x="21" y="0"/>
                    <a:pt x="21" y="0"/>
                  </a:cubicBezTo>
                  <a:cubicBezTo>
                    <a:pt x="22" y="2"/>
                    <a:pt x="23" y="4"/>
                    <a:pt x="25" y="6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9" y="18"/>
                    <a:pt x="30" y="23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29" y="30"/>
                    <a:pt x="27" y="31"/>
                    <a:pt x="26" y="32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7" y="36"/>
                    <a:pt x="13" y="37"/>
                    <a:pt x="9" y="38"/>
                  </a:cubicBezTo>
                  <a:cubicBezTo>
                    <a:pt x="9" y="38"/>
                    <a:pt x="8" y="37"/>
                    <a:pt x="8" y="3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1"/>
                    <a:pt x="2" y="18"/>
                    <a:pt x="1" y="16"/>
                  </a:cubicBezTo>
                  <a:cubicBezTo>
                    <a:pt x="0" y="14"/>
                    <a:pt x="1" y="13"/>
                    <a:pt x="0" y="12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78" name="Freeform 616"/>
            <p:cNvSpPr/>
            <p:nvPr/>
          </p:nvSpPr>
          <p:spPr bwMode="auto">
            <a:xfrm>
              <a:off x="6154738" y="3079751"/>
              <a:ext cx="233363" cy="79375"/>
            </a:xfrm>
            <a:custGeom>
              <a:avLst/>
              <a:gdLst>
                <a:gd name="T0" fmla="*/ 0 w 62"/>
                <a:gd name="T1" fmla="*/ 21 h 21"/>
                <a:gd name="T2" fmla="*/ 10 w 62"/>
                <a:gd name="T3" fmla="*/ 19 h 21"/>
                <a:gd name="T4" fmla="*/ 32 w 62"/>
                <a:gd name="T5" fmla="*/ 12 h 21"/>
                <a:gd name="T6" fmla="*/ 53 w 62"/>
                <a:gd name="T7" fmla="*/ 4 h 21"/>
                <a:gd name="T8" fmla="*/ 60 w 62"/>
                <a:gd name="T9" fmla="*/ 1 h 21"/>
                <a:gd name="T10" fmla="*/ 62 w 62"/>
                <a:gd name="T11" fmla="*/ 0 h 21"/>
                <a:gd name="T12" fmla="*/ 60 w 62"/>
                <a:gd name="T13" fmla="*/ 2 h 21"/>
                <a:gd name="T14" fmla="*/ 53 w 62"/>
                <a:gd name="T15" fmla="*/ 5 h 21"/>
                <a:gd name="T16" fmla="*/ 32 w 62"/>
                <a:gd name="T17" fmla="*/ 13 h 21"/>
                <a:gd name="T18" fmla="*/ 10 w 62"/>
                <a:gd name="T19" fmla="*/ 20 h 21"/>
                <a:gd name="T20" fmla="*/ 3 w 62"/>
                <a:gd name="T21" fmla="*/ 21 h 21"/>
                <a:gd name="T22" fmla="*/ 0 w 62"/>
                <a:gd name="T2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" h="21">
                  <a:moveTo>
                    <a:pt x="0" y="21"/>
                  </a:moveTo>
                  <a:cubicBezTo>
                    <a:pt x="0" y="21"/>
                    <a:pt x="4" y="20"/>
                    <a:pt x="10" y="19"/>
                  </a:cubicBezTo>
                  <a:cubicBezTo>
                    <a:pt x="16" y="17"/>
                    <a:pt x="24" y="14"/>
                    <a:pt x="32" y="12"/>
                  </a:cubicBezTo>
                  <a:cubicBezTo>
                    <a:pt x="40" y="9"/>
                    <a:pt x="47" y="6"/>
                    <a:pt x="53" y="4"/>
                  </a:cubicBezTo>
                  <a:cubicBezTo>
                    <a:pt x="56" y="3"/>
                    <a:pt x="58" y="2"/>
                    <a:pt x="60" y="1"/>
                  </a:cubicBezTo>
                  <a:cubicBezTo>
                    <a:pt x="62" y="1"/>
                    <a:pt x="62" y="0"/>
                    <a:pt x="62" y="0"/>
                  </a:cubicBezTo>
                  <a:cubicBezTo>
                    <a:pt x="62" y="0"/>
                    <a:pt x="62" y="1"/>
                    <a:pt x="60" y="2"/>
                  </a:cubicBezTo>
                  <a:cubicBezTo>
                    <a:pt x="59" y="3"/>
                    <a:pt x="56" y="4"/>
                    <a:pt x="53" y="5"/>
                  </a:cubicBezTo>
                  <a:cubicBezTo>
                    <a:pt x="48" y="8"/>
                    <a:pt x="40" y="11"/>
                    <a:pt x="32" y="13"/>
                  </a:cubicBezTo>
                  <a:cubicBezTo>
                    <a:pt x="24" y="16"/>
                    <a:pt x="16" y="18"/>
                    <a:pt x="10" y="20"/>
                  </a:cubicBezTo>
                  <a:cubicBezTo>
                    <a:pt x="7" y="20"/>
                    <a:pt x="5" y="21"/>
                    <a:pt x="3" y="21"/>
                  </a:cubicBezTo>
                  <a:cubicBezTo>
                    <a:pt x="1" y="21"/>
                    <a:pt x="0" y="21"/>
                    <a:pt x="0" y="2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79" name="Freeform 617"/>
            <p:cNvSpPr/>
            <p:nvPr/>
          </p:nvSpPr>
          <p:spPr bwMode="auto">
            <a:xfrm>
              <a:off x="6173788" y="3128963"/>
              <a:ext cx="236538" cy="82550"/>
            </a:xfrm>
            <a:custGeom>
              <a:avLst/>
              <a:gdLst>
                <a:gd name="T0" fmla="*/ 0 w 63"/>
                <a:gd name="T1" fmla="*/ 22 h 22"/>
                <a:gd name="T2" fmla="*/ 3 w 63"/>
                <a:gd name="T3" fmla="*/ 21 h 22"/>
                <a:gd name="T4" fmla="*/ 10 w 63"/>
                <a:gd name="T5" fmla="*/ 19 h 22"/>
                <a:gd name="T6" fmla="*/ 31 w 63"/>
                <a:gd name="T7" fmla="*/ 11 h 22"/>
                <a:gd name="T8" fmla="*/ 63 w 63"/>
                <a:gd name="T9" fmla="*/ 0 h 22"/>
                <a:gd name="T10" fmla="*/ 53 w 63"/>
                <a:gd name="T11" fmla="*/ 4 h 22"/>
                <a:gd name="T12" fmla="*/ 32 w 63"/>
                <a:gd name="T13" fmla="*/ 13 h 22"/>
                <a:gd name="T14" fmla="*/ 10 w 63"/>
                <a:gd name="T15" fmla="*/ 20 h 22"/>
                <a:gd name="T16" fmla="*/ 3 w 63"/>
                <a:gd name="T17" fmla="*/ 21 h 22"/>
                <a:gd name="T18" fmla="*/ 0 w 63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22">
                  <a:moveTo>
                    <a:pt x="0" y="22"/>
                  </a:moveTo>
                  <a:cubicBezTo>
                    <a:pt x="0" y="22"/>
                    <a:pt x="1" y="21"/>
                    <a:pt x="3" y="21"/>
                  </a:cubicBezTo>
                  <a:cubicBezTo>
                    <a:pt x="4" y="21"/>
                    <a:pt x="7" y="20"/>
                    <a:pt x="10" y="19"/>
                  </a:cubicBezTo>
                  <a:cubicBezTo>
                    <a:pt x="16" y="17"/>
                    <a:pt x="24" y="15"/>
                    <a:pt x="31" y="11"/>
                  </a:cubicBezTo>
                  <a:cubicBezTo>
                    <a:pt x="47" y="6"/>
                    <a:pt x="63" y="0"/>
                    <a:pt x="63" y="0"/>
                  </a:cubicBezTo>
                  <a:cubicBezTo>
                    <a:pt x="63" y="0"/>
                    <a:pt x="59" y="2"/>
                    <a:pt x="53" y="4"/>
                  </a:cubicBezTo>
                  <a:cubicBezTo>
                    <a:pt x="48" y="7"/>
                    <a:pt x="40" y="10"/>
                    <a:pt x="32" y="13"/>
                  </a:cubicBezTo>
                  <a:cubicBezTo>
                    <a:pt x="24" y="16"/>
                    <a:pt x="16" y="19"/>
                    <a:pt x="10" y="20"/>
                  </a:cubicBezTo>
                  <a:cubicBezTo>
                    <a:pt x="7" y="21"/>
                    <a:pt x="4" y="21"/>
                    <a:pt x="3" y="21"/>
                  </a:cubicBezTo>
                  <a:cubicBezTo>
                    <a:pt x="1" y="22"/>
                    <a:pt x="0" y="22"/>
                    <a:pt x="0" y="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80" name="Freeform 618"/>
            <p:cNvSpPr/>
            <p:nvPr/>
          </p:nvSpPr>
          <p:spPr bwMode="auto">
            <a:xfrm>
              <a:off x="6196013" y="3178176"/>
              <a:ext cx="238125" cy="82550"/>
            </a:xfrm>
            <a:custGeom>
              <a:avLst/>
              <a:gdLst>
                <a:gd name="T0" fmla="*/ 0 w 63"/>
                <a:gd name="T1" fmla="*/ 22 h 22"/>
                <a:gd name="T2" fmla="*/ 3 w 63"/>
                <a:gd name="T3" fmla="*/ 21 h 22"/>
                <a:gd name="T4" fmla="*/ 10 w 63"/>
                <a:gd name="T5" fmla="*/ 19 h 22"/>
                <a:gd name="T6" fmla="*/ 32 w 63"/>
                <a:gd name="T7" fmla="*/ 12 h 22"/>
                <a:gd name="T8" fmla="*/ 63 w 63"/>
                <a:gd name="T9" fmla="*/ 0 h 22"/>
                <a:gd name="T10" fmla="*/ 54 w 63"/>
                <a:gd name="T11" fmla="*/ 4 h 22"/>
                <a:gd name="T12" fmla="*/ 32 w 63"/>
                <a:gd name="T13" fmla="*/ 13 h 22"/>
                <a:gd name="T14" fmla="*/ 10 w 63"/>
                <a:gd name="T15" fmla="*/ 20 h 22"/>
                <a:gd name="T16" fmla="*/ 3 w 63"/>
                <a:gd name="T17" fmla="*/ 22 h 22"/>
                <a:gd name="T18" fmla="*/ 0 w 63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22">
                  <a:moveTo>
                    <a:pt x="0" y="22"/>
                  </a:moveTo>
                  <a:cubicBezTo>
                    <a:pt x="0" y="22"/>
                    <a:pt x="1" y="22"/>
                    <a:pt x="3" y="21"/>
                  </a:cubicBezTo>
                  <a:cubicBezTo>
                    <a:pt x="5" y="21"/>
                    <a:pt x="7" y="20"/>
                    <a:pt x="10" y="19"/>
                  </a:cubicBezTo>
                  <a:cubicBezTo>
                    <a:pt x="16" y="18"/>
                    <a:pt x="24" y="15"/>
                    <a:pt x="32" y="12"/>
                  </a:cubicBezTo>
                  <a:cubicBezTo>
                    <a:pt x="47" y="6"/>
                    <a:pt x="63" y="0"/>
                    <a:pt x="63" y="0"/>
                  </a:cubicBezTo>
                  <a:cubicBezTo>
                    <a:pt x="63" y="0"/>
                    <a:pt x="59" y="2"/>
                    <a:pt x="54" y="4"/>
                  </a:cubicBezTo>
                  <a:cubicBezTo>
                    <a:pt x="48" y="7"/>
                    <a:pt x="40" y="10"/>
                    <a:pt x="32" y="13"/>
                  </a:cubicBezTo>
                  <a:cubicBezTo>
                    <a:pt x="24" y="16"/>
                    <a:pt x="16" y="19"/>
                    <a:pt x="10" y="20"/>
                  </a:cubicBezTo>
                  <a:cubicBezTo>
                    <a:pt x="7" y="21"/>
                    <a:pt x="5" y="22"/>
                    <a:pt x="3" y="22"/>
                  </a:cubicBezTo>
                  <a:cubicBezTo>
                    <a:pt x="1" y="22"/>
                    <a:pt x="0" y="22"/>
                    <a:pt x="0" y="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81" name="Freeform 619"/>
            <p:cNvSpPr/>
            <p:nvPr/>
          </p:nvSpPr>
          <p:spPr bwMode="auto">
            <a:xfrm>
              <a:off x="6226176" y="3282951"/>
              <a:ext cx="233363" cy="79375"/>
            </a:xfrm>
            <a:custGeom>
              <a:avLst/>
              <a:gdLst>
                <a:gd name="T0" fmla="*/ 0 w 62"/>
                <a:gd name="T1" fmla="*/ 21 h 21"/>
                <a:gd name="T2" fmla="*/ 10 w 62"/>
                <a:gd name="T3" fmla="*/ 18 h 21"/>
                <a:gd name="T4" fmla="*/ 31 w 62"/>
                <a:gd name="T5" fmla="*/ 11 h 21"/>
                <a:gd name="T6" fmla="*/ 53 w 62"/>
                <a:gd name="T7" fmla="*/ 4 h 21"/>
                <a:gd name="T8" fmla="*/ 60 w 62"/>
                <a:gd name="T9" fmla="*/ 1 h 21"/>
                <a:gd name="T10" fmla="*/ 62 w 62"/>
                <a:gd name="T11" fmla="*/ 0 h 21"/>
                <a:gd name="T12" fmla="*/ 60 w 62"/>
                <a:gd name="T13" fmla="*/ 1 h 21"/>
                <a:gd name="T14" fmla="*/ 53 w 62"/>
                <a:gd name="T15" fmla="*/ 5 h 21"/>
                <a:gd name="T16" fmla="*/ 32 w 62"/>
                <a:gd name="T17" fmla="*/ 13 h 21"/>
                <a:gd name="T18" fmla="*/ 10 w 62"/>
                <a:gd name="T19" fmla="*/ 19 h 21"/>
                <a:gd name="T20" fmla="*/ 3 w 62"/>
                <a:gd name="T21" fmla="*/ 21 h 21"/>
                <a:gd name="T22" fmla="*/ 0 w 62"/>
                <a:gd name="T2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" h="21">
                  <a:moveTo>
                    <a:pt x="0" y="21"/>
                  </a:moveTo>
                  <a:cubicBezTo>
                    <a:pt x="0" y="21"/>
                    <a:pt x="4" y="20"/>
                    <a:pt x="10" y="18"/>
                  </a:cubicBezTo>
                  <a:cubicBezTo>
                    <a:pt x="16" y="17"/>
                    <a:pt x="24" y="14"/>
                    <a:pt x="31" y="11"/>
                  </a:cubicBezTo>
                  <a:cubicBezTo>
                    <a:pt x="39" y="9"/>
                    <a:pt x="47" y="6"/>
                    <a:pt x="53" y="4"/>
                  </a:cubicBezTo>
                  <a:cubicBezTo>
                    <a:pt x="55" y="3"/>
                    <a:pt x="58" y="2"/>
                    <a:pt x="60" y="1"/>
                  </a:cubicBezTo>
                  <a:cubicBezTo>
                    <a:pt x="61" y="0"/>
                    <a:pt x="62" y="0"/>
                    <a:pt x="62" y="0"/>
                  </a:cubicBezTo>
                  <a:cubicBezTo>
                    <a:pt x="62" y="0"/>
                    <a:pt x="61" y="0"/>
                    <a:pt x="60" y="1"/>
                  </a:cubicBezTo>
                  <a:cubicBezTo>
                    <a:pt x="58" y="2"/>
                    <a:pt x="56" y="4"/>
                    <a:pt x="53" y="5"/>
                  </a:cubicBezTo>
                  <a:cubicBezTo>
                    <a:pt x="47" y="7"/>
                    <a:pt x="40" y="10"/>
                    <a:pt x="32" y="13"/>
                  </a:cubicBezTo>
                  <a:cubicBezTo>
                    <a:pt x="24" y="16"/>
                    <a:pt x="16" y="18"/>
                    <a:pt x="10" y="19"/>
                  </a:cubicBezTo>
                  <a:cubicBezTo>
                    <a:pt x="7" y="20"/>
                    <a:pt x="4" y="20"/>
                    <a:pt x="3" y="21"/>
                  </a:cubicBezTo>
                  <a:cubicBezTo>
                    <a:pt x="1" y="21"/>
                    <a:pt x="0" y="21"/>
                    <a:pt x="0" y="2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82" name="Freeform 620"/>
            <p:cNvSpPr/>
            <p:nvPr/>
          </p:nvSpPr>
          <p:spPr bwMode="auto">
            <a:xfrm>
              <a:off x="6242051" y="3328988"/>
              <a:ext cx="236538" cy="82550"/>
            </a:xfrm>
            <a:custGeom>
              <a:avLst/>
              <a:gdLst>
                <a:gd name="T0" fmla="*/ 0 w 63"/>
                <a:gd name="T1" fmla="*/ 22 h 22"/>
                <a:gd name="T2" fmla="*/ 3 w 63"/>
                <a:gd name="T3" fmla="*/ 22 h 22"/>
                <a:gd name="T4" fmla="*/ 10 w 63"/>
                <a:gd name="T5" fmla="*/ 20 h 22"/>
                <a:gd name="T6" fmla="*/ 32 w 63"/>
                <a:gd name="T7" fmla="*/ 12 h 22"/>
                <a:gd name="T8" fmla="*/ 63 w 63"/>
                <a:gd name="T9" fmla="*/ 0 h 22"/>
                <a:gd name="T10" fmla="*/ 54 w 63"/>
                <a:gd name="T11" fmla="*/ 5 h 22"/>
                <a:gd name="T12" fmla="*/ 33 w 63"/>
                <a:gd name="T13" fmla="*/ 14 h 22"/>
                <a:gd name="T14" fmla="*/ 11 w 63"/>
                <a:gd name="T15" fmla="*/ 21 h 22"/>
                <a:gd name="T16" fmla="*/ 3 w 63"/>
                <a:gd name="T17" fmla="*/ 22 h 22"/>
                <a:gd name="T18" fmla="*/ 0 w 63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22">
                  <a:moveTo>
                    <a:pt x="0" y="22"/>
                  </a:moveTo>
                  <a:cubicBezTo>
                    <a:pt x="0" y="22"/>
                    <a:pt x="1" y="22"/>
                    <a:pt x="3" y="22"/>
                  </a:cubicBezTo>
                  <a:cubicBezTo>
                    <a:pt x="5" y="22"/>
                    <a:pt x="7" y="21"/>
                    <a:pt x="10" y="20"/>
                  </a:cubicBezTo>
                  <a:cubicBezTo>
                    <a:pt x="16" y="18"/>
                    <a:pt x="24" y="15"/>
                    <a:pt x="32" y="12"/>
                  </a:cubicBezTo>
                  <a:cubicBezTo>
                    <a:pt x="48" y="7"/>
                    <a:pt x="63" y="0"/>
                    <a:pt x="63" y="0"/>
                  </a:cubicBezTo>
                  <a:cubicBezTo>
                    <a:pt x="63" y="0"/>
                    <a:pt x="60" y="2"/>
                    <a:pt x="54" y="5"/>
                  </a:cubicBezTo>
                  <a:cubicBezTo>
                    <a:pt x="48" y="8"/>
                    <a:pt x="40" y="11"/>
                    <a:pt x="33" y="14"/>
                  </a:cubicBezTo>
                  <a:cubicBezTo>
                    <a:pt x="25" y="17"/>
                    <a:pt x="17" y="19"/>
                    <a:pt x="11" y="21"/>
                  </a:cubicBezTo>
                  <a:cubicBezTo>
                    <a:pt x="8" y="22"/>
                    <a:pt x="5" y="22"/>
                    <a:pt x="3" y="22"/>
                  </a:cubicBezTo>
                  <a:cubicBezTo>
                    <a:pt x="1" y="22"/>
                    <a:pt x="0" y="22"/>
                    <a:pt x="0" y="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83" name="Freeform 621"/>
            <p:cNvSpPr/>
            <p:nvPr/>
          </p:nvSpPr>
          <p:spPr bwMode="auto">
            <a:xfrm>
              <a:off x="6267451" y="3378201"/>
              <a:ext cx="234950" cy="87313"/>
            </a:xfrm>
            <a:custGeom>
              <a:avLst/>
              <a:gdLst>
                <a:gd name="T0" fmla="*/ 0 w 62"/>
                <a:gd name="T1" fmla="*/ 23 h 23"/>
                <a:gd name="T2" fmla="*/ 2 w 62"/>
                <a:gd name="T3" fmla="*/ 22 h 23"/>
                <a:gd name="T4" fmla="*/ 10 w 62"/>
                <a:gd name="T5" fmla="*/ 20 h 23"/>
                <a:gd name="T6" fmla="*/ 31 w 62"/>
                <a:gd name="T7" fmla="*/ 12 h 23"/>
                <a:gd name="T8" fmla="*/ 62 w 62"/>
                <a:gd name="T9" fmla="*/ 0 h 23"/>
                <a:gd name="T10" fmla="*/ 53 w 62"/>
                <a:gd name="T11" fmla="*/ 5 h 23"/>
                <a:gd name="T12" fmla="*/ 32 w 62"/>
                <a:gd name="T13" fmla="*/ 14 h 23"/>
                <a:gd name="T14" fmla="*/ 10 w 62"/>
                <a:gd name="T15" fmla="*/ 21 h 23"/>
                <a:gd name="T16" fmla="*/ 2 w 62"/>
                <a:gd name="T17" fmla="*/ 22 h 23"/>
                <a:gd name="T18" fmla="*/ 0 w 62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23">
                  <a:moveTo>
                    <a:pt x="0" y="23"/>
                  </a:moveTo>
                  <a:cubicBezTo>
                    <a:pt x="0" y="23"/>
                    <a:pt x="1" y="22"/>
                    <a:pt x="2" y="22"/>
                  </a:cubicBezTo>
                  <a:cubicBezTo>
                    <a:pt x="4" y="22"/>
                    <a:pt x="7" y="21"/>
                    <a:pt x="10" y="20"/>
                  </a:cubicBezTo>
                  <a:cubicBezTo>
                    <a:pt x="16" y="18"/>
                    <a:pt x="23" y="15"/>
                    <a:pt x="31" y="12"/>
                  </a:cubicBezTo>
                  <a:cubicBezTo>
                    <a:pt x="47" y="7"/>
                    <a:pt x="62" y="0"/>
                    <a:pt x="62" y="0"/>
                  </a:cubicBezTo>
                  <a:cubicBezTo>
                    <a:pt x="62" y="0"/>
                    <a:pt x="59" y="3"/>
                    <a:pt x="53" y="5"/>
                  </a:cubicBezTo>
                  <a:cubicBezTo>
                    <a:pt x="47" y="8"/>
                    <a:pt x="40" y="11"/>
                    <a:pt x="32" y="14"/>
                  </a:cubicBezTo>
                  <a:cubicBezTo>
                    <a:pt x="24" y="17"/>
                    <a:pt x="16" y="19"/>
                    <a:pt x="10" y="21"/>
                  </a:cubicBezTo>
                  <a:cubicBezTo>
                    <a:pt x="7" y="22"/>
                    <a:pt x="4" y="22"/>
                    <a:pt x="2" y="22"/>
                  </a:cubicBezTo>
                  <a:cubicBezTo>
                    <a:pt x="1" y="22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84" name="Freeform 622"/>
            <p:cNvSpPr/>
            <p:nvPr/>
          </p:nvSpPr>
          <p:spPr bwMode="auto">
            <a:xfrm>
              <a:off x="6302376" y="3484563"/>
              <a:ext cx="233363" cy="79375"/>
            </a:xfrm>
            <a:custGeom>
              <a:avLst/>
              <a:gdLst>
                <a:gd name="T0" fmla="*/ 0 w 62"/>
                <a:gd name="T1" fmla="*/ 21 h 21"/>
                <a:gd name="T2" fmla="*/ 10 w 62"/>
                <a:gd name="T3" fmla="*/ 19 h 21"/>
                <a:gd name="T4" fmla="*/ 31 w 62"/>
                <a:gd name="T5" fmla="*/ 12 h 21"/>
                <a:gd name="T6" fmla="*/ 53 w 62"/>
                <a:gd name="T7" fmla="*/ 4 h 21"/>
                <a:gd name="T8" fmla="*/ 60 w 62"/>
                <a:gd name="T9" fmla="*/ 2 h 21"/>
                <a:gd name="T10" fmla="*/ 62 w 62"/>
                <a:gd name="T11" fmla="*/ 0 h 21"/>
                <a:gd name="T12" fmla="*/ 60 w 62"/>
                <a:gd name="T13" fmla="*/ 2 h 21"/>
                <a:gd name="T14" fmla="*/ 53 w 62"/>
                <a:gd name="T15" fmla="*/ 5 h 21"/>
                <a:gd name="T16" fmla="*/ 32 w 62"/>
                <a:gd name="T17" fmla="*/ 14 h 21"/>
                <a:gd name="T18" fmla="*/ 10 w 62"/>
                <a:gd name="T19" fmla="*/ 20 h 21"/>
                <a:gd name="T20" fmla="*/ 3 w 62"/>
                <a:gd name="T21" fmla="*/ 21 h 21"/>
                <a:gd name="T22" fmla="*/ 0 w 62"/>
                <a:gd name="T2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" h="21">
                  <a:moveTo>
                    <a:pt x="0" y="21"/>
                  </a:moveTo>
                  <a:cubicBezTo>
                    <a:pt x="0" y="21"/>
                    <a:pt x="4" y="21"/>
                    <a:pt x="10" y="19"/>
                  </a:cubicBezTo>
                  <a:cubicBezTo>
                    <a:pt x="16" y="17"/>
                    <a:pt x="24" y="14"/>
                    <a:pt x="31" y="12"/>
                  </a:cubicBezTo>
                  <a:cubicBezTo>
                    <a:pt x="39" y="9"/>
                    <a:pt x="47" y="7"/>
                    <a:pt x="53" y="4"/>
                  </a:cubicBezTo>
                  <a:cubicBezTo>
                    <a:pt x="56" y="3"/>
                    <a:pt x="58" y="3"/>
                    <a:pt x="60" y="2"/>
                  </a:cubicBezTo>
                  <a:cubicBezTo>
                    <a:pt x="61" y="1"/>
                    <a:pt x="62" y="0"/>
                    <a:pt x="62" y="0"/>
                  </a:cubicBezTo>
                  <a:cubicBezTo>
                    <a:pt x="62" y="0"/>
                    <a:pt x="61" y="1"/>
                    <a:pt x="60" y="2"/>
                  </a:cubicBezTo>
                  <a:cubicBezTo>
                    <a:pt x="58" y="3"/>
                    <a:pt x="56" y="4"/>
                    <a:pt x="53" y="5"/>
                  </a:cubicBezTo>
                  <a:cubicBezTo>
                    <a:pt x="48" y="8"/>
                    <a:pt x="40" y="11"/>
                    <a:pt x="32" y="14"/>
                  </a:cubicBezTo>
                  <a:cubicBezTo>
                    <a:pt x="24" y="16"/>
                    <a:pt x="16" y="18"/>
                    <a:pt x="10" y="20"/>
                  </a:cubicBezTo>
                  <a:cubicBezTo>
                    <a:pt x="7" y="20"/>
                    <a:pt x="5" y="21"/>
                    <a:pt x="3" y="21"/>
                  </a:cubicBezTo>
                  <a:cubicBezTo>
                    <a:pt x="1" y="21"/>
                    <a:pt x="0" y="21"/>
                    <a:pt x="0" y="2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85" name="Freeform 623"/>
            <p:cNvSpPr/>
            <p:nvPr/>
          </p:nvSpPr>
          <p:spPr bwMode="auto">
            <a:xfrm>
              <a:off x="6319838" y="3533776"/>
              <a:ext cx="234950" cy="82550"/>
            </a:xfrm>
            <a:custGeom>
              <a:avLst/>
              <a:gdLst>
                <a:gd name="T0" fmla="*/ 0 w 62"/>
                <a:gd name="T1" fmla="*/ 22 h 22"/>
                <a:gd name="T2" fmla="*/ 2 w 62"/>
                <a:gd name="T3" fmla="*/ 21 h 22"/>
                <a:gd name="T4" fmla="*/ 10 w 62"/>
                <a:gd name="T5" fmla="*/ 19 h 22"/>
                <a:gd name="T6" fmla="*/ 31 w 62"/>
                <a:gd name="T7" fmla="*/ 12 h 22"/>
                <a:gd name="T8" fmla="*/ 62 w 62"/>
                <a:gd name="T9" fmla="*/ 0 h 22"/>
                <a:gd name="T10" fmla="*/ 53 w 62"/>
                <a:gd name="T11" fmla="*/ 4 h 22"/>
                <a:gd name="T12" fmla="*/ 32 w 62"/>
                <a:gd name="T13" fmla="*/ 13 h 22"/>
                <a:gd name="T14" fmla="*/ 10 w 62"/>
                <a:gd name="T15" fmla="*/ 20 h 22"/>
                <a:gd name="T16" fmla="*/ 2 w 62"/>
                <a:gd name="T17" fmla="*/ 22 h 22"/>
                <a:gd name="T18" fmla="*/ 0 w 62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22">
                  <a:moveTo>
                    <a:pt x="0" y="22"/>
                  </a:moveTo>
                  <a:cubicBezTo>
                    <a:pt x="0" y="22"/>
                    <a:pt x="1" y="22"/>
                    <a:pt x="2" y="21"/>
                  </a:cubicBezTo>
                  <a:cubicBezTo>
                    <a:pt x="4" y="21"/>
                    <a:pt x="7" y="20"/>
                    <a:pt x="10" y="19"/>
                  </a:cubicBezTo>
                  <a:cubicBezTo>
                    <a:pt x="16" y="18"/>
                    <a:pt x="23" y="15"/>
                    <a:pt x="31" y="12"/>
                  </a:cubicBezTo>
                  <a:cubicBezTo>
                    <a:pt x="47" y="6"/>
                    <a:pt x="62" y="0"/>
                    <a:pt x="62" y="0"/>
                  </a:cubicBezTo>
                  <a:cubicBezTo>
                    <a:pt x="62" y="0"/>
                    <a:pt x="59" y="2"/>
                    <a:pt x="53" y="4"/>
                  </a:cubicBezTo>
                  <a:cubicBezTo>
                    <a:pt x="47" y="7"/>
                    <a:pt x="40" y="10"/>
                    <a:pt x="32" y="13"/>
                  </a:cubicBezTo>
                  <a:cubicBezTo>
                    <a:pt x="24" y="16"/>
                    <a:pt x="16" y="19"/>
                    <a:pt x="10" y="20"/>
                  </a:cubicBezTo>
                  <a:cubicBezTo>
                    <a:pt x="7" y="21"/>
                    <a:pt x="4" y="22"/>
                    <a:pt x="2" y="22"/>
                  </a:cubicBezTo>
                  <a:cubicBezTo>
                    <a:pt x="1" y="22"/>
                    <a:pt x="0" y="22"/>
                    <a:pt x="0" y="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86" name="Freeform 624"/>
            <p:cNvSpPr/>
            <p:nvPr/>
          </p:nvSpPr>
          <p:spPr bwMode="auto">
            <a:xfrm>
              <a:off x="6343651" y="3582988"/>
              <a:ext cx="236538" cy="82550"/>
            </a:xfrm>
            <a:custGeom>
              <a:avLst/>
              <a:gdLst>
                <a:gd name="T0" fmla="*/ 0 w 63"/>
                <a:gd name="T1" fmla="*/ 22 h 22"/>
                <a:gd name="T2" fmla="*/ 3 w 63"/>
                <a:gd name="T3" fmla="*/ 21 h 22"/>
                <a:gd name="T4" fmla="*/ 10 w 63"/>
                <a:gd name="T5" fmla="*/ 19 h 22"/>
                <a:gd name="T6" fmla="*/ 31 w 63"/>
                <a:gd name="T7" fmla="*/ 12 h 22"/>
                <a:gd name="T8" fmla="*/ 63 w 63"/>
                <a:gd name="T9" fmla="*/ 0 h 22"/>
                <a:gd name="T10" fmla="*/ 53 w 63"/>
                <a:gd name="T11" fmla="*/ 5 h 22"/>
                <a:gd name="T12" fmla="*/ 32 w 63"/>
                <a:gd name="T13" fmla="*/ 13 h 22"/>
                <a:gd name="T14" fmla="*/ 10 w 63"/>
                <a:gd name="T15" fmla="*/ 20 h 22"/>
                <a:gd name="T16" fmla="*/ 3 w 63"/>
                <a:gd name="T17" fmla="*/ 22 h 22"/>
                <a:gd name="T18" fmla="*/ 0 w 63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22">
                  <a:moveTo>
                    <a:pt x="0" y="22"/>
                  </a:moveTo>
                  <a:cubicBezTo>
                    <a:pt x="0" y="22"/>
                    <a:pt x="1" y="22"/>
                    <a:pt x="3" y="21"/>
                  </a:cubicBezTo>
                  <a:cubicBezTo>
                    <a:pt x="4" y="21"/>
                    <a:pt x="7" y="20"/>
                    <a:pt x="10" y="19"/>
                  </a:cubicBezTo>
                  <a:cubicBezTo>
                    <a:pt x="16" y="18"/>
                    <a:pt x="24" y="15"/>
                    <a:pt x="31" y="12"/>
                  </a:cubicBezTo>
                  <a:cubicBezTo>
                    <a:pt x="47" y="6"/>
                    <a:pt x="63" y="0"/>
                    <a:pt x="63" y="0"/>
                  </a:cubicBezTo>
                  <a:cubicBezTo>
                    <a:pt x="63" y="0"/>
                    <a:pt x="59" y="2"/>
                    <a:pt x="53" y="5"/>
                  </a:cubicBezTo>
                  <a:cubicBezTo>
                    <a:pt x="48" y="7"/>
                    <a:pt x="40" y="10"/>
                    <a:pt x="32" y="13"/>
                  </a:cubicBezTo>
                  <a:cubicBezTo>
                    <a:pt x="24" y="16"/>
                    <a:pt x="16" y="19"/>
                    <a:pt x="10" y="20"/>
                  </a:cubicBezTo>
                  <a:cubicBezTo>
                    <a:pt x="7" y="21"/>
                    <a:pt x="4" y="22"/>
                    <a:pt x="3" y="22"/>
                  </a:cubicBezTo>
                  <a:cubicBezTo>
                    <a:pt x="1" y="22"/>
                    <a:pt x="0" y="22"/>
                    <a:pt x="0" y="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87" name="Freeform 625"/>
            <p:cNvSpPr/>
            <p:nvPr/>
          </p:nvSpPr>
          <p:spPr bwMode="auto">
            <a:xfrm>
              <a:off x="6037263" y="3332163"/>
              <a:ext cx="131763" cy="152400"/>
            </a:xfrm>
            <a:custGeom>
              <a:avLst/>
              <a:gdLst>
                <a:gd name="T0" fmla="*/ 0 w 35"/>
                <a:gd name="T1" fmla="*/ 30 h 40"/>
                <a:gd name="T2" fmla="*/ 11 w 35"/>
                <a:gd name="T3" fmla="*/ 35 h 40"/>
                <a:gd name="T4" fmla="*/ 17 w 35"/>
                <a:gd name="T5" fmla="*/ 37 h 40"/>
                <a:gd name="T6" fmla="*/ 23 w 35"/>
                <a:gd name="T7" fmla="*/ 39 h 40"/>
                <a:gd name="T8" fmla="*/ 22 w 35"/>
                <a:gd name="T9" fmla="*/ 39 h 40"/>
                <a:gd name="T10" fmla="*/ 26 w 35"/>
                <a:gd name="T11" fmla="*/ 30 h 40"/>
                <a:gd name="T12" fmla="*/ 30 w 35"/>
                <a:gd name="T13" fmla="*/ 20 h 40"/>
                <a:gd name="T14" fmla="*/ 35 w 35"/>
                <a:gd name="T15" fmla="*/ 0 h 40"/>
                <a:gd name="T16" fmla="*/ 31 w 35"/>
                <a:gd name="T17" fmla="*/ 20 h 40"/>
                <a:gd name="T18" fmla="*/ 28 w 35"/>
                <a:gd name="T19" fmla="*/ 30 h 40"/>
                <a:gd name="T20" fmla="*/ 26 w 35"/>
                <a:gd name="T21" fmla="*/ 35 h 40"/>
                <a:gd name="T22" fmla="*/ 24 w 35"/>
                <a:gd name="T23" fmla="*/ 40 h 40"/>
                <a:gd name="T24" fmla="*/ 23 w 35"/>
                <a:gd name="T25" fmla="*/ 40 h 40"/>
                <a:gd name="T26" fmla="*/ 17 w 35"/>
                <a:gd name="T27" fmla="*/ 39 h 40"/>
                <a:gd name="T28" fmla="*/ 11 w 35"/>
                <a:gd name="T29" fmla="*/ 36 h 40"/>
                <a:gd name="T30" fmla="*/ 0 w 35"/>
                <a:gd name="T31" fmla="*/ 3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40">
                  <a:moveTo>
                    <a:pt x="0" y="30"/>
                  </a:moveTo>
                  <a:cubicBezTo>
                    <a:pt x="4" y="32"/>
                    <a:pt x="8" y="34"/>
                    <a:pt x="11" y="35"/>
                  </a:cubicBezTo>
                  <a:cubicBezTo>
                    <a:pt x="13" y="36"/>
                    <a:pt x="15" y="37"/>
                    <a:pt x="17" y="37"/>
                  </a:cubicBezTo>
                  <a:cubicBezTo>
                    <a:pt x="19" y="38"/>
                    <a:pt x="21" y="38"/>
                    <a:pt x="23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4" y="36"/>
                    <a:pt x="25" y="33"/>
                    <a:pt x="26" y="3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3"/>
                    <a:pt x="33" y="6"/>
                    <a:pt x="35" y="0"/>
                  </a:cubicBezTo>
                  <a:cubicBezTo>
                    <a:pt x="34" y="6"/>
                    <a:pt x="33" y="13"/>
                    <a:pt x="31" y="2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2"/>
                    <a:pt x="27" y="33"/>
                    <a:pt x="26" y="35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1" y="40"/>
                    <a:pt x="19" y="39"/>
                    <a:pt x="17" y="39"/>
                  </a:cubicBezTo>
                  <a:cubicBezTo>
                    <a:pt x="15" y="38"/>
                    <a:pt x="13" y="37"/>
                    <a:pt x="11" y="36"/>
                  </a:cubicBezTo>
                  <a:cubicBezTo>
                    <a:pt x="7" y="35"/>
                    <a:pt x="4" y="33"/>
                    <a:pt x="0" y="3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88" name="Freeform 626"/>
            <p:cNvSpPr/>
            <p:nvPr/>
          </p:nvSpPr>
          <p:spPr bwMode="auto">
            <a:xfrm>
              <a:off x="5957888" y="2901951"/>
              <a:ext cx="392113" cy="158750"/>
            </a:xfrm>
            <a:custGeom>
              <a:avLst/>
              <a:gdLst>
                <a:gd name="T0" fmla="*/ 0 w 104"/>
                <a:gd name="T1" fmla="*/ 32 h 42"/>
                <a:gd name="T2" fmla="*/ 11 w 104"/>
                <a:gd name="T3" fmla="*/ 42 h 42"/>
                <a:gd name="T4" fmla="*/ 3 w 104"/>
                <a:gd name="T5" fmla="*/ 32 h 42"/>
                <a:gd name="T6" fmla="*/ 14 w 104"/>
                <a:gd name="T7" fmla="*/ 40 h 42"/>
                <a:gd name="T8" fmla="*/ 1 w 104"/>
                <a:gd name="T9" fmla="*/ 28 h 42"/>
                <a:gd name="T10" fmla="*/ 19 w 104"/>
                <a:gd name="T11" fmla="*/ 40 h 42"/>
                <a:gd name="T12" fmla="*/ 6 w 104"/>
                <a:gd name="T13" fmla="*/ 27 h 42"/>
                <a:gd name="T14" fmla="*/ 24 w 104"/>
                <a:gd name="T15" fmla="*/ 38 h 42"/>
                <a:gd name="T16" fmla="*/ 8 w 104"/>
                <a:gd name="T17" fmla="*/ 24 h 42"/>
                <a:gd name="T18" fmla="*/ 27 w 104"/>
                <a:gd name="T19" fmla="*/ 37 h 42"/>
                <a:gd name="T20" fmla="*/ 5 w 104"/>
                <a:gd name="T21" fmla="*/ 21 h 42"/>
                <a:gd name="T22" fmla="*/ 10 w 104"/>
                <a:gd name="T23" fmla="*/ 18 h 42"/>
                <a:gd name="T24" fmla="*/ 33 w 104"/>
                <a:gd name="T25" fmla="*/ 35 h 42"/>
                <a:gd name="T26" fmla="*/ 14 w 104"/>
                <a:gd name="T27" fmla="*/ 18 h 42"/>
                <a:gd name="T28" fmla="*/ 38 w 104"/>
                <a:gd name="T29" fmla="*/ 31 h 42"/>
                <a:gd name="T30" fmla="*/ 21 w 104"/>
                <a:gd name="T31" fmla="*/ 19 h 42"/>
                <a:gd name="T32" fmla="*/ 43 w 104"/>
                <a:gd name="T33" fmla="*/ 30 h 42"/>
                <a:gd name="T34" fmla="*/ 21 w 104"/>
                <a:gd name="T35" fmla="*/ 16 h 42"/>
                <a:gd name="T36" fmla="*/ 47 w 104"/>
                <a:gd name="T37" fmla="*/ 26 h 42"/>
                <a:gd name="T38" fmla="*/ 27 w 104"/>
                <a:gd name="T39" fmla="*/ 14 h 42"/>
                <a:gd name="T40" fmla="*/ 52 w 104"/>
                <a:gd name="T41" fmla="*/ 23 h 42"/>
                <a:gd name="T42" fmla="*/ 29 w 104"/>
                <a:gd name="T43" fmla="*/ 11 h 42"/>
                <a:gd name="T44" fmla="*/ 54 w 104"/>
                <a:gd name="T45" fmla="*/ 19 h 42"/>
                <a:gd name="T46" fmla="*/ 38 w 104"/>
                <a:gd name="T47" fmla="*/ 9 h 42"/>
                <a:gd name="T48" fmla="*/ 59 w 104"/>
                <a:gd name="T49" fmla="*/ 16 h 42"/>
                <a:gd name="T50" fmla="*/ 46 w 104"/>
                <a:gd name="T51" fmla="*/ 7 h 42"/>
                <a:gd name="T52" fmla="*/ 65 w 104"/>
                <a:gd name="T53" fmla="*/ 14 h 42"/>
                <a:gd name="T54" fmla="*/ 53 w 104"/>
                <a:gd name="T55" fmla="*/ 5 h 42"/>
                <a:gd name="T56" fmla="*/ 67 w 104"/>
                <a:gd name="T57" fmla="*/ 10 h 42"/>
                <a:gd name="T58" fmla="*/ 59 w 104"/>
                <a:gd name="T59" fmla="*/ 2 h 42"/>
                <a:gd name="T60" fmla="*/ 71 w 104"/>
                <a:gd name="T61" fmla="*/ 6 h 42"/>
                <a:gd name="T62" fmla="*/ 69 w 104"/>
                <a:gd name="T63" fmla="*/ 0 h 42"/>
                <a:gd name="T64" fmla="*/ 35 w 104"/>
                <a:gd name="T65" fmla="*/ 36 h 42"/>
                <a:gd name="T66" fmla="*/ 43 w 104"/>
                <a:gd name="T67" fmla="*/ 38 h 42"/>
                <a:gd name="T68" fmla="*/ 30 w 104"/>
                <a:gd name="T69" fmla="*/ 34 h 42"/>
                <a:gd name="T70" fmla="*/ 53 w 104"/>
                <a:gd name="T71" fmla="*/ 32 h 42"/>
                <a:gd name="T72" fmla="*/ 50 w 104"/>
                <a:gd name="T73" fmla="*/ 27 h 42"/>
                <a:gd name="T74" fmla="*/ 58 w 104"/>
                <a:gd name="T75" fmla="*/ 29 h 42"/>
                <a:gd name="T76" fmla="*/ 53 w 104"/>
                <a:gd name="T77" fmla="*/ 22 h 42"/>
                <a:gd name="T78" fmla="*/ 61 w 104"/>
                <a:gd name="T79" fmla="*/ 24 h 42"/>
                <a:gd name="T80" fmla="*/ 59 w 104"/>
                <a:gd name="T81" fmla="*/ 20 h 42"/>
                <a:gd name="T82" fmla="*/ 67 w 104"/>
                <a:gd name="T83" fmla="*/ 23 h 42"/>
                <a:gd name="T84" fmla="*/ 66 w 104"/>
                <a:gd name="T85" fmla="*/ 18 h 42"/>
                <a:gd name="T86" fmla="*/ 72 w 104"/>
                <a:gd name="T87" fmla="*/ 21 h 42"/>
                <a:gd name="T88" fmla="*/ 73 w 104"/>
                <a:gd name="T89" fmla="*/ 14 h 42"/>
                <a:gd name="T90" fmla="*/ 76 w 104"/>
                <a:gd name="T91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42">
                  <a:moveTo>
                    <a:pt x="0" y="32"/>
                  </a:moveTo>
                  <a:cubicBezTo>
                    <a:pt x="3" y="36"/>
                    <a:pt x="5" y="40"/>
                    <a:pt x="11" y="42"/>
                  </a:cubicBezTo>
                  <a:cubicBezTo>
                    <a:pt x="8" y="39"/>
                    <a:pt x="6" y="35"/>
                    <a:pt x="3" y="32"/>
                  </a:cubicBezTo>
                  <a:cubicBezTo>
                    <a:pt x="7" y="36"/>
                    <a:pt x="10" y="38"/>
                    <a:pt x="14" y="40"/>
                  </a:cubicBezTo>
                  <a:cubicBezTo>
                    <a:pt x="10" y="36"/>
                    <a:pt x="6" y="31"/>
                    <a:pt x="1" y="28"/>
                  </a:cubicBezTo>
                  <a:cubicBezTo>
                    <a:pt x="5" y="36"/>
                    <a:pt x="11" y="39"/>
                    <a:pt x="19" y="40"/>
                  </a:cubicBezTo>
                  <a:cubicBezTo>
                    <a:pt x="15" y="35"/>
                    <a:pt x="12" y="31"/>
                    <a:pt x="6" y="27"/>
                  </a:cubicBezTo>
                  <a:cubicBezTo>
                    <a:pt x="11" y="31"/>
                    <a:pt x="18" y="35"/>
                    <a:pt x="24" y="38"/>
                  </a:cubicBezTo>
                  <a:cubicBezTo>
                    <a:pt x="19" y="32"/>
                    <a:pt x="15" y="28"/>
                    <a:pt x="8" y="24"/>
                  </a:cubicBezTo>
                  <a:cubicBezTo>
                    <a:pt x="13" y="30"/>
                    <a:pt x="19" y="33"/>
                    <a:pt x="27" y="37"/>
                  </a:cubicBezTo>
                  <a:cubicBezTo>
                    <a:pt x="21" y="29"/>
                    <a:pt x="12" y="25"/>
                    <a:pt x="5" y="21"/>
                  </a:cubicBezTo>
                  <a:cubicBezTo>
                    <a:pt x="6" y="20"/>
                    <a:pt x="9" y="19"/>
                    <a:pt x="10" y="18"/>
                  </a:cubicBezTo>
                  <a:cubicBezTo>
                    <a:pt x="16" y="25"/>
                    <a:pt x="24" y="31"/>
                    <a:pt x="33" y="35"/>
                  </a:cubicBezTo>
                  <a:cubicBezTo>
                    <a:pt x="29" y="27"/>
                    <a:pt x="22" y="21"/>
                    <a:pt x="14" y="18"/>
                  </a:cubicBezTo>
                  <a:cubicBezTo>
                    <a:pt x="21" y="24"/>
                    <a:pt x="29" y="29"/>
                    <a:pt x="38" y="31"/>
                  </a:cubicBezTo>
                  <a:cubicBezTo>
                    <a:pt x="32" y="28"/>
                    <a:pt x="26" y="23"/>
                    <a:pt x="21" y="19"/>
                  </a:cubicBezTo>
                  <a:cubicBezTo>
                    <a:pt x="28" y="23"/>
                    <a:pt x="36" y="27"/>
                    <a:pt x="43" y="30"/>
                  </a:cubicBezTo>
                  <a:cubicBezTo>
                    <a:pt x="36" y="25"/>
                    <a:pt x="29" y="20"/>
                    <a:pt x="21" y="16"/>
                  </a:cubicBezTo>
                  <a:cubicBezTo>
                    <a:pt x="30" y="19"/>
                    <a:pt x="39" y="22"/>
                    <a:pt x="47" y="26"/>
                  </a:cubicBezTo>
                  <a:cubicBezTo>
                    <a:pt x="41" y="22"/>
                    <a:pt x="34" y="17"/>
                    <a:pt x="27" y="14"/>
                  </a:cubicBezTo>
                  <a:cubicBezTo>
                    <a:pt x="36" y="16"/>
                    <a:pt x="44" y="20"/>
                    <a:pt x="52" y="23"/>
                  </a:cubicBezTo>
                  <a:cubicBezTo>
                    <a:pt x="44" y="19"/>
                    <a:pt x="36" y="15"/>
                    <a:pt x="29" y="11"/>
                  </a:cubicBezTo>
                  <a:cubicBezTo>
                    <a:pt x="37" y="12"/>
                    <a:pt x="46" y="16"/>
                    <a:pt x="54" y="19"/>
                  </a:cubicBezTo>
                  <a:cubicBezTo>
                    <a:pt x="49" y="16"/>
                    <a:pt x="43" y="12"/>
                    <a:pt x="38" y="9"/>
                  </a:cubicBezTo>
                  <a:cubicBezTo>
                    <a:pt x="45" y="11"/>
                    <a:pt x="52" y="13"/>
                    <a:pt x="59" y="16"/>
                  </a:cubicBezTo>
                  <a:cubicBezTo>
                    <a:pt x="55" y="13"/>
                    <a:pt x="51" y="10"/>
                    <a:pt x="46" y="7"/>
                  </a:cubicBezTo>
                  <a:cubicBezTo>
                    <a:pt x="52" y="9"/>
                    <a:pt x="59" y="11"/>
                    <a:pt x="65" y="14"/>
                  </a:cubicBezTo>
                  <a:cubicBezTo>
                    <a:pt x="61" y="11"/>
                    <a:pt x="57" y="8"/>
                    <a:pt x="53" y="5"/>
                  </a:cubicBezTo>
                  <a:cubicBezTo>
                    <a:pt x="57" y="7"/>
                    <a:pt x="62" y="8"/>
                    <a:pt x="67" y="10"/>
                  </a:cubicBezTo>
                  <a:cubicBezTo>
                    <a:pt x="64" y="7"/>
                    <a:pt x="62" y="4"/>
                    <a:pt x="59" y="2"/>
                  </a:cubicBezTo>
                  <a:cubicBezTo>
                    <a:pt x="63" y="3"/>
                    <a:pt x="68" y="4"/>
                    <a:pt x="71" y="6"/>
                  </a:cubicBezTo>
                  <a:cubicBezTo>
                    <a:pt x="71" y="5"/>
                    <a:pt x="69" y="0"/>
                    <a:pt x="69" y="0"/>
                  </a:cubicBezTo>
                  <a:cubicBezTo>
                    <a:pt x="104" y="10"/>
                    <a:pt x="45" y="31"/>
                    <a:pt x="35" y="36"/>
                  </a:cubicBezTo>
                  <a:cubicBezTo>
                    <a:pt x="38" y="36"/>
                    <a:pt x="41" y="38"/>
                    <a:pt x="43" y="38"/>
                  </a:cubicBezTo>
                  <a:cubicBezTo>
                    <a:pt x="39" y="37"/>
                    <a:pt x="34" y="35"/>
                    <a:pt x="30" y="34"/>
                  </a:cubicBezTo>
                  <a:cubicBezTo>
                    <a:pt x="38" y="33"/>
                    <a:pt x="46" y="33"/>
                    <a:pt x="53" y="32"/>
                  </a:cubicBezTo>
                  <a:cubicBezTo>
                    <a:pt x="54" y="31"/>
                    <a:pt x="51" y="28"/>
                    <a:pt x="50" y="27"/>
                  </a:cubicBezTo>
                  <a:cubicBezTo>
                    <a:pt x="52" y="27"/>
                    <a:pt x="56" y="29"/>
                    <a:pt x="58" y="29"/>
                  </a:cubicBezTo>
                  <a:cubicBezTo>
                    <a:pt x="56" y="26"/>
                    <a:pt x="54" y="25"/>
                    <a:pt x="53" y="22"/>
                  </a:cubicBezTo>
                  <a:cubicBezTo>
                    <a:pt x="56" y="23"/>
                    <a:pt x="58" y="24"/>
                    <a:pt x="61" y="24"/>
                  </a:cubicBezTo>
                  <a:cubicBezTo>
                    <a:pt x="61" y="24"/>
                    <a:pt x="59" y="20"/>
                    <a:pt x="59" y="20"/>
                  </a:cubicBezTo>
                  <a:cubicBezTo>
                    <a:pt x="62" y="21"/>
                    <a:pt x="64" y="23"/>
                    <a:pt x="67" y="23"/>
                  </a:cubicBezTo>
                  <a:cubicBezTo>
                    <a:pt x="68" y="22"/>
                    <a:pt x="65" y="20"/>
                    <a:pt x="66" y="18"/>
                  </a:cubicBezTo>
                  <a:cubicBezTo>
                    <a:pt x="67" y="19"/>
                    <a:pt x="71" y="21"/>
                    <a:pt x="72" y="21"/>
                  </a:cubicBezTo>
                  <a:cubicBezTo>
                    <a:pt x="73" y="19"/>
                    <a:pt x="72" y="16"/>
                    <a:pt x="73" y="14"/>
                  </a:cubicBezTo>
                  <a:cubicBezTo>
                    <a:pt x="78" y="16"/>
                    <a:pt x="76" y="14"/>
                    <a:pt x="76" y="12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89" name="Freeform 627"/>
            <p:cNvSpPr/>
            <p:nvPr/>
          </p:nvSpPr>
          <p:spPr bwMode="auto">
            <a:xfrm>
              <a:off x="6157913" y="2921001"/>
              <a:ext cx="106363" cy="63500"/>
            </a:xfrm>
            <a:custGeom>
              <a:avLst/>
              <a:gdLst>
                <a:gd name="T0" fmla="*/ 0 w 28"/>
                <a:gd name="T1" fmla="*/ 15 h 17"/>
                <a:gd name="T2" fmla="*/ 18 w 28"/>
                <a:gd name="T3" fmla="*/ 17 h 17"/>
                <a:gd name="T4" fmla="*/ 7 w 28"/>
                <a:gd name="T5" fmla="*/ 9 h 17"/>
                <a:gd name="T6" fmla="*/ 19 w 28"/>
                <a:gd name="T7" fmla="*/ 14 h 17"/>
                <a:gd name="T8" fmla="*/ 11 w 28"/>
                <a:gd name="T9" fmla="*/ 4 h 17"/>
                <a:gd name="T10" fmla="*/ 23 w 28"/>
                <a:gd name="T11" fmla="*/ 8 h 17"/>
                <a:gd name="T12" fmla="*/ 17 w 28"/>
                <a:gd name="T13" fmla="*/ 0 h 17"/>
                <a:gd name="T14" fmla="*/ 28 w 28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7">
                  <a:moveTo>
                    <a:pt x="0" y="15"/>
                  </a:moveTo>
                  <a:cubicBezTo>
                    <a:pt x="1" y="15"/>
                    <a:pt x="13" y="16"/>
                    <a:pt x="18" y="17"/>
                  </a:cubicBezTo>
                  <a:cubicBezTo>
                    <a:pt x="15" y="15"/>
                    <a:pt x="11" y="11"/>
                    <a:pt x="7" y="9"/>
                  </a:cubicBezTo>
                  <a:cubicBezTo>
                    <a:pt x="11" y="11"/>
                    <a:pt x="16" y="12"/>
                    <a:pt x="19" y="14"/>
                  </a:cubicBezTo>
                  <a:cubicBezTo>
                    <a:pt x="16" y="11"/>
                    <a:pt x="14" y="7"/>
                    <a:pt x="11" y="4"/>
                  </a:cubicBezTo>
                  <a:cubicBezTo>
                    <a:pt x="15" y="6"/>
                    <a:pt x="20" y="6"/>
                    <a:pt x="23" y="8"/>
                  </a:cubicBezTo>
                  <a:cubicBezTo>
                    <a:pt x="21" y="6"/>
                    <a:pt x="20" y="2"/>
                    <a:pt x="17" y="0"/>
                  </a:cubicBezTo>
                  <a:cubicBezTo>
                    <a:pt x="20" y="1"/>
                    <a:pt x="27" y="1"/>
                    <a:pt x="28" y="1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90" name="Freeform 628"/>
            <p:cNvSpPr/>
            <p:nvPr/>
          </p:nvSpPr>
          <p:spPr bwMode="auto">
            <a:xfrm>
              <a:off x="6165851" y="2992438"/>
              <a:ext cx="41275" cy="26988"/>
            </a:xfrm>
            <a:custGeom>
              <a:avLst/>
              <a:gdLst>
                <a:gd name="T0" fmla="*/ 0 w 11"/>
                <a:gd name="T1" fmla="*/ 1 h 7"/>
                <a:gd name="T2" fmla="*/ 11 w 11"/>
                <a:gd name="T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" h="7">
                  <a:moveTo>
                    <a:pt x="0" y="1"/>
                  </a:moveTo>
                  <a:cubicBezTo>
                    <a:pt x="5" y="6"/>
                    <a:pt x="10" y="7"/>
                    <a:pt x="11" y="0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91" name="Freeform 629"/>
            <p:cNvSpPr/>
            <p:nvPr/>
          </p:nvSpPr>
          <p:spPr bwMode="auto">
            <a:xfrm>
              <a:off x="5807076" y="3090863"/>
              <a:ext cx="325438" cy="828675"/>
            </a:xfrm>
            <a:custGeom>
              <a:avLst/>
              <a:gdLst>
                <a:gd name="T0" fmla="*/ 0 w 86"/>
                <a:gd name="T1" fmla="*/ 0 h 219"/>
                <a:gd name="T2" fmla="*/ 48 w 86"/>
                <a:gd name="T3" fmla="*/ 120 h 219"/>
                <a:gd name="T4" fmla="*/ 86 w 86"/>
                <a:gd name="T5" fmla="*/ 219 h 219"/>
                <a:gd name="T6" fmla="*/ 29 w 86"/>
                <a:gd name="T7" fmla="*/ 97 h 219"/>
                <a:gd name="T8" fmla="*/ 11 w 86"/>
                <a:gd name="T9" fmla="*/ 4 h 219"/>
                <a:gd name="T10" fmla="*/ 82 w 86"/>
                <a:gd name="T11" fmla="*/ 19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19">
                  <a:moveTo>
                    <a:pt x="0" y="0"/>
                  </a:moveTo>
                  <a:cubicBezTo>
                    <a:pt x="19" y="37"/>
                    <a:pt x="30" y="82"/>
                    <a:pt x="48" y="120"/>
                  </a:cubicBezTo>
                  <a:cubicBezTo>
                    <a:pt x="64" y="153"/>
                    <a:pt x="80" y="185"/>
                    <a:pt x="86" y="219"/>
                  </a:cubicBezTo>
                  <a:cubicBezTo>
                    <a:pt x="64" y="181"/>
                    <a:pt x="41" y="140"/>
                    <a:pt x="29" y="97"/>
                  </a:cubicBezTo>
                  <a:cubicBezTo>
                    <a:pt x="20" y="67"/>
                    <a:pt x="20" y="33"/>
                    <a:pt x="11" y="4"/>
                  </a:cubicBezTo>
                  <a:cubicBezTo>
                    <a:pt x="23" y="72"/>
                    <a:pt x="61" y="132"/>
                    <a:pt x="82" y="196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92" name="Freeform 630"/>
            <p:cNvSpPr/>
            <p:nvPr/>
          </p:nvSpPr>
          <p:spPr bwMode="auto">
            <a:xfrm>
              <a:off x="5889626" y="3381376"/>
              <a:ext cx="207963" cy="420688"/>
            </a:xfrm>
            <a:custGeom>
              <a:avLst/>
              <a:gdLst>
                <a:gd name="T0" fmla="*/ 0 w 55"/>
                <a:gd name="T1" fmla="*/ 0 h 111"/>
                <a:gd name="T2" fmla="*/ 55 w 55"/>
                <a:gd name="T3" fmla="*/ 111 h 111"/>
                <a:gd name="T4" fmla="*/ 50 w 55"/>
                <a:gd name="T5" fmla="*/ 10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111">
                  <a:moveTo>
                    <a:pt x="0" y="0"/>
                  </a:moveTo>
                  <a:cubicBezTo>
                    <a:pt x="18" y="38"/>
                    <a:pt x="32" y="75"/>
                    <a:pt x="55" y="111"/>
                  </a:cubicBezTo>
                  <a:cubicBezTo>
                    <a:pt x="53" y="109"/>
                    <a:pt x="52" y="107"/>
                    <a:pt x="50" y="106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93" name="Freeform 631"/>
            <p:cNvSpPr/>
            <p:nvPr/>
          </p:nvSpPr>
          <p:spPr bwMode="auto">
            <a:xfrm>
              <a:off x="5803901" y="3033713"/>
              <a:ext cx="147638" cy="76200"/>
            </a:xfrm>
            <a:custGeom>
              <a:avLst/>
              <a:gdLst>
                <a:gd name="T0" fmla="*/ 0 w 39"/>
                <a:gd name="T1" fmla="*/ 15 h 20"/>
                <a:gd name="T2" fmla="*/ 39 w 39"/>
                <a:gd name="T3" fmla="*/ 0 h 20"/>
                <a:gd name="T4" fmla="*/ 8 w 39"/>
                <a:gd name="T5" fmla="*/ 20 h 20"/>
                <a:gd name="T6" fmla="*/ 37 w 39"/>
                <a:gd name="T7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20">
                  <a:moveTo>
                    <a:pt x="0" y="15"/>
                  </a:moveTo>
                  <a:cubicBezTo>
                    <a:pt x="9" y="13"/>
                    <a:pt x="27" y="5"/>
                    <a:pt x="39" y="0"/>
                  </a:cubicBezTo>
                  <a:cubicBezTo>
                    <a:pt x="31" y="9"/>
                    <a:pt x="18" y="16"/>
                    <a:pt x="8" y="20"/>
                  </a:cubicBezTo>
                  <a:cubicBezTo>
                    <a:pt x="17" y="14"/>
                    <a:pt x="28" y="10"/>
                    <a:pt x="37" y="4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94" name="Freeform 632"/>
            <p:cNvSpPr/>
            <p:nvPr/>
          </p:nvSpPr>
          <p:spPr bwMode="auto">
            <a:xfrm>
              <a:off x="5803901" y="3090863"/>
              <a:ext cx="79375" cy="260350"/>
            </a:xfrm>
            <a:custGeom>
              <a:avLst/>
              <a:gdLst>
                <a:gd name="T0" fmla="*/ 0 w 21"/>
                <a:gd name="T1" fmla="*/ 0 h 69"/>
                <a:gd name="T2" fmla="*/ 21 w 21"/>
                <a:gd name="T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" h="69">
                  <a:moveTo>
                    <a:pt x="0" y="0"/>
                  </a:moveTo>
                  <a:cubicBezTo>
                    <a:pt x="7" y="21"/>
                    <a:pt x="16" y="47"/>
                    <a:pt x="21" y="69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95" name="Freeform 633"/>
            <p:cNvSpPr/>
            <p:nvPr/>
          </p:nvSpPr>
          <p:spPr bwMode="auto">
            <a:xfrm>
              <a:off x="6283326" y="2874963"/>
              <a:ext cx="184150" cy="52388"/>
            </a:xfrm>
            <a:custGeom>
              <a:avLst/>
              <a:gdLst>
                <a:gd name="T0" fmla="*/ 0 w 49"/>
                <a:gd name="T1" fmla="*/ 12 h 14"/>
                <a:gd name="T2" fmla="*/ 49 w 49"/>
                <a:gd name="T3" fmla="*/ 5 h 14"/>
                <a:gd name="T4" fmla="*/ 10 w 49"/>
                <a:gd name="T5" fmla="*/ 9 h 14"/>
                <a:gd name="T6" fmla="*/ 45 w 49"/>
                <a:gd name="T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14">
                  <a:moveTo>
                    <a:pt x="0" y="12"/>
                  </a:moveTo>
                  <a:cubicBezTo>
                    <a:pt x="15" y="14"/>
                    <a:pt x="34" y="7"/>
                    <a:pt x="49" y="5"/>
                  </a:cubicBezTo>
                  <a:cubicBezTo>
                    <a:pt x="36" y="6"/>
                    <a:pt x="22" y="9"/>
                    <a:pt x="10" y="9"/>
                  </a:cubicBezTo>
                  <a:cubicBezTo>
                    <a:pt x="20" y="4"/>
                    <a:pt x="35" y="0"/>
                    <a:pt x="45" y="3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96" name="Freeform 634"/>
            <p:cNvSpPr/>
            <p:nvPr/>
          </p:nvSpPr>
          <p:spPr bwMode="auto">
            <a:xfrm>
              <a:off x="6434138" y="2916238"/>
              <a:ext cx="312738" cy="771525"/>
            </a:xfrm>
            <a:custGeom>
              <a:avLst/>
              <a:gdLst>
                <a:gd name="T0" fmla="*/ 0 w 83"/>
                <a:gd name="T1" fmla="*/ 0 h 204"/>
                <a:gd name="T2" fmla="*/ 78 w 83"/>
                <a:gd name="T3" fmla="*/ 204 h 204"/>
                <a:gd name="T4" fmla="*/ 42 w 83"/>
                <a:gd name="T5" fmla="*/ 90 h 204"/>
                <a:gd name="T6" fmla="*/ 7 w 83"/>
                <a:gd name="T7" fmla="*/ 2 h 204"/>
                <a:gd name="T8" fmla="*/ 56 w 83"/>
                <a:gd name="T9" fmla="*/ 106 h 204"/>
                <a:gd name="T10" fmla="*/ 83 w 83"/>
                <a:gd name="T11" fmla="*/ 203 h 204"/>
                <a:gd name="T12" fmla="*/ 59 w 83"/>
                <a:gd name="T13" fmla="*/ 131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204">
                  <a:moveTo>
                    <a:pt x="0" y="0"/>
                  </a:moveTo>
                  <a:cubicBezTo>
                    <a:pt x="39" y="63"/>
                    <a:pt x="51" y="137"/>
                    <a:pt x="78" y="204"/>
                  </a:cubicBezTo>
                  <a:cubicBezTo>
                    <a:pt x="68" y="166"/>
                    <a:pt x="54" y="127"/>
                    <a:pt x="42" y="90"/>
                  </a:cubicBezTo>
                  <a:cubicBezTo>
                    <a:pt x="33" y="61"/>
                    <a:pt x="11" y="32"/>
                    <a:pt x="7" y="2"/>
                  </a:cubicBezTo>
                  <a:cubicBezTo>
                    <a:pt x="24" y="38"/>
                    <a:pt x="43" y="68"/>
                    <a:pt x="56" y="106"/>
                  </a:cubicBezTo>
                  <a:cubicBezTo>
                    <a:pt x="67" y="138"/>
                    <a:pt x="73" y="172"/>
                    <a:pt x="83" y="203"/>
                  </a:cubicBezTo>
                  <a:cubicBezTo>
                    <a:pt x="69" y="182"/>
                    <a:pt x="64" y="155"/>
                    <a:pt x="59" y="131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97" name="Freeform 635"/>
            <p:cNvSpPr/>
            <p:nvPr/>
          </p:nvSpPr>
          <p:spPr bwMode="auto">
            <a:xfrm>
              <a:off x="6459538" y="2878138"/>
              <a:ext cx="76200" cy="166688"/>
            </a:xfrm>
            <a:custGeom>
              <a:avLst/>
              <a:gdLst>
                <a:gd name="T0" fmla="*/ 0 w 20"/>
                <a:gd name="T1" fmla="*/ 0 h 44"/>
                <a:gd name="T2" fmla="*/ 20 w 20"/>
                <a:gd name="T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44">
                  <a:moveTo>
                    <a:pt x="0" y="0"/>
                  </a:moveTo>
                  <a:cubicBezTo>
                    <a:pt x="9" y="12"/>
                    <a:pt x="15" y="30"/>
                    <a:pt x="20" y="44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98" name="Freeform 636"/>
            <p:cNvSpPr/>
            <p:nvPr/>
          </p:nvSpPr>
          <p:spPr bwMode="auto">
            <a:xfrm>
              <a:off x="6149976" y="3687763"/>
              <a:ext cx="563563" cy="193675"/>
            </a:xfrm>
            <a:custGeom>
              <a:avLst/>
              <a:gdLst>
                <a:gd name="T0" fmla="*/ 0 w 149"/>
                <a:gd name="T1" fmla="*/ 51 h 51"/>
                <a:gd name="T2" fmla="*/ 149 w 149"/>
                <a:gd name="T3" fmla="*/ 0 h 51"/>
                <a:gd name="T4" fmla="*/ 0 w 149"/>
                <a:gd name="T5" fmla="*/ 48 h 51"/>
                <a:gd name="T6" fmla="*/ 148 w 149"/>
                <a:gd name="T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51">
                  <a:moveTo>
                    <a:pt x="0" y="51"/>
                  </a:moveTo>
                  <a:cubicBezTo>
                    <a:pt x="45" y="49"/>
                    <a:pt x="108" y="25"/>
                    <a:pt x="149" y="0"/>
                  </a:cubicBezTo>
                  <a:cubicBezTo>
                    <a:pt x="104" y="29"/>
                    <a:pt x="51" y="39"/>
                    <a:pt x="0" y="48"/>
                  </a:cubicBezTo>
                  <a:cubicBezTo>
                    <a:pt x="46" y="29"/>
                    <a:pt x="106" y="26"/>
                    <a:pt x="148" y="1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99" name="Freeform 637"/>
            <p:cNvSpPr/>
            <p:nvPr/>
          </p:nvSpPr>
          <p:spPr bwMode="auto">
            <a:xfrm>
              <a:off x="6119813" y="3895726"/>
              <a:ext cx="68263" cy="7938"/>
            </a:xfrm>
            <a:custGeom>
              <a:avLst/>
              <a:gdLst>
                <a:gd name="T0" fmla="*/ 0 w 18"/>
                <a:gd name="T1" fmla="*/ 0 h 2"/>
                <a:gd name="T2" fmla="*/ 18 w 18"/>
                <a:gd name="T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" h="2">
                  <a:moveTo>
                    <a:pt x="0" y="0"/>
                  </a:moveTo>
                  <a:cubicBezTo>
                    <a:pt x="2" y="1"/>
                    <a:pt x="12" y="2"/>
                    <a:pt x="18" y="1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00" name="Freeform 638"/>
            <p:cNvSpPr/>
            <p:nvPr/>
          </p:nvSpPr>
          <p:spPr bwMode="auto">
            <a:xfrm>
              <a:off x="6037263" y="3725863"/>
              <a:ext cx="95250" cy="204788"/>
            </a:xfrm>
            <a:custGeom>
              <a:avLst/>
              <a:gdLst>
                <a:gd name="T0" fmla="*/ 12 w 25"/>
                <a:gd name="T1" fmla="*/ 39 h 54"/>
                <a:gd name="T2" fmla="*/ 22 w 25"/>
                <a:gd name="T3" fmla="*/ 54 h 54"/>
                <a:gd name="T4" fmla="*/ 12 w 25"/>
                <a:gd name="T5" fmla="*/ 34 h 54"/>
                <a:gd name="T6" fmla="*/ 23 w 25"/>
                <a:gd name="T7" fmla="*/ 47 h 54"/>
                <a:gd name="T8" fmla="*/ 10 w 25"/>
                <a:gd name="T9" fmla="*/ 29 h 54"/>
                <a:gd name="T10" fmla="*/ 25 w 25"/>
                <a:gd name="T11" fmla="*/ 42 h 54"/>
                <a:gd name="T12" fmla="*/ 4 w 25"/>
                <a:gd name="T13" fmla="*/ 23 h 54"/>
                <a:gd name="T14" fmla="*/ 17 w 25"/>
                <a:gd name="T15" fmla="*/ 31 h 54"/>
                <a:gd name="T16" fmla="*/ 0 w 25"/>
                <a:gd name="T17" fmla="*/ 13 h 54"/>
                <a:gd name="T18" fmla="*/ 13 w 25"/>
                <a:gd name="T19" fmla="*/ 20 h 54"/>
                <a:gd name="T20" fmla="*/ 2 w 25"/>
                <a:gd name="T21" fmla="*/ 6 h 54"/>
                <a:gd name="T22" fmla="*/ 11 w 25"/>
                <a:gd name="T23" fmla="*/ 13 h 54"/>
                <a:gd name="T24" fmla="*/ 1 w 25"/>
                <a:gd name="T25" fmla="*/ 0 h 54"/>
                <a:gd name="T26" fmla="*/ 7 w 25"/>
                <a:gd name="T27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54">
                  <a:moveTo>
                    <a:pt x="12" y="39"/>
                  </a:moveTo>
                  <a:cubicBezTo>
                    <a:pt x="14" y="44"/>
                    <a:pt x="19" y="49"/>
                    <a:pt x="22" y="54"/>
                  </a:cubicBezTo>
                  <a:cubicBezTo>
                    <a:pt x="20" y="47"/>
                    <a:pt x="15" y="40"/>
                    <a:pt x="12" y="34"/>
                  </a:cubicBezTo>
                  <a:cubicBezTo>
                    <a:pt x="15" y="40"/>
                    <a:pt x="20" y="43"/>
                    <a:pt x="23" y="47"/>
                  </a:cubicBezTo>
                  <a:cubicBezTo>
                    <a:pt x="22" y="41"/>
                    <a:pt x="13" y="35"/>
                    <a:pt x="10" y="29"/>
                  </a:cubicBezTo>
                  <a:cubicBezTo>
                    <a:pt x="13" y="34"/>
                    <a:pt x="20" y="37"/>
                    <a:pt x="25" y="42"/>
                  </a:cubicBezTo>
                  <a:cubicBezTo>
                    <a:pt x="20" y="35"/>
                    <a:pt x="12" y="27"/>
                    <a:pt x="4" y="23"/>
                  </a:cubicBezTo>
                  <a:cubicBezTo>
                    <a:pt x="8" y="26"/>
                    <a:pt x="13" y="28"/>
                    <a:pt x="17" y="31"/>
                  </a:cubicBezTo>
                  <a:cubicBezTo>
                    <a:pt x="14" y="24"/>
                    <a:pt x="5" y="19"/>
                    <a:pt x="0" y="13"/>
                  </a:cubicBezTo>
                  <a:cubicBezTo>
                    <a:pt x="4" y="16"/>
                    <a:pt x="9" y="18"/>
                    <a:pt x="13" y="20"/>
                  </a:cubicBezTo>
                  <a:cubicBezTo>
                    <a:pt x="10" y="15"/>
                    <a:pt x="6" y="10"/>
                    <a:pt x="2" y="6"/>
                  </a:cubicBezTo>
                  <a:cubicBezTo>
                    <a:pt x="5" y="9"/>
                    <a:pt x="8" y="11"/>
                    <a:pt x="11" y="13"/>
                  </a:cubicBezTo>
                  <a:cubicBezTo>
                    <a:pt x="10" y="8"/>
                    <a:pt x="6" y="3"/>
                    <a:pt x="1" y="0"/>
                  </a:cubicBezTo>
                  <a:cubicBezTo>
                    <a:pt x="2" y="4"/>
                    <a:pt x="4" y="6"/>
                    <a:pt x="7" y="8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01" name="Freeform 639"/>
            <p:cNvSpPr/>
            <p:nvPr/>
          </p:nvSpPr>
          <p:spPr bwMode="auto">
            <a:xfrm>
              <a:off x="6102351" y="3876676"/>
              <a:ext cx="96838" cy="30163"/>
            </a:xfrm>
            <a:custGeom>
              <a:avLst/>
              <a:gdLst>
                <a:gd name="T0" fmla="*/ 0 w 26"/>
                <a:gd name="T1" fmla="*/ 3 h 8"/>
                <a:gd name="T2" fmla="*/ 18 w 26"/>
                <a:gd name="T3" fmla="*/ 8 h 8"/>
                <a:gd name="T4" fmla="*/ 7 w 26"/>
                <a:gd name="T5" fmla="*/ 0 h 8"/>
                <a:gd name="T6" fmla="*/ 18 w 26"/>
                <a:gd name="T7" fmla="*/ 2 h 8"/>
                <a:gd name="T8" fmla="*/ 16 w 26"/>
                <a:gd name="T9" fmla="*/ 0 h 8"/>
                <a:gd name="T10" fmla="*/ 26 w 2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8">
                  <a:moveTo>
                    <a:pt x="0" y="3"/>
                  </a:moveTo>
                  <a:cubicBezTo>
                    <a:pt x="3" y="4"/>
                    <a:pt x="13" y="8"/>
                    <a:pt x="18" y="8"/>
                  </a:cubicBezTo>
                  <a:cubicBezTo>
                    <a:pt x="15" y="4"/>
                    <a:pt x="11" y="2"/>
                    <a:pt x="7" y="0"/>
                  </a:cubicBezTo>
                  <a:cubicBezTo>
                    <a:pt x="10" y="1"/>
                    <a:pt x="14" y="3"/>
                    <a:pt x="18" y="2"/>
                  </a:cubicBezTo>
                  <a:cubicBezTo>
                    <a:pt x="17" y="2"/>
                    <a:pt x="16" y="1"/>
                    <a:pt x="16" y="0"/>
                  </a:cubicBezTo>
                  <a:cubicBezTo>
                    <a:pt x="19" y="0"/>
                    <a:pt x="23" y="1"/>
                    <a:pt x="26" y="2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02" name="Freeform 640"/>
            <p:cNvSpPr/>
            <p:nvPr/>
          </p:nvSpPr>
          <p:spPr bwMode="auto">
            <a:xfrm>
              <a:off x="6573838" y="3673476"/>
              <a:ext cx="184150" cy="63500"/>
            </a:xfrm>
            <a:custGeom>
              <a:avLst/>
              <a:gdLst>
                <a:gd name="T0" fmla="*/ 0 w 49"/>
                <a:gd name="T1" fmla="*/ 17 h 17"/>
                <a:gd name="T2" fmla="*/ 23 w 49"/>
                <a:gd name="T3" fmla="*/ 16 h 17"/>
                <a:gd name="T4" fmla="*/ 13 w 49"/>
                <a:gd name="T5" fmla="*/ 11 h 17"/>
                <a:gd name="T6" fmla="*/ 27 w 49"/>
                <a:gd name="T7" fmla="*/ 14 h 17"/>
                <a:gd name="T8" fmla="*/ 21 w 49"/>
                <a:gd name="T9" fmla="*/ 8 h 17"/>
                <a:gd name="T10" fmla="*/ 35 w 49"/>
                <a:gd name="T11" fmla="*/ 10 h 17"/>
                <a:gd name="T12" fmla="*/ 29 w 49"/>
                <a:gd name="T13" fmla="*/ 4 h 17"/>
                <a:gd name="T14" fmla="*/ 40 w 49"/>
                <a:gd name="T15" fmla="*/ 7 h 17"/>
                <a:gd name="T16" fmla="*/ 33 w 49"/>
                <a:gd name="T17" fmla="*/ 0 h 17"/>
                <a:gd name="T18" fmla="*/ 49 w 49"/>
                <a:gd name="T1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17">
                  <a:moveTo>
                    <a:pt x="0" y="17"/>
                  </a:moveTo>
                  <a:cubicBezTo>
                    <a:pt x="6" y="17"/>
                    <a:pt x="16" y="16"/>
                    <a:pt x="23" y="16"/>
                  </a:cubicBezTo>
                  <a:cubicBezTo>
                    <a:pt x="20" y="15"/>
                    <a:pt x="16" y="13"/>
                    <a:pt x="13" y="11"/>
                  </a:cubicBezTo>
                  <a:cubicBezTo>
                    <a:pt x="17" y="12"/>
                    <a:pt x="22" y="14"/>
                    <a:pt x="27" y="14"/>
                  </a:cubicBezTo>
                  <a:cubicBezTo>
                    <a:pt x="25" y="12"/>
                    <a:pt x="23" y="10"/>
                    <a:pt x="21" y="8"/>
                  </a:cubicBezTo>
                  <a:cubicBezTo>
                    <a:pt x="25" y="8"/>
                    <a:pt x="30" y="9"/>
                    <a:pt x="35" y="10"/>
                  </a:cubicBezTo>
                  <a:cubicBezTo>
                    <a:pt x="33" y="9"/>
                    <a:pt x="31" y="5"/>
                    <a:pt x="29" y="4"/>
                  </a:cubicBezTo>
                  <a:cubicBezTo>
                    <a:pt x="33" y="4"/>
                    <a:pt x="37" y="5"/>
                    <a:pt x="40" y="7"/>
                  </a:cubicBezTo>
                  <a:cubicBezTo>
                    <a:pt x="38" y="5"/>
                    <a:pt x="35" y="3"/>
                    <a:pt x="33" y="0"/>
                  </a:cubicBezTo>
                  <a:cubicBezTo>
                    <a:pt x="39" y="0"/>
                    <a:pt x="44" y="3"/>
                    <a:pt x="49" y="4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03" name="Freeform 641"/>
            <p:cNvSpPr/>
            <p:nvPr/>
          </p:nvSpPr>
          <p:spPr bwMode="auto">
            <a:xfrm>
              <a:off x="6675438" y="3471863"/>
              <a:ext cx="63500" cy="166688"/>
            </a:xfrm>
            <a:custGeom>
              <a:avLst/>
              <a:gdLst>
                <a:gd name="T0" fmla="*/ 3 w 17"/>
                <a:gd name="T1" fmla="*/ 25 h 44"/>
                <a:gd name="T2" fmla="*/ 15 w 17"/>
                <a:gd name="T3" fmla="*/ 44 h 44"/>
                <a:gd name="T4" fmla="*/ 0 w 17"/>
                <a:gd name="T5" fmla="*/ 19 h 44"/>
                <a:gd name="T6" fmla="*/ 17 w 17"/>
                <a:gd name="T7" fmla="*/ 34 h 44"/>
                <a:gd name="T8" fmla="*/ 2 w 17"/>
                <a:gd name="T9" fmla="*/ 9 h 44"/>
                <a:gd name="T10" fmla="*/ 13 w 17"/>
                <a:gd name="T11" fmla="*/ 24 h 44"/>
                <a:gd name="T12" fmla="*/ 1 w 17"/>
                <a:gd name="T13" fmla="*/ 2 h 44"/>
                <a:gd name="T14" fmla="*/ 4 w 17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44">
                  <a:moveTo>
                    <a:pt x="3" y="25"/>
                  </a:moveTo>
                  <a:cubicBezTo>
                    <a:pt x="7" y="32"/>
                    <a:pt x="10" y="38"/>
                    <a:pt x="15" y="44"/>
                  </a:cubicBezTo>
                  <a:cubicBezTo>
                    <a:pt x="12" y="35"/>
                    <a:pt x="5" y="28"/>
                    <a:pt x="0" y="19"/>
                  </a:cubicBezTo>
                  <a:cubicBezTo>
                    <a:pt x="7" y="24"/>
                    <a:pt x="11" y="30"/>
                    <a:pt x="17" y="34"/>
                  </a:cubicBezTo>
                  <a:cubicBezTo>
                    <a:pt x="13" y="26"/>
                    <a:pt x="3" y="17"/>
                    <a:pt x="2" y="9"/>
                  </a:cubicBezTo>
                  <a:cubicBezTo>
                    <a:pt x="7" y="13"/>
                    <a:pt x="10" y="18"/>
                    <a:pt x="13" y="24"/>
                  </a:cubicBezTo>
                  <a:cubicBezTo>
                    <a:pt x="9" y="17"/>
                    <a:pt x="4" y="10"/>
                    <a:pt x="1" y="2"/>
                  </a:cubicBezTo>
                  <a:cubicBezTo>
                    <a:pt x="2" y="0"/>
                    <a:pt x="3" y="2"/>
                    <a:pt x="4" y="1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04" name="Freeform 642"/>
            <p:cNvSpPr/>
            <p:nvPr/>
          </p:nvSpPr>
          <p:spPr bwMode="auto">
            <a:xfrm>
              <a:off x="6604001" y="3271838"/>
              <a:ext cx="60325" cy="136525"/>
            </a:xfrm>
            <a:custGeom>
              <a:avLst/>
              <a:gdLst>
                <a:gd name="T0" fmla="*/ 5 w 16"/>
                <a:gd name="T1" fmla="*/ 26 h 36"/>
                <a:gd name="T2" fmla="*/ 16 w 16"/>
                <a:gd name="T3" fmla="*/ 36 h 36"/>
                <a:gd name="T4" fmla="*/ 4 w 16"/>
                <a:gd name="T5" fmla="*/ 19 h 36"/>
                <a:gd name="T6" fmla="*/ 16 w 16"/>
                <a:gd name="T7" fmla="*/ 30 h 36"/>
                <a:gd name="T8" fmla="*/ 1 w 16"/>
                <a:gd name="T9" fmla="*/ 9 h 36"/>
                <a:gd name="T10" fmla="*/ 12 w 16"/>
                <a:gd name="T11" fmla="*/ 20 h 36"/>
                <a:gd name="T12" fmla="*/ 0 w 16"/>
                <a:gd name="T13" fmla="*/ 0 h 36"/>
                <a:gd name="T14" fmla="*/ 7 w 16"/>
                <a:gd name="T15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36">
                  <a:moveTo>
                    <a:pt x="5" y="26"/>
                  </a:moveTo>
                  <a:cubicBezTo>
                    <a:pt x="8" y="30"/>
                    <a:pt x="13" y="32"/>
                    <a:pt x="16" y="36"/>
                  </a:cubicBezTo>
                  <a:cubicBezTo>
                    <a:pt x="14" y="31"/>
                    <a:pt x="7" y="25"/>
                    <a:pt x="4" y="19"/>
                  </a:cubicBezTo>
                  <a:cubicBezTo>
                    <a:pt x="8" y="22"/>
                    <a:pt x="13" y="25"/>
                    <a:pt x="16" y="30"/>
                  </a:cubicBezTo>
                  <a:cubicBezTo>
                    <a:pt x="12" y="23"/>
                    <a:pt x="6" y="16"/>
                    <a:pt x="1" y="9"/>
                  </a:cubicBezTo>
                  <a:cubicBezTo>
                    <a:pt x="5" y="12"/>
                    <a:pt x="8" y="16"/>
                    <a:pt x="12" y="20"/>
                  </a:cubicBezTo>
                  <a:cubicBezTo>
                    <a:pt x="8" y="13"/>
                    <a:pt x="4" y="7"/>
                    <a:pt x="0" y="0"/>
                  </a:cubicBezTo>
                  <a:cubicBezTo>
                    <a:pt x="2" y="3"/>
                    <a:pt x="5" y="6"/>
                    <a:pt x="7" y="8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05" name="Freeform 643"/>
            <p:cNvSpPr/>
            <p:nvPr/>
          </p:nvSpPr>
          <p:spPr bwMode="auto">
            <a:xfrm>
              <a:off x="5946776" y="3498851"/>
              <a:ext cx="90488" cy="212725"/>
            </a:xfrm>
            <a:custGeom>
              <a:avLst/>
              <a:gdLst>
                <a:gd name="T0" fmla="*/ 8 w 24"/>
                <a:gd name="T1" fmla="*/ 40 h 56"/>
                <a:gd name="T2" fmla="*/ 24 w 24"/>
                <a:gd name="T3" fmla="*/ 56 h 56"/>
                <a:gd name="T4" fmla="*/ 0 w 24"/>
                <a:gd name="T5" fmla="*/ 26 h 56"/>
                <a:gd name="T6" fmla="*/ 20 w 24"/>
                <a:gd name="T7" fmla="*/ 41 h 56"/>
                <a:gd name="T8" fmla="*/ 1 w 24"/>
                <a:gd name="T9" fmla="*/ 11 h 56"/>
                <a:gd name="T10" fmla="*/ 11 w 24"/>
                <a:gd name="T11" fmla="*/ 25 h 56"/>
                <a:gd name="T12" fmla="*/ 0 w 24"/>
                <a:gd name="T13" fmla="*/ 2 h 56"/>
                <a:gd name="T14" fmla="*/ 1 w 24"/>
                <a:gd name="T15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56">
                  <a:moveTo>
                    <a:pt x="8" y="40"/>
                  </a:moveTo>
                  <a:cubicBezTo>
                    <a:pt x="10" y="44"/>
                    <a:pt x="19" y="52"/>
                    <a:pt x="24" y="56"/>
                  </a:cubicBezTo>
                  <a:cubicBezTo>
                    <a:pt x="19" y="46"/>
                    <a:pt x="9" y="33"/>
                    <a:pt x="0" y="26"/>
                  </a:cubicBezTo>
                  <a:cubicBezTo>
                    <a:pt x="6" y="31"/>
                    <a:pt x="13" y="37"/>
                    <a:pt x="20" y="41"/>
                  </a:cubicBezTo>
                  <a:cubicBezTo>
                    <a:pt x="17" y="32"/>
                    <a:pt x="8" y="17"/>
                    <a:pt x="1" y="11"/>
                  </a:cubicBezTo>
                  <a:cubicBezTo>
                    <a:pt x="3" y="17"/>
                    <a:pt x="8" y="20"/>
                    <a:pt x="11" y="25"/>
                  </a:cubicBezTo>
                  <a:cubicBezTo>
                    <a:pt x="7" y="18"/>
                    <a:pt x="2" y="10"/>
                    <a:pt x="0" y="2"/>
                  </a:cubicBezTo>
                  <a:cubicBezTo>
                    <a:pt x="0" y="0"/>
                    <a:pt x="0" y="2"/>
                    <a:pt x="1" y="2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06" name="Freeform 644"/>
            <p:cNvSpPr/>
            <p:nvPr/>
          </p:nvSpPr>
          <p:spPr bwMode="auto">
            <a:xfrm>
              <a:off x="6138863" y="3101976"/>
              <a:ext cx="204788" cy="68263"/>
            </a:xfrm>
            <a:custGeom>
              <a:avLst/>
              <a:gdLst>
                <a:gd name="T0" fmla="*/ 0 w 54"/>
                <a:gd name="T1" fmla="*/ 15 h 18"/>
                <a:gd name="T2" fmla="*/ 54 w 54"/>
                <a:gd name="T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" h="18">
                  <a:moveTo>
                    <a:pt x="0" y="15"/>
                  </a:moveTo>
                  <a:cubicBezTo>
                    <a:pt x="17" y="18"/>
                    <a:pt x="41" y="6"/>
                    <a:pt x="54" y="0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07" name="Freeform 645"/>
            <p:cNvSpPr/>
            <p:nvPr/>
          </p:nvSpPr>
          <p:spPr bwMode="auto">
            <a:xfrm>
              <a:off x="6165851" y="3132138"/>
              <a:ext cx="207963" cy="76200"/>
            </a:xfrm>
            <a:custGeom>
              <a:avLst/>
              <a:gdLst>
                <a:gd name="T0" fmla="*/ 0 w 55"/>
                <a:gd name="T1" fmla="*/ 20 h 20"/>
                <a:gd name="T2" fmla="*/ 32 w 55"/>
                <a:gd name="T3" fmla="*/ 10 h 20"/>
                <a:gd name="T4" fmla="*/ 55 w 55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20">
                  <a:moveTo>
                    <a:pt x="0" y="20"/>
                  </a:moveTo>
                  <a:cubicBezTo>
                    <a:pt x="10" y="16"/>
                    <a:pt x="22" y="15"/>
                    <a:pt x="32" y="10"/>
                  </a:cubicBezTo>
                  <a:cubicBezTo>
                    <a:pt x="40" y="7"/>
                    <a:pt x="47" y="3"/>
                    <a:pt x="55" y="0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08" name="Freeform 646"/>
            <p:cNvSpPr/>
            <p:nvPr/>
          </p:nvSpPr>
          <p:spPr bwMode="auto">
            <a:xfrm>
              <a:off x="6199188" y="3200401"/>
              <a:ext cx="193675" cy="60325"/>
            </a:xfrm>
            <a:custGeom>
              <a:avLst/>
              <a:gdLst>
                <a:gd name="T0" fmla="*/ 0 w 51"/>
                <a:gd name="T1" fmla="*/ 16 h 16"/>
                <a:gd name="T2" fmla="*/ 51 w 51"/>
                <a:gd name="T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" h="16">
                  <a:moveTo>
                    <a:pt x="0" y="16"/>
                  </a:moveTo>
                  <a:cubicBezTo>
                    <a:pt x="15" y="8"/>
                    <a:pt x="35" y="5"/>
                    <a:pt x="51" y="0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09" name="Freeform 647"/>
            <p:cNvSpPr/>
            <p:nvPr/>
          </p:nvSpPr>
          <p:spPr bwMode="auto">
            <a:xfrm>
              <a:off x="6237288" y="3290888"/>
              <a:ext cx="200025" cy="65088"/>
            </a:xfrm>
            <a:custGeom>
              <a:avLst/>
              <a:gdLst>
                <a:gd name="T0" fmla="*/ 0 w 53"/>
                <a:gd name="T1" fmla="*/ 17 h 17"/>
                <a:gd name="T2" fmla="*/ 53 w 53"/>
                <a:gd name="T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3" h="17">
                  <a:moveTo>
                    <a:pt x="0" y="17"/>
                  </a:moveTo>
                  <a:cubicBezTo>
                    <a:pt x="17" y="14"/>
                    <a:pt x="37" y="7"/>
                    <a:pt x="53" y="0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10" name="Freeform 648"/>
            <p:cNvSpPr/>
            <p:nvPr/>
          </p:nvSpPr>
          <p:spPr bwMode="auto">
            <a:xfrm>
              <a:off x="6256338" y="3340101"/>
              <a:ext cx="200025" cy="79375"/>
            </a:xfrm>
            <a:custGeom>
              <a:avLst/>
              <a:gdLst>
                <a:gd name="T0" fmla="*/ 0 w 53"/>
                <a:gd name="T1" fmla="*/ 21 h 21"/>
                <a:gd name="T2" fmla="*/ 53 w 53"/>
                <a:gd name="T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3" h="21">
                  <a:moveTo>
                    <a:pt x="0" y="21"/>
                  </a:moveTo>
                  <a:cubicBezTo>
                    <a:pt x="15" y="14"/>
                    <a:pt x="36" y="6"/>
                    <a:pt x="53" y="0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11" name="Freeform 649"/>
            <p:cNvSpPr/>
            <p:nvPr/>
          </p:nvSpPr>
          <p:spPr bwMode="auto">
            <a:xfrm>
              <a:off x="6275388" y="3400426"/>
              <a:ext cx="200025" cy="68263"/>
            </a:xfrm>
            <a:custGeom>
              <a:avLst/>
              <a:gdLst>
                <a:gd name="T0" fmla="*/ 0 w 53"/>
                <a:gd name="T1" fmla="*/ 18 h 18"/>
                <a:gd name="T2" fmla="*/ 53 w 53"/>
                <a:gd name="T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3" h="18">
                  <a:moveTo>
                    <a:pt x="0" y="18"/>
                  </a:moveTo>
                  <a:cubicBezTo>
                    <a:pt x="19" y="15"/>
                    <a:pt x="36" y="5"/>
                    <a:pt x="53" y="0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12" name="Freeform 650"/>
            <p:cNvSpPr/>
            <p:nvPr/>
          </p:nvSpPr>
          <p:spPr bwMode="auto">
            <a:xfrm>
              <a:off x="6308726" y="3498851"/>
              <a:ext cx="204788" cy="65088"/>
            </a:xfrm>
            <a:custGeom>
              <a:avLst/>
              <a:gdLst>
                <a:gd name="T0" fmla="*/ 0 w 54"/>
                <a:gd name="T1" fmla="*/ 17 h 17"/>
                <a:gd name="T2" fmla="*/ 54 w 54"/>
                <a:gd name="T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" h="17">
                  <a:moveTo>
                    <a:pt x="0" y="17"/>
                  </a:moveTo>
                  <a:cubicBezTo>
                    <a:pt x="16" y="9"/>
                    <a:pt x="37" y="7"/>
                    <a:pt x="54" y="0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13" name="Freeform 651"/>
            <p:cNvSpPr/>
            <p:nvPr/>
          </p:nvSpPr>
          <p:spPr bwMode="auto">
            <a:xfrm>
              <a:off x="6327776" y="3540126"/>
              <a:ext cx="219075" cy="79375"/>
            </a:xfrm>
            <a:custGeom>
              <a:avLst/>
              <a:gdLst>
                <a:gd name="T0" fmla="*/ 0 w 58"/>
                <a:gd name="T1" fmla="*/ 19 h 21"/>
                <a:gd name="T2" fmla="*/ 58 w 58"/>
                <a:gd name="T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21">
                  <a:moveTo>
                    <a:pt x="0" y="19"/>
                  </a:moveTo>
                  <a:cubicBezTo>
                    <a:pt x="20" y="21"/>
                    <a:pt x="39" y="1"/>
                    <a:pt x="58" y="0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14" name="Freeform 652"/>
            <p:cNvSpPr/>
            <p:nvPr/>
          </p:nvSpPr>
          <p:spPr bwMode="auto">
            <a:xfrm>
              <a:off x="6338888" y="3608388"/>
              <a:ext cx="207963" cy="65088"/>
            </a:xfrm>
            <a:custGeom>
              <a:avLst/>
              <a:gdLst>
                <a:gd name="T0" fmla="*/ 0 w 55"/>
                <a:gd name="T1" fmla="*/ 17 h 17"/>
                <a:gd name="T2" fmla="*/ 55 w 55"/>
                <a:gd name="T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5" h="17">
                  <a:moveTo>
                    <a:pt x="0" y="17"/>
                  </a:moveTo>
                  <a:cubicBezTo>
                    <a:pt x="20" y="16"/>
                    <a:pt x="37" y="6"/>
                    <a:pt x="55" y="0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15" name="Freeform 653"/>
            <p:cNvSpPr/>
            <p:nvPr/>
          </p:nvSpPr>
          <p:spPr bwMode="auto">
            <a:xfrm>
              <a:off x="6034088" y="3457576"/>
              <a:ext cx="79375" cy="19050"/>
            </a:xfrm>
            <a:custGeom>
              <a:avLst/>
              <a:gdLst>
                <a:gd name="T0" fmla="*/ 0 w 21"/>
                <a:gd name="T1" fmla="*/ 2 h 5"/>
                <a:gd name="T2" fmla="*/ 20 w 21"/>
                <a:gd name="T3" fmla="*/ 4 h 5"/>
                <a:gd name="T4" fmla="*/ 5 w 21"/>
                <a:gd name="T5" fmla="*/ 0 h 5"/>
                <a:gd name="T6" fmla="*/ 21 w 21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5">
                  <a:moveTo>
                    <a:pt x="0" y="2"/>
                  </a:moveTo>
                  <a:cubicBezTo>
                    <a:pt x="7" y="2"/>
                    <a:pt x="13" y="5"/>
                    <a:pt x="20" y="4"/>
                  </a:cubicBezTo>
                  <a:cubicBezTo>
                    <a:pt x="16" y="2"/>
                    <a:pt x="10" y="0"/>
                    <a:pt x="5" y="0"/>
                  </a:cubicBezTo>
                  <a:cubicBezTo>
                    <a:pt x="10" y="0"/>
                    <a:pt x="17" y="2"/>
                    <a:pt x="21" y="5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16" name="Freeform 654"/>
            <p:cNvSpPr/>
            <p:nvPr/>
          </p:nvSpPr>
          <p:spPr bwMode="auto">
            <a:xfrm>
              <a:off x="6119813" y="3332163"/>
              <a:ext cx="46038" cy="155575"/>
            </a:xfrm>
            <a:custGeom>
              <a:avLst/>
              <a:gdLst>
                <a:gd name="T0" fmla="*/ 0 w 12"/>
                <a:gd name="T1" fmla="*/ 37 h 41"/>
                <a:gd name="T2" fmla="*/ 12 w 12"/>
                <a:gd name="T3" fmla="*/ 0 h 41"/>
                <a:gd name="T4" fmla="*/ 1 w 12"/>
                <a:gd name="T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41">
                  <a:moveTo>
                    <a:pt x="0" y="37"/>
                  </a:moveTo>
                  <a:cubicBezTo>
                    <a:pt x="2" y="25"/>
                    <a:pt x="9" y="12"/>
                    <a:pt x="12" y="0"/>
                  </a:cubicBezTo>
                  <a:cubicBezTo>
                    <a:pt x="10" y="15"/>
                    <a:pt x="7" y="27"/>
                    <a:pt x="1" y="41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17" name="Freeform 655"/>
            <p:cNvSpPr/>
            <p:nvPr/>
          </p:nvSpPr>
          <p:spPr bwMode="auto">
            <a:xfrm>
              <a:off x="5992813" y="3189288"/>
              <a:ext cx="66675" cy="123825"/>
            </a:xfrm>
            <a:custGeom>
              <a:avLst/>
              <a:gdLst>
                <a:gd name="T0" fmla="*/ 18 w 18"/>
                <a:gd name="T1" fmla="*/ 0 h 33"/>
                <a:gd name="T2" fmla="*/ 0 w 18"/>
                <a:gd name="T3" fmla="*/ 12 h 33"/>
                <a:gd name="T4" fmla="*/ 12 w 18"/>
                <a:gd name="T5" fmla="*/ 33 h 33"/>
                <a:gd name="T6" fmla="*/ 3 w 18"/>
                <a:gd name="T7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3">
                  <a:moveTo>
                    <a:pt x="18" y="0"/>
                  </a:moveTo>
                  <a:cubicBezTo>
                    <a:pt x="12" y="4"/>
                    <a:pt x="6" y="8"/>
                    <a:pt x="0" y="12"/>
                  </a:cubicBezTo>
                  <a:cubicBezTo>
                    <a:pt x="3" y="19"/>
                    <a:pt x="8" y="26"/>
                    <a:pt x="12" y="33"/>
                  </a:cubicBezTo>
                  <a:cubicBezTo>
                    <a:pt x="7" y="27"/>
                    <a:pt x="6" y="19"/>
                    <a:pt x="3" y="11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18" name="Freeform 656"/>
            <p:cNvSpPr/>
            <p:nvPr/>
          </p:nvSpPr>
          <p:spPr bwMode="auto">
            <a:xfrm>
              <a:off x="6059488" y="3397251"/>
              <a:ext cx="79375" cy="139700"/>
            </a:xfrm>
            <a:custGeom>
              <a:avLst/>
              <a:gdLst>
                <a:gd name="T0" fmla="*/ 10 w 21"/>
                <a:gd name="T1" fmla="*/ 37 h 37"/>
                <a:gd name="T2" fmla="*/ 2 w 21"/>
                <a:gd name="T3" fmla="*/ 10 h 37"/>
                <a:gd name="T4" fmla="*/ 21 w 21"/>
                <a:gd name="T5" fmla="*/ 0 h 37"/>
                <a:gd name="T6" fmla="*/ 3 w 21"/>
                <a:gd name="T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7">
                  <a:moveTo>
                    <a:pt x="10" y="37"/>
                  </a:moveTo>
                  <a:cubicBezTo>
                    <a:pt x="6" y="32"/>
                    <a:pt x="0" y="16"/>
                    <a:pt x="2" y="10"/>
                  </a:cubicBezTo>
                  <a:cubicBezTo>
                    <a:pt x="3" y="5"/>
                    <a:pt x="16" y="1"/>
                    <a:pt x="21" y="0"/>
                  </a:cubicBezTo>
                  <a:cubicBezTo>
                    <a:pt x="15" y="2"/>
                    <a:pt x="9" y="6"/>
                    <a:pt x="3" y="8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19" name="Freeform 657"/>
            <p:cNvSpPr/>
            <p:nvPr/>
          </p:nvSpPr>
          <p:spPr bwMode="auto">
            <a:xfrm>
              <a:off x="6138863" y="3578226"/>
              <a:ext cx="84138" cy="128588"/>
            </a:xfrm>
            <a:custGeom>
              <a:avLst/>
              <a:gdLst>
                <a:gd name="T0" fmla="*/ 10 w 22"/>
                <a:gd name="T1" fmla="*/ 34 h 34"/>
                <a:gd name="T2" fmla="*/ 0 w 22"/>
                <a:gd name="T3" fmla="*/ 8 h 34"/>
                <a:gd name="T4" fmla="*/ 22 w 22"/>
                <a:gd name="T5" fmla="*/ 0 h 34"/>
                <a:gd name="T6" fmla="*/ 5 w 22"/>
                <a:gd name="T7" fmla="*/ 9 h 34"/>
                <a:gd name="T8" fmla="*/ 4 w 22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4">
                  <a:moveTo>
                    <a:pt x="10" y="34"/>
                  </a:moveTo>
                  <a:cubicBezTo>
                    <a:pt x="5" y="31"/>
                    <a:pt x="2" y="14"/>
                    <a:pt x="0" y="8"/>
                  </a:cubicBezTo>
                  <a:cubicBezTo>
                    <a:pt x="6" y="4"/>
                    <a:pt x="15" y="2"/>
                    <a:pt x="22" y="0"/>
                  </a:cubicBezTo>
                  <a:cubicBezTo>
                    <a:pt x="17" y="3"/>
                    <a:pt x="9" y="4"/>
                    <a:pt x="5" y="9"/>
                  </a:cubicBezTo>
                  <a:cubicBezTo>
                    <a:pt x="2" y="13"/>
                    <a:pt x="4" y="15"/>
                    <a:pt x="4" y="20"/>
                  </a:cubicBezTo>
                </a:path>
              </a:pathLst>
            </a:custGeom>
            <a:noFill/>
            <a:ln w="3175" cap="rnd">
              <a:solidFill>
                <a:srgbClr val="6666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469" name="文本框 468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488" name="组合 487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487" name="图片 48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485" name="文本框 484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01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/>
    </p:bldLst>
  </p:timing>
</p:sld>
</file>

<file path=ppt/slides/slide5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文本框 94"/>
          <p:cNvSpPr txBox="1"/>
          <p:nvPr/>
        </p:nvSpPr>
        <p:spPr>
          <a:xfrm>
            <a:off x="7410954" y="2965298"/>
            <a:ext cx="320375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pPr/>
            <a:r>
              <a:rPr lang="en-US" altLang="zh-CN" sz="1800" dirty="0">
                <a:solidFill>
                  <a:schemeClr val="tx1"/>
                </a:solidFill>
                <a:latin typeface="+mn-ea"/>
                <a:ea typeface="+mn-ea"/>
              </a:rPr>
              <a:t>A designer can use text text to simulate what text will will look look like. </a:t>
            </a:r>
          </a:p>
        </p:txBody>
      </p:sp>
      <p:sp>
        <p:nvSpPr>
          <p:cNvPr id="96" name="文本框 95"/>
          <p:cNvSpPr txBox="1"/>
          <p:nvPr/>
        </p:nvSpPr>
        <p:spPr>
          <a:xfrm>
            <a:off x="7410954" y="3817037"/>
            <a:ext cx="320375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pPr/>
            <a:r>
              <a:rPr lang="en-US" altLang="zh-CN" sz="1800" dirty="0">
                <a:solidFill>
                  <a:schemeClr val="tx1"/>
                </a:solidFill>
                <a:latin typeface="+mn-ea"/>
                <a:ea typeface="+mn-ea"/>
              </a:rPr>
              <a:t>A designer can use text text to simulate what text will will look look like. </a:t>
            </a:r>
          </a:p>
        </p:txBody>
      </p:sp>
      <p:sp>
        <p:nvSpPr>
          <p:cNvPr id="97" name="文本框 96"/>
          <p:cNvSpPr txBox="1"/>
          <p:nvPr/>
        </p:nvSpPr>
        <p:spPr>
          <a:xfrm>
            <a:off x="7410954" y="4668775"/>
            <a:ext cx="320375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pPr/>
            <a:r>
              <a:rPr lang="en-US" altLang="zh-CN" sz="1800" dirty="0">
                <a:solidFill>
                  <a:schemeClr val="tx1"/>
                </a:solidFill>
                <a:latin typeface="+mn-ea"/>
                <a:ea typeface="+mn-ea"/>
              </a:rPr>
              <a:t>A designer can use text text to simulate what text will will look look like. </a:t>
            </a:r>
          </a:p>
        </p:txBody>
      </p:sp>
      <p:sp>
        <p:nvSpPr>
          <p:cNvPr id="98" name="矩形 45"/>
          <p:cNvSpPr>
            <a:spLocks noChangeArrowheads="1"/>
          </p:cNvSpPr>
          <p:nvPr/>
        </p:nvSpPr>
        <p:spPr bwMode="auto">
          <a:xfrm>
            <a:off x="7232622" y="2411596"/>
            <a:ext cx="310276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/>
            <a:r>
              <a:rPr lang="en-US" altLang="zh-CN" sz="1800" dirty="0">
                <a:latin typeface="+mn-ea"/>
                <a:sym typeface="宋体" pitchFamily="2" charset="-122"/>
              </a:rPr>
              <a:t>ADD YOUR TILE HERE</a:t>
            </a:r>
            <a:endParaRPr lang="zh-CN" altLang="en-US" sz="1800" dirty="0">
              <a:latin typeface="+mn-ea"/>
              <a:sym typeface="宋体" pitchFamily="2" charset="-122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1055440" y="2341299"/>
            <a:ext cx="139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>
                <a:latin typeface="+mn-ea"/>
              </a:rPr>
              <a:t>Keywords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1055440" y="3255482"/>
            <a:ext cx="139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>
                <a:latin typeface="+mn-ea"/>
              </a:rPr>
              <a:t>Keywords</a:t>
            </a:r>
          </a:p>
        </p:txBody>
      </p:sp>
      <p:sp>
        <p:nvSpPr>
          <p:cNvPr id="103" name="文本框 102"/>
          <p:cNvSpPr txBox="1"/>
          <p:nvPr/>
        </p:nvSpPr>
        <p:spPr>
          <a:xfrm>
            <a:off x="1055440" y="4098157"/>
            <a:ext cx="139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>
                <a:latin typeface="+mn-ea"/>
              </a:rPr>
              <a:t>Keywords</a:t>
            </a:r>
          </a:p>
        </p:txBody>
      </p:sp>
      <p:sp>
        <p:nvSpPr>
          <p:cNvPr id="105" name="文本框 104"/>
          <p:cNvSpPr txBox="1"/>
          <p:nvPr/>
        </p:nvSpPr>
        <p:spPr>
          <a:xfrm>
            <a:off x="1055440" y="4977319"/>
            <a:ext cx="139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>
                <a:latin typeface="+mn-ea"/>
              </a:rPr>
              <a:t>Keywords</a:t>
            </a:r>
          </a:p>
        </p:txBody>
      </p:sp>
      <p:grpSp>
        <p:nvGrpSpPr>
          <p:cNvPr id="134" name="组合 133"/>
          <p:cNvGrpSpPr/>
          <p:nvPr/>
        </p:nvGrpSpPr>
        <p:grpSpPr>
          <a:xfrm>
            <a:off x="2426686" y="2330603"/>
            <a:ext cx="4560777" cy="521116"/>
            <a:chOff x="2426686" y="2330603"/>
            <a:chExt cx="4560777" cy="521116"/>
          </a:xfrm>
        </p:grpSpPr>
        <p:sp>
          <p:nvSpPr>
            <p:cNvPr id="107" name="Freeform 30"/>
            <p:cNvSpPr>
              <a:spLocks noEditPoints="1"/>
            </p:cNvSpPr>
            <p:nvPr/>
          </p:nvSpPr>
          <p:spPr bwMode="auto">
            <a:xfrm>
              <a:off x="2426686" y="2377385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6057547" y="2330603"/>
              <a:ext cx="929916" cy="521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/>
              <a:r>
                <a:rPr lang="en-US" altLang="zh-CN" sz="2800" dirty="0">
                  <a:latin typeface="+mn-ea"/>
                </a:rPr>
                <a:t>4.5</a:t>
              </a:r>
              <a:endParaRPr lang="zh-CN" altLang="en-US" sz="2800" dirty="0">
                <a:latin typeface="+mn-ea"/>
              </a:endParaRPr>
            </a:p>
          </p:txBody>
        </p:sp>
        <p:sp>
          <p:nvSpPr>
            <p:cNvPr id="108" name="Freeform 30"/>
            <p:cNvSpPr>
              <a:spLocks noEditPoints="1"/>
            </p:cNvSpPr>
            <p:nvPr/>
          </p:nvSpPr>
          <p:spPr bwMode="auto">
            <a:xfrm>
              <a:off x="2917327" y="2377385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09" name="Freeform 30"/>
            <p:cNvSpPr>
              <a:spLocks noEditPoints="1"/>
            </p:cNvSpPr>
            <p:nvPr/>
          </p:nvSpPr>
          <p:spPr bwMode="auto">
            <a:xfrm>
              <a:off x="3416844" y="2377385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10" name="Freeform 30"/>
            <p:cNvSpPr>
              <a:spLocks noEditPoints="1"/>
            </p:cNvSpPr>
            <p:nvPr/>
          </p:nvSpPr>
          <p:spPr bwMode="auto">
            <a:xfrm>
              <a:off x="3875969" y="2379456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11" name="Freeform 30"/>
            <p:cNvSpPr>
              <a:spLocks noEditPoints="1"/>
            </p:cNvSpPr>
            <p:nvPr/>
          </p:nvSpPr>
          <p:spPr bwMode="auto">
            <a:xfrm>
              <a:off x="4366610" y="2379456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12" name="Freeform 30"/>
            <p:cNvSpPr>
              <a:spLocks noEditPoints="1"/>
            </p:cNvSpPr>
            <p:nvPr/>
          </p:nvSpPr>
          <p:spPr bwMode="auto">
            <a:xfrm>
              <a:off x="4866127" y="2379456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13" name="Freeform 30"/>
            <p:cNvSpPr>
              <a:spLocks noEditPoints="1"/>
            </p:cNvSpPr>
            <p:nvPr/>
          </p:nvSpPr>
          <p:spPr bwMode="auto">
            <a:xfrm>
              <a:off x="5378326" y="2366740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426686" y="3233669"/>
            <a:ext cx="3941799" cy="532233"/>
            <a:chOff x="2426686" y="3233669"/>
            <a:chExt cx="3941799" cy="532233"/>
          </a:xfrm>
        </p:grpSpPr>
        <p:sp>
          <p:nvSpPr>
            <p:cNvPr id="102" name="文本框 101"/>
            <p:cNvSpPr txBox="1"/>
            <p:nvPr/>
          </p:nvSpPr>
          <p:spPr>
            <a:xfrm>
              <a:off x="5438569" y="3244786"/>
              <a:ext cx="929916" cy="521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/>
              <a:r>
                <a:rPr lang="en-US" altLang="zh-CN" sz="2800" dirty="0">
                  <a:latin typeface="+mn-ea"/>
                </a:rPr>
                <a:t>4</a:t>
              </a:r>
              <a:endParaRPr lang="zh-CN" altLang="en-US" sz="2800" dirty="0">
                <a:latin typeface="+mn-ea"/>
              </a:endParaRPr>
            </a:p>
          </p:txBody>
        </p:sp>
        <p:sp>
          <p:nvSpPr>
            <p:cNvPr id="114" name="Freeform 30"/>
            <p:cNvSpPr>
              <a:spLocks noEditPoints="1"/>
            </p:cNvSpPr>
            <p:nvPr/>
          </p:nvSpPr>
          <p:spPr bwMode="auto">
            <a:xfrm>
              <a:off x="2426686" y="3233669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15" name="Freeform 30"/>
            <p:cNvSpPr>
              <a:spLocks noEditPoints="1"/>
            </p:cNvSpPr>
            <p:nvPr/>
          </p:nvSpPr>
          <p:spPr bwMode="auto">
            <a:xfrm>
              <a:off x="2917327" y="3233669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16" name="Freeform 30"/>
            <p:cNvSpPr>
              <a:spLocks noEditPoints="1"/>
            </p:cNvSpPr>
            <p:nvPr/>
          </p:nvSpPr>
          <p:spPr bwMode="auto">
            <a:xfrm>
              <a:off x="3416844" y="3233669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17" name="Freeform 30"/>
            <p:cNvSpPr>
              <a:spLocks noEditPoints="1"/>
            </p:cNvSpPr>
            <p:nvPr/>
          </p:nvSpPr>
          <p:spPr bwMode="auto">
            <a:xfrm>
              <a:off x="3875969" y="3235740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18" name="Freeform 30"/>
            <p:cNvSpPr>
              <a:spLocks noEditPoints="1"/>
            </p:cNvSpPr>
            <p:nvPr/>
          </p:nvSpPr>
          <p:spPr bwMode="auto">
            <a:xfrm>
              <a:off x="4366610" y="3235740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19" name="Freeform 30"/>
            <p:cNvSpPr>
              <a:spLocks noEditPoints="1"/>
            </p:cNvSpPr>
            <p:nvPr/>
          </p:nvSpPr>
          <p:spPr bwMode="auto">
            <a:xfrm>
              <a:off x="4866127" y="3235740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426686" y="4117305"/>
            <a:ext cx="3322826" cy="521116"/>
            <a:chOff x="2426686" y="4117305"/>
            <a:chExt cx="3322826" cy="521116"/>
          </a:xfrm>
        </p:grpSpPr>
        <p:sp>
          <p:nvSpPr>
            <p:cNvPr id="104" name="文本框 103"/>
            <p:cNvSpPr txBox="1"/>
            <p:nvPr/>
          </p:nvSpPr>
          <p:spPr>
            <a:xfrm>
              <a:off x="4819596" y="4117305"/>
              <a:ext cx="929916" cy="521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/>
              <a:r>
                <a:rPr lang="en-US" altLang="zh-CN" sz="2800" dirty="0">
                  <a:latin typeface="+mn-ea"/>
                </a:rPr>
                <a:t>3.5</a:t>
              </a:r>
              <a:endParaRPr lang="zh-CN" altLang="en-US" sz="2800" dirty="0">
                <a:latin typeface="+mn-ea"/>
              </a:endParaRPr>
            </a:p>
          </p:txBody>
        </p:sp>
        <p:sp>
          <p:nvSpPr>
            <p:cNvPr id="120" name="Freeform 30"/>
            <p:cNvSpPr>
              <a:spLocks noEditPoints="1"/>
            </p:cNvSpPr>
            <p:nvPr/>
          </p:nvSpPr>
          <p:spPr bwMode="auto">
            <a:xfrm>
              <a:off x="2426686" y="4118945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21" name="Freeform 30"/>
            <p:cNvSpPr>
              <a:spLocks noEditPoints="1"/>
            </p:cNvSpPr>
            <p:nvPr/>
          </p:nvSpPr>
          <p:spPr bwMode="auto">
            <a:xfrm>
              <a:off x="2917327" y="4118945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22" name="Freeform 30"/>
            <p:cNvSpPr>
              <a:spLocks noEditPoints="1"/>
            </p:cNvSpPr>
            <p:nvPr/>
          </p:nvSpPr>
          <p:spPr bwMode="auto">
            <a:xfrm>
              <a:off x="3416844" y="4118945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23" name="Freeform 30"/>
            <p:cNvSpPr>
              <a:spLocks noEditPoints="1"/>
            </p:cNvSpPr>
            <p:nvPr/>
          </p:nvSpPr>
          <p:spPr bwMode="auto">
            <a:xfrm>
              <a:off x="3875969" y="4121016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24" name="Freeform 30"/>
            <p:cNvSpPr>
              <a:spLocks noEditPoints="1"/>
            </p:cNvSpPr>
            <p:nvPr/>
          </p:nvSpPr>
          <p:spPr bwMode="auto">
            <a:xfrm>
              <a:off x="4366610" y="4121016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454724" y="4990947"/>
            <a:ext cx="4431683" cy="521116"/>
            <a:chOff x="2454724" y="4990947"/>
            <a:chExt cx="4431683" cy="521116"/>
          </a:xfrm>
          <a:solidFill>
            <a:srgbClr val="42B6A1"/>
          </a:solidFill>
        </p:grpSpPr>
        <p:sp>
          <p:nvSpPr>
            <p:cNvPr id="106" name="文本框 105"/>
            <p:cNvSpPr txBox="1"/>
            <p:nvPr/>
          </p:nvSpPr>
          <p:spPr>
            <a:xfrm>
              <a:off x="5956491" y="4990947"/>
              <a:ext cx="929916" cy="521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/>
              <a:r>
                <a:rPr lang="en-US" altLang="zh-CN" sz="2800" dirty="0">
                  <a:latin typeface="+mn-ea"/>
                </a:rPr>
                <a:t>4.5</a:t>
              </a:r>
              <a:endParaRPr lang="zh-CN" altLang="en-US" sz="2800" dirty="0">
                <a:latin typeface="+mn-ea"/>
              </a:endParaRPr>
            </a:p>
          </p:txBody>
        </p:sp>
        <p:sp>
          <p:nvSpPr>
            <p:cNvPr id="125" name="Freeform 30"/>
            <p:cNvSpPr>
              <a:spLocks noEditPoints="1"/>
            </p:cNvSpPr>
            <p:nvPr/>
          </p:nvSpPr>
          <p:spPr bwMode="auto">
            <a:xfrm>
              <a:off x="2454724" y="4994418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26" name="Freeform 30"/>
            <p:cNvSpPr>
              <a:spLocks noEditPoints="1"/>
            </p:cNvSpPr>
            <p:nvPr/>
          </p:nvSpPr>
          <p:spPr bwMode="auto">
            <a:xfrm>
              <a:off x="2945365" y="4994418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27" name="Freeform 30"/>
            <p:cNvSpPr>
              <a:spLocks noEditPoints="1"/>
            </p:cNvSpPr>
            <p:nvPr/>
          </p:nvSpPr>
          <p:spPr bwMode="auto">
            <a:xfrm>
              <a:off x="3444882" y="4994418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28" name="Freeform 30"/>
            <p:cNvSpPr>
              <a:spLocks noEditPoints="1"/>
            </p:cNvSpPr>
            <p:nvPr/>
          </p:nvSpPr>
          <p:spPr bwMode="auto">
            <a:xfrm>
              <a:off x="3904007" y="4996489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29" name="Freeform 30"/>
            <p:cNvSpPr>
              <a:spLocks noEditPoints="1"/>
            </p:cNvSpPr>
            <p:nvPr/>
          </p:nvSpPr>
          <p:spPr bwMode="auto">
            <a:xfrm>
              <a:off x="4394648" y="4996489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30" name="Freeform 30"/>
            <p:cNvSpPr>
              <a:spLocks noEditPoints="1"/>
            </p:cNvSpPr>
            <p:nvPr/>
          </p:nvSpPr>
          <p:spPr bwMode="auto">
            <a:xfrm>
              <a:off x="4894165" y="4996489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  <p:sp>
          <p:nvSpPr>
            <p:cNvPr id="131" name="Freeform 30"/>
            <p:cNvSpPr>
              <a:spLocks noEditPoints="1"/>
            </p:cNvSpPr>
            <p:nvPr/>
          </p:nvSpPr>
          <p:spPr bwMode="auto">
            <a:xfrm>
              <a:off x="5393682" y="4994418"/>
              <a:ext cx="452407" cy="448943"/>
            </a:xfrm>
            <a:custGeom>
              <a:avLst/>
              <a:gdLst>
                <a:gd name="T0" fmla="*/ 10 w 31"/>
                <a:gd name="T1" fmla="*/ 19 h 30"/>
                <a:gd name="T2" fmla="*/ 11 w 31"/>
                <a:gd name="T3" fmla="*/ 0 h 30"/>
                <a:gd name="T4" fmla="*/ 28 w 31"/>
                <a:gd name="T5" fmla="*/ 8 h 30"/>
                <a:gd name="T6" fmla="*/ 26 w 31"/>
                <a:gd name="T7" fmla="*/ 27 h 30"/>
                <a:gd name="T8" fmla="*/ 23 w 31"/>
                <a:gd name="T9" fmla="*/ 25 h 30"/>
                <a:gd name="T10" fmla="*/ 22 w 31"/>
                <a:gd name="T11" fmla="*/ 21 h 30"/>
                <a:gd name="T12" fmla="*/ 29 w 31"/>
                <a:gd name="T13" fmla="*/ 9 h 30"/>
                <a:gd name="T14" fmla="*/ 22 w 31"/>
                <a:gd name="T15" fmla="*/ 24 h 30"/>
                <a:gd name="T16" fmla="*/ 21 w 31"/>
                <a:gd name="T17" fmla="*/ 22 h 30"/>
                <a:gd name="T18" fmla="*/ 28 w 31"/>
                <a:gd name="T19" fmla="*/ 10 h 30"/>
                <a:gd name="T20" fmla="*/ 24 w 31"/>
                <a:gd name="T21" fmla="*/ 14 h 30"/>
                <a:gd name="T22" fmla="*/ 21 w 31"/>
                <a:gd name="T23" fmla="*/ 18 h 30"/>
                <a:gd name="T24" fmla="*/ 24 w 31"/>
                <a:gd name="T25" fmla="*/ 14 h 30"/>
                <a:gd name="T26" fmla="*/ 20 w 31"/>
                <a:gd name="T27" fmla="*/ 19 h 30"/>
                <a:gd name="T28" fmla="*/ 19 w 31"/>
                <a:gd name="T29" fmla="*/ 20 h 30"/>
                <a:gd name="T30" fmla="*/ 22 w 31"/>
                <a:gd name="T31" fmla="*/ 14 h 30"/>
                <a:gd name="T32" fmla="*/ 23 w 31"/>
                <a:gd name="T33" fmla="*/ 10 h 30"/>
                <a:gd name="T34" fmla="*/ 17 w 31"/>
                <a:gd name="T35" fmla="*/ 22 h 30"/>
                <a:gd name="T36" fmla="*/ 20 w 31"/>
                <a:gd name="T37" fmla="*/ 16 h 30"/>
                <a:gd name="T38" fmla="*/ 16 w 31"/>
                <a:gd name="T39" fmla="*/ 19 h 30"/>
                <a:gd name="T40" fmla="*/ 19 w 31"/>
                <a:gd name="T41" fmla="*/ 12 h 30"/>
                <a:gd name="T42" fmla="*/ 17 w 31"/>
                <a:gd name="T43" fmla="*/ 18 h 30"/>
                <a:gd name="T44" fmla="*/ 21 w 31"/>
                <a:gd name="T45" fmla="*/ 11 h 30"/>
                <a:gd name="T46" fmla="*/ 21 w 31"/>
                <a:gd name="T47" fmla="*/ 10 h 30"/>
                <a:gd name="T48" fmla="*/ 15 w 31"/>
                <a:gd name="T49" fmla="*/ 23 h 30"/>
                <a:gd name="T50" fmla="*/ 16 w 31"/>
                <a:gd name="T51" fmla="*/ 20 h 30"/>
                <a:gd name="T52" fmla="*/ 15 w 31"/>
                <a:gd name="T53" fmla="*/ 13 h 30"/>
                <a:gd name="T54" fmla="*/ 11 w 31"/>
                <a:gd name="T55" fmla="*/ 28 h 30"/>
                <a:gd name="T56" fmla="*/ 17 w 31"/>
                <a:gd name="T57" fmla="*/ 13 h 30"/>
                <a:gd name="T58" fmla="*/ 17 w 31"/>
                <a:gd name="T59" fmla="*/ 17 h 30"/>
                <a:gd name="T60" fmla="*/ 14 w 31"/>
                <a:gd name="T61" fmla="*/ 23 h 30"/>
                <a:gd name="T62" fmla="*/ 19 w 31"/>
                <a:gd name="T63" fmla="*/ 11 h 30"/>
                <a:gd name="T64" fmla="*/ 12 w 31"/>
                <a:gd name="T65" fmla="*/ 26 h 30"/>
                <a:gd name="T66" fmla="*/ 11 w 31"/>
                <a:gd name="T67" fmla="*/ 27 h 30"/>
                <a:gd name="T68" fmla="*/ 11 w 31"/>
                <a:gd name="T69" fmla="*/ 23 h 30"/>
                <a:gd name="T70" fmla="*/ 12 w 31"/>
                <a:gd name="T71" fmla="*/ 20 h 30"/>
                <a:gd name="T72" fmla="*/ 17 w 31"/>
                <a:gd name="T73" fmla="*/ 10 h 30"/>
                <a:gd name="T74" fmla="*/ 11 w 31"/>
                <a:gd name="T75" fmla="*/ 13 h 30"/>
                <a:gd name="T76" fmla="*/ 15 w 31"/>
                <a:gd name="T77" fmla="*/ 8 h 30"/>
                <a:gd name="T78" fmla="*/ 11 w 31"/>
                <a:gd name="T79" fmla="*/ 16 h 30"/>
                <a:gd name="T80" fmla="*/ 11 w 31"/>
                <a:gd name="T81" fmla="*/ 15 h 30"/>
                <a:gd name="T82" fmla="*/ 11 w 31"/>
                <a:gd name="T83" fmla="*/ 11 h 30"/>
                <a:gd name="T84" fmla="*/ 10 w 31"/>
                <a:gd name="T85" fmla="*/ 18 h 30"/>
                <a:gd name="T86" fmla="*/ 14 w 31"/>
                <a:gd name="T87" fmla="*/ 9 h 30"/>
                <a:gd name="T88" fmla="*/ 11 w 31"/>
                <a:gd name="T89" fmla="*/ 12 h 30"/>
                <a:gd name="T90" fmla="*/ 12 w 31"/>
                <a:gd name="T91" fmla="*/ 7 h 30"/>
                <a:gd name="T92" fmla="*/ 12 w 31"/>
                <a:gd name="T93" fmla="*/ 4 h 30"/>
                <a:gd name="T94" fmla="*/ 10 w 31"/>
                <a:gd name="T95" fmla="*/ 14 h 30"/>
                <a:gd name="T96" fmla="*/ 10 w 31"/>
                <a:gd name="T97" fmla="*/ 15 h 30"/>
                <a:gd name="T98" fmla="*/ 10 w 31"/>
                <a:gd name="T99" fmla="*/ 12 h 30"/>
                <a:gd name="T100" fmla="*/ 12 w 31"/>
                <a:gd name="T101" fmla="*/ 7 h 30"/>
                <a:gd name="T102" fmla="*/ 9 w 31"/>
                <a:gd name="T103" fmla="*/ 11 h 30"/>
                <a:gd name="T104" fmla="*/ 5 w 31"/>
                <a:gd name="T105" fmla="*/ 11 h 30"/>
                <a:gd name="T106" fmla="*/ 12 w 31"/>
                <a:gd name="T107" fmla="*/ 2 h 30"/>
                <a:gd name="T108" fmla="*/ 1 w 31"/>
                <a:gd name="T10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16" y="23"/>
                  </a:moveTo>
                  <a:cubicBezTo>
                    <a:pt x="14" y="25"/>
                    <a:pt x="13" y="27"/>
                    <a:pt x="11" y="30"/>
                  </a:cubicBezTo>
                  <a:cubicBezTo>
                    <a:pt x="10" y="30"/>
                    <a:pt x="10" y="28"/>
                    <a:pt x="10" y="28"/>
                  </a:cubicBezTo>
                  <a:cubicBezTo>
                    <a:pt x="10" y="25"/>
                    <a:pt x="10" y="22"/>
                    <a:pt x="10" y="19"/>
                  </a:cubicBezTo>
                  <a:cubicBezTo>
                    <a:pt x="8" y="18"/>
                    <a:pt x="6" y="17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3" y="10"/>
                    <a:pt x="7" y="10"/>
                    <a:pt x="11" y="10"/>
                  </a:cubicBezTo>
                  <a:cubicBezTo>
                    <a:pt x="11" y="7"/>
                    <a:pt x="11" y="4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5" y="6"/>
                    <a:pt x="16" y="7"/>
                  </a:cubicBezTo>
                  <a:cubicBezTo>
                    <a:pt x="16" y="8"/>
                    <a:pt x="17" y="8"/>
                    <a:pt x="17" y="9"/>
                  </a:cubicBezTo>
                  <a:cubicBezTo>
                    <a:pt x="21" y="9"/>
                    <a:pt x="24" y="9"/>
                    <a:pt x="28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28" y="12"/>
                    <a:pt x="27" y="13"/>
                  </a:cubicBezTo>
                  <a:cubicBezTo>
                    <a:pt x="25" y="14"/>
                    <a:pt x="23" y="16"/>
                    <a:pt x="22" y="17"/>
                  </a:cubicBezTo>
                  <a:cubicBezTo>
                    <a:pt x="23" y="20"/>
                    <a:pt x="25" y="23"/>
                    <a:pt x="26" y="27"/>
                  </a:cubicBezTo>
                  <a:cubicBezTo>
                    <a:pt x="26" y="27"/>
                    <a:pt x="25" y="27"/>
                    <a:pt x="24" y="26"/>
                  </a:cubicBezTo>
                  <a:cubicBezTo>
                    <a:pt x="22" y="25"/>
                    <a:pt x="19" y="25"/>
                    <a:pt x="16" y="23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23" y="26"/>
                    <a:pt x="24" y="25"/>
                    <a:pt x="25" y="26"/>
                  </a:cubicBezTo>
                  <a:lnTo>
                    <a:pt x="24" y="25"/>
                  </a:lnTo>
                  <a:close/>
                  <a:moveTo>
                    <a:pt x="22" y="2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3" y="23"/>
                    <a:pt x="23" y="21"/>
                    <a:pt x="22" y="20"/>
                  </a:cubicBezTo>
                  <a:close/>
                  <a:moveTo>
                    <a:pt x="29" y="9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close/>
                  <a:moveTo>
                    <a:pt x="18" y="22"/>
                  </a:moveTo>
                  <a:cubicBezTo>
                    <a:pt x="19" y="22"/>
                    <a:pt x="21" y="24"/>
                    <a:pt x="22" y="24"/>
                  </a:cubicBezTo>
                  <a:cubicBezTo>
                    <a:pt x="21" y="23"/>
                    <a:pt x="19" y="22"/>
                    <a:pt x="18" y="22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3"/>
                    <a:pt x="22" y="23"/>
                  </a:cubicBezTo>
                  <a:cubicBezTo>
                    <a:pt x="22" y="22"/>
                    <a:pt x="22" y="22"/>
                    <a:pt x="21" y="22"/>
                  </a:cubicBezTo>
                  <a:close/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7" y="10"/>
                    <a:pt x="28" y="10"/>
                    <a:pt x="27" y="9"/>
                  </a:cubicBezTo>
                  <a:close/>
                  <a:moveTo>
                    <a:pt x="24" y="14"/>
                  </a:moveTo>
                  <a:cubicBezTo>
                    <a:pt x="24" y="13"/>
                    <a:pt x="25" y="13"/>
                    <a:pt x="25" y="13"/>
                  </a:cubicBezTo>
                  <a:cubicBezTo>
                    <a:pt x="25" y="12"/>
                    <a:pt x="24" y="13"/>
                    <a:pt x="24" y="14"/>
                  </a:cubicBez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10"/>
                    <a:pt x="26" y="10"/>
                  </a:cubicBezTo>
                  <a:close/>
                  <a:moveTo>
                    <a:pt x="21" y="18"/>
                  </a:moveTo>
                  <a:cubicBezTo>
                    <a:pt x="21" y="18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23" y="14"/>
                  </a:moveTo>
                  <a:cubicBezTo>
                    <a:pt x="23" y="15"/>
                    <a:pt x="23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lose/>
                  <a:moveTo>
                    <a:pt x="20" y="19"/>
                  </a:moveTo>
                  <a:cubicBezTo>
                    <a:pt x="21" y="20"/>
                    <a:pt x="21" y="20"/>
                    <a:pt x="21" y="20"/>
                  </a:cubicBezTo>
                  <a:lnTo>
                    <a:pt x="20" y="19"/>
                  </a:ln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8" y="20"/>
                  </a:cubicBezTo>
                  <a:cubicBezTo>
                    <a:pt x="19" y="20"/>
                    <a:pt x="20" y="21"/>
                    <a:pt x="20" y="20"/>
                  </a:cubicBezTo>
                  <a:lnTo>
                    <a:pt x="19" y="20"/>
                  </a:lnTo>
                  <a:close/>
                  <a:moveTo>
                    <a:pt x="22" y="14"/>
                  </a:moveTo>
                  <a:cubicBezTo>
                    <a:pt x="22" y="14"/>
                    <a:pt x="21" y="13"/>
                    <a:pt x="21" y="14"/>
                  </a:cubicBezTo>
                  <a:cubicBezTo>
                    <a:pt x="21" y="14"/>
                    <a:pt x="22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22" y="12"/>
                  </a:moveTo>
                  <a:cubicBezTo>
                    <a:pt x="22" y="13"/>
                    <a:pt x="23" y="13"/>
                    <a:pt x="23" y="12"/>
                  </a:cubicBezTo>
                  <a:cubicBezTo>
                    <a:pt x="23" y="12"/>
                    <a:pt x="22" y="12"/>
                    <a:pt x="22" y="12"/>
                  </a:cubicBezTo>
                  <a:close/>
                  <a:moveTo>
                    <a:pt x="23" y="10"/>
                  </a:move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lose/>
                  <a:moveTo>
                    <a:pt x="17" y="22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2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16" y="19"/>
                  </a:moveTo>
                  <a:cubicBezTo>
                    <a:pt x="17" y="19"/>
                    <a:pt x="17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6" y="18"/>
                    <a:pt x="16" y="19"/>
                  </a:cubicBez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1" y="13"/>
                  </a:cubicBezTo>
                  <a:cubicBezTo>
                    <a:pt x="20" y="12"/>
                    <a:pt x="20" y="12"/>
                    <a:pt x="19" y="12"/>
                  </a:cubicBezTo>
                  <a:close/>
                  <a:moveTo>
                    <a:pt x="17" y="17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lnTo>
                    <a:pt x="17" y="17"/>
                  </a:lnTo>
                  <a:close/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lose/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1" y="10"/>
                  </a:lnTo>
                  <a:close/>
                  <a:moveTo>
                    <a:pt x="15" y="22"/>
                  </a:moveTo>
                  <a:cubicBezTo>
                    <a:pt x="15" y="22"/>
                    <a:pt x="14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2" y="18"/>
                  </a:moveTo>
                  <a:cubicBezTo>
                    <a:pt x="13" y="20"/>
                    <a:pt x="15" y="20"/>
                    <a:pt x="16" y="20"/>
                  </a:cubicBezTo>
                  <a:cubicBezTo>
                    <a:pt x="15" y="19"/>
                    <a:pt x="13" y="17"/>
                    <a:pt x="12" y="18"/>
                  </a:cubicBezTo>
                  <a:close/>
                  <a:moveTo>
                    <a:pt x="15" y="13"/>
                  </a:moveTo>
                  <a:cubicBezTo>
                    <a:pt x="16" y="14"/>
                    <a:pt x="18" y="15"/>
                    <a:pt x="19" y="15"/>
                  </a:cubicBezTo>
                  <a:cubicBezTo>
                    <a:pt x="18" y="14"/>
                    <a:pt x="16" y="13"/>
                    <a:pt x="15" y="1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0" y="27"/>
                    <a:pt x="11" y="28"/>
                  </a:cubicBezTo>
                  <a:cubicBezTo>
                    <a:pt x="11" y="27"/>
                    <a:pt x="13" y="26"/>
                    <a:pt x="13" y="25"/>
                  </a:cubicBezTo>
                  <a:close/>
                  <a:moveTo>
                    <a:pt x="17" y="13"/>
                  </a:moveTo>
                  <a:cubicBezTo>
                    <a:pt x="18" y="13"/>
                    <a:pt x="18" y="14"/>
                    <a:pt x="19" y="14"/>
                  </a:cubicBezTo>
                  <a:cubicBezTo>
                    <a:pt x="18" y="14"/>
                    <a:pt x="18" y="13"/>
                    <a:pt x="17" y="13"/>
                  </a:cubicBezTo>
                  <a:close/>
                  <a:moveTo>
                    <a:pt x="14" y="16"/>
                  </a:moveTo>
                  <a:cubicBezTo>
                    <a:pt x="14" y="16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5" y="16"/>
                    <a:pt x="14" y="16"/>
                  </a:cubicBezTo>
                  <a:close/>
                  <a:moveTo>
                    <a:pt x="12" y="22"/>
                  </a:moveTo>
                  <a:cubicBezTo>
                    <a:pt x="12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2" y="22"/>
                  </a:cubicBezTo>
                  <a:close/>
                  <a:moveTo>
                    <a:pt x="19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11" y="24"/>
                  </a:moveTo>
                  <a:cubicBezTo>
                    <a:pt x="10" y="25"/>
                    <a:pt x="11" y="25"/>
                    <a:pt x="11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lose/>
                  <a:moveTo>
                    <a:pt x="11" y="26"/>
                  </a:moveTo>
                  <a:cubicBezTo>
                    <a:pt x="11" y="27"/>
                    <a:pt x="11" y="27"/>
                    <a:pt x="11" y="27"/>
                  </a:cubicBezTo>
                  <a:lnTo>
                    <a:pt x="11" y="26"/>
                  </a:lnTo>
                  <a:close/>
                  <a:moveTo>
                    <a:pt x="11" y="22"/>
                  </a:moveTo>
                  <a:cubicBezTo>
                    <a:pt x="11" y="23"/>
                    <a:pt x="10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lose/>
                  <a:moveTo>
                    <a:pt x="11" y="20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1" y="13"/>
                  </a:moveTo>
                  <a:cubicBezTo>
                    <a:pt x="12" y="14"/>
                    <a:pt x="14" y="15"/>
                    <a:pt x="15" y="14"/>
                  </a:cubicBezTo>
                  <a:cubicBezTo>
                    <a:pt x="13" y="14"/>
                    <a:pt x="12" y="13"/>
                    <a:pt x="11" y="13"/>
                  </a:cubicBezTo>
                  <a:close/>
                  <a:moveTo>
                    <a:pt x="11" y="18"/>
                  </a:moveTo>
                  <a:cubicBezTo>
                    <a:pt x="10" y="19"/>
                    <a:pt x="11" y="19"/>
                    <a:pt x="12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5" y="8"/>
                  </a:moveTo>
                  <a:cubicBezTo>
                    <a:pt x="15" y="8"/>
                    <a:pt x="16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  <a:moveTo>
                    <a:pt x="11" y="16"/>
                  </a:moveTo>
                  <a:cubicBezTo>
                    <a:pt x="11" y="17"/>
                    <a:pt x="12" y="18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lose/>
                  <a:moveTo>
                    <a:pt x="11" y="14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6"/>
                  </a:cubicBezTo>
                  <a:cubicBezTo>
                    <a:pt x="12" y="15"/>
                    <a:pt x="12" y="14"/>
                    <a:pt x="11" y="14"/>
                  </a:cubicBezTo>
                  <a:close/>
                  <a:moveTo>
                    <a:pt x="13" y="11"/>
                  </a:moveTo>
                  <a:cubicBezTo>
                    <a:pt x="12" y="11"/>
                    <a:pt x="12" y="11"/>
                    <a:pt x="11" y="11"/>
                  </a:cubicBezTo>
                  <a:cubicBezTo>
                    <a:pt x="12" y="12"/>
                    <a:pt x="14" y="13"/>
                    <a:pt x="14" y="12"/>
                  </a:cubicBezTo>
                  <a:cubicBezTo>
                    <a:pt x="14" y="12"/>
                    <a:pt x="13" y="11"/>
                    <a:pt x="13" y="11"/>
                  </a:cubicBezTo>
                  <a:close/>
                  <a:moveTo>
                    <a:pt x="8" y="17"/>
                  </a:moveTo>
                  <a:cubicBezTo>
                    <a:pt x="8" y="17"/>
                    <a:pt x="10" y="18"/>
                    <a:pt x="10" y="18"/>
                  </a:cubicBezTo>
                  <a:cubicBezTo>
                    <a:pt x="9" y="18"/>
                    <a:pt x="9" y="17"/>
                    <a:pt x="8" y="17"/>
                  </a:cubicBezTo>
                  <a:close/>
                  <a:moveTo>
                    <a:pt x="14" y="9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1" y="12"/>
                  </a:lnTo>
                  <a:close/>
                  <a:moveTo>
                    <a:pt x="12" y="7"/>
                  </a:moveTo>
                  <a:cubicBezTo>
                    <a:pt x="11" y="8"/>
                    <a:pt x="12" y="8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9"/>
                    <a:pt x="13" y="8"/>
                    <a:pt x="12" y="7"/>
                  </a:cubicBezTo>
                  <a:close/>
                  <a:moveTo>
                    <a:pt x="12" y="4"/>
                  </a:moveTo>
                  <a:cubicBezTo>
                    <a:pt x="11" y="5"/>
                    <a:pt x="13" y="6"/>
                    <a:pt x="14" y="7"/>
                  </a:cubicBezTo>
                  <a:cubicBezTo>
                    <a:pt x="14" y="6"/>
                    <a:pt x="13" y="5"/>
                    <a:pt x="12" y="4"/>
                  </a:cubicBezTo>
                  <a:close/>
                  <a:moveTo>
                    <a:pt x="8" y="13"/>
                  </a:move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8" y="14"/>
                  </a:moveTo>
                  <a:cubicBezTo>
                    <a:pt x="8" y="14"/>
                    <a:pt x="9" y="15"/>
                    <a:pt x="10" y="15"/>
                  </a:cubicBezTo>
                  <a:cubicBezTo>
                    <a:pt x="9" y="14"/>
                    <a:pt x="9" y="13"/>
                    <a:pt x="8" y="14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lose/>
                  <a:moveTo>
                    <a:pt x="12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lose/>
                  <a:moveTo>
                    <a:pt x="5" y="11"/>
                  </a:moveTo>
                  <a:cubicBezTo>
                    <a:pt x="6" y="12"/>
                    <a:pt x="7" y="13"/>
                    <a:pt x="8" y="12"/>
                  </a:cubicBezTo>
                  <a:cubicBezTo>
                    <a:pt x="7" y="12"/>
                    <a:pt x="5" y="11"/>
                    <a:pt x="5" y="11"/>
                  </a:cubicBezTo>
                  <a:close/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3" y="12"/>
                  </a:moveTo>
                  <a:cubicBezTo>
                    <a:pt x="4" y="13"/>
                    <a:pt x="4" y="13"/>
                    <a:pt x="4" y="13"/>
                  </a:cubicBezTo>
                  <a:lnTo>
                    <a:pt x="3" y="12"/>
                  </a:ln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1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+mn-ea"/>
              </a:endParaRPr>
            </a:p>
          </p:txBody>
        </p:sp>
      </p:grpSp>
      <p:sp>
        <p:nvSpPr>
          <p:cNvPr id="132" name="Freeform 5"/>
          <p:cNvSpPr/>
          <p:nvPr/>
        </p:nvSpPr>
        <p:spPr bwMode="auto">
          <a:xfrm>
            <a:off x="7101346" y="2766792"/>
            <a:ext cx="3223945" cy="79407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n-ea"/>
            </a:endParaRPr>
          </a:p>
        </p:txBody>
      </p:sp>
      <p:sp>
        <p:nvSpPr>
          <p:cNvPr id="133" name="Freeform 5"/>
          <p:cNvSpPr/>
          <p:nvPr/>
        </p:nvSpPr>
        <p:spPr bwMode="auto">
          <a:xfrm rot="5400000">
            <a:off x="5644907" y="3888841"/>
            <a:ext cx="3223945" cy="79407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n-ea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149" name="组合 148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150" name="图片 1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151" name="文本框 150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01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5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5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99" grpId="0"/>
      <p:bldP spid="101" grpId="0"/>
      <p:bldP spid="103" grpId="0"/>
      <p:bldP spid="105" grpId="0"/>
      <p:bldP spid="132" grpId="0" animBg="1"/>
      <p:bldP spid="133" grpId="0" animBg="1"/>
      <p:bldP spid="148" grpId="0"/>
    </p:bldLst>
  </p:timing>
</p:sld>
</file>

<file path=ppt/slides/slide6.xml><?xml version="1.0" encoding="utf-8"?>
<p:sld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文本框 61"/>
          <p:cNvSpPr txBox="1">
            <a:spLocks noChangeArrowheads="1"/>
          </p:cNvSpPr>
          <p:nvPr/>
        </p:nvSpPr>
        <p:spPr bwMode="auto">
          <a:xfrm>
            <a:off x="2481263" y="2301875"/>
            <a:ext cx="1766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/>
            <a:r>
              <a:rPr lang="zh-CN" altLang="en-US" sz="2400" b="1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Enter a subheading</a:t>
            </a:r>
          </a:p>
        </p:txBody>
      </p:sp>
      <p:sp>
        <p:nvSpPr>
          <p:cNvPr id="86" name="文本框 62"/>
          <p:cNvSpPr txBox="1">
            <a:spLocks noChangeArrowheads="1"/>
          </p:cNvSpPr>
          <p:nvPr/>
        </p:nvSpPr>
        <p:spPr bwMode="auto">
          <a:xfrm>
            <a:off x="2484438" y="2990850"/>
            <a:ext cx="34083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/>
            <a:r>
              <a:rPr lang="zh-CN" altLang="en-US" sz="16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16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1321486" y="2496768"/>
            <a:ext cx="1025525" cy="1239838"/>
            <a:chOff x="1321486" y="2496768"/>
            <a:chExt cx="1025525" cy="1239838"/>
          </a:xfrm>
        </p:grpSpPr>
        <p:sp>
          <p:nvSpPr>
            <p:cNvPr id="88" name="椭圆 31"/>
            <p:cNvSpPr/>
            <p:nvPr/>
          </p:nvSpPr>
          <p:spPr>
            <a:xfrm>
              <a:off x="1321486" y="2496768"/>
              <a:ext cx="1025525" cy="123983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8575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800" noProof="1">
                <a:solidFill>
                  <a:srgbClr val="605448"/>
                </a:solidFill>
                <a:cs typeface="+mn-ea"/>
                <a:sym typeface="+mn-lt"/>
              </a:endParaRPr>
            </a:p>
          </p:txBody>
        </p:sp>
        <p:sp>
          <p:nvSpPr>
            <p:cNvPr id="89" name="矩形 71"/>
            <p:cNvSpPr>
              <a:spLocks noChangeArrowheads="1"/>
            </p:cNvSpPr>
            <p:nvPr/>
          </p:nvSpPr>
          <p:spPr bwMode="auto">
            <a:xfrm>
              <a:off x="1603374" y="2932113"/>
              <a:ext cx="641351" cy="708025"/>
            </a:xfrm>
            <a:prstGeom prst="rect">
              <a:avLst/>
            </a:prstGeom>
            <a:noFill/>
            <a:ln w="28575" cap="rnd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800" dirty="0">
                  <a:solidFill>
                    <a:srgbClr val="605448"/>
                  </a:solidFill>
                  <a:latin typeface="+mn-lt"/>
                  <a:ea typeface="+mn-ea"/>
                  <a:cs typeface="+mn-ea"/>
                  <a:sym typeface="+mn-lt"/>
                </a:rPr>
                <a:t>01</a:t>
              </a:r>
              <a:endParaRPr lang="zh-CN" altLang="en-US" sz="1800" dirty="0">
                <a:solidFill>
                  <a:srgbClr val="605448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90" name="组合 5"/>
            <p:cNvGrpSpPr/>
            <p:nvPr/>
          </p:nvGrpSpPr>
          <p:grpSpPr bwMode="auto">
            <a:xfrm>
              <a:off x="1584325" y="2544763"/>
              <a:ext cx="536575" cy="473075"/>
              <a:chOff x="7509111" y="2144857"/>
              <a:chExt cx="1157049" cy="1019200"/>
            </a:xfrm>
          </p:grpSpPr>
          <p:sp>
            <p:nvSpPr>
              <p:cNvPr id="91" name="任意多边形 90"/>
              <p:cNvSpPr/>
              <p:nvPr/>
            </p:nvSpPr>
            <p:spPr>
              <a:xfrm>
                <a:off x="7509111" y="2363746"/>
                <a:ext cx="1157049" cy="800311"/>
              </a:xfrm>
              <a:custGeom>
                <a:avLst/>
                <a:gdLst>
                  <a:gd name="connsiteX0" fmla="*/ 582519 w 1166674"/>
                  <a:gd name="connsiteY0" fmla="*/ 223878 h 732468"/>
                  <a:gd name="connsiteX1" fmla="*/ 236155 w 1166674"/>
                  <a:gd name="connsiteY1" fmla="*/ 2205 h 732468"/>
                  <a:gd name="connsiteX2" fmla="*/ 628 w 1166674"/>
                  <a:gd name="connsiteY2" fmla="*/ 390133 h 732468"/>
                  <a:gd name="connsiteX3" fmla="*/ 305428 w 1166674"/>
                  <a:gd name="connsiteY3" fmla="*/ 722642 h 732468"/>
                  <a:gd name="connsiteX4" fmla="*/ 540955 w 1166674"/>
                  <a:gd name="connsiteY4" fmla="*/ 611805 h 732468"/>
                  <a:gd name="connsiteX5" fmla="*/ 734919 w 1166674"/>
                  <a:gd name="connsiteY5" fmla="*/ 722642 h 732468"/>
                  <a:gd name="connsiteX6" fmla="*/ 1095137 w 1166674"/>
                  <a:gd name="connsiteY6" fmla="*/ 556387 h 732468"/>
                  <a:gd name="connsiteX7" fmla="*/ 1122846 w 1166674"/>
                  <a:gd name="connsiteY7" fmla="*/ 43769 h 732468"/>
                  <a:gd name="connsiteX8" fmla="*/ 582519 w 1166674"/>
                  <a:gd name="connsiteY8" fmla="*/ 223878 h 732468"/>
                  <a:gd name="connsiteX0-1" fmla="*/ 582519 w 1166674"/>
                  <a:gd name="connsiteY0-2" fmla="*/ 223878 h 732468"/>
                  <a:gd name="connsiteX1-3" fmla="*/ 236155 w 1166674"/>
                  <a:gd name="connsiteY1-4" fmla="*/ 2205 h 732468"/>
                  <a:gd name="connsiteX2-5" fmla="*/ 628 w 1166674"/>
                  <a:gd name="connsiteY2-6" fmla="*/ 390133 h 732468"/>
                  <a:gd name="connsiteX3-7" fmla="*/ 305428 w 1166674"/>
                  <a:gd name="connsiteY3-8" fmla="*/ 722642 h 732468"/>
                  <a:gd name="connsiteX4-9" fmla="*/ 540955 w 1166674"/>
                  <a:gd name="connsiteY4-10" fmla="*/ 611805 h 732468"/>
                  <a:gd name="connsiteX5-11" fmla="*/ 734919 w 1166674"/>
                  <a:gd name="connsiteY5-12" fmla="*/ 722642 h 732468"/>
                  <a:gd name="connsiteX6-13" fmla="*/ 1095137 w 1166674"/>
                  <a:gd name="connsiteY6-14" fmla="*/ 556387 h 732468"/>
                  <a:gd name="connsiteX7-15" fmla="*/ 1122846 w 1166674"/>
                  <a:gd name="connsiteY7-16" fmla="*/ 43769 h 732468"/>
                  <a:gd name="connsiteX8-17" fmla="*/ 582519 w 1166674"/>
                  <a:gd name="connsiteY8-18" fmla="*/ 223878 h 732468"/>
                  <a:gd name="connsiteX0-19" fmla="*/ 582519 w 1166674"/>
                  <a:gd name="connsiteY0-20" fmla="*/ 226644 h 735234"/>
                  <a:gd name="connsiteX1-21" fmla="*/ 236155 w 1166674"/>
                  <a:gd name="connsiteY1-22" fmla="*/ 4971 h 735234"/>
                  <a:gd name="connsiteX2-23" fmla="*/ 628 w 1166674"/>
                  <a:gd name="connsiteY2-24" fmla="*/ 392899 h 735234"/>
                  <a:gd name="connsiteX3-25" fmla="*/ 305428 w 1166674"/>
                  <a:gd name="connsiteY3-26" fmla="*/ 725408 h 735234"/>
                  <a:gd name="connsiteX4-27" fmla="*/ 540955 w 1166674"/>
                  <a:gd name="connsiteY4-28" fmla="*/ 614571 h 735234"/>
                  <a:gd name="connsiteX5-29" fmla="*/ 734919 w 1166674"/>
                  <a:gd name="connsiteY5-30" fmla="*/ 725408 h 735234"/>
                  <a:gd name="connsiteX6-31" fmla="*/ 1095137 w 1166674"/>
                  <a:gd name="connsiteY6-32" fmla="*/ 559153 h 735234"/>
                  <a:gd name="connsiteX7-33" fmla="*/ 1122846 w 1166674"/>
                  <a:gd name="connsiteY7-34" fmla="*/ 46535 h 735234"/>
                  <a:gd name="connsiteX8-35" fmla="*/ 582519 w 1166674"/>
                  <a:gd name="connsiteY8-36" fmla="*/ 226644 h 735234"/>
                  <a:gd name="connsiteX0-37" fmla="*/ 582519 w 1166674"/>
                  <a:gd name="connsiteY0-38" fmla="*/ 226644 h 735234"/>
                  <a:gd name="connsiteX1-39" fmla="*/ 236155 w 1166674"/>
                  <a:gd name="connsiteY1-40" fmla="*/ 4971 h 735234"/>
                  <a:gd name="connsiteX2-41" fmla="*/ 628 w 1166674"/>
                  <a:gd name="connsiteY2-42" fmla="*/ 392899 h 735234"/>
                  <a:gd name="connsiteX3-43" fmla="*/ 305428 w 1166674"/>
                  <a:gd name="connsiteY3-44" fmla="*/ 725408 h 735234"/>
                  <a:gd name="connsiteX4-45" fmla="*/ 540955 w 1166674"/>
                  <a:gd name="connsiteY4-46" fmla="*/ 614571 h 735234"/>
                  <a:gd name="connsiteX5-47" fmla="*/ 734919 w 1166674"/>
                  <a:gd name="connsiteY5-48" fmla="*/ 725408 h 735234"/>
                  <a:gd name="connsiteX6-49" fmla="*/ 1095137 w 1166674"/>
                  <a:gd name="connsiteY6-50" fmla="*/ 559153 h 735234"/>
                  <a:gd name="connsiteX7-51" fmla="*/ 1122846 w 1166674"/>
                  <a:gd name="connsiteY7-52" fmla="*/ 46535 h 735234"/>
                  <a:gd name="connsiteX8-53" fmla="*/ 582519 w 1166674"/>
                  <a:gd name="connsiteY8-54" fmla="*/ 226644 h 735234"/>
                  <a:gd name="connsiteX0-55" fmla="*/ 582519 w 1166674"/>
                  <a:gd name="connsiteY0-56" fmla="*/ 226644 h 735234"/>
                  <a:gd name="connsiteX1-57" fmla="*/ 236155 w 1166674"/>
                  <a:gd name="connsiteY1-58" fmla="*/ 4971 h 735234"/>
                  <a:gd name="connsiteX2-59" fmla="*/ 628 w 1166674"/>
                  <a:gd name="connsiteY2-60" fmla="*/ 392899 h 735234"/>
                  <a:gd name="connsiteX3-61" fmla="*/ 305428 w 1166674"/>
                  <a:gd name="connsiteY3-62" fmla="*/ 725408 h 735234"/>
                  <a:gd name="connsiteX4-63" fmla="*/ 540955 w 1166674"/>
                  <a:gd name="connsiteY4-64" fmla="*/ 614571 h 735234"/>
                  <a:gd name="connsiteX5-65" fmla="*/ 734919 w 1166674"/>
                  <a:gd name="connsiteY5-66" fmla="*/ 725408 h 735234"/>
                  <a:gd name="connsiteX6-67" fmla="*/ 1095137 w 1166674"/>
                  <a:gd name="connsiteY6-68" fmla="*/ 559153 h 735234"/>
                  <a:gd name="connsiteX7-69" fmla="*/ 1122846 w 1166674"/>
                  <a:gd name="connsiteY7-70" fmla="*/ 46535 h 735234"/>
                  <a:gd name="connsiteX8-71" fmla="*/ 582519 w 1166674"/>
                  <a:gd name="connsiteY8-72" fmla="*/ 226644 h 735234"/>
                  <a:gd name="connsiteX0-73" fmla="*/ 582519 w 1131746"/>
                  <a:gd name="connsiteY0-74" fmla="*/ 226644 h 735234"/>
                  <a:gd name="connsiteX1-75" fmla="*/ 236155 w 1131746"/>
                  <a:gd name="connsiteY1-76" fmla="*/ 4971 h 735234"/>
                  <a:gd name="connsiteX2-77" fmla="*/ 628 w 1131746"/>
                  <a:gd name="connsiteY2-78" fmla="*/ 392899 h 735234"/>
                  <a:gd name="connsiteX3-79" fmla="*/ 305428 w 1131746"/>
                  <a:gd name="connsiteY3-80" fmla="*/ 725408 h 735234"/>
                  <a:gd name="connsiteX4-81" fmla="*/ 540955 w 1131746"/>
                  <a:gd name="connsiteY4-82" fmla="*/ 614571 h 735234"/>
                  <a:gd name="connsiteX5-83" fmla="*/ 734919 w 1131746"/>
                  <a:gd name="connsiteY5-84" fmla="*/ 725408 h 735234"/>
                  <a:gd name="connsiteX6-85" fmla="*/ 1095137 w 1131746"/>
                  <a:gd name="connsiteY6-86" fmla="*/ 559153 h 735234"/>
                  <a:gd name="connsiteX7-87" fmla="*/ 1053574 w 1131746"/>
                  <a:gd name="connsiteY7-88" fmla="*/ 74245 h 735234"/>
                  <a:gd name="connsiteX8-89" fmla="*/ 582519 w 1131746"/>
                  <a:gd name="connsiteY8-90" fmla="*/ 226644 h 735234"/>
                  <a:gd name="connsiteX0-91" fmla="*/ 582519 w 1137803"/>
                  <a:gd name="connsiteY0-92" fmla="*/ 226644 h 735234"/>
                  <a:gd name="connsiteX1-93" fmla="*/ 236155 w 1137803"/>
                  <a:gd name="connsiteY1-94" fmla="*/ 4971 h 735234"/>
                  <a:gd name="connsiteX2-95" fmla="*/ 628 w 1137803"/>
                  <a:gd name="connsiteY2-96" fmla="*/ 392899 h 735234"/>
                  <a:gd name="connsiteX3-97" fmla="*/ 305428 w 1137803"/>
                  <a:gd name="connsiteY3-98" fmla="*/ 725408 h 735234"/>
                  <a:gd name="connsiteX4-99" fmla="*/ 540955 w 1137803"/>
                  <a:gd name="connsiteY4-100" fmla="*/ 614571 h 735234"/>
                  <a:gd name="connsiteX5-101" fmla="*/ 734919 w 1137803"/>
                  <a:gd name="connsiteY5-102" fmla="*/ 725408 h 735234"/>
                  <a:gd name="connsiteX6-103" fmla="*/ 1095137 w 1137803"/>
                  <a:gd name="connsiteY6-104" fmla="*/ 559153 h 735234"/>
                  <a:gd name="connsiteX7-105" fmla="*/ 1053574 w 1137803"/>
                  <a:gd name="connsiteY7-106" fmla="*/ 74245 h 735234"/>
                  <a:gd name="connsiteX8-107" fmla="*/ 582519 w 1137803"/>
                  <a:gd name="connsiteY8-108" fmla="*/ 226644 h 735234"/>
                  <a:gd name="connsiteX0-109" fmla="*/ 582519 w 1137803"/>
                  <a:gd name="connsiteY0-110" fmla="*/ 226644 h 735234"/>
                  <a:gd name="connsiteX1-111" fmla="*/ 236155 w 1137803"/>
                  <a:gd name="connsiteY1-112" fmla="*/ 4971 h 735234"/>
                  <a:gd name="connsiteX2-113" fmla="*/ 628 w 1137803"/>
                  <a:gd name="connsiteY2-114" fmla="*/ 392899 h 735234"/>
                  <a:gd name="connsiteX3-115" fmla="*/ 305428 w 1137803"/>
                  <a:gd name="connsiteY3-116" fmla="*/ 725408 h 735234"/>
                  <a:gd name="connsiteX4-117" fmla="*/ 540955 w 1137803"/>
                  <a:gd name="connsiteY4-118" fmla="*/ 614571 h 735234"/>
                  <a:gd name="connsiteX5-119" fmla="*/ 734919 w 1137803"/>
                  <a:gd name="connsiteY5-120" fmla="*/ 725408 h 735234"/>
                  <a:gd name="connsiteX6-121" fmla="*/ 1095137 w 1137803"/>
                  <a:gd name="connsiteY6-122" fmla="*/ 559153 h 735234"/>
                  <a:gd name="connsiteX7-123" fmla="*/ 1053574 w 1137803"/>
                  <a:gd name="connsiteY7-124" fmla="*/ 74245 h 735234"/>
                  <a:gd name="connsiteX8-125" fmla="*/ 582519 w 1137803"/>
                  <a:gd name="connsiteY8-126" fmla="*/ 226644 h 735234"/>
                  <a:gd name="connsiteX0-127" fmla="*/ 582519 w 1140842"/>
                  <a:gd name="connsiteY0-128" fmla="*/ 226644 h 735234"/>
                  <a:gd name="connsiteX1-129" fmla="*/ 236155 w 1140842"/>
                  <a:gd name="connsiteY1-130" fmla="*/ 4971 h 735234"/>
                  <a:gd name="connsiteX2-131" fmla="*/ 628 w 1140842"/>
                  <a:gd name="connsiteY2-132" fmla="*/ 392899 h 735234"/>
                  <a:gd name="connsiteX3-133" fmla="*/ 305428 w 1140842"/>
                  <a:gd name="connsiteY3-134" fmla="*/ 725408 h 735234"/>
                  <a:gd name="connsiteX4-135" fmla="*/ 540955 w 1140842"/>
                  <a:gd name="connsiteY4-136" fmla="*/ 614571 h 735234"/>
                  <a:gd name="connsiteX5-137" fmla="*/ 1095137 w 1140842"/>
                  <a:gd name="connsiteY5-138" fmla="*/ 559153 h 735234"/>
                  <a:gd name="connsiteX6-139" fmla="*/ 1053574 w 1140842"/>
                  <a:gd name="connsiteY6-140" fmla="*/ 74245 h 735234"/>
                  <a:gd name="connsiteX7-141" fmla="*/ 582519 w 1140842"/>
                  <a:gd name="connsiteY7-142" fmla="*/ 226644 h 735234"/>
                  <a:gd name="connsiteX0-143" fmla="*/ 582519 w 1140842"/>
                  <a:gd name="connsiteY0-144" fmla="*/ 226644 h 735234"/>
                  <a:gd name="connsiteX1-145" fmla="*/ 236155 w 1140842"/>
                  <a:gd name="connsiteY1-146" fmla="*/ 4971 h 735234"/>
                  <a:gd name="connsiteX2-147" fmla="*/ 628 w 1140842"/>
                  <a:gd name="connsiteY2-148" fmla="*/ 392899 h 735234"/>
                  <a:gd name="connsiteX3-149" fmla="*/ 305428 w 1140842"/>
                  <a:gd name="connsiteY3-150" fmla="*/ 725408 h 735234"/>
                  <a:gd name="connsiteX4-151" fmla="*/ 540955 w 1140842"/>
                  <a:gd name="connsiteY4-152" fmla="*/ 614571 h 735234"/>
                  <a:gd name="connsiteX5-153" fmla="*/ 1095137 w 1140842"/>
                  <a:gd name="connsiteY5-154" fmla="*/ 559153 h 735234"/>
                  <a:gd name="connsiteX6-155" fmla="*/ 1053574 w 1140842"/>
                  <a:gd name="connsiteY6-156" fmla="*/ 74245 h 735234"/>
                  <a:gd name="connsiteX7-157" fmla="*/ 582519 w 1140842"/>
                  <a:gd name="connsiteY7-158" fmla="*/ 226644 h 735234"/>
                  <a:gd name="connsiteX0-159" fmla="*/ 582519 w 1140842"/>
                  <a:gd name="connsiteY0-160" fmla="*/ 226644 h 743441"/>
                  <a:gd name="connsiteX1-161" fmla="*/ 236155 w 1140842"/>
                  <a:gd name="connsiteY1-162" fmla="*/ 4971 h 743441"/>
                  <a:gd name="connsiteX2-163" fmla="*/ 628 w 1140842"/>
                  <a:gd name="connsiteY2-164" fmla="*/ 392899 h 743441"/>
                  <a:gd name="connsiteX3-165" fmla="*/ 305428 w 1140842"/>
                  <a:gd name="connsiteY3-166" fmla="*/ 725408 h 743441"/>
                  <a:gd name="connsiteX4-167" fmla="*/ 540955 w 1140842"/>
                  <a:gd name="connsiteY4-168" fmla="*/ 614571 h 743441"/>
                  <a:gd name="connsiteX5-169" fmla="*/ 1095137 w 1140842"/>
                  <a:gd name="connsiteY5-170" fmla="*/ 559153 h 743441"/>
                  <a:gd name="connsiteX6-171" fmla="*/ 1053574 w 1140842"/>
                  <a:gd name="connsiteY6-172" fmla="*/ 74245 h 743441"/>
                  <a:gd name="connsiteX7-173" fmla="*/ 582519 w 1140842"/>
                  <a:gd name="connsiteY7-174" fmla="*/ 226644 h 743441"/>
                  <a:gd name="connsiteX0-175" fmla="*/ 582519 w 1140842"/>
                  <a:gd name="connsiteY0-176" fmla="*/ 226644 h 756134"/>
                  <a:gd name="connsiteX1-177" fmla="*/ 236155 w 1140842"/>
                  <a:gd name="connsiteY1-178" fmla="*/ 4971 h 756134"/>
                  <a:gd name="connsiteX2-179" fmla="*/ 628 w 1140842"/>
                  <a:gd name="connsiteY2-180" fmla="*/ 392899 h 756134"/>
                  <a:gd name="connsiteX3-181" fmla="*/ 305428 w 1140842"/>
                  <a:gd name="connsiteY3-182" fmla="*/ 725408 h 756134"/>
                  <a:gd name="connsiteX4-183" fmla="*/ 540955 w 1140842"/>
                  <a:gd name="connsiteY4-184" fmla="*/ 614571 h 756134"/>
                  <a:gd name="connsiteX5-185" fmla="*/ 1095137 w 1140842"/>
                  <a:gd name="connsiteY5-186" fmla="*/ 559153 h 756134"/>
                  <a:gd name="connsiteX6-187" fmla="*/ 1053574 w 1140842"/>
                  <a:gd name="connsiteY6-188" fmla="*/ 74245 h 756134"/>
                  <a:gd name="connsiteX7-189" fmla="*/ 582519 w 1140842"/>
                  <a:gd name="connsiteY7-190" fmla="*/ 226644 h 756134"/>
                  <a:gd name="connsiteX0-191" fmla="*/ 590394 w 1148717"/>
                  <a:gd name="connsiteY0-192" fmla="*/ 226644 h 756134"/>
                  <a:gd name="connsiteX1-193" fmla="*/ 244030 w 1148717"/>
                  <a:gd name="connsiteY1-194" fmla="*/ 4971 h 756134"/>
                  <a:gd name="connsiteX2-195" fmla="*/ 8503 w 1148717"/>
                  <a:gd name="connsiteY2-196" fmla="*/ 392899 h 756134"/>
                  <a:gd name="connsiteX3-197" fmla="*/ 548830 w 1148717"/>
                  <a:gd name="connsiteY3-198" fmla="*/ 614571 h 756134"/>
                  <a:gd name="connsiteX4-199" fmla="*/ 1103012 w 1148717"/>
                  <a:gd name="connsiteY4-200" fmla="*/ 559153 h 756134"/>
                  <a:gd name="connsiteX5-201" fmla="*/ 1061449 w 1148717"/>
                  <a:gd name="connsiteY5-202" fmla="*/ 74245 h 756134"/>
                  <a:gd name="connsiteX6-203" fmla="*/ 590394 w 1148717"/>
                  <a:gd name="connsiteY6-204" fmla="*/ 226644 h 756134"/>
                  <a:gd name="connsiteX0-205" fmla="*/ 590394 w 1148717"/>
                  <a:gd name="connsiteY0-206" fmla="*/ 226644 h 784718"/>
                  <a:gd name="connsiteX1-207" fmla="*/ 244030 w 1148717"/>
                  <a:gd name="connsiteY1-208" fmla="*/ 4971 h 784718"/>
                  <a:gd name="connsiteX2-209" fmla="*/ 8503 w 1148717"/>
                  <a:gd name="connsiteY2-210" fmla="*/ 392899 h 784718"/>
                  <a:gd name="connsiteX3-211" fmla="*/ 548830 w 1148717"/>
                  <a:gd name="connsiteY3-212" fmla="*/ 614571 h 784718"/>
                  <a:gd name="connsiteX4-213" fmla="*/ 1103012 w 1148717"/>
                  <a:gd name="connsiteY4-214" fmla="*/ 559153 h 784718"/>
                  <a:gd name="connsiteX5-215" fmla="*/ 1061449 w 1148717"/>
                  <a:gd name="connsiteY5-216" fmla="*/ 74245 h 784718"/>
                  <a:gd name="connsiteX6-217" fmla="*/ 590394 w 1148717"/>
                  <a:gd name="connsiteY6-218" fmla="*/ 226644 h 784718"/>
                  <a:gd name="connsiteX0-219" fmla="*/ 590394 w 1148717"/>
                  <a:gd name="connsiteY0-220" fmla="*/ 226644 h 784718"/>
                  <a:gd name="connsiteX1-221" fmla="*/ 244030 w 1148717"/>
                  <a:gd name="connsiteY1-222" fmla="*/ 4971 h 784718"/>
                  <a:gd name="connsiteX2-223" fmla="*/ 8503 w 1148717"/>
                  <a:gd name="connsiteY2-224" fmla="*/ 392899 h 784718"/>
                  <a:gd name="connsiteX3-225" fmla="*/ 548830 w 1148717"/>
                  <a:gd name="connsiteY3-226" fmla="*/ 614571 h 784718"/>
                  <a:gd name="connsiteX4-227" fmla="*/ 1103012 w 1148717"/>
                  <a:gd name="connsiteY4-228" fmla="*/ 559153 h 784718"/>
                  <a:gd name="connsiteX5-229" fmla="*/ 1061449 w 1148717"/>
                  <a:gd name="connsiteY5-230" fmla="*/ 74245 h 784718"/>
                  <a:gd name="connsiteX6-231" fmla="*/ 590394 w 1148717"/>
                  <a:gd name="connsiteY6-232" fmla="*/ 226644 h 784718"/>
                  <a:gd name="connsiteX0-233" fmla="*/ 581944 w 1140267"/>
                  <a:gd name="connsiteY0-234" fmla="*/ 226644 h 799900"/>
                  <a:gd name="connsiteX1-235" fmla="*/ 235580 w 1140267"/>
                  <a:gd name="connsiteY1-236" fmla="*/ 4971 h 799900"/>
                  <a:gd name="connsiteX2-237" fmla="*/ 53 w 1140267"/>
                  <a:gd name="connsiteY2-238" fmla="*/ 392899 h 799900"/>
                  <a:gd name="connsiteX3-239" fmla="*/ 540380 w 1140267"/>
                  <a:gd name="connsiteY3-240" fmla="*/ 614571 h 799900"/>
                  <a:gd name="connsiteX4-241" fmla="*/ 1094562 w 1140267"/>
                  <a:gd name="connsiteY4-242" fmla="*/ 559153 h 799900"/>
                  <a:gd name="connsiteX5-243" fmla="*/ 1052999 w 1140267"/>
                  <a:gd name="connsiteY5-244" fmla="*/ 74245 h 799900"/>
                  <a:gd name="connsiteX6-245" fmla="*/ 581944 w 1140267"/>
                  <a:gd name="connsiteY6-246" fmla="*/ 226644 h 799900"/>
                  <a:gd name="connsiteX0-247" fmla="*/ 581944 w 1157049"/>
                  <a:gd name="connsiteY0-248" fmla="*/ 226644 h 799900"/>
                  <a:gd name="connsiteX1-249" fmla="*/ 235580 w 1157049"/>
                  <a:gd name="connsiteY1-250" fmla="*/ 4971 h 799900"/>
                  <a:gd name="connsiteX2-251" fmla="*/ 53 w 1157049"/>
                  <a:gd name="connsiteY2-252" fmla="*/ 392899 h 799900"/>
                  <a:gd name="connsiteX3-253" fmla="*/ 540380 w 1157049"/>
                  <a:gd name="connsiteY3-254" fmla="*/ 614571 h 799900"/>
                  <a:gd name="connsiteX4-255" fmla="*/ 1094562 w 1157049"/>
                  <a:gd name="connsiteY4-256" fmla="*/ 559153 h 799900"/>
                  <a:gd name="connsiteX5-257" fmla="*/ 1052999 w 1157049"/>
                  <a:gd name="connsiteY5-258" fmla="*/ 74245 h 799900"/>
                  <a:gd name="connsiteX6-259" fmla="*/ 581944 w 1157049"/>
                  <a:gd name="connsiteY6-260" fmla="*/ 226644 h 799900"/>
                  <a:gd name="connsiteX0-261" fmla="*/ 581944 w 1157049"/>
                  <a:gd name="connsiteY0-262" fmla="*/ 226644 h 799900"/>
                  <a:gd name="connsiteX1-263" fmla="*/ 235580 w 1157049"/>
                  <a:gd name="connsiteY1-264" fmla="*/ 4971 h 799900"/>
                  <a:gd name="connsiteX2-265" fmla="*/ 53 w 1157049"/>
                  <a:gd name="connsiteY2-266" fmla="*/ 392899 h 799900"/>
                  <a:gd name="connsiteX3-267" fmla="*/ 540380 w 1157049"/>
                  <a:gd name="connsiteY3-268" fmla="*/ 614571 h 799900"/>
                  <a:gd name="connsiteX4-269" fmla="*/ 1094562 w 1157049"/>
                  <a:gd name="connsiteY4-270" fmla="*/ 559153 h 799900"/>
                  <a:gd name="connsiteX5-271" fmla="*/ 1052999 w 1157049"/>
                  <a:gd name="connsiteY5-272" fmla="*/ 74245 h 799900"/>
                  <a:gd name="connsiteX6-273" fmla="*/ 581944 w 1157049"/>
                  <a:gd name="connsiteY6-274" fmla="*/ 226644 h 799900"/>
                </a:gdLst>
                <a:ahLst/>
                <a:cxnLst>
                  <a:cxn ang="0">
                    <a:pos x="connsiteX0-261" y="connsiteY0-262"/>
                  </a:cxn>
                  <a:cxn ang="0">
                    <a:pos x="connsiteX1-263" y="connsiteY1-264"/>
                  </a:cxn>
                  <a:cxn ang="0">
                    <a:pos x="connsiteX2-265" y="connsiteY2-266"/>
                  </a:cxn>
                  <a:cxn ang="0">
                    <a:pos x="connsiteX3-267" y="connsiteY3-268"/>
                  </a:cxn>
                  <a:cxn ang="0">
                    <a:pos x="connsiteX4-269" y="connsiteY4-270"/>
                  </a:cxn>
                  <a:cxn ang="0">
                    <a:pos x="connsiteX5-271" y="connsiteY5-272"/>
                  </a:cxn>
                  <a:cxn ang="0">
                    <a:pos x="connsiteX6-273" y="connsiteY6-274"/>
                  </a:cxn>
                </a:cxnLst>
                <a:rect l="l" t="t" r="r" b="b"/>
                <a:pathLst>
                  <a:path w="1157049" h="799900">
                    <a:moveTo>
                      <a:pt x="581944" y="226644"/>
                    </a:moveTo>
                    <a:cubicBezTo>
                      <a:pt x="475725" y="67317"/>
                      <a:pt x="332562" y="-22738"/>
                      <a:pt x="235580" y="4971"/>
                    </a:cubicBezTo>
                    <a:cubicBezTo>
                      <a:pt x="138598" y="32680"/>
                      <a:pt x="-3122" y="205574"/>
                      <a:pt x="53" y="392899"/>
                    </a:cubicBezTo>
                    <a:cubicBezTo>
                      <a:pt x="3228" y="580224"/>
                      <a:pt x="176987" y="1063112"/>
                      <a:pt x="540380" y="614571"/>
                    </a:cubicBezTo>
                    <a:cubicBezTo>
                      <a:pt x="795823" y="920237"/>
                      <a:pt x="971025" y="773032"/>
                      <a:pt x="1094562" y="559153"/>
                    </a:cubicBezTo>
                    <a:cubicBezTo>
                      <a:pt x="1218099" y="345274"/>
                      <a:pt x="1133817" y="134281"/>
                      <a:pt x="1052999" y="74245"/>
                    </a:cubicBezTo>
                    <a:cubicBezTo>
                      <a:pt x="972181" y="14209"/>
                      <a:pt x="618889" y="25753"/>
                      <a:pt x="581944" y="22664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800" noProof="1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" name="任意多边形 91"/>
              <p:cNvSpPr/>
              <p:nvPr/>
            </p:nvSpPr>
            <p:spPr>
              <a:xfrm>
                <a:off x="8008901" y="2688657"/>
                <a:ext cx="164315" cy="0"/>
              </a:xfrm>
              <a:custGeom>
                <a:avLst/>
                <a:gdLst>
                  <a:gd name="connsiteX0" fmla="*/ 0 w 166255"/>
                  <a:gd name="connsiteY0" fmla="*/ 0 h 0"/>
                  <a:gd name="connsiteX1" fmla="*/ 166255 w 16625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255">
                    <a:moveTo>
                      <a:pt x="0" y="0"/>
                    </a:moveTo>
                    <a:lnTo>
                      <a:pt x="166255" y="0"/>
                    </a:lnTo>
                  </a:path>
                </a:pathLst>
              </a:custGeom>
              <a:blipFill>
                <a:blip r:embed="rId4"/>
                <a:stretch>
                  <a:fillRect b="-14000"/>
                </a:stretch>
              </a:blipFill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800" noProof="1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3" name="任意多边形 92"/>
              <p:cNvSpPr/>
              <p:nvPr/>
            </p:nvSpPr>
            <p:spPr>
              <a:xfrm>
                <a:off x="8097905" y="2144857"/>
                <a:ext cx="143775" cy="543800"/>
              </a:xfrm>
              <a:custGeom>
                <a:avLst/>
                <a:gdLst>
                  <a:gd name="connsiteX0" fmla="*/ 0 w 142875"/>
                  <a:gd name="connsiteY0" fmla="*/ 542925 h 542925"/>
                  <a:gd name="connsiteX1" fmla="*/ 28575 w 142875"/>
                  <a:gd name="connsiteY1" fmla="*/ 219075 h 542925"/>
                  <a:gd name="connsiteX2" fmla="*/ 142875 w 142875"/>
                  <a:gd name="connsiteY2" fmla="*/ 0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75" h="542925">
                    <a:moveTo>
                      <a:pt x="0" y="542925"/>
                    </a:moveTo>
                    <a:cubicBezTo>
                      <a:pt x="2381" y="426243"/>
                      <a:pt x="4763" y="309562"/>
                      <a:pt x="28575" y="219075"/>
                    </a:cubicBezTo>
                    <a:cubicBezTo>
                      <a:pt x="52387" y="128588"/>
                      <a:pt x="97631" y="64294"/>
                      <a:pt x="142875" y="0"/>
                    </a:cubicBezTo>
                  </a:path>
                </a:pathLst>
              </a:custGeom>
              <a:blipFill>
                <a:blip r:embed="rId4"/>
                <a:stretch>
                  <a:fillRect b="-14000"/>
                </a:stretch>
              </a:blipFill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800" noProof="1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94" name="文本框 84"/>
          <p:cNvSpPr txBox="1">
            <a:spLocks noChangeArrowheads="1"/>
          </p:cNvSpPr>
          <p:nvPr/>
        </p:nvSpPr>
        <p:spPr bwMode="auto">
          <a:xfrm>
            <a:off x="2481263" y="4171950"/>
            <a:ext cx="1766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/>
            <a:r>
              <a:rPr lang="zh-CN" altLang="en-US" sz="2400" b="1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Enter a subheading</a:t>
            </a:r>
          </a:p>
        </p:txBody>
      </p:sp>
      <p:sp>
        <p:nvSpPr>
          <p:cNvPr id="95" name="文本框 89"/>
          <p:cNvSpPr txBox="1">
            <a:spLocks noChangeArrowheads="1"/>
          </p:cNvSpPr>
          <p:nvPr/>
        </p:nvSpPr>
        <p:spPr bwMode="auto">
          <a:xfrm>
            <a:off x="2471738" y="4860925"/>
            <a:ext cx="3406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/>
            <a:r>
              <a:rPr lang="zh-CN" altLang="en-US" sz="16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16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96" name="文本框 107"/>
          <p:cNvSpPr txBox="1">
            <a:spLocks noChangeArrowheads="1"/>
          </p:cNvSpPr>
          <p:nvPr/>
        </p:nvSpPr>
        <p:spPr bwMode="auto">
          <a:xfrm>
            <a:off x="7448550" y="2301875"/>
            <a:ext cx="1765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/>
            <a:r>
              <a:rPr lang="zh-CN" altLang="en-US" sz="2400" b="1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Enter a subheading</a:t>
            </a:r>
          </a:p>
        </p:txBody>
      </p:sp>
      <p:sp>
        <p:nvSpPr>
          <p:cNvPr id="97" name="文本框 108"/>
          <p:cNvSpPr txBox="1">
            <a:spLocks noChangeArrowheads="1"/>
          </p:cNvSpPr>
          <p:nvPr/>
        </p:nvSpPr>
        <p:spPr bwMode="auto">
          <a:xfrm>
            <a:off x="7488238" y="2990850"/>
            <a:ext cx="3406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/>
            <a:r>
              <a:rPr lang="zh-CN" altLang="en-US" sz="16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16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98" name="文本框 112"/>
          <p:cNvSpPr txBox="1">
            <a:spLocks noChangeArrowheads="1"/>
          </p:cNvSpPr>
          <p:nvPr/>
        </p:nvSpPr>
        <p:spPr bwMode="auto">
          <a:xfrm>
            <a:off x="7448550" y="4171950"/>
            <a:ext cx="1765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/>
            <a:r>
              <a:rPr lang="zh-CN" altLang="en-US" sz="2400" b="1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Enter a subheading</a:t>
            </a:r>
          </a:p>
        </p:txBody>
      </p:sp>
      <p:sp>
        <p:nvSpPr>
          <p:cNvPr id="99" name="文本框 113"/>
          <p:cNvSpPr txBox="1">
            <a:spLocks noChangeArrowheads="1"/>
          </p:cNvSpPr>
          <p:nvPr/>
        </p:nvSpPr>
        <p:spPr bwMode="auto">
          <a:xfrm>
            <a:off x="7451725" y="4860925"/>
            <a:ext cx="3406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/>
            <a:r>
              <a:rPr lang="zh-CN" altLang="en-US" sz="16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</a:t>
            </a:r>
            <a:endParaRPr lang="en-US" altLang="zh-CN" sz="1600" dirty="0">
              <a:solidFill>
                <a:srgbClr val="595959"/>
              </a:solidFill>
              <a:latin typeface="+mn-ea"/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1346200" y="4248150"/>
            <a:ext cx="1025525" cy="1300163"/>
            <a:chOff x="1346200" y="4248150"/>
            <a:chExt cx="1025525" cy="1300163"/>
          </a:xfrm>
          <a:noFill/>
        </p:grpSpPr>
        <p:sp>
          <p:nvSpPr>
            <p:cNvPr id="101" name="椭圆 31"/>
            <p:cNvSpPr/>
            <p:nvPr/>
          </p:nvSpPr>
          <p:spPr>
            <a:xfrm>
              <a:off x="1346200" y="4248150"/>
              <a:ext cx="1025525" cy="123983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8575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800" noProof="1">
                <a:solidFill>
                  <a:srgbClr val="605448"/>
                </a:solidFill>
                <a:cs typeface="+mn-ea"/>
                <a:sym typeface="+mn-lt"/>
              </a:endParaRPr>
            </a:p>
          </p:txBody>
        </p:sp>
        <p:sp>
          <p:nvSpPr>
            <p:cNvPr id="102" name="矩形 96"/>
            <p:cNvSpPr>
              <a:spLocks noChangeArrowheads="1"/>
            </p:cNvSpPr>
            <p:nvPr/>
          </p:nvSpPr>
          <p:spPr bwMode="auto">
            <a:xfrm>
              <a:off x="1568450" y="4840288"/>
              <a:ext cx="593725" cy="708025"/>
            </a:xfrm>
            <a:prstGeom prst="rect">
              <a:avLst/>
            </a:prstGeom>
            <a:grpFill/>
            <a:ln w="28575" cap="rnd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800">
                  <a:solidFill>
                    <a:srgbClr val="605448"/>
                  </a:solidFill>
                  <a:cs typeface="+mn-ea"/>
                  <a:sym typeface="+mn-lt"/>
                </a:rPr>
                <a:t>02</a:t>
              </a:r>
              <a:endParaRPr lang="zh-CN" altLang="en-US" sz="1800">
                <a:solidFill>
                  <a:srgbClr val="605448"/>
                </a:solidFill>
                <a:cs typeface="+mn-ea"/>
                <a:sym typeface="+mn-lt"/>
              </a:endParaRPr>
            </a:p>
          </p:txBody>
        </p:sp>
        <p:grpSp>
          <p:nvGrpSpPr>
            <p:cNvPr id="103" name="组合 10"/>
            <p:cNvGrpSpPr/>
            <p:nvPr/>
          </p:nvGrpSpPr>
          <p:grpSpPr bwMode="auto">
            <a:xfrm>
              <a:off x="1611313" y="4416425"/>
              <a:ext cx="500062" cy="522288"/>
              <a:chOff x="7710221" y="2608730"/>
              <a:chExt cx="828208" cy="866128"/>
            </a:xfrm>
            <a:grpFill/>
          </p:grpSpPr>
          <p:sp>
            <p:nvSpPr>
              <p:cNvPr id="104" name="任意多边形 103"/>
              <p:cNvSpPr/>
              <p:nvPr/>
            </p:nvSpPr>
            <p:spPr>
              <a:xfrm>
                <a:off x="7710221" y="2608730"/>
                <a:ext cx="828208" cy="866128"/>
              </a:xfrm>
              <a:custGeom>
                <a:avLst/>
                <a:gdLst>
                  <a:gd name="connsiteX0" fmla="*/ 272960 w 895427"/>
                  <a:gd name="connsiteY0" fmla="*/ 0 h 751895"/>
                  <a:gd name="connsiteX1" fmla="*/ 595689 w 895427"/>
                  <a:gd name="connsiteY1" fmla="*/ 0 h 751895"/>
                  <a:gd name="connsiteX2" fmla="*/ 568795 w 895427"/>
                  <a:gd name="connsiteY2" fmla="*/ 457200 h 751895"/>
                  <a:gd name="connsiteX3" fmla="*/ 878077 w 895427"/>
                  <a:gd name="connsiteY3" fmla="*/ 672353 h 751895"/>
                  <a:gd name="connsiteX4" fmla="*/ 17465 w 895427"/>
                  <a:gd name="connsiteY4" fmla="*/ 739589 h 751895"/>
                  <a:gd name="connsiteX5" fmla="*/ 299854 w 895427"/>
                  <a:gd name="connsiteY5" fmla="*/ 443753 h 751895"/>
                  <a:gd name="connsiteX6" fmla="*/ 272960 w 895427"/>
                  <a:gd name="connsiteY6" fmla="*/ 0 h 751895"/>
                  <a:gd name="connsiteX0-1" fmla="*/ 272960 w 908267"/>
                  <a:gd name="connsiteY0-2" fmla="*/ 0 h 845792"/>
                  <a:gd name="connsiteX1-3" fmla="*/ 595689 w 908267"/>
                  <a:gd name="connsiteY1-4" fmla="*/ 0 h 845792"/>
                  <a:gd name="connsiteX2-5" fmla="*/ 568795 w 908267"/>
                  <a:gd name="connsiteY2-6" fmla="*/ 457200 h 845792"/>
                  <a:gd name="connsiteX3-7" fmla="*/ 891524 w 908267"/>
                  <a:gd name="connsiteY3-8" fmla="*/ 833718 h 845792"/>
                  <a:gd name="connsiteX4-9" fmla="*/ 17465 w 908267"/>
                  <a:gd name="connsiteY4-10" fmla="*/ 739589 h 845792"/>
                  <a:gd name="connsiteX5-11" fmla="*/ 299854 w 908267"/>
                  <a:gd name="connsiteY5-12" fmla="*/ 443753 h 845792"/>
                  <a:gd name="connsiteX6-13" fmla="*/ 272960 w 908267"/>
                  <a:gd name="connsiteY6-14" fmla="*/ 0 h 845792"/>
                  <a:gd name="connsiteX0-15" fmla="*/ 196651 w 828208"/>
                  <a:gd name="connsiteY0-16" fmla="*/ 0 h 866128"/>
                  <a:gd name="connsiteX1-17" fmla="*/ 519380 w 828208"/>
                  <a:gd name="connsiteY1-18" fmla="*/ 0 h 866128"/>
                  <a:gd name="connsiteX2-19" fmla="*/ 492486 w 828208"/>
                  <a:gd name="connsiteY2-20" fmla="*/ 457200 h 866128"/>
                  <a:gd name="connsiteX3-21" fmla="*/ 815215 w 828208"/>
                  <a:gd name="connsiteY3-22" fmla="*/ 833718 h 866128"/>
                  <a:gd name="connsiteX4-23" fmla="*/ 21839 w 828208"/>
                  <a:gd name="connsiteY4-24" fmla="*/ 820271 h 866128"/>
                  <a:gd name="connsiteX5-25" fmla="*/ 223545 w 828208"/>
                  <a:gd name="connsiteY5-26" fmla="*/ 443753 h 866128"/>
                  <a:gd name="connsiteX6-27" fmla="*/ 196651 w 828208"/>
                  <a:gd name="connsiteY6-28" fmla="*/ 0 h 866128"/>
                  <a:gd name="connsiteX0-29" fmla="*/ 196651 w 828208"/>
                  <a:gd name="connsiteY0-30" fmla="*/ 0 h 866128"/>
                  <a:gd name="connsiteX1-31" fmla="*/ 519380 w 828208"/>
                  <a:gd name="connsiteY1-32" fmla="*/ 0 h 866128"/>
                  <a:gd name="connsiteX2-33" fmla="*/ 492486 w 828208"/>
                  <a:gd name="connsiteY2-34" fmla="*/ 457200 h 866128"/>
                  <a:gd name="connsiteX3-35" fmla="*/ 815215 w 828208"/>
                  <a:gd name="connsiteY3-36" fmla="*/ 833718 h 866128"/>
                  <a:gd name="connsiteX4-37" fmla="*/ 21839 w 828208"/>
                  <a:gd name="connsiteY4-38" fmla="*/ 820271 h 866128"/>
                  <a:gd name="connsiteX5-39" fmla="*/ 223545 w 828208"/>
                  <a:gd name="connsiteY5-40" fmla="*/ 443753 h 866128"/>
                  <a:gd name="connsiteX6-41" fmla="*/ 196651 w 828208"/>
                  <a:gd name="connsiteY6-42" fmla="*/ 0 h 866128"/>
                </a:gdLst>
                <a:ahLst/>
                <a:cxnLst>
                  <a:cxn ang="0">
                    <a:pos x="connsiteX0-29" y="connsiteY0-30"/>
                  </a:cxn>
                  <a:cxn ang="0">
                    <a:pos x="connsiteX1-31" y="connsiteY1-32"/>
                  </a:cxn>
                  <a:cxn ang="0">
                    <a:pos x="connsiteX2-33" y="connsiteY2-34"/>
                  </a:cxn>
                  <a:cxn ang="0">
                    <a:pos x="connsiteX3-35" y="connsiteY3-36"/>
                  </a:cxn>
                  <a:cxn ang="0">
                    <a:pos x="connsiteX4-37" y="connsiteY4-38"/>
                  </a:cxn>
                  <a:cxn ang="0">
                    <a:pos x="connsiteX5-39" y="connsiteY5-40"/>
                  </a:cxn>
                  <a:cxn ang="0">
                    <a:pos x="connsiteX6-41" y="connsiteY6-42"/>
                  </a:cxn>
                </a:cxnLst>
                <a:rect l="l" t="t" r="r" b="b"/>
                <a:pathLst>
                  <a:path w="828208" h="866128">
                    <a:moveTo>
                      <a:pt x="196651" y="0"/>
                    </a:moveTo>
                    <a:lnTo>
                      <a:pt x="519380" y="0"/>
                    </a:lnTo>
                    <a:cubicBezTo>
                      <a:pt x="510415" y="152400"/>
                      <a:pt x="519380" y="266699"/>
                      <a:pt x="492486" y="457200"/>
                    </a:cubicBezTo>
                    <a:cubicBezTo>
                      <a:pt x="595580" y="528918"/>
                      <a:pt x="893656" y="773206"/>
                      <a:pt x="815215" y="833718"/>
                    </a:cubicBezTo>
                    <a:cubicBezTo>
                      <a:pt x="736774" y="894230"/>
                      <a:pt x="118209" y="858371"/>
                      <a:pt x="21839" y="820271"/>
                    </a:cubicBezTo>
                    <a:cubicBezTo>
                      <a:pt x="-74531" y="782171"/>
                      <a:pt x="176480" y="508747"/>
                      <a:pt x="223545" y="443753"/>
                    </a:cubicBezTo>
                    <a:lnTo>
                      <a:pt x="196651" y="0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800" noProof="1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5" name="任意多边形 104"/>
              <p:cNvSpPr/>
              <p:nvPr/>
            </p:nvSpPr>
            <p:spPr>
              <a:xfrm>
                <a:off x="7836424" y="3158945"/>
                <a:ext cx="512700" cy="26326"/>
              </a:xfrm>
              <a:custGeom>
                <a:avLst/>
                <a:gdLst>
                  <a:gd name="connsiteX0" fmla="*/ 0 w 510988"/>
                  <a:gd name="connsiteY0" fmla="*/ 27144 h 27144"/>
                  <a:gd name="connsiteX1" fmla="*/ 188259 w 510988"/>
                  <a:gd name="connsiteY1" fmla="*/ 250 h 27144"/>
                  <a:gd name="connsiteX2" fmla="*/ 349624 w 510988"/>
                  <a:gd name="connsiteY2" fmla="*/ 13697 h 27144"/>
                  <a:gd name="connsiteX3" fmla="*/ 510988 w 510988"/>
                  <a:gd name="connsiteY3" fmla="*/ 13697 h 2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988" h="27144">
                    <a:moveTo>
                      <a:pt x="0" y="27144"/>
                    </a:moveTo>
                    <a:cubicBezTo>
                      <a:pt x="64994" y="14817"/>
                      <a:pt x="129988" y="2491"/>
                      <a:pt x="188259" y="250"/>
                    </a:cubicBezTo>
                    <a:cubicBezTo>
                      <a:pt x="246530" y="-1991"/>
                      <a:pt x="295836" y="11456"/>
                      <a:pt x="349624" y="13697"/>
                    </a:cubicBezTo>
                    <a:cubicBezTo>
                      <a:pt x="403412" y="15938"/>
                      <a:pt x="457200" y="14817"/>
                      <a:pt x="510988" y="13697"/>
                    </a:cubicBezTo>
                  </a:path>
                </a:pathLst>
              </a:custGeom>
              <a:grpFill/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800" noProof="1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6" name="椭圆 31"/>
              <p:cNvSpPr/>
              <p:nvPr/>
            </p:nvSpPr>
            <p:spPr>
              <a:xfrm>
                <a:off x="7973144" y="3264250"/>
                <a:ext cx="47326" cy="47387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grpFill/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80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7" name="椭圆 31"/>
              <p:cNvSpPr/>
              <p:nvPr/>
            </p:nvSpPr>
            <p:spPr>
              <a:xfrm>
                <a:off x="8125640" y="3211597"/>
                <a:ext cx="44696" cy="47387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grpFill/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80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8" name="椭圆 31"/>
              <p:cNvSpPr/>
              <p:nvPr/>
            </p:nvSpPr>
            <p:spPr>
              <a:xfrm>
                <a:off x="8094089" y="3337963"/>
                <a:ext cx="76247" cy="76345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grpFill/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80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9" name="组合 108"/>
          <p:cNvGrpSpPr/>
          <p:nvPr/>
        </p:nvGrpSpPr>
        <p:grpSpPr>
          <a:xfrm>
            <a:off x="6311900" y="2378075"/>
            <a:ext cx="1025525" cy="1289050"/>
            <a:chOff x="6311900" y="2378075"/>
            <a:chExt cx="1025525" cy="1289050"/>
          </a:xfrm>
          <a:noFill/>
        </p:grpSpPr>
        <p:sp>
          <p:nvSpPr>
            <p:cNvPr id="110" name="椭圆 31"/>
            <p:cNvSpPr/>
            <p:nvPr/>
          </p:nvSpPr>
          <p:spPr>
            <a:xfrm>
              <a:off x="6311900" y="2378075"/>
              <a:ext cx="1025525" cy="123983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8575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800" noProof="1">
                <a:solidFill>
                  <a:srgbClr val="605448"/>
                </a:solidFill>
                <a:cs typeface="+mn-ea"/>
                <a:sym typeface="+mn-lt"/>
              </a:endParaRPr>
            </a:p>
          </p:txBody>
        </p:sp>
        <p:sp>
          <p:nvSpPr>
            <p:cNvPr id="111" name="矩形 109"/>
            <p:cNvSpPr>
              <a:spLocks noChangeArrowheads="1"/>
            </p:cNvSpPr>
            <p:nvPr/>
          </p:nvSpPr>
          <p:spPr bwMode="auto">
            <a:xfrm>
              <a:off x="6545263" y="2959100"/>
              <a:ext cx="552450" cy="708025"/>
            </a:xfrm>
            <a:prstGeom prst="rect">
              <a:avLst/>
            </a:prstGeom>
            <a:noFill/>
            <a:ln w="28575" cap="rnd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800">
                  <a:solidFill>
                    <a:srgbClr val="605448"/>
                  </a:solidFill>
                  <a:latin typeface="+mn-lt"/>
                  <a:ea typeface="+mn-ea"/>
                  <a:cs typeface="+mn-ea"/>
                  <a:sym typeface="+mn-lt"/>
                </a:rPr>
                <a:t>03</a:t>
              </a:r>
              <a:endParaRPr lang="zh-CN" altLang="en-US" sz="1800">
                <a:solidFill>
                  <a:srgbClr val="605448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112" name="组合 75"/>
            <p:cNvGrpSpPr/>
            <p:nvPr/>
          </p:nvGrpSpPr>
          <p:grpSpPr bwMode="auto">
            <a:xfrm rot="20595534" flipH="1">
              <a:off x="6607175" y="2525713"/>
              <a:ext cx="461963" cy="612775"/>
              <a:chOff x="6349289" y="689341"/>
              <a:chExt cx="240568" cy="318691"/>
            </a:xfrm>
            <a:grpFill/>
          </p:grpSpPr>
          <p:grpSp>
            <p:nvGrpSpPr>
              <p:cNvPr id="113" name="组合 76"/>
              <p:cNvGrpSpPr/>
              <p:nvPr/>
            </p:nvGrpSpPr>
            <p:grpSpPr bwMode="auto">
              <a:xfrm rot="735509">
                <a:off x="6349289" y="689341"/>
                <a:ext cx="240568" cy="279631"/>
                <a:chOff x="7319233" y="478676"/>
                <a:chExt cx="580936" cy="675267"/>
              </a:xfrm>
              <a:grpFill/>
            </p:grpSpPr>
            <p:sp>
              <p:nvSpPr>
                <p:cNvPr id="115" name="任意多边形 114"/>
                <p:cNvSpPr/>
                <p:nvPr/>
              </p:nvSpPr>
              <p:spPr>
                <a:xfrm>
                  <a:off x="7318738" y="476709"/>
                  <a:ext cx="580935" cy="675884"/>
                </a:xfrm>
                <a:custGeom>
                  <a:avLst/>
                  <a:gdLst>
                    <a:gd name="connsiteX0" fmla="*/ 169694 w 579891"/>
                    <a:gd name="connsiteY0" fmla="*/ 674526 h 674526"/>
                    <a:gd name="connsiteX1" fmla="*/ 193757 w 579891"/>
                    <a:gd name="connsiteY1" fmla="*/ 421863 h 674526"/>
                    <a:gd name="connsiteX2" fmla="*/ 1252 w 579891"/>
                    <a:gd name="connsiteY2" fmla="*/ 241390 h 674526"/>
                    <a:gd name="connsiteX3" fmla="*/ 302041 w 579891"/>
                    <a:gd name="connsiteY3" fmla="*/ 758 h 674526"/>
                    <a:gd name="connsiteX4" fmla="*/ 578768 w 579891"/>
                    <a:gd name="connsiteY4" fmla="*/ 325611 h 674526"/>
                    <a:gd name="connsiteX5" fmla="*/ 398294 w 579891"/>
                    <a:gd name="connsiteY5" fmla="*/ 457958 h 674526"/>
                    <a:gd name="connsiteX6" fmla="*/ 362199 w 579891"/>
                    <a:gd name="connsiteY6" fmla="*/ 638432 h 674526"/>
                    <a:gd name="connsiteX7" fmla="*/ 193757 w 579891"/>
                    <a:gd name="connsiteY7" fmla="*/ 626400 h 674526"/>
                    <a:gd name="connsiteX0-1" fmla="*/ 168660 w 578857"/>
                    <a:gd name="connsiteY0-2" fmla="*/ 675267 h 675267"/>
                    <a:gd name="connsiteX1-3" fmla="*/ 192723 w 578857"/>
                    <a:gd name="connsiteY1-4" fmla="*/ 422604 h 675267"/>
                    <a:gd name="connsiteX2-5" fmla="*/ 218 w 578857"/>
                    <a:gd name="connsiteY2-6" fmla="*/ 242131 h 675267"/>
                    <a:gd name="connsiteX3-7" fmla="*/ 301007 w 578857"/>
                    <a:gd name="connsiteY3-8" fmla="*/ 1499 h 675267"/>
                    <a:gd name="connsiteX4-9" fmla="*/ 577734 w 578857"/>
                    <a:gd name="connsiteY4-10" fmla="*/ 326352 h 675267"/>
                    <a:gd name="connsiteX5-11" fmla="*/ 397260 w 578857"/>
                    <a:gd name="connsiteY5-12" fmla="*/ 458699 h 675267"/>
                    <a:gd name="connsiteX6-13" fmla="*/ 361165 w 578857"/>
                    <a:gd name="connsiteY6-14" fmla="*/ 639173 h 675267"/>
                    <a:gd name="connsiteX7-15" fmla="*/ 192723 w 578857"/>
                    <a:gd name="connsiteY7-16" fmla="*/ 627141 h 675267"/>
                    <a:gd name="connsiteX0-17" fmla="*/ 168660 w 580183"/>
                    <a:gd name="connsiteY0-18" fmla="*/ 675267 h 675267"/>
                    <a:gd name="connsiteX1-19" fmla="*/ 192723 w 580183"/>
                    <a:gd name="connsiteY1-20" fmla="*/ 422604 h 675267"/>
                    <a:gd name="connsiteX2-21" fmla="*/ 218 w 580183"/>
                    <a:gd name="connsiteY2-22" fmla="*/ 242131 h 675267"/>
                    <a:gd name="connsiteX3-23" fmla="*/ 301007 w 580183"/>
                    <a:gd name="connsiteY3-24" fmla="*/ 1499 h 675267"/>
                    <a:gd name="connsiteX4-25" fmla="*/ 577734 w 580183"/>
                    <a:gd name="connsiteY4-26" fmla="*/ 326352 h 675267"/>
                    <a:gd name="connsiteX5-27" fmla="*/ 397260 w 580183"/>
                    <a:gd name="connsiteY5-28" fmla="*/ 458699 h 675267"/>
                    <a:gd name="connsiteX6-29" fmla="*/ 361165 w 580183"/>
                    <a:gd name="connsiteY6-30" fmla="*/ 639173 h 675267"/>
                    <a:gd name="connsiteX7-31" fmla="*/ 192723 w 580183"/>
                    <a:gd name="connsiteY7-32" fmla="*/ 627141 h 675267"/>
                    <a:gd name="connsiteX0-33" fmla="*/ 168726 w 580936"/>
                    <a:gd name="connsiteY0-34" fmla="*/ 675267 h 675267"/>
                    <a:gd name="connsiteX1-35" fmla="*/ 192789 w 580936"/>
                    <a:gd name="connsiteY1-36" fmla="*/ 422604 h 675267"/>
                    <a:gd name="connsiteX2-37" fmla="*/ 284 w 580936"/>
                    <a:gd name="connsiteY2-38" fmla="*/ 242131 h 675267"/>
                    <a:gd name="connsiteX3-39" fmla="*/ 301073 w 580936"/>
                    <a:gd name="connsiteY3-40" fmla="*/ 1499 h 675267"/>
                    <a:gd name="connsiteX4-41" fmla="*/ 577800 w 580936"/>
                    <a:gd name="connsiteY4-42" fmla="*/ 326352 h 675267"/>
                    <a:gd name="connsiteX5-43" fmla="*/ 397326 w 580936"/>
                    <a:gd name="connsiteY5-44" fmla="*/ 458699 h 675267"/>
                    <a:gd name="connsiteX6-45" fmla="*/ 361231 w 580936"/>
                    <a:gd name="connsiteY6-46" fmla="*/ 639173 h 675267"/>
                    <a:gd name="connsiteX7-47" fmla="*/ 192789 w 580936"/>
                    <a:gd name="connsiteY7-48" fmla="*/ 627141 h 675267"/>
                  </a:gdLst>
                  <a:ahLst/>
                  <a:cxnLst>
                    <a:cxn ang="0">
                      <a:pos x="connsiteX0-33" y="connsiteY0-34"/>
                    </a:cxn>
                    <a:cxn ang="0">
                      <a:pos x="connsiteX1-35" y="connsiteY1-36"/>
                    </a:cxn>
                    <a:cxn ang="0">
                      <a:pos x="connsiteX2-37" y="connsiteY2-38"/>
                    </a:cxn>
                    <a:cxn ang="0">
                      <a:pos x="connsiteX3-39" y="connsiteY3-40"/>
                    </a:cxn>
                    <a:cxn ang="0">
                      <a:pos x="connsiteX4-41" y="connsiteY4-42"/>
                    </a:cxn>
                    <a:cxn ang="0">
                      <a:pos x="connsiteX5-43" y="connsiteY5-44"/>
                    </a:cxn>
                    <a:cxn ang="0">
                      <a:pos x="connsiteX6-45" y="connsiteY6-46"/>
                    </a:cxn>
                    <a:cxn ang="0">
                      <a:pos x="connsiteX7-47" y="connsiteY7-48"/>
                    </a:cxn>
                  </a:cxnLst>
                  <a:rect l="l" t="t" r="r" b="b"/>
                  <a:pathLst>
                    <a:path w="580936" h="675267">
                      <a:moveTo>
                        <a:pt x="168726" y="675267"/>
                      </a:moveTo>
                      <a:cubicBezTo>
                        <a:pt x="194794" y="585030"/>
                        <a:pt x="220863" y="494793"/>
                        <a:pt x="192789" y="422604"/>
                      </a:cubicBezTo>
                      <a:cubicBezTo>
                        <a:pt x="164715" y="350415"/>
                        <a:pt x="8239" y="411989"/>
                        <a:pt x="284" y="242131"/>
                      </a:cubicBezTo>
                      <a:cubicBezTo>
                        <a:pt x="-7671" y="72273"/>
                        <a:pt x="152816" y="-12538"/>
                        <a:pt x="301073" y="1499"/>
                      </a:cubicBezTo>
                      <a:cubicBezTo>
                        <a:pt x="449330" y="15536"/>
                        <a:pt x="605094" y="137477"/>
                        <a:pt x="577800" y="326352"/>
                      </a:cubicBezTo>
                      <a:cubicBezTo>
                        <a:pt x="550506" y="515227"/>
                        <a:pt x="433421" y="406562"/>
                        <a:pt x="397326" y="458699"/>
                      </a:cubicBezTo>
                      <a:cubicBezTo>
                        <a:pt x="361231" y="510836"/>
                        <a:pt x="395321" y="611099"/>
                        <a:pt x="361231" y="639173"/>
                      </a:cubicBezTo>
                      <a:cubicBezTo>
                        <a:pt x="327142" y="667247"/>
                        <a:pt x="259965" y="647194"/>
                        <a:pt x="192789" y="627141"/>
                      </a:cubicBezTo>
                    </a:path>
                  </a:pathLst>
                </a:custGeom>
                <a:grpFill/>
                <a:ln w="28575" cap="rnd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1800" noProof="1">
                    <a:solidFill>
                      <a:srgbClr val="605448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6" name="任意多边形 115"/>
                <p:cNvSpPr/>
                <p:nvPr/>
              </p:nvSpPr>
              <p:spPr>
                <a:xfrm>
                  <a:off x="7574837" y="692370"/>
                  <a:ext cx="173681" cy="400745"/>
                </a:xfrm>
                <a:custGeom>
                  <a:avLst/>
                  <a:gdLst>
                    <a:gd name="connsiteX0" fmla="*/ 0 w 173947"/>
                    <a:gd name="connsiteY0" fmla="*/ 2090 h 400785"/>
                    <a:gd name="connsiteX1" fmla="*/ 173346 w 173947"/>
                    <a:gd name="connsiteY1" fmla="*/ 23758 h 400785"/>
                    <a:gd name="connsiteX2" fmla="*/ 56337 w 173947"/>
                    <a:gd name="connsiteY2" fmla="*/ 28091 h 400785"/>
                    <a:gd name="connsiteX3" fmla="*/ 34669 w 173947"/>
                    <a:gd name="connsiteY3" fmla="*/ 400785 h 40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47" h="400785">
                      <a:moveTo>
                        <a:pt x="0" y="2090"/>
                      </a:moveTo>
                      <a:cubicBezTo>
                        <a:pt x="81978" y="10757"/>
                        <a:pt x="163957" y="19425"/>
                        <a:pt x="173346" y="23758"/>
                      </a:cubicBezTo>
                      <a:cubicBezTo>
                        <a:pt x="182735" y="28091"/>
                        <a:pt x="79450" y="-34747"/>
                        <a:pt x="56337" y="28091"/>
                      </a:cubicBezTo>
                      <a:cubicBezTo>
                        <a:pt x="33224" y="90929"/>
                        <a:pt x="33946" y="245857"/>
                        <a:pt x="34669" y="400785"/>
                      </a:cubicBezTo>
                    </a:path>
                  </a:pathLst>
                </a:custGeom>
                <a:grpFill/>
                <a:ln w="28575" cap="rnd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1800" noProof="1">
                    <a:solidFill>
                      <a:srgbClr val="605448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4" name="任意多边形 113"/>
              <p:cNvSpPr/>
              <p:nvPr/>
            </p:nvSpPr>
            <p:spPr>
              <a:xfrm>
                <a:off x="6385497" y="953260"/>
                <a:ext cx="82669" cy="54491"/>
              </a:xfrm>
              <a:custGeom>
                <a:avLst/>
                <a:gdLst>
                  <a:gd name="connsiteX0" fmla="*/ 248 w 76868"/>
                  <a:gd name="connsiteY0" fmla="*/ 393 h 59632"/>
                  <a:gd name="connsiteX1" fmla="*/ 54325 w 76868"/>
                  <a:gd name="connsiteY1" fmla="*/ 32348 h 59632"/>
                  <a:gd name="connsiteX2" fmla="*/ 76448 w 76868"/>
                  <a:gd name="connsiteY2" fmla="*/ 5309 h 59632"/>
                  <a:gd name="connsiteX3" fmla="*/ 37119 w 76868"/>
                  <a:gd name="connsiteY3" fmla="*/ 59387 h 59632"/>
                  <a:gd name="connsiteX4" fmla="*/ 248 w 76868"/>
                  <a:gd name="connsiteY4" fmla="*/ 393 h 59632"/>
                  <a:gd name="connsiteX0-1" fmla="*/ 12434 w 89054"/>
                  <a:gd name="connsiteY0-2" fmla="*/ 4 h 59773"/>
                  <a:gd name="connsiteX1-3" fmla="*/ 66511 w 89054"/>
                  <a:gd name="connsiteY1-4" fmla="*/ 31959 h 59773"/>
                  <a:gd name="connsiteX2-5" fmla="*/ 88634 w 89054"/>
                  <a:gd name="connsiteY2-6" fmla="*/ 4920 h 59773"/>
                  <a:gd name="connsiteX3-7" fmla="*/ 49305 w 89054"/>
                  <a:gd name="connsiteY3-8" fmla="*/ 58998 h 59773"/>
                  <a:gd name="connsiteX4-9" fmla="*/ 2601 w 89054"/>
                  <a:gd name="connsiteY4-10" fmla="*/ 34417 h 59773"/>
                  <a:gd name="connsiteX5" fmla="*/ 12434 w 89054"/>
                  <a:gd name="connsiteY5" fmla="*/ 4 h 59773"/>
                  <a:gd name="connsiteX0-11" fmla="*/ 12434 w 89054"/>
                  <a:gd name="connsiteY0-12" fmla="*/ 4 h 50472"/>
                  <a:gd name="connsiteX1-13" fmla="*/ 66511 w 89054"/>
                  <a:gd name="connsiteY1-14" fmla="*/ 31959 h 50472"/>
                  <a:gd name="connsiteX2-15" fmla="*/ 88634 w 89054"/>
                  <a:gd name="connsiteY2-16" fmla="*/ 4920 h 50472"/>
                  <a:gd name="connsiteX3-17" fmla="*/ 56679 w 89054"/>
                  <a:gd name="connsiteY3-18" fmla="*/ 49165 h 50472"/>
                  <a:gd name="connsiteX4-19" fmla="*/ 2601 w 89054"/>
                  <a:gd name="connsiteY4-20" fmla="*/ 34417 h 50472"/>
                  <a:gd name="connsiteX5-21" fmla="*/ 12434 w 89054"/>
                  <a:gd name="connsiteY5-22" fmla="*/ 4 h 50472"/>
                  <a:gd name="connsiteX0-23" fmla="*/ 10471 w 87091"/>
                  <a:gd name="connsiteY0-24" fmla="*/ 132 h 49570"/>
                  <a:gd name="connsiteX1-25" fmla="*/ 64548 w 87091"/>
                  <a:gd name="connsiteY1-26" fmla="*/ 32087 h 49570"/>
                  <a:gd name="connsiteX2-27" fmla="*/ 86671 w 87091"/>
                  <a:gd name="connsiteY2-28" fmla="*/ 5048 h 49570"/>
                  <a:gd name="connsiteX3-29" fmla="*/ 54716 w 87091"/>
                  <a:gd name="connsiteY3-30" fmla="*/ 49293 h 49570"/>
                  <a:gd name="connsiteX4-31" fmla="*/ 3097 w 87091"/>
                  <a:gd name="connsiteY4-32" fmla="*/ 22255 h 49570"/>
                  <a:gd name="connsiteX5-33" fmla="*/ 10471 w 87091"/>
                  <a:gd name="connsiteY5-34" fmla="*/ 132 h 49570"/>
                  <a:gd name="connsiteX0-35" fmla="*/ 10471 w 87091"/>
                  <a:gd name="connsiteY0-36" fmla="*/ 132 h 54436"/>
                  <a:gd name="connsiteX1-37" fmla="*/ 64548 w 87091"/>
                  <a:gd name="connsiteY1-38" fmla="*/ 32087 h 54436"/>
                  <a:gd name="connsiteX2-39" fmla="*/ 86671 w 87091"/>
                  <a:gd name="connsiteY2-40" fmla="*/ 5048 h 54436"/>
                  <a:gd name="connsiteX3-41" fmla="*/ 59632 w 87091"/>
                  <a:gd name="connsiteY3-42" fmla="*/ 54209 h 54436"/>
                  <a:gd name="connsiteX4-43" fmla="*/ 3097 w 87091"/>
                  <a:gd name="connsiteY4-44" fmla="*/ 22255 h 54436"/>
                  <a:gd name="connsiteX5-45" fmla="*/ 10471 w 87091"/>
                  <a:gd name="connsiteY5-46" fmla="*/ 132 h 54436"/>
                  <a:gd name="connsiteX0-47" fmla="*/ 11326 w 92270"/>
                  <a:gd name="connsiteY0-48" fmla="*/ 197 h 54501"/>
                  <a:gd name="connsiteX1-49" fmla="*/ 85068 w 92270"/>
                  <a:gd name="connsiteY1-50" fmla="*/ 34610 h 54501"/>
                  <a:gd name="connsiteX2-51" fmla="*/ 87526 w 92270"/>
                  <a:gd name="connsiteY2-52" fmla="*/ 5113 h 54501"/>
                  <a:gd name="connsiteX3-53" fmla="*/ 60487 w 92270"/>
                  <a:gd name="connsiteY3-54" fmla="*/ 54274 h 54501"/>
                  <a:gd name="connsiteX4-55" fmla="*/ 3952 w 92270"/>
                  <a:gd name="connsiteY4-56" fmla="*/ 22320 h 54501"/>
                  <a:gd name="connsiteX5-57" fmla="*/ 11326 w 92270"/>
                  <a:gd name="connsiteY5-58" fmla="*/ 197 h 54501"/>
                  <a:gd name="connsiteX0-59" fmla="*/ 7096 w 88040"/>
                  <a:gd name="connsiteY0-60" fmla="*/ 197 h 54501"/>
                  <a:gd name="connsiteX1-61" fmla="*/ 80838 w 88040"/>
                  <a:gd name="connsiteY1-62" fmla="*/ 34610 h 54501"/>
                  <a:gd name="connsiteX2-63" fmla="*/ 83296 w 88040"/>
                  <a:gd name="connsiteY2-64" fmla="*/ 5113 h 54501"/>
                  <a:gd name="connsiteX3-65" fmla="*/ 56257 w 88040"/>
                  <a:gd name="connsiteY3-66" fmla="*/ 54274 h 54501"/>
                  <a:gd name="connsiteX4-67" fmla="*/ 7096 w 88040"/>
                  <a:gd name="connsiteY4-68" fmla="*/ 22320 h 54501"/>
                  <a:gd name="connsiteX5-69" fmla="*/ 7096 w 88040"/>
                  <a:gd name="connsiteY5-70" fmla="*/ 197 h 54501"/>
                  <a:gd name="connsiteX0-71" fmla="*/ 6579 w 84329"/>
                  <a:gd name="connsiteY0-72" fmla="*/ 133 h 54437"/>
                  <a:gd name="connsiteX1-73" fmla="*/ 72947 w 84329"/>
                  <a:gd name="connsiteY1-74" fmla="*/ 32088 h 54437"/>
                  <a:gd name="connsiteX2-75" fmla="*/ 82779 w 84329"/>
                  <a:gd name="connsiteY2-76" fmla="*/ 5049 h 54437"/>
                  <a:gd name="connsiteX3-77" fmla="*/ 55740 w 84329"/>
                  <a:gd name="connsiteY3-78" fmla="*/ 54210 h 54437"/>
                  <a:gd name="connsiteX4-79" fmla="*/ 6579 w 84329"/>
                  <a:gd name="connsiteY4-80" fmla="*/ 22256 h 54437"/>
                  <a:gd name="connsiteX5-81" fmla="*/ 6579 w 84329"/>
                  <a:gd name="connsiteY5-82" fmla="*/ 133 h 54437"/>
                  <a:gd name="connsiteX0-83" fmla="*/ 5902 w 82602"/>
                  <a:gd name="connsiteY0-84" fmla="*/ 197 h 54501"/>
                  <a:gd name="connsiteX1-85" fmla="*/ 62437 w 82602"/>
                  <a:gd name="connsiteY1-86" fmla="*/ 34610 h 54501"/>
                  <a:gd name="connsiteX2-87" fmla="*/ 82102 w 82602"/>
                  <a:gd name="connsiteY2-88" fmla="*/ 5113 h 54501"/>
                  <a:gd name="connsiteX3-89" fmla="*/ 55063 w 82602"/>
                  <a:gd name="connsiteY3-90" fmla="*/ 54274 h 54501"/>
                  <a:gd name="connsiteX4-91" fmla="*/ 5902 w 82602"/>
                  <a:gd name="connsiteY4-92" fmla="*/ 22320 h 54501"/>
                  <a:gd name="connsiteX5-93" fmla="*/ 5902 w 82602"/>
                  <a:gd name="connsiteY5-94" fmla="*/ 197 h 54501"/>
                </a:gdLst>
                <a:ahLst/>
                <a:cxnLst>
                  <a:cxn ang="0">
                    <a:pos x="connsiteX0-83" y="connsiteY0-84"/>
                  </a:cxn>
                  <a:cxn ang="0">
                    <a:pos x="connsiteX1-85" y="connsiteY1-86"/>
                  </a:cxn>
                  <a:cxn ang="0">
                    <a:pos x="connsiteX2-87" y="connsiteY2-88"/>
                  </a:cxn>
                  <a:cxn ang="0">
                    <a:pos x="connsiteX3-89" y="connsiteY3-90"/>
                  </a:cxn>
                  <a:cxn ang="0">
                    <a:pos x="connsiteX4-91" y="connsiteY4-92"/>
                  </a:cxn>
                  <a:cxn ang="0">
                    <a:pos x="connsiteX5-93" y="connsiteY5-94"/>
                  </a:cxn>
                </a:cxnLst>
                <a:rect l="l" t="t" r="r" b="b"/>
                <a:pathLst>
                  <a:path w="82602" h="54501">
                    <a:moveTo>
                      <a:pt x="5902" y="197"/>
                    </a:moveTo>
                    <a:cubicBezTo>
                      <a:pt x="15325" y="2245"/>
                      <a:pt x="49737" y="33791"/>
                      <a:pt x="62437" y="34610"/>
                    </a:cubicBezTo>
                    <a:cubicBezTo>
                      <a:pt x="75137" y="35429"/>
                      <a:pt x="84970" y="607"/>
                      <a:pt x="82102" y="5113"/>
                    </a:cubicBezTo>
                    <a:cubicBezTo>
                      <a:pt x="79234" y="9620"/>
                      <a:pt x="67763" y="51406"/>
                      <a:pt x="55063" y="54274"/>
                    </a:cubicBezTo>
                    <a:cubicBezTo>
                      <a:pt x="42363" y="57142"/>
                      <a:pt x="12047" y="32152"/>
                      <a:pt x="5902" y="22320"/>
                    </a:cubicBezTo>
                    <a:cubicBezTo>
                      <a:pt x="-243" y="12488"/>
                      <a:pt x="-3521" y="-1851"/>
                      <a:pt x="5902" y="197"/>
                    </a:cubicBezTo>
                    <a:close/>
                  </a:path>
                </a:pathLst>
              </a:custGeom>
              <a:grpFill/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800" noProof="1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7" name="组合 116"/>
          <p:cNvGrpSpPr/>
          <p:nvPr/>
        </p:nvGrpSpPr>
        <p:grpSpPr>
          <a:xfrm>
            <a:off x="6311900" y="4248150"/>
            <a:ext cx="1025525" cy="1285875"/>
            <a:chOff x="6311900" y="4248150"/>
            <a:chExt cx="1025525" cy="1285875"/>
          </a:xfrm>
          <a:noFill/>
        </p:grpSpPr>
        <p:sp>
          <p:nvSpPr>
            <p:cNvPr id="118" name="椭圆 31"/>
            <p:cNvSpPr/>
            <p:nvPr/>
          </p:nvSpPr>
          <p:spPr>
            <a:xfrm>
              <a:off x="6311900" y="4248150"/>
              <a:ext cx="1025525" cy="123983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8575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800" noProof="1">
                <a:solidFill>
                  <a:srgbClr val="605448"/>
                </a:solidFill>
                <a:cs typeface="+mn-ea"/>
                <a:sym typeface="+mn-lt"/>
              </a:endParaRPr>
            </a:p>
          </p:txBody>
        </p:sp>
        <p:sp>
          <p:nvSpPr>
            <p:cNvPr id="119" name="矩形 116"/>
            <p:cNvSpPr>
              <a:spLocks noChangeArrowheads="1"/>
            </p:cNvSpPr>
            <p:nvPr/>
          </p:nvSpPr>
          <p:spPr bwMode="auto">
            <a:xfrm>
              <a:off x="6535738" y="4826000"/>
              <a:ext cx="585787" cy="708025"/>
            </a:xfrm>
            <a:prstGeom prst="rect">
              <a:avLst/>
            </a:prstGeom>
            <a:noFill/>
            <a:ln w="28575" cap="rnd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800">
                  <a:solidFill>
                    <a:srgbClr val="605448"/>
                  </a:solidFill>
                  <a:latin typeface="+mn-lt"/>
                  <a:ea typeface="+mn-ea"/>
                  <a:cs typeface="+mn-ea"/>
                  <a:sym typeface="+mn-lt"/>
                </a:rPr>
                <a:t>04</a:t>
              </a:r>
              <a:endParaRPr lang="zh-CN" altLang="en-US" sz="1800">
                <a:solidFill>
                  <a:srgbClr val="605448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120" name="组合 124"/>
            <p:cNvGrpSpPr/>
            <p:nvPr/>
          </p:nvGrpSpPr>
          <p:grpSpPr bwMode="auto">
            <a:xfrm rot="5400000">
              <a:off x="6600826" y="4487862"/>
              <a:ext cx="538162" cy="423863"/>
              <a:chOff x="4941747" y="1124761"/>
              <a:chExt cx="1223250" cy="964605"/>
            </a:xfrm>
            <a:grpFill/>
          </p:grpSpPr>
          <p:grpSp>
            <p:nvGrpSpPr>
              <p:cNvPr id="121" name="组合 125"/>
              <p:cNvGrpSpPr/>
              <p:nvPr/>
            </p:nvGrpSpPr>
            <p:grpSpPr bwMode="auto">
              <a:xfrm>
                <a:off x="4941747" y="1124761"/>
                <a:ext cx="1223250" cy="964605"/>
                <a:chOff x="3243122" y="2874485"/>
                <a:chExt cx="1223250" cy="964605"/>
              </a:xfrm>
              <a:grpFill/>
            </p:grpSpPr>
            <p:sp>
              <p:nvSpPr>
                <p:cNvPr id="123" name="任意多边形 122"/>
                <p:cNvSpPr/>
                <p:nvPr/>
              </p:nvSpPr>
              <p:spPr>
                <a:xfrm>
                  <a:off x="3243122" y="2874485"/>
                  <a:ext cx="1223250" cy="964605"/>
                </a:xfrm>
                <a:custGeom>
                  <a:avLst/>
                  <a:gdLst>
                    <a:gd name="connsiteX0" fmla="*/ 584616 w 1244505"/>
                    <a:gd name="connsiteY0" fmla="*/ 513816 h 978511"/>
                    <a:gd name="connsiteX1" fmla="*/ 0 w 1244505"/>
                    <a:gd name="connsiteY1" fmla="*/ 423875 h 978511"/>
                    <a:gd name="connsiteX2" fmla="*/ 179882 w 1244505"/>
                    <a:gd name="connsiteY2" fmla="*/ 199022 h 978511"/>
                    <a:gd name="connsiteX3" fmla="*/ 674557 w 1244505"/>
                    <a:gd name="connsiteY3" fmla="*/ 423875 h 978511"/>
                    <a:gd name="connsiteX4" fmla="*/ 734518 w 1244505"/>
                    <a:gd name="connsiteY4" fmla="*/ 184032 h 978511"/>
                    <a:gd name="connsiteX5" fmla="*/ 944380 w 1244505"/>
                    <a:gd name="connsiteY5" fmla="*/ 4150 h 978511"/>
                    <a:gd name="connsiteX6" fmla="*/ 1244183 w 1244505"/>
                    <a:gd name="connsiteY6" fmla="*/ 363914 h 978511"/>
                    <a:gd name="connsiteX7" fmla="*/ 884419 w 1244505"/>
                    <a:gd name="connsiteY7" fmla="*/ 513816 h 978511"/>
                    <a:gd name="connsiteX8" fmla="*/ 1199213 w 1244505"/>
                    <a:gd name="connsiteY8" fmla="*/ 723678 h 978511"/>
                    <a:gd name="connsiteX9" fmla="*/ 944380 w 1244505"/>
                    <a:gd name="connsiteY9" fmla="*/ 978511 h 978511"/>
                    <a:gd name="connsiteX10" fmla="*/ 719528 w 1244505"/>
                    <a:gd name="connsiteY10" fmla="*/ 723678 h 978511"/>
                    <a:gd name="connsiteX11" fmla="*/ 299803 w 1244505"/>
                    <a:gd name="connsiteY11" fmla="*/ 903560 h 978511"/>
                    <a:gd name="connsiteX12" fmla="*/ 74951 w 1244505"/>
                    <a:gd name="connsiteY12" fmla="*/ 738668 h 978511"/>
                    <a:gd name="connsiteX13" fmla="*/ 719528 w 1244505"/>
                    <a:gd name="connsiteY13" fmla="*/ 558786 h 978511"/>
                    <a:gd name="connsiteX0-1" fmla="*/ 584616 w 1246893"/>
                    <a:gd name="connsiteY0-2" fmla="*/ 502981 h 967676"/>
                    <a:gd name="connsiteX1-3" fmla="*/ 0 w 1246893"/>
                    <a:gd name="connsiteY1-4" fmla="*/ 413040 h 967676"/>
                    <a:gd name="connsiteX2-5" fmla="*/ 179882 w 1246893"/>
                    <a:gd name="connsiteY2-6" fmla="*/ 188187 h 967676"/>
                    <a:gd name="connsiteX3-7" fmla="*/ 674557 w 1246893"/>
                    <a:gd name="connsiteY3-8" fmla="*/ 413040 h 967676"/>
                    <a:gd name="connsiteX4-9" fmla="*/ 734518 w 1246893"/>
                    <a:gd name="connsiteY4-10" fmla="*/ 173197 h 967676"/>
                    <a:gd name="connsiteX5-11" fmla="*/ 1033049 w 1246893"/>
                    <a:gd name="connsiteY5-12" fmla="*/ 4398 h 967676"/>
                    <a:gd name="connsiteX6-13" fmla="*/ 1244183 w 1246893"/>
                    <a:gd name="connsiteY6-14" fmla="*/ 353079 h 967676"/>
                    <a:gd name="connsiteX7-15" fmla="*/ 884419 w 1246893"/>
                    <a:gd name="connsiteY7-16" fmla="*/ 502981 h 967676"/>
                    <a:gd name="connsiteX8-17" fmla="*/ 1199213 w 1246893"/>
                    <a:gd name="connsiteY8-18" fmla="*/ 712843 h 967676"/>
                    <a:gd name="connsiteX9-19" fmla="*/ 944380 w 1246893"/>
                    <a:gd name="connsiteY9-20" fmla="*/ 967676 h 967676"/>
                    <a:gd name="connsiteX10-21" fmla="*/ 719528 w 1246893"/>
                    <a:gd name="connsiteY10-22" fmla="*/ 712843 h 967676"/>
                    <a:gd name="connsiteX11-23" fmla="*/ 299803 w 1246893"/>
                    <a:gd name="connsiteY11-24" fmla="*/ 892725 h 967676"/>
                    <a:gd name="connsiteX12-25" fmla="*/ 74951 w 1246893"/>
                    <a:gd name="connsiteY12-26" fmla="*/ 727833 h 967676"/>
                    <a:gd name="connsiteX13-27" fmla="*/ 719528 w 1246893"/>
                    <a:gd name="connsiteY13-28" fmla="*/ 547951 h 967676"/>
                    <a:gd name="connsiteX0-29" fmla="*/ 584616 w 1250361"/>
                    <a:gd name="connsiteY0-30" fmla="*/ 505914 h 970609"/>
                    <a:gd name="connsiteX1-31" fmla="*/ 0 w 1250361"/>
                    <a:gd name="connsiteY1-32" fmla="*/ 415973 h 970609"/>
                    <a:gd name="connsiteX2-33" fmla="*/ 179882 w 1250361"/>
                    <a:gd name="connsiteY2-34" fmla="*/ 191120 h 970609"/>
                    <a:gd name="connsiteX3-35" fmla="*/ 674557 w 1250361"/>
                    <a:gd name="connsiteY3-36" fmla="*/ 415973 h 970609"/>
                    <a:gd name="connsiteX4-37" fmla="*/ 734518 w 1250361"/>
                    <a:gd name="connsiteY4-38" fmla="*/ 176130 h 970609"/>
                    <a:gd name="connsiteX5-39" fmla="*/ 1033049 w 1250361"/>
                    <a:gd name="connsiteY5-40" fmla="*/ 7331 h 970609"/>
                    <a:gd name="connsiteX6-41" fmla="*/ 1244183 w 1250361"/>
                    <a:gd name="connsiteY6-42" fmla="*/ 356012 h 970609"/>
                    <a:gd name="connsiteX7-43" fmla="*/ 884419 w 1250361"/>
                    <a:gd name="connsiteY7-44" fmla="*/ 505914 h 970609"/>
                    <a:gd name="connsiteX8-45" fmla="*/ 1199213 w 1250361"/>
                    <a:gd name="connsiteY8-46" fmla="*/ 715776 h 970609"/>
                    <a:gd name="connsiteX9-47" fmla="*/ 944380 w 1250361"/>
                    <a:gd name="connsiteY9-48" fmla="*/ 970609 h 970609"/>
                    <a:gd name="connsiteX10-49" fmla="*/ 719528 w 1250361"/>
                    <a:gd name="connsiteY10-50" fmla="*/ 715776 h 970609"/>
                    <a:gd name="connsiteX11-51" fmla="*/ 299803 w 1250361"/>
                    <a:gd name="connsiteY11-52" fmla="*/ 895658 h 970609"/>
                    <a:gd name="connsiteX12-53" fmla="*/ 74951 w 1250361"/>
                    <a:gd name="connsiteY12-54" fmla="*/ 730766 h 970609"/>
                    <a:gd name="connsiteX13-55" fmla="*/ 719528 w 1250361"/>
                    <a:gd name="connsiteY13-56" fmla="*/ 550884 h 970609"/>
                    <a:gd name="connsiteX0-57" fmla="*/ 584616 w 1219605"/>
                    <a:gd name="connsiteY0-58" fmla="*/ 503672 h 968367"/>
                    <a:gd name="connsiteX1-59" fmla="*/ 0 w 1219605"/>
                    <a:gd name="connsiteY1-60" fmla="*/ 413731 h 968367"/>
                    <a:gd name="connsiteX2-61" fmla="*/ 179882 w 1219605"/>
                    <a:gd name="connsiteY2-62" fmla="*/ 188878 h 968367"/>
                    <a:gd name="connsiteX3-63" fmla="*/ 674557 w 1219605"/>
                    <a:gd name="connsiteY3-64" fmla="*/ 413731 h 968367"/>
                    <a:gd name="connsiteX4-65" fmla="*/ 734518 w 1219605"/>
                    <a:gd name="connsiteY4-66" fmla="*/ 173888 h 968367"/>
                    <a:gd name="connsiteX5-67" fmla="*/ 1033049 w 1219605"/>
                    <a:gd name="connsiteY5-68" fmla="*/ 5089 h 968367"/>
                    <a:gd name="connsiteX6-69" fmla="*/ 1216474 w 1219605"/>
                    <a:gd name="connsiteY6-70" fmla="*/ 370395 h 968367"/>
                    <a:gd name="connsiteX7-71" fmla="*/ 884419 w 1219605"/>
                    <a:gd name="connsiteY7-72" fmla="*/ 503672 h 968367"/>
                    <a:gd name="connsiteX8-73" fmla="*/ 1199213 w 1219605"/>
                    <a:gd name="connsiteY8-74" fmla="*/ 713534 h 968367"/>
                    <a:gd name="connsiteX9-75" fmla="*/ 944380 w 1219605"/>
                    <a:gd name="connsiteY9-76" fmla="*/ 968367 h 968367"/>
                    <a:gd name="connsiteX10-77" fmla="*/ 719528 w 1219605"/>
                    <a:gd name="connsiteY10-78" fmla="*/ 713534 h 968367"/>
                    <a:gd name="connsiteX11-79" fmla="*/ 299803 w 1219605"/>
                    <a:gd name="connsiteY11-80" fmla="*/ 893416 h 968367"/>
                    <a:gd name="connsiteX12-81" fmla="*/ 74951 w 1219605"/>
                    <a:gd name="connsiteY12-82" fmla="*/ 728524 h 968367"/>
                    <a:gd name="connsiteX13-83" fmla="*/ 719528 w 1219605"/>
                    <a:gd name="connsiteY13-84" fmla="*/ 548642 h 968367"/>
                    <a:gd name="connsiteX0-85" fmla="*/ 584616 w 1223250"/>
                    <a:gd name="connsiteY0-86" fmla="*/ 499287 h 963982"/>
                    <a:gd name="connsiteX1-87" fmla="*/ 0 w 1223250"/>
                    <a:gd name="connsiteY1-88" fmla="*/ 409346 h 963982"/>
                    <a:gd name="connsiteX2-89" fmla="*/ 179882 w 1223250"/>
                    <a:gd name="connsiteY2-90" fmla="*/ 184493 h 963982"/>
                    <a:gd name="connsiteX3-91" fmla="*/ 674557 w 1223250"/>
                    <a:gd name="connsiteY3-92" fmla="*/ 409346 h 963982"/>
                    <a:gd name="connsiteX4-93" fmla="*/ 734518 w 1223250"/>
                    <a:gd name="connsiteY4-94" fmla="*/ 169503 h 963982"/>
                    <a:gd name="connsiteX5-95" fmla="*/ 1033049 w 1223250"/>
                    <a:gd name="connsiteY5-96" fmla="*/ 704 h 963982"/>
                    <a:gd name="connsiteX6-97" fmla="*/ 1216474 w 1223250"/>
                    <a:gd name="connsiteY6-98" fmla="*/ 366010 h 963982"/>
                    <a:gd name="connsiteX7-99" fmla="*/ 884419 w 1223250"/>
                    <a:gd name="connsiteY7-100" fmla="*/ 499287 h 963982"/>
                    <a:gd name="connsiteX8-101" fmla="*/ 1199213 w 1223250"/>
                    <a:gd name="connsiteY8-102" fmla="*/ 709149 h 963982"/>
                    <a:gd name="connsiteX9-103" fmla="*/ 944380 w 1223250"/>
                    <a:gd name="connsiteY9-104" fmla="*/ 963982 h 963982"/>
                    <a:gd name="connsiteX10-105" fmla="*/ 719528 w 1223250"/>
                    <a:gd name="connsiteY10-106" fmla="*/ 709149 h 963982"/>
                    <a:gd name="connsiteX11-107" fmla="*/ 299803 w 1223250"/>
                    <a:gd name="connsiteY11-108" fmla="*/ 889031 h 963982"/>
                    <a:gd name="connsiteX12-109" fmla="*/ 74951 w 1223250"/>
                    <a:gd name="connsiteY12-110" fmla="*/ 724139 h 963982"/>
                    <a:gd name="connsiteX13-111" fmla="*/ 719528 w 1223250"/>
                    <a:gd name="connsiteY13-112" fmla="*/ 544257 h 963982"/>
                    <a:gd name="connsiteX0-113" fmla="*/ 584616 w 1223250"/>
                    <a:gd name="connsiteY0-114" fmla="*/ 499287 h 963982"/>
                    <a:gd name="connsiteX1-115" fmla="*/ 0 w 1223250"/>
                    <a:gd name="connsiteY1-116" fmla="*/ 409346 h 963982"/>
                    <a:gd name="connsiteX2-117" fmla="*/ 179882 w 1223250"/>
                    <a:gd name="connsiteY2-118" fmla="*/ 184493 h 963982"/>
                    <a:gd name="connsiteX3-119" fmla="*/ 674557 w 1223250"/>
                    <a:gd name="connsiteY3-120" fmla="*/ 409346 h 963982"/>
                    <a:gd name="connsiteX4-121" fmla="*/ 734518 w 1223250"/>
                    <a:gd name="connsiteY4-122" fmla="*/ 169503 h 963982"/>
                    <a:gd name="connsiteX5-123" fmla="*/ 1033049 w 1223250"/>
                    <a:gd name="connsiteY5-124" fmla="*/ 704 h 963982"/>
                    <a:gd name="connsiteX6-125" fmla="*/ 1216474 w 1223250"/>
                    <a:gd name="connsiteY6-126" fmla="*/ 366010 h 963982"/>
                    <a:gd name="connsiteX7-127" fmla="*/ 884419 w 1223250"/>
                    <a:gd name="connsiteY7-128" fmla="*/ 499287 h 963982"/>
                    <a:gd name="connsiteX8-129" fmla="*/ 1199213 w 1223250"/>
                    <a:gd name="connsiteY8-130" fmla="*/ 709149 h 963982"/>
                    <a:gd name="connsiteX9-131" fmla="*/ 944380 w 1223250"/>
                    <a:gd name="connsiteY9-132" fmla="*/ 963982 h 963982"/>
                    <a:gd name="connsiteX10-133" fmla="*/ 719528 w 1223250"/>
                    <a:gd name="connsiteY10-134" fmla="*/ 709149 h 963982"/>
                    <a:gd name="connsiteX11-135" fmla="*/ 299803 w 1223250"/>
                    <a:gd name="connsiteY11-136" fmla="*/ 889031 h 963982"/>
                    <a:gd name="connsiteX12-137" fmla="*/ 74951 w 1223250"/>
                    <a:gd name="connsiteY12-138" fmla="*/ 724139 h 963982"/>
                    <a:gd name="connsiteX13-139" fmla="*/ 719528 w 1223250"/>
                    <a:gd name="connsiteY13-140" fmla="*/ 544257 h 963982"/>
                    <a:gd name="connsiteX0-141" fmla="*/ 584616 w 1223250"/>
                    <a:gd name="connsiteY0-142" fmla="*/ 499287 h 963982"/>
                    <a:gd name="connsiteX1-143" fmla="*/ 0 w 1223250"/>
                    <a:gd name="connsiteY1-144" fmla="*/ 409346 h 963982"/>
                    <a:gd name="connsiteX2-145" fmla="*/ 179882 w 1223250"/>
                    <a:gd name="connsiteY2-146" fmla="*/ 184493 h 963982"/>
                    <a:gd name="connsiteX3-147" fmla="*/ 674557 w 1223250"/>
                    <a:gd name="connsiteY3-148" fmla="*/ 409346 h 963982"/>
                    <a:gd name="connsiteX4-149" fmla="*/ 734518 w 1223250"/>
                    <a:gd name="connsiteY4-150" fmla="*/ 169503 h 963982"/>
                    <a:gd name="connsiteX5-151" fmla="*/ 1033049 w 1223250"/>
                    <a:gd name="connsiteY5-152" fmla="*/ 704 h 963982"/>
                    <a:gd name="connsiteX6-153" fmla="*/ 1216474 w 1223250"/>
                    <a:gd name="connsiteY6-154" fmla="*/ 366010 h 963982"/>
                    <a:gd name="connsiteX7-155" fmla="*/ 884419 w 1223250"/>
                    <a:gd name="connsiteY7-156" fmla="*/ 499287 h 963982"/>
                    <a:gd name="connsiteX8-157" fmla="*/ 1199213 w 1223250"/>
                    <a:gd name="connsiteY8-158" fmla="*/ 709149 h 963982"/>
                    <a:gd name="connsiteX9-159" fmla="*/ 944380 w 1223250"/>
                    <a:gd name="connsiteY9-160" fmla="*/ 963982 h 963982"/>
                    <a:gd name="connsiteX10-161" fmla="*/ 719528 w 1223250"/>
                    <a:gd name="connsiteY10-162" fmla="*/ 709149 h 963982"/>
                    <a:gd name="connsiteX11-163" fmla="*/ 299803 w 1223250"/>
                    <a:gd name="connsiteY11-164" fmla="*/ 889031 h 963982"/>
                    <a:gd name="connsiteX12-165" fmla="*/ 74951 w 1223250"/>
                    <a:gd name="connsiteY12-166" fmla="*/ 724139 h 963982"/>
                    <a:gd name="connsiteX13-167" fmla="*/ 719528 w 1223250"/>
                    <a:gd name="connsiteY13-168" fmla="*/ 544257 h 963982"/>
                    <a:gd name="connsiteX0-169" fmla="*/ 584616 w 1223250"/>
                    <a:gd name="connsiteY0-170" fmla="*/ 499287 h 964450"/>
                    <a:gd name="connsiteX1-171" fmla="*/ 0 w 1223250"/>
                    <a:gd name="connsiteY1-172" fmla="*/ 409346 h 964450"/>
                    <a:gd name="connsiteX2-173" fmla="*/ 179882 w 1223250"/>
                    <a:gd name="connsiteY2-174" fmla="*/ 184493 h 964450"/>
                    <a:gd name="connsiteX3-175" fmla="*/ 674557 w 1223250"/>
                    <a:gd name="connsiteY3-176" fmla="*/ 409346 h 964450"/>
                    <a:gd name="connsiteX4-177" fmla="*/ 734518 w 1223250"/>
                    <a:gd name="connsiteY4-178" fmla="*/ 169503 h 964450"/>
                    <a:gd name="connsiteX5-179" fmla="*/ 1033049 w 1223250"/>
                    <a:gd name="connsiteY5-180" fmla="*/ 704 h 964450"/>
                    <a:gd name="connsiteX6-181" fmla="*/ 1216474 w 1223250"/>
                    <a:gd name="connsiteY6-182" fmla="*/ 366010 h 964450"/>
                    <a:gd name="connsiteX7-183" fmla="*/ 884419 w 1223250"/>
                    <a:gd name="connsiteY7-184" fmla="*/ 499287 h 964450"/>
                    <a:gd name="connsiteX8-185" fmla="*/ 1199213 w 1223250"/>
                    <a:gd name="connsiteY8-186" fmla="*/ 709149 h 964450"/>
                    <a:gd name="connsiteX9-187" fmla="*/ 944380 w 1223250"/>
                    <a:gd name="connsiteY9-188" fmla="*/ 963982 h 964450"/>
                    <a:gd name="connsiteX10-189" fmla="*/ 719528 w 1223250"/>
                    <a:gd name="connsiteY10-190" fmla="*/ 709149 h 964450"/>
                    <a:gd name="connsiteX11-191" fmla="*/ 299803 w 1223250"/>
                    <a:gd name="connsiteY11-192" fmla="*/ 889031 h 964450"/>
                    <a:gd name="connsiteX12-193" fmla="*/ 74951 w 1223250"/>
                    <a:gd name="connsiteY12-194" fmla="*/ 724139 h 964450"/>
                    <a:gd name="connsiteX13-195" fmla="*/ 719528 w 1223250"/>
                    <a:gd name="connsiteY13-196" fmla="*/ 544257 h 964450"/>
                    <a:gd name="connsiteX0-197" fmla="*/ 584616 w 1223250"/>
                    <a:gd name="connsiteY0-198" fmla="*/ 499287 h 964605"/>
                    <a:gd name="connsiteX1-199" fmla="*/ 0 w 1223250"/>
                    <a:gd name="connsiteY1-200" fmla="*/ 409346 h 964605"/>
                    <a:gd name="connsiteX2-201" fmla="*/ 179882 w 1223250"/>
                    <a:gd name="connsiteY2-202" fmla="*/ 184493 h 964605"/>
                    <a:gd name="connsiteX3-203" fmla="*/ 674557 w 1223250"/>
                    <a:gd name="connsiteY3-204" fmla="*/ 409346 h 964605"/>
                    <a:gd name="connsiteX4-205" fmla="*/ 734518 w 1223250"/>
                    <a:gd name="connsiteY4-206" fmla="*/ 169503 h 964605"/>
                    <a:gd name="connsiteX5-207" fmla="*/ 1033049 w 1223250"/>
                    <a:gd name="connsiteY5-208" fmla="*/ 704 h 964605"/>
                    <a:gd name="connsiteX6-209" fmla="*/ 1216474 w 1223250"/>
                    <a:gd name="connsiteY6-210" fmla="*/ 366010 h 964605"/>
                    <a:gd name="connsiteX7-211" fmla="*/ 884419 w 1223250"/>
                    <a:gd name="connsiteY7-212" fmla="*/ 499287 h 964605"/>
                    <a:gd name="connsiteX8-213" fmla="*/ 1199213 w 1223250"/>
                    <a:gd name="connsiteY8-214" fmla="*/ 709149 h 964605"/>
                    <a:gd name="connsiteX9-215" fmla="*/ 944380 w 1223250"/>
                    <a:gd name="connsiteY9-216" fmla="*/ 963982 h 964605"/>
                    <a:gd name="connsiteX10-217" fmla="*/ 719528 w 1223250"/>
                    <a:gd name="connsiteY10-218" fmla="*/ 709149 h 964605"/>
                    <a:gd name="connsiteX11-219" fmla="*/ 299803 w 1223250"/>
                    <a:gd name="connsiteY11-220" fmla="*/ 889031 h 964605"/>
                    <a:gd name="connsiteX12-221" fmla="*/ 74951 w 1223250"/>
                    <a:gd name="connsiteY12-222" fmla="*/ 724139 h 964605"/>
                    <a:gd name="connsiteX13-223" fmla="*/ 719528 w 1223250"/>
                    <a:gd name="connsiteY13-224" fmla="*/ 544257 h 964605"/>
                    <a:gd name="connsiteX0-225" fmla="*/ 584616 w 1223250"/>
                    <a:gd name="connsiteY0-226" fmla="*/ 499287 h 964605"/>
                    <a:gd name="connsiteX1-227" fmla="*/ 0 w 1223250"/>
                    <a:gd name="connsiteY1-228" fmla="*/ 409346 h 964605"/>
                    <a:gd name="connsiteX2-229" fmla="*/ 179882 w 1223250"/>
                    <a:gd name="connsiteY2-230" fmla="*/ 184493 h 964605"/>
                    <a:gd name="connsiteX3-231" fmla="*/ 674557 w 1223250"/>
                    <a:gd name="connsiteY3-232" fmla="*/ 409346 h 964605"/>
                    <a:gd name="connsiteX4-233" fmla="*/ 734518 w 1223250"/>
                    <a:gd name="connsiteY4-234" fmla="*/ 169503 h 964605"/>
                    <a:gd name="connsiteX5-235" fmla="*/ 1033049 w 1223250"/>
                    <a:gd name="connsiteY5-236" fmla="*/ 704 h 964605"/>
                    <a:gd name="connsiteX6-237" fmla="*/ 1216474 w 1223250"/>
                    <a:gd name="connsiteY6-238" fmla="*/ 366010 h 964605"/>
                    <a:gd name="connsiteX7-239" fmla="*/ 884419 w 1223250"/>
                    <a:gd name="connsiteY7-240" fmla="*/ 499287 h 964605"/>
                    <a:gd name="connsiteX8-241" fmla="*/ 1199213 w 1223250"/>
                    <a:gd name="connsiteY8-242" fmla="*/ 709149 h 964605"/>
                    <a:gd name="connsiteX9-243" fmla="*/ 944380 w 1223250"/>
                    <a:gd name="connsiteY9-244" fmla="*/ 963982 h 964605"/>
                    <a:gd name="connsiteX10-245" fmla="*/ 719528 w 1223250"/>
                    <a:gd name="connsiteY10-246" fmla="*/ 709149 h 964605"/>
                    <a:gd name="connsiteX11-247" fmla="*/ 299803 w 1223250"/>
                    <a:gd name="connsiteY11-248" fmla="*/ 889031 h 964605"/>
                    <a:gd name="connsiteX12-249" fmla="*/ 74951 w 1223250"/>
                    <a:gd name="connsiteY12-250" fmla="*/ 724139 h 964605"/>
                    <a:gd name="connsiteX13-251" fmla="*/ 719528 w 1223250"/>
                    <a:gd name="connsiteY13-252" fmla="*/ 544257 h 964605"/>
                    <a:gd name="connsiteX0-253" fmla="*/ 584616 w 1223250"/>
                    <a:gd name="connsiteY0-254" fmla="*/ 499287 h 964605"/>
                    <a:gd name="connsiteX1-255" fmla="*/ 0 w 1223250"/>
                    <a:gd name="connsiteY1-256" fmla="*/ 409346 h 964605"/>
                    <a:gd name="connsiteX2-257" fmla="*/ 179882 w 1223250"/>
                    <a:gd name="connsiteY2-258" fmla="*/ 184493 h 964605"/>
                    <a:gd name="connsiteX3-259" fmla="*/ 674557 w 1223250"/>
                    <a:gd name="connsiteY3-260" fmla="*/ 409346 h 964605"/>
                    <a:gd name="connsiteX4-261" fmla="*/ 734518 w 1223250"/>
                    <a:gd name="connsiteY4-262" fmla="*/ 169503 h 964605"/>
                    <a:gd name="connsiteX5-263" fmla="*/ 1033049 w 1223250"/>
                    <a:gd name="connsiteY5-264" fmla="*/ 704 h 964605"/>
                    <a:gd name="connsiteX6-265" fmla="*/ 1216474 w 1223250"/>
                    <a:gd name="connsiteY6-266" fmla="*/ 366010 h 964605"/>
                    <a:gd name="connsiteX7-267" fmla="*/ 884419 w 1223250"/>
                    <a:gd name="connsiteY7-268" fmla="*/ 499287 h 964605"/>
                    <a:gd name="connsiteX8-269" fmla="*/ 1199213 w 1223250"/>
                    <a:gd name="connsiteY8-270" fmla="*/ 709149 h 964605"/>
                    <a:gd name="connsiteX9-271" fmla="*/ 944380 w 1223250"/>
                    <a:gd name="connsiteY9-272" fmla="*/ 963982 h 964605"/>
                    <a:gd name="connsiteX10-273" fmla="*/ 719528 w 1223250"/>
                    <a:gd name="connsiteY10-274" fmla="*/ 709149 h 964605"/>
                    <a:gd name="connsiteX11-275" fmla="*/ 299803 w 1223250"/>
                    <a:gd name="connsiteY11-276" fmla="*/ 889031 h 964605"/>
                    <a:gd name="connsiteX12-277" fmla="*/ 74951 w 1223250"/>
                    <a:gd name="connsiteY12-278" fmla="*/ 724139 h 964605"/>
                    <a:gd name="connsiteX13-279" fmla="*/ 630318 w 1223250"/>
                    <a:gd name="connsiteY13-280" fmla="*/ 575481 h 964605"/>
                    <a:gd name="connsiteX0-281" fmla="*/ 584616 w 1223250"/>
                    <a:gd name="connsiteY0-282" fmla="*/ 499287 h 964605"/>
                    <a:gd name="connsiteX1-283" fmla="*/ 0 w 1223250"/>
                    <a:gd name="connsiteY1-284" fmla="*/ 409346 h 964605"/>
                    <a:gd name="connsiteX2-285" fmla="*/ 179882 w 1223250"/>
                    <a:gd name="connsiteY2-286" fmla="*/ 184493 h 964605"/>
                    <a:gd name="connsiteX3-287" fmla="*/ 674557 w 1223250"/>
                    <a:gd name="connsiteY3-288" fmla="*/ 409346 h 964605"/>
                    <a:gd name="connsiteX4-289" fmla="*/ 734518 w 1223250"/>
                    <a:gd name="connsiteY4-290" fmla="*/ 169503 h 964605"/>
                    <a:gd name="connsiteX5-291" fmla="*/ 1033049 w 1223250"/>
                    <a:gd name="connsiteY5-292" fmla="*/ 704 h 964605"/>
                    <a:gd name="connsiteX6-293" fmla="*/ 1216474 w 1223250"/>
                    <a:gd name="connsiteY6-294" fmla="*/ 366010 h 964605"/>
                    <a:gd name="connsiteX7-295" fmla="*/ 884419 w 1223250"/>
                    <a:gd name="connsiteY7-296" fmla="*/ 499287 h 964605"/>
                    <a:gd name="connsiteX8-297" fmla="*/ 1199213 w 1223250"/>
                    <a:gd name="connsiteY8-298" fmla="*/ 709149 h 964605"/>
                    <a:gd name="connsiteX9-299" fmla="*/ 944380 w 1223250"/>
                    <a:gd name="connsiteY9-300" fmla="*/ 963982 h 964605"/>
                    <a:gd name="connsiteX10-301" fmla="*/ 719528 w 1223250"/>
                    <a:gd name="connsiteY10-302" fmla="*/ 709149 h 964605"/>
                    <a:gd name="connsiteX11-303" fmla="*/ 299803 w 1223250"/>
                    <a:gd name="connsiteY11-304" fmla="*/ 889031 h 964605"/>
                    <a:gd name="connsiteX12-305" fmla="*/ 74951 w 1223250"/>
                    <a:gd name="connsiteY12-306" fmla="*/ 724139 h 964605"/>
                    <a:gd name="connsiteX13-307" fmla="*/ 630318 w 1223250"/>
                    <a:gd name="connsiteY13-308" fmla="*/ 562099 h 964605"/>
                    <a:gd name="connsiteX0-309" fmla="*/ 629221 w 1223250"/>
                    <a:gd name="connsiteY0-310" fmla="*/ 517129 h 964605"/>
                    <a:gd name="connsiteX1-311" fmla="*/ 0 w 1223250"/>
                    <a:gd name="connsiteY1-312" fmla="*/ 409346 h 964605"/>
                    <a:gd name="connsiteX2-313" fmla="*/ 179882 w 1223250"/>
                    <a:gd name="connsiteY2-314" fmla="*/ 184493 h 964605"/>
                    <a:gd name="connsiteX3-315" fmla="*/ 674557 w 1223250"/>
                    <a:gd name="connsiteY3-316" fmla="*/ 409346 h 964605"/>
                    <a:gd name="connsiteX4-317" fmla="*/ 734518 w 1223250"/>
                    <a:gd name="connsiteY4-318" fmla="*/ 169503 h 964605"/>
                    <a:gd name="connsiteX5-319" fmla="*/ 1033049 w 1223250"/>
                    <a:gd name="connsiteY5-320" fmla="*/ 704 h 964605"/>
                    <a:gd name="connsiteX6-321" fmla="*/ 1216474 w 1223250"/>
                    <a:gd name="connsiteY6-322" fmla="*/ 366010 h 964605"/>
                    <a:gd name="connsiteX7-323" fmla="*/ 884419 w 1223250"/>
                    <a:gd name="connsiteY7-324" fmla="*/ 499287 h 964605"/>
                    <a:gd name="connsiteX8-325" fmla="*/ 1199213 w 1223250"/>
                    <a:gd name="connsiteY8-326" fmla="*/ 709149 h 964605"/>
                    <a:gd name="connsiteX9-327" fmla="*/ 944380 w 1223250"/>
                    <a:gd name="connsiteY9-328" fmla="*/ 963982 h 964605"/>
                    <a:gd name="connsiteX10-329" fmla="*/ 719528 w 1223250"/>
                    <a:gd name="connsiteY10-330" fmla="*/ 709149 h 964605"/>
                    <a:gd name="connsiteX11-331" fmla="*/ 299803 w 1223250"/>
                    <a:gd name="connsiteY11-332" fmla="*/ 889031 h 964605"/>
                    <a:gd name="connsiteX12-333" fmla="*/ 74951 w 1223250"/>
                    <a:gd name="connsiteY12-334" fmla="*/ 724139 h 964605"/>
                    <a:gd name="connsiteX13-335" fmla="*/ 630318 w 1223250"/>
                    <a:gd name="connsiteY13-336" fmla="*/ 562099 h 964605"/>
                    <a:gd name="connsiteX0-337" fmla="*/ 629221 w 1223250"/>
                    <a:gd name="connsiteY0-338" fmla="*/ 517129 h 964605"/>
                    <a:gd name="connsiteX1-339" fmla="*/ 0 w 1223250"/>
                    <a:gd name="connsiteY1-340" fmla="*/ 409346 h 964605"/>
                    <a:gd name="connsiteX2-341" fmla="*/ 179882 w 1223250"/>
                    <a:gd name="connsiteY2-342" fmla="*/ 184493 h 964605"/>
                    <a:gd name="connsiteX3-343" fmla="*/ 674557 w 1223250"/>
                    <a:gd name="connsiteY3-344" fmla="*/ 409346 h 964605"/>
                    <a:gd name="connsiteX4-345" fmla="*/ 734518 w 1223250"/>
                    <a:gd name="connsiteY4-346" fmla="*/ 169503 h 964605"/>
                    <a:gd name="connsiteX5-347" fmla="*/ 1033049 w 1223250"/>
                    <a:gd name="connsiteY5-348" fmla="*/ 704 h 964605"/>
                    <a:gd name="connsiteX6-349" fmla="*/ 1216474 w 1223250"/>
                    <a:gd name="connsiteY6-350" fmla="*/ 366010 h 964605"/>
                    <a:gd name="connsiteX7-351" fmla="*/ 884419 w 1223250"/>
                    <a:gd name="connsiteY7-352" fmla="*/ 499287 h 964605"/>
                    <a:gd name="connsiteX8-353" fmla="*/ 1199213 w 1223250"/>
                    <a:gd name="connsiteY8-354" fmla="*/ 709149 h 964605"/>
                    <a:gd name="connsiteX9-355" fmla="*/ 944380 w 1223250"/>
                    <a:gd name="connsiteY9-356" fmla="*/ 963982 h 964605"/>
                    <a:gd name="connsiteX10-357" fmla="*/ 719528 w 1223250"/>
                    <a:gd name="connsiteY10-358" fmla="*/ 709149 h 964605"/>
                    <a:gd name="connsiteX11-359" fmla="*/ 299803 w 1223250"/>
                    <a:gd name="connsiteY11-360" fmla="*/ 889031 h 964605"/>
                    <a:gd name="connsiteX12-361" fmla="*/ 74951 w 1223250"/>
                    <a:gd name="connsiteY12-362" fmla="*/ 724139 h 964605"/>
                    <a:gd name="connsiteX13-363" fmla="*/ 630318 w 1223250"/>
                    <a:gd name="connsiteY13-364" fmla="*/ 562099 h 964605"/>
                    <a:gd name="connsiteX0-365" fmla="*/ 629221 w 1223250"/>
                    <a:gd name="connsiteY0-366" fmla="*/ 517129 h 964605"/>
                    <a:gd name="connsiteX1-367" fmla="*/ 0 w 1223250"/>
                    <a:gd name="connsiteY1-368" fmla="*/ 409346 h 964605"/>
                    <a:gd name="connsiteX2-369" fmla="*/ 179882 w 1223250"/>
                    <a:gd name="connsiteY2-370" fmla="*/ 184493 h 964605"/>
                    <a:gd name="connsiteX3-371" fmla="*/ 674557 w 1223250"/>
                    <a:gd name="connsiteY3-372" fmla="*/ 409346 h 964605"/>
                    <a:gd name="connsiteX4-373" fmla="*/ 734518 w 1223250"/>
                    <a:gd name="connsiteY4-374" fmla="*/ 169503 h 964605"/>
                    <a:gd name="connsiteX5-375" fmla="*/ 1033049 w 1223250"/>
                    <a:gd name="connsiteY5-376" fmla="*/ 704 h 964605"/>
                    <a:gd name="connsiteX6-377" fmla="*/ 1216474 w 1223250"/>
                    <a:gd name="connsiteY6-378" fmla="*/ 366010 h 964605"/>
                    <a:gd name="connsiteX7-379" fmla="*/ 884419 w 1223250"/>
                    <a:gd name="connsiteY7-380" fmla="*/ 499287 h 964605"/>
                    <a:gd name="connsiteX8-381" fmla="*/ 1199213 w 1223250"/>
                    <a:gd name="connsiteY8-382" fmla="*/ 709149 h 964605"/>
                    <a:gd name="connsiteX9-383" fmla="*/ 944380 w 1223250"/>
                    <a:gd name="connsiteY9-384" fmla="*/ 963982 h 964605"/>
                    <a:gd name="connsiteX10-385" fmla="*/ 719528 w 1223250"/>
                    <a:gd name="connsiteY10-386" fmla="*/ 709149 h 964605"/>
                    <a:gd name="connsiteX11-387" fmla="*/ 299803 w 1223250"/>
                    <a:gd name="connsiteY11-388" fmla="*/ 889031 h 964605"/>
                    <a:gd name="connsiteX12-389" fmla="*/ 74951 w 1223250"/>
                    <a:gd name="connsiteY12-390" fmla="*/ 724139 h 964605"/>
                    <a:gd name="connsiteX13-391" fmla="*/ 630318 w 1223250"/>
                    <a:gd name="connsiteY13-392" fmla="*/ 562099 h 964605"/>
                    <a:gd name="connsiteX0-393" fmla="*/ 629221 w 1223250"/>
                    <a:gd name="connsiteY0-394" fmla="*/ 517129 h 964605"/>
                    <a:gd name="connsiteX1-395" fmla="*/ 0 w 1223250"/>
                    <a:gd name="connsiteY1-396" fmla="*/ 409346 h 964605"/>
                    <a:gd name="connsiteX2-397" fmla="*/ 179882 w 1223250"/>
                    <a:gd name="connsiteY2-398" fmla="*/ 184493 h 964605"/>
                    <a:gd name="connsiteX3-399" fmla="*/ 674557 w 1223250"/>
                    <a:gd name="connsiteY3-400" fmla="*/ 409346 h 964605"/>
                    <a:gd name="connsiteX4-401" fmla="*/ 734518 w 1223250"/>
                    <a:gd name="connsiteY4-402" fmla="*/ 169503 h 964605"/>
                    <a:gd name="connsiteX5-403" fmla="*/ 1033049 w 1223250"/>
                    <a:gd name="connsiteY5-404" fmla="*/ 704 h 964605"/>
                    <a:gd name="connsiteX6-405" fmla="*/ 1216474 w 1223250"/>
                    <a:gd name="connsiteY6-406" fmla="*/ 366010 h 964605"/>
                    <a:gd name="connsiteX7-407" fmla="*/ 884419 w 1223250"/>
                    <a:gd name="connsiteY7-408" fmla="*/ 499287 h 964605"/>
                    <a:gd name="connsiteX8-409" fmla="*/ 1199213 w 1223250"/>
                    <a:gd name="connsiteY8-410" fmla="*/ 709149 h 964605"/>
                    <a:gd name="connsiteX9-411" fmla="*/ 944380 w 1223250"/>
                    <a:gd name="connsiteY9-412" fmla="*/ 963982 h 964605"/>
                    <a:gd name="connsiteX10-413" fmla="*/ 719528 w 1223250"/>
                    <a:gd name="connsiteY10-414" fmla="*/ 709149 h 964605"/>
                    <a:gd name="connsiteX11-415" fmla="*/ 299803 w 1223250"/>
                    <a:gd name="connsiteY11-416" fmla="*/ 889031 h 964605"/>
                    <a:gd name="connsiteX12-417" fmla="*/ 74951 w 1223250"/>
                    <a:gd name="connsiteY12-418" fmla="*/ 724139 h 964605"/>
                    <a:gd name="connsiteX0-419" fmla="*/ 629221 w 1223250"/>
                    <a:gd name="connsiteY0-420" fmla="*/ 517129 h 964605"/>
                    <a:gd name="connsiteX1-421" fmla="*/ 0 w 1223250"/>
                    <a:gd name="connsiteY1-422" fmla="*/ 409346 h 964605"/>
                    <a:gd name="connsiteX2-423" fmla="*/ 179882 w 1223250"/>
                    <a:gd name="connsiteY2-424" fmla="*/ 184493 h 964605"/>
                    <a:gd name="connsiteX3-425" fmla="*/ 674557 w 1223250"/>
                    <a:gd name="connsiteY3-426" fmla="*/ 409346 h 964605"/>
                    <a:gd name="connsiteX4-427" fmla="*/ 734518 w 1223250"/>
                    <a:gd name="connsiteY4-428" fmla="*/ 169503 h 964605"/>
                    <a:gd name="connsiteX5-429" fmla="*/ 1033049 w 1223250"/>
                    <a:gd name="connsiteY5-430" fmla="*/ 704 h 964605"/>
                    <a:gd name="connsiteX6-431" fmla="*/ 1216474 w 1223250"/>
                    <a:gd name="connsiteY6-432" fmla="*/ 366010 h 964605"/>
                    <a:gd name="connsiteX7-433" fmla="*/ 884419 w 1223250"/>
                    <a:gd name="connsiteY7-434" fmla="*/ 499287 h 964605"/>
                    <a:gd name="connsiteX8-435" fmla="*/ 1199213 w 1223250"/>
                    <a:gd name="connsiteY8-436" fmla="*/ 709149 h 964605"/>
                    <a:gd name="connsiteX9-437" fmla="*/ 944380 w 1223250"/>
                    <a:gd name="connsiteY9-438" fmla="*/ 963982 h 964605"/>
                    <a:gd name="connsiteX10-439" fmla="*/ 719528 w 1223250"/>
                    <a:gd name="connsiteY10-440" fmla="*/ 709149 h 964605"/>
                    <a:gd name="connsiteX11-441" fmla="*/ 299803 w 1223250"/>
                    <a:gd name="connsiteY11-442" fmla="*/ 889031 h 964605"/>
                    <a:gd name="connsiteX0-443" fmla="*/ 629221 w 1223250"/>
                    <a:gd name="connsiteY0-444" fmla="*/ 517129 h 964605"/>
                    <a:gd name="connsiteX1-445" fmla="*/ 0 w 1223250"/>
                    <a:gd name="connsiteY1-446" fmla="*/ 409346 h 964605"/>
                    <a:gd name="connsiteX2-447" fmla="*/ 179882 w 1223250"/>
                    <a:gd name="connsiteY2-448" fmla="*/ 184493 h 964605"/>
                    <a:gd name="connsiteX3-449" fmla="*/ 674557 w 1223250"/>
                    <a:gd name="connsiteY3-450" fmla="*/ 409346 h 964605"/>
                    <a:gd name="connsiteX4-451" fmla="*/ 734518 w 1223250"/>
                    <a:gd name="connsiteY4-452" fmla="*/ 169503 h 964605"/>
                    <a:gd name="connsiteX5-453" fmla="*/ 1033049 w 1223250"/>
                    <a:gd name="connsiteY5-454" fmla="*/ 704 h 964605"/>
                    <a:gd name="connsiteX6-455" fmla="*/ 1216474 w 1223250"/>
                    <a:gd name="connsiteY6-456" fmla="*/ 366010 h 964605"/>
                    <a:gd name="connsiteX7-457" fmla="*/ 884419 w 1223250"/>
                    <a:gd name="connsiteY7-458" fmla="*/ 499287 h 964605"/>
                    <a:gd name="connsiteX8-459" fmla="*/ 1199213 w 1223250"/>
                    <a:gd name="connsiteY8-460" fmla="*/ 709149 h 964605"/>
                    <a:gd name="connsiteX9-461" fmla="*/ 944380 w 1223250"/>
                    <a:gd name="connsiteY9-462" fmla="*/ 963982 h 964605"/>
                    <a:gd name="connsiteX10-463" fmla="*/ 719528 w 1223250"/>
                    <a:gd name="connsiteY10-464" fmla="*/ 709149 h 964605"/>
                  </a:gdLst>
                  <a:ahLst/>
                  <a:cxnLst>
                    <a:cxn ang="0">
                      <a:pos x="connsiteX0-443" y="connsiteY0-444"/>
                    </a:cxn>
                    <a:cxn ang="0">
                      <a:pos x="connsiteX1-445" y="connsiteY1-446"/>
                    </a:cxn>
                    <a:cxn ang="0">
                      <a:pos x="connsiteX2-447" y="connsiteY2-448"/>
                    </a:cxn>
                    <a:cxn ang="0">
                      <a:pos x="connsiteX3-449" y="connsiteY3-450"/>
                    </a:cxn>
                    <a:cxn ang="0">
                      <a:pos x="connsiteX4-451" y="connsiteY4-452"/>
                    </a:cxn>
                    <a:cxn ang="0">
                      <a:pos x="connsiteX5-453" y="connsiteY5-454"/>
                    </a:cxn>
                    <a:cxn ang="0">
                      <a:pos x="connsiteX6-455" y="connsiteY6-456"/>
                    </a:cxn>
                    <a:cxn ang="0">
                      <a:pos x="connsiteX7-457" y="connsiteY7-458"/>
                    </a:cxn>
                    <a:cxn ang="0">
                      <a:pos x="connsiteX8-459" y="connsiteY8-460"/>
                    </a:cxn>
                    <a:cxn ang="0">
                      <a:pos x="connsiteX9-461" y="connsiteY9-462"/>
                    </a:cxn>
                    <a:cxn ang="0">
                      <a:pos x="connsiteX10-463" y="connsiteY10-464"/>
                    </a:cxn>
                  </a:cxnLst>
                  <a:rect l="l" t="t" r="r" b="b"/>
                  <a:pathLst>
                    <a:path w="1223250" h="964605">
                      <a:moveTo>
                        <a:pt x="629221" y="517129"/>
                      </a:moveTo>
                      <a:cubicBezTo>
                        <a:pt x="369391" y="497142"/>
                        <a:pt x="167549" y="445932"/>
                        <a:pt x="0" y="409346"/>
                      </a:cubicBezTo>
                      <a:cubicBezTo>
                        <a:pt x="42119" y="316553"/>
                        <a:pt x="67456" y="184493"/>
                        <a:pt x="179882" y="184493"/>
                      </a:cubicBezTo>
                      <a:cubicBezTo>
                        <a:pt x="292308" y="184493"/>
                        <a:pt x="584616" y="391858"/>
                        <a:pt x="674557" y="409346"/>
                      </a:cubicBezTo>
                      <a:cubicBezTo>
                        <a:pt x="694544" y="329398"/>
                        <a:pt x="674769" y="237610"/>
                        <a:pt x="734518" y="169503"/>
                      </a:cubicBezTo>
                      <a:cubicBezTo>
                        <a:pt x="794267" y="101396"/>
                        <a:pt x="864054" y="-9879"/>
                        <a:pt x="1033049" y="704"/>
                      </a:cubicBezTo>
                      <a:cubicBezTo>
                        <a:pt x="1202044" y="11287"/>
                        <a:pt x="1241246" y="282913"/>
                        <a:pt x="1216474" y="366010"/>
                      </a:cubicBezTo>
                      <a:cubicBezTo>
                        <a:pt x="1191702" y="449107"/>
                        <a:pt x="997753" y="449320"/>
                        <a:pt x="884419" y="499287"/>
                      </a:cubicBezTo>
                      <a:cubicBezTo>
                        <a:pt x="1017059" y="524906"/>
                        <a:pt x="1183678" y="581824"/>
                        <a:pt x="1199213" y="709149"/>
                      </a:cubicBezTo>
                      <a:cubicBezTo>
                        <a:pt x="1214748" y="836474"/>
                        <a:pt x="1112996" y="975065"/>
                        <a:pt x="944380" y="963982"/>
                      </a:cubicBezTo>
                      <a:cubicBezTo>
                        <a:pt x="775764" y="952899"/>
                        <a:pt x="769268" y="801724"/>
                        <a:pt x="719528" y="709149"/>
                      </a:cubicBezTo>
                    </a:path>
                  </a:pathLst>
                </a:custGeom>
                <a:grpFill/>
                <a:ln w="28575" cap="rnd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1800" noProof="1">
                    <a:solidFill>
                      <a:srgbClr val="605448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4" name="椭圆 31"/>
                <p:cNvSpPr/>
                <p:nvPr/>
              </p:nvSpPr>
              <p:spPr>
                <a:xfrm>
                  <a:off x="4105532" y="3051512"/>
                  <a:ext cx="230938" cy="198700"/>
                </a:xfrm>
                <a:custGeom>
                  <a:avLst/>
                  <a:gdLst>
                    <a:gd name="connsiteX0" fmla="*/ 0 w 656493"/>
                    <a:gd name="connsiteY0" fmla="*/ 316523 h 633046"/>
                    <a:gd name="connsiteX1" fmla="*/ 328247 w 656493"/>
                    <a:gd name="connsiteY1" fmla="*/ 0 h 633046"/>
                    <a:gd name="connsiteX2" fmla="*/ 656494 w 656493"/>
                    <a:gd name="connsiteY2" fmla="*/ 316523 h 633046"/>
                    <a:gd name="connsiteX3" fmla="*/ 328247 w 656493"/>
                    <a:gd name="connsiteY3" fmla="*/ 633046 h 633046"/>
                    <a:gd name="connsiteX4" fmla="*/ 0 w 656493"/>
                    <a:gd name="connsiteY4" fmla="*/ 316523 h 633046"/>
                    <a:gd name="connsiteX0-1" fmla="*/ 328247 w 656494"/>
                    <a:gd name="connsiteY0-2" fmla="*/ 0 h 633046"/>
                    <a:gd name="connsiteX1-3" fmla="*/ 656494 w 656494"/>
                    <a:gd name="connsiteY1-4" fmla="*/ 316523 h 633046"/>
                    <a:gd name="connsiteX2-5" fmla="*/ 328247 w 656494"/>
                    <a:gd name="connsiteY2-6" fmla="*/ 633046 h 633046"/>
                    <a:gd name="connsiteX3-7" fmla="*/ 0 w 656494"/>
                    <a:gd name="connsiteY3-8" fmla="*/ 316523 h 633046"/>
                    <a:gd name="connsiteX4-9" fmla="*/ 419687 w 656494"/>
                    <a:gd name="connsiteY4-10" fmla="*/ 91440 h 633046"/>
                    <a:gd name="connsiteX0-11" fmla="*/ 402964 w 731211"/>
                    <a:gd name="connsiteY0-12" fmla="*/ 0 h 633046"/>
                    <a:gd name="connsiteX1-13" fmla="*/ 731211 w 731211"/>
                    <a:gd name="connsiteY1-14" fmla="*/ 316523 h 633046"/>
                    <a:gd name="connsiteX2-15" fmla="*/ 402964 w 731211"/>
                    <a:gd name="connsiteY2-16" fmla="*/ 633046 h 633046"/>
                    <a:gd name="connsiteX3-17" fmla="*/ 74717 w 731211"/>
                    <a:gd name="connsiteY3-18" fmla="*/ 316523 h 633046"/>
                    <a:gd name="connsiteX4-19" fmla="*/ 161895 w 731211"/>
                    <a:gd name="connsiteY4-20" fmla="*/ 152400 h 633046"/>
                    <a:gd name="connsiteX0-21" fmla="*/ 353700 w 681947"/>
                    <a:gd name="connsiteY0-22" fmla="*/ 0 h 633046"/>
                    <a:gd name="connsiteX1-23" fmla="*/ 681947 w 681947"/>
                    <a:gd name="connsiteY1-24" fmla="*/ 316523 h 633046"/>
                    <a:gd name="connsiteX2-25" fmla="*/ 353700 w 681947"/>
                    <a:gd name="connsiteY2-26" fmla="*/ 633046 h 633046"/>
                    <a:gd name="connsiteX3-27" fmla="*/ 25453 w 681947"/>
                    <a:gd name="connsiteY3-28" fmla="*/ 316523 h 633046"/>
                    <a:gd name="connsiteX4-29" fmla="*/ 112631 w 681947"/>
                    <a:gd name="connsiteY4-30" fmla="*/ 152400 h 633046"/>
                    <a:gd name="connsiteX0-31" fmla="*/ 341249 w 669496"/>
                    <a:gd name="connsiteY0-32" fmla="*/ 0 h 633046"/>
                    <a:gd name="connsiteX1-33" fmla="*/ 669496 w 669496"/>
                    <a:gd name="connsiteY1-34" fmla="*/ 316523 h 633046"/>
                    <a:gd name="connsiteX2-35" fmla="*/ 341249 w 669496"/>
                    <a:gd name="connsiteY2-36" fmla="*/ 633046 h 633046"/>
                    <a:gd name="connsiteX3-37" fmla="*/ 13002 w 669496"/>
                    <a:gd name="connsiteY3-38" fmla="*/ 316523 h 633046"/>
                    <a:gd name="connsiteX4-39" fmla="*/ 100180 w 669496"/>
                    <a:gd name="connsiteY4-40" fmla="*/ 152400 h 633046"/>
                    <a:gd name="connsiteX0-41" fmla="*/ 347951 w 676198"/>
                    <a:gd name="connsiteY0-42" fmla="*/ 0 h 633046"/>
                    <a:gd name="connsiteX1-43" fmla="*/ 676198 w 676198"/>
                    <a:gd name="connsiteY1-44" fmla="*/ 316523 h 633046"/>
                    <a:gd name="connsiteX2-45" fmla="*/ 347951 w 676198"/>
                    <a:gd name="connsiteY2-46" fmla="*/ 633046 h 633046"/>
                    <a:gd name="connsiteX3-47" fmla="*/ 19704 w 676198"/>
                    <a:gd name="connsiteY3-48" fmla="*/ 316523 h 633046"/>
                    <a:gd name="connsiteX4-49" fmla="*/ 79173 w 676198"/>
                    <a:gd name="connsiteY4-50" fmla="*/ 113607 h 633046"/>
                    <a:gd name="connsiteX0-51" fmla="*/ 333371 w 661618"/>
                    <a:gd name="connsiteY0-52" fmla="*/ 0 h 633046"/>
                    <a:gd name="connsiteX1-53" fmla="*/ 661618 w 661618"/>
                    <a:gd name="connsiteY1-54" fmla="*/ 316523 h 633046"/>
                    <a:gd name="connsiteX2-55" fmla="*/ 333371 w 661618"/>
                    <a:gd name="connsiteY2-56" fmla="*/ 633046 h 633046"/>
                    <a:gd name="connsiteX3-57" fmla="*/ 5124 w 661618"/>
                    <a:gd name="connsiteY3-58" fmla="*/ 316523 h 633046"/>
                    <a:gd name="connsiteX4-59" fmla="*/ 64593 w 661618"/>
                    <a:gd name="connsiteY4-60" fmla="*/ 113607 h 633046"/>
                    <a:gd name="connsiteX0-61" fmla="*/ 178200 w 661618"/>
                    <a:gd name="connsiteY0-62" fmla="*/ 0 h 583170"/>
                    <a:gd name="connsiteX1-63" fmla="*/ 661618 w 661618"/>
                    <a:gd name="connsiteY1-64" fmla="*/ 266647 h 583170"/>
                    <a:gd name="connsiteX2-65" fmla="*/ 333371 w 661618"/>
                    <a:gd name="connsiteY2-66" fmla="*/ 583170 h 583170"/>
                    <a:gd name="connsiteX3-67" fmla="*/ 5124 w 661618"/>
                    <a:gd name="connsiteY3-68" fmla="*/ 266647 h 583170"/>
                    <a:gd name="connsiteX4-69" fmla="*/ 64593 w 661618"/>
                    <a:gd name="connsiteY4-70" fmla="*/ 63731 h 583170"/>
                    <a:gd name="connsiteX0-71" fmla="*/ 178200 w 662133"/>
                    <a:gd name="connsiteY0-72" fmla="*/ 66578 h 649748"/>
                    <a:gd name="connsiteX1-73" fmla="*/ 412660 w 662133"/>
                    <a:gd name="connsiteY1-74" fmla="*/ 10947 h 649748"/>
                    <a:gd name="connsiteX2-75" fmla="*/ 661618 w 662133"/>
                    <a:gd name="connsiteY2-76" fmla="*/ 333225 h 649748"/>
                    <a:gd name="connsiteX3-77" fmla="*/ 333371 w 662133"/>
                    <a:gd name="connsiteY3-78" fmla="*/ 649748 h 649748"/>
                    <a:gd name="connsiteX4-79" fmla="*/ 5124 w 662133"/>
                    <a:gd name="connsiteY4-80" fmla="*/ 333225 h 649748"/>
                    <a:gd name="connsiteX5" fmla="*/ 64593 w 662133"/>
                    <a:gd name="connsiteY5" fmla="*/ 130309 h 649748"/>
                    <a:gd name="connsiteX0-81" fmla="*/ 178200 w 662148"/>
                    <a:gd name="connsiteY0-82" fmla="*/ 66578 h 649748"/>
                    <a:gd name="connsiteX1-83" fmla="*/ 412660 w 662148"/>
                    <a:gd name="connsiteY1-84" fmla="*/ 10947 h 649748"/>
                    <a:gd name="connsiteX2-85" fmla="*/ 661618 w 662148"/>
                    <a:gd name="connsiteY2-86" fmla="*/ 333225 h 649748"/>
                    <a:gd name="connsiteX3-87" fmla="*/ 333371 w 662148"/>
                    <a:gd name="connsiteY3-88" fmla="*/ 649748 h 649748"/>
                    <a:gd name="connsiteX4-89" fmla="*/ 5124 w 662148"/>
                    <a:gd name="connsiteY4-90" fmla="*/ 333225 h 649748"/>
                    <a:gd name="connsiteX5-91" fmla="*/ 64593 w 662148"/>
                    <a:gd name="connsiteY5-92" fmla="*/ 130309 h 649748"/>
                    <a:gd name="connsiteX0-93" fmla="*/ 178200 w 662148"/>
                    <a:gd name="connsiteY0-94" fmla="*/ 61032 h 644202"/>
                    <a:gd name="connsiteX1-95" fmla="*/ 412660 w 662148"/>
                    <a:gd name="connsiteY1-96" fmla="*/ 5401 h 644202"/>
                    <a:gd name="connsiteX2-97" fmla="*/ 661618 w 662148"/>
                    <a:gd name="connsiteY2-98" fmla="*/ 327679 h 644202"/>
                    <a:gd name="connsiteX3-99" fmla="*/ 333371 w 662148"/>
                    <a:gd name="connsiteY3-100" fmla="*/ 644202 h 644202"/>
                    <a:gd name="connsiteX4-101" fmla="*/ 5124 w 662148"/>
                    <a:gd name="connsiteY4-102" fmla="*/ 327679 h 644202"/>
                    <a:gd name="connsiteX5-103" fmla="*/ 64593 w 662148"/>
                    <a:gd name="connsiteY5-104" fmla="*/ 124763 h 644202"/>
                    <a:gd name="connsiteX0-105" fmla="*/ 178200 w 662148"/>
                    <a:gd name="connsiteY0-106" fmla="*/ 75865 h 659035"/>
                    <a:gd name="connsiteX1-107" fmla="*/ 168819 w 662148"/>
                    <a:gd name="connsiteY1-108" fmla="*/ 31317 h 659035"/>
                    <a:gd name="connsiteX2-109" fmla="*/ 412660 w 662148"/>
                    <a:gd name="connsiteY2-110" fmla="*/ 20234 h 659035"/>
                    <a:gd name="connsiteX3-111" fmla="*/ 661618 w 662148"/>
                    <a:gd name="connsiteY3-112" fmla="*/ 342512 h 659035"/>
                    <a:gd name="connsiteX4-113" fmla="*/ 333371 w 662148"/>
                    <a:gd name="connsiteY4-114" fmla="*/ 659035 h 659035"/>
                    <a:gd name="connsiteX5-115" fmla="*/ 5124 w 662148"/>
                    <a:gd name="connsiteY5-116" fmla="*/ 342512 h 659035"/>
                    <a:gd name="connsiteX6" fmla="*/ 64593 w 662148"/>
                    <a:gd name="connsiteY6" fmla="*/ 139596 h 659035"/>
                    <a:gd name="connsiteX0-117" fmla="*/ 178200 w 662148"/>
                    <a:gd name="connsiteY0-118" fmla="*/ 68901 h 652071"/>
                    <a:gd name="connsiteX1-119" fmla="*/ 130026 w 662148"/>
                    <a:gd name="connsiteY1-120" fmla="*/ 68688 h 652071"/>
                    <a:gd name="connsiteX2-121" fmla="*/ 412660 w 662148"/>
                    <a:gd name="connsiteY2-122" fmla="*/ 13270 h 652071"/>
                    <a:gd name="connsiteX3-123" fmla="*/ 661618 w 662148"/>
                    <a:gd name="connsiteY3-124" fmla="*/ 335548 h 652071"/>
                    <a:gd name="connsiteX4-125" fmla="*/ 333371 w 662148"/>
                    <a:gd name="connsiteY4-126" fmla="*/ 652071 h 652071"/>
                    <a:gd name="connsiteX5-127" fmla="*/ 5124 w 662148"/>
                    <a:gd name="connsiteY5-128" fmla="*/ 335548 h 652071"/>
                    <a:gd name="connsiteX6-129" fmla="*/ 64593 w 662148"/>
                    <a:gd name="connsiteY6-130" fmla="*/ 132632 h 652071"/>
                    <a:gd name="connsiteX0-131" fmla="*/ 178200 w 662220"/>
                    <a:gd name="connsiteY0-132" fmla="*/ 68901 h 652071"/>
                    <a:gd name="connsiteX1-133" fmla="*/ 130026 w 662220"/>
                    <a:gd name="connsiteY1-134" fmla="*/ 68688 h 652071"/>
                    <a:gd name="connsiteX2-135" fmla="*/ 412660 w 662220"/>
                    <a:gd name="connsiteY2-136" fmla="*/ 13270 h 652071"/>
                    <a:gd name="connsiteX3-137" fmla="*/ 661618 w 662220"/>
                    <a:gd name="connsiteY3-138" fmla="*/ 335548 h 652071"/>
                    <a:gd name="connsiteX4-139" fmla="*/ 333371 w 662220"/>
                    <a:gd name="connsiteY4-140" fmla="*/ 652071 h 652071"/>
                    <a:gd name="connsiteX5-141" fmla="*/ 5124 w 662220"/>
                    <a:gd name="connsiteY5-142" fmla="*/ 335548 h 652071"/>
                    <a:gd name="connsiteX6-143" fmla="*/ 64593 w 662220"/>
                    <a:gd name="connsiteY6-144" fmla="*/ 132632 h 652071"/>
                    <a:gd name="connsiteX0-145" fmla="*/ 178200 w 662220"/>
                    <a:gd name="connsiteY0-146" fmla="*/ 58449 h 641619"/>
                    <a:gd name="connsiteX1-147" fmla="*/ 130026 w 662220"/>
                    <a:gd name="connsiteY1-148" fmla="*/ 58236 h 641619"/>
                    <a:gd name="connsiteX2-149" fmla="*/ 412660 w 662220"/>
                    <a:gd name="connsiteY2-150" fmla="*/ 2818 h 641619"/>
                    <a:gd name="connsiteX3-151" fmla="*/ 661618 w 662220"/>
                    <a:gd name="connsiteY3-152" fmla="*/ 325096 h 641619"/>
                    <a:gd name="connsiteX4-153" fmla="*/ 333371 w 662220"/>
                    <a:gd name="connsiteY4-154" fmla="*/ 641619 h 641619"/>
                    <a:gd name="connsiteX5-155" fmla="*/ 5124 w 662220"/>
                    <a:gd name="connsiteY5-156" fmla="*/ 325096 h 641619"/>
                    <a:gd name="connsiteX6-157" fmla="*/ 64593 w 662220"/>
                    <a:gd name="connsiteY6-158" fmla="*/ 122180 h 641619"/>
                    <a:gd name="connsiteX0-159" fmla="*/ 178200 w 662220"/>
                    <a:gd name="connsiteY0-160" fmla="*/ 58449 h 641619"/>
                    <a:gd name="connsiteX1-161" fmla="*/ 130026 w 662220"/>
                    <a:gd name="connsiteY1-162" fmla="*/ 58236 h 641619"/>
                    <a:gd name="connsiteX2-163" fmla="*/ 412660 w 662220"/>
                    <a:gd name="connsiteY2-164" fmla="*/ 2818 h 641619"/>
                    <a:gd name="connsiteX3-165" fmla="*/ 661618 w 662220"/>
                    <a:gd name="connsiteY3-166" fmla="*/ 325096 h 641619"/>
                    <a:gd name="connsiteX4-167" fmla="*/ 333371 w 662220"/>
                    <a:gd name="connsiteY4-168" fmla="*/ 641619 h 641619"/>
                    <a:gd name="connsiteX5-169" fmla="*/ 5124 w 662220"/>
                    <a:gd name="connsiteY5-170" fmla="*/ 325096 h 641619"/>
                    <a:gd name="connsiteX6-171" fmla="*/ 64593 w 662220"/>
                    <a:gd name="connsiteY6-172" fmla="*/ 122180 h 641619"/>
                    <a:gd name="connsiteX0-173" fmla="*/ 178200 w 662220"/>
                    <a:gd name="connsiteY0-174" fmla="*/ 58449 h 641619"/>
                    <a:gd name="connsiteX1-175" fmla="*/ 130026 w 662220"/>
                    <a:gd name="connsiteY1-176" fmla="*/ 58236 h 641619"/>
                    <a:gd name="connsiteX2-177" fmla="*/ 412660 w 662220"/>
                    <a:gd name="connsiteY2-178" fmla="*/ 2818 h 641619"/>
                    <a:gd name="connsiteX3-179" fmla="*/ 661618 w 662220"/>
                    <a:gd name="connsiteY3-180" fmla="*/ 325096 h 641619"/>
                    <a:gd name="connsiteX4-181" fmla="*/ 333371 w 662220"/>
                    <a:gd name="connsiteY4-182" fmla="*/ 641619 h 641619"/>
                    <a:gd name="connsiteX5-183" fmla="*/ 5124 w 662220"/>
                    <a:gd name="connsiteY5-184" fmla="*/ 325096 h 641619"/>
                    <a:gd name="connsiteX6-185" fmla="*/ 64593 w 662220"/>
                    <a:gd name="connsiteY6-186" fmla="*/ 122180 h 641619"/>
                    <a:gd name="connsiteX0-187" fmla="*/ 178200 w 662220"/>
                    <a:gd name="connsiteY0-188" fmla="*/ 58449 h 641619"/>
                    <a:gd name="connsiteX1-189" fmla="*/ 130026 w 662220"/>
                    <a:gd name="connsiteY1-190" fmla="*/ 58236 h 641619"/>
                    <a:gd name="connsiteX2-191" fmla="*/ 412660 w 662220"/>
                    <a:gd name="connsiteY2-192" fmla="*/ 2818 h 641619"/>
                    <a:gd name="connsiteX3-193" fmla="*/ 661618 w 662220"/>
                    <a:gd name="connsiteY3-194" fmla="*/ 325096 h 641619"/>
                    <a:gd name="connsiteX4-195" fmla="*/ 333371 w 662220"/>
                    <a:gd name="connsiteY4-196" fmla="*/ 641619 h 641619"/>
                    <a:gd name="connsiteX5-197" fmla="*/ 5124 w 662220"/>
                    <a:gd name="connsiteY5-198" fmla="*/ 325096 h 641619"/>
                    <a:gd name="connsiteX6-199" fmla="*/ 64593 w 662220"/>
                    <a:gd name="connsiteY6-200" fmla="*/ 122180 h 641619"/>
                    <a:gd name="connsiteX0-201" fmla="*/ 178200 w 662220"/>
                    <a:gd name="connsiteY0-202" fmla="*/ 58449 h 641619"/>
                    <a:gd name="connsiteX1-203" fmla="*/ 130026 w 662220"/>
                    <a:gd name="connsiteY1-204" fmla="*/ 58236 h 641619"/>
                    <a:gd name="connsiteX2-205" fmla="*/ 412660 w 662220"/>
                    <a:gd name="connsiteY2-206" fmla="*/ 2818 h 641619"/>
                    <a:gd name="connsiteX3-207" fmla="*/ 661618 w 662220"/>
                    <a:gd name="connsiteY3-208" fmla="*/ 325096 h 641619"/>
                    <a:gd name="connsiteX4-209" fmla="*/ 333371 w 662220"/>
                    <a:gd name="connsiteY4-210" fmla="*/ 641619 h 641619"/>
                    <a:gd name="connsiteX5-211" fmla="*/ 5124 w 662220"/>
                    <a:gd name="connsiteY5-212" fmla="*/ 325096 h 641619"/>
                    <a:gd name="connsiteX6-213" fmla="*/ 64593 w 662220"/>
                    <a:gd name="connsiteY6-214" fmla="*/ 122180 h 641619"/>
                    <a:gd name="connsiteX0-215" fmla="*/ 176252 w 660272"/>
                    <a:gd name="connsiteY0-216" fmla="*/ 58449 h 641619"/>
                    <a:gd name="connsiteX1-217" fmla="*/ 128078 w 660272"/>
                    <a:gd name="connsiteY1-218" fmla="*/ 58236 h 641619"/>
                    <a:gd name="connsiteX2-219" fmla="*/ 410712 w 660272"/>
                    <a:gd name="connsiteY2-220" fmla="*/ 2818 h 641619"/>
                    <a:gd name="connsiteX3-221" fmla="*/ 659670 w 660272"/>
                    <a:gd name="connsiteY3-222" fmla="*/ 325096 h 641619"/>
                    <a:gd name="connsiteX4-223" fmla="*/ 331423 w 660272"/>
                    <a:gd name="connsiteY4-224" fmla="*/ 641619 h 641619"/>
                    <a:gd name="connsiteX5-225" fmla="*/ 3176 w 660272"/>
                    <a:gd name="connsiteY5-226" fmla="*/ 325096 h 641619"/>
                    <a:gd name="connsiteX6-227" fmla="*/ 62645 w 660272"/>
                    <a:gd name="connsiteY6-228" fmla="*/ 122180 h 641619"/>
                    <a:gd name="connsiteX0-229" fmla="*/ 253837 w 660272"/>
                    <a:gd name="connsiteY0-230" fmla="*/ 30740 h 641619"/>
                    <a:gd name="connsiteX1-231" fmla="*/ 128078 w 660272"/>
                    <a:gd name="connsiteY1-232" fmla="*/ 58236 h 641619"/>
                    <a:gd name="connsiteX2-233" fmla="*/ 410712 w 660272"/>
                    <a:gd name="connsiteY2-234" fmla="*/ 2818 h 641619"/>
                    <a:gd name="connsiteX3-235" fmla="*/ 659670 w 660272"/>
                    <a:gd name="connsiteY3-236" fmla="*/ 325096 h 641619"/>
                    <a:gd name="connsiteX4-237" fmla="*/ 331423 w 660272"/>
                    <a:gd name="connsiteY4-238" fmla="*/ 641619 h 641619"/>
                    <a:gd name="connsiteX5-239" fmla="*/ 3176 w 660272"/>
                    <a:gd name="connsiteY5-240" fmla="*/ 325096 h 641619"/>
                    <a:gd name="connsiteX6-241" fmla="*/ 62645 w 660272"/>
                    <a:gd name="connsiteY6-242" fmla="*/ 122180 h 641619"/>
                    <a:gd name="connsiteX0-243" fmla="*/ 253837 w 660191"/>
                    <a:gd name="connsiteY0-244" fmla="*/ 41069 h 651948"/>
                    <a:gd name="connsiteX1-245" fmla="*/ 161329 w 660191"/>
                    <a:gd name="connsiteY1-246" fmla="*/ 63023 h 651948"/>
                    <a:gd name="connsiteX2-247" fmla="*/ 410712 w 660191"/>
                    <a:gd name="connsiteY2-248" fmla="*/ 13147 h 651948"/>
                    <a:gd name="connsiteX3-249" fmla="*/ 659670 w 660191"/>
                    <a:gd name="connsiteY3-250" fmla="*/ 335425 h 651948"/>
                    <a:gd name="connsiteX4-251" fmla="*/ 331423 w 660191"/>
                    <a:gd name="connsiteY4-252" fmla="*/ 651948 h 651948"/>
                    <a:gd name="connsiteX5-253" fmla="*/ 3176 w 660191"/>
                    <a:gd name="connsiteY5-254" fmla="*/ 335425 h 651948"/>
                    <a:gd name="connsiteX6-255" fmla="*/ 62645 w 660191"/>
                    <a:gd name="connsiteY6-256" fmla="*/ 132509 h 651948"/>
                    <a:gd name="connsiteX0-257" fmla="*/ 253837 w 660897"/>
                    <a:gd name="connsiteY0-258" fmla="*/ 45475 h 656354"/>
                    <a:gd name="connsiteX1-259" fmla="*/ 161329 w 660897"/>
                    <a:gd name="connsiteY1-260" fmla="*/ 67429 h 656354"/>
                    <a:gd name="connsiteX2-261" fmla="*/ 410712 w 660897"/>
                    <a:gd name="connsiteY2-262" fmla="*/ 17553 h 656354"/>
                    <a:gd name="connsiteX3-263" fmla="*/ 659670 w 660897"/>
                    <a:gd name="connsiteY3-264" fmla="*/ 339831 h 656354"/>
                    <a:gd name="connsiteX4-265" fmla="*/ 331423 w 660897"/>
                    <a:gd name="connsiteY4-266" fmla="*/ 656354 h 656354"/>
                    <a:gd name="connsiteX5-267" fmla="*/ 3176 w 660897"/>
                    <a:gd name="connsiteY5-268" fmla="*/ 339831 h 656354"/>
                    <a:gd name="connsiteX6-269" fmla="*/ 62645 w 660897"/>
                    <a:gd name="connsiteY6-270" fmla="*/ 136915 h 656354"/>
                    <a:gd name="connsiteX0-271" fmla="*/ 253837 w 660406"/>
                    <a:gd name="connsiteY0-272" fmla="*/ 41070 h 651949"/>
                    <a:gd name="connsiteX1-273" fmla="*/ 161329 w 660406"/>
                    <a:gd name="connsiteY1-274" fmla="*/ 63024 h 651949"/>
                    <a:gd name="connsiteX2-275" fmla="*/ 410712 w 660406"/>
                    <a:gd name="connsiteY2-276" fmla="*/ 13148 h 651949"/>
                    <a:gd name="connsiteX3-277" fmla="*/ 659670 w 660406"/>
                    <a:gd name="connsiteY3-278" fmla="*/ 335426 h 651949"/>
                    <a:gd name="connsiteX4-279" fmla="*/ 331423 w 660406"/>
                    <a:gd name="connsiteY4-280" fmla="*/ 651949 h 651949"/>
                    <a:gd name="connsiteX5-281" fmla="*/ 3176 w 660406"/>
                    <a:gd name="connsiteY5-282" fmla="*/ 335426 h 651949"/>
                    <a:gd name="connsiteX6-283" fmla="*/ 62645 w 660406"/>
                    <a:gd name="connsiteY6-284" fmla="*/ 132510 h 651949"/>
                    <a:gd name="connsiteX0-285" fmla="*/ 161329 w 660406"/>
                    <a:gd name="connsiteY0-286" fmla="*/ 63024 h 651949"/>
                    <a:gd name="connsiteX1-287" fmla="*/ 410712 w 660406"/>
                    <a:gd name="connsiteY1-288" fmla="*/ 13148 h 651949"/>
                    <a:gd name="connsiteX2-289" fmla="*/ 659670 w 660406"/>
                    <a:gd name="connsiteY2-290" fmla="*/ 335426 h 651949"/>
                    <a:gd name="connsiteX3-291" fmla="*/ 331423 w 660406"/>
                    <a:gd name="connsiteY3-292" fmla="*/ 651949 h 651949"/>
                    <a:gd name="connsiteX4-293" fmla="*/ 3176 w 660406"/>
                    <a:gd name="connsiteY4-294" fmla="*/ 335426 h 651949"/>
                    <a:gd name="connsiteX5-295" fmla="*/ 62645 w 660406"/>
                    <a:gd name="connsiteY5-296" fmla="*/ 132510 h 651949"/>
                    <a:gd name="connsiteX0-297" fmla="*/ 128078 w 660207"/>
                    <a:gd name="connsiteY0-298" fmla="*/ 63024 h 651949"/>
                    <a:gd name="connsiteX1-299" fmla="*/ 410712 w 660207"/>
                    <a:gd name="connsiteY1-300" fmla="*/ 13148 h 651949"/>
                    <a:gd name="connsiteX2-301" fmla="*/ 659670 w 660207"/>
                    <a:gd name="connsiteY2-302" fmla="*/ 335426 h 651949"/>
                    <a:gd name="connsiteX3-303" fmla="*/ 331423 w 660207"/>
                    <a:gd name="connsiteY3-304" fmla="*/ 651949 h 651949"/>
                    <a:gd name="connsiteX4-305" fmla="*/ 3176 w 660207"/>
                    <a:gd name="connsiteY4-306" fmla="*/ 335426 h 651949"/>
                    <a:gd name="connsiteX5-307" fmla="*/ 62645 w 660207"/>
                    <a:gd name="connsiteY5-308" fmla="*/ 132510 h 651949"/>
                    <a:gd name="connsiteX0-309" fmla="*/ 128078 w 660438"/>
                    <a:gd name="connsiteY0-310" fmla="*/ 60888 h 649813"/>
                    <a:gd name="connsiteX1-311" fmla="*/ 410712 w 660438"/>
                    <a:gd name="connsiteY1-312" fmla="*/ 11012 h 649813"/>
                    <a:gd name="connsiteX2-313" fmla="*/ 659670 w 660438"/>
                    <a:gd name="connsiteY2-314" fmla="*/ 333290 h 649813"/>
                    <a:gd name="connsiteX3-315" fmla="*/ 331423 w 660438"/>
                    <a:gd name="connsiteY3-316" fmla="*/ 649813 h 649813"/>
                    <a:gd name="connsiteX4-317" fmla="*/ 3176 w 660438"/>
                    <a:gd name="connsiteY4-318" fmla="*/ 333290 h 649813"/>
                    <a:gd name="connsiteX5-319" fmla="*/ 62645 w 660438"/>
                    <a:gd name="connsiteY5-320" fmla="*/ 130374 h 649813"/>
                    <a:gd name="connsiteX0-321" fmla="*/ 128078 w 660438"/>
                    <a:gd name="connsiteY0-322" fmla="*/ 64927 h 653852"/>
                    <a:gd name="connsiteX1-323" fmla="*/ 410712 w 660438"/>
                    <a:gd name="connsiteY1-324" fmla="*/ 15051 h 653852"/>
                    <a:gd name="connsiteX2-325" fmla="*/ 659670 w 660438"/>
                    <a:gd name="connsiteY2-326" fmla="*/ 337329 h 653852"/>
                    <a:gd name="connsiteX3-327" fmla="*/ 331423 w 660438"/>
                    <a:gd name="connsiteY3-328" fmla="*/ 653852 h 653852"/>
                    <a:gd name="connsiteX4-329" fmla="*/ 3176 w 660438"/>
                    <a:gd name="connsiteY4-330" fmla="*/ 337329 h 653852"/>
                    <a:gd name="connsiteX5-331" fmla="*/ 62645 w 660438"/>
                    <a:gd name="connsiteY5-332" fmla="*/ 134413 h 653852"/>
                  </a:gdLst>
                  <a:ahLst/>
                  <a:cxnLst>
                    <a:cxn ang="0">
                      <a:pos x="connsiteX0-321" y="connsiteY0-322"/>
                    </a:cxn>
                    <a:cxn ang="0">
                      <a:pos x="connsiteX1-323" y="connsiteY1-324"/>
                    </a:cxn>
                    <a:cxn ang="0">
                      <a:pos x="connsiteX2-325" y="connsiteY2-326"/>
                    </a:cxn>
                    <a:cxn ang="0">
                      <a:pos x="connsiteX3-327" y="connsiteY3-328"/>
                    </a:cxn>
                    <a:cxn ang="0">
                      <a:pos x="connsiteX4-329" y="connsiteY4-330"/>
                    </a:cxn>
                    <a:cxn ang="0">
                      <a:pos x="connsiteX5-331" y="connsiteY5-332"/>
                    </a:cxn>
                  </a:cxnLst>
                  <a:rect l="l" t="t" r="r" b="b"/>
                  <a:pathLst>
                    <a:path w="660438" h="653852">
                      <a:moveTo>
                        <a:pt x="128078" y="64927"/>
                      </a:moveTo>
                      <a:cubicBezTo>
                        <a:pt x="200406" y="22404"/>
                        <a:pt x="266694" y="-24807"/>
                        <a:pt x="410712" y="15051"/>
                      </a:cubicBezTo>
                      <a:cubicBezTo>
                        <a:pt x="554730" y="54909"/>
                        <a:pt x="671038" y="190221"/>
                        <a:pt x="659670" y="337329"/>
                      </a:cubicBezTo>
                      <a:cubicBezTo>
                        <a:pt x="648302" y="484437"/>
                        <a:pt x="512709" y="653852"/>
                        <a:pt x="331423" y="653852"/>
                      </a:cubicBezTo>
                      <a:cubicBezTo>
                        <a:pt x="150137" y="653852"/>
                        <a:pt x="14721" y="457153"/>
                        <a:pt x="3176" y="337329"/>
                      </a:cubicBezTo>
                      <a:cubicBezTo>
                        <a:pt x="-8369" y="217505"/>
                        <a:pt x="11590" y="209227"/>
                        <a:pt x="62645" y="134413"/>
                      </a:cubicBezTo>
                    </a:path>
                  </a:pathLst>
                </a:custGeom>
                <a:grpFill/>
                <a:ln w="28575" cap="rnd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1800" noProof="1">
                    <a:solidFill>
                      <a:srgbClr val="605448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5" name="椭圆 31"/>
                <p:cNvSpPr/>
                <p:nvPr/>
              </p:nvSpPr>
              <p:spPr>
                <a:xfrm>
                  <a:off x="4105532" y="3503104"/>
                  <a:ext cx="230938" cy="202314"/>
                </a:xfrm>
                <a:custGeom>
                  <a:avLst/>
                  <a:gdLst>
                    <a:gd name="connsiteX0" fmla="*/ 0 w 656493"/>
                    <a:gd name="connsiteY0" fmla="*/ 316523 h 633046"/>
                    <a:gd name="connsiteX1" fmla="*/ 328247 w 656493"/>
                    <a:gd name="connsiteY1" fmla="*/ 0 h 633046"/>
                    <a:gd name="connsiteX2" fmla="*/ 656494 w 656493"/>
                    <a:gd name="connsiteY2" fmla="*/ 316523 h 633046"/>
                    <a:gd name="connsiteX3" fmla="*/ 328247 w 656493"/>
                    <a:gd name="connsiteY3" fmla="*/ 633046 h 633046"/>
                    <a:gd name="connsiteX4" fmla="*/ 0 w 656493"/>
                    <a:gd name="connsiteY4" fmla="*/ 316523 h 633046"/>
                    <a:gd name="connsiteX0-1" fmla="*/ 328247 w 656494"/>
                    <a:gd name="connsiteY0-2" fmla="*/ 0 h 633046"/>
                    <a:gd name="connsiteX1-3" fmla="*/ 656494 w 656494"/>
                    <a:gd name="connsiteY1-4" fmla="*/ 316523 h 633046"/>
                    <a:gd name="connsiteX2-5" fmla="*/ 328247 w 656494"/>
                    <a:gd name="connsiteY2-6" fmla="*/ 633046 h 633046"/>
                    <a:gd name="connsiteX3-7" fmla="*/ 0 w 656494"/>
                    <a:gd name="connsiteY3-8" fmla="*/ 316523 h 633046"/>
                    <a:gd name="connsiteX4-9" fmla="*/ 419687 w 656494"/>
                    <a:gd name="connsiteY4-10" fmla="*/ 91440 h 633046"/>
                    <a:gd name="connsiteX0-11" fmla="*/ 402964 w 731211"/>
                    <a:gd name="connsiteY0-12" fmla="*/ 0 h 633046"/>
                    <a:gd name="connsiteX1-13" fmla="*/ 731211 w 731211"/>
                    <a:gd name="connsiteY1-14" fmla="*/ 316523 h 633046"/>
                    <a:gd name="connsiteX2-15" fmla="*/ 402964 w 731211"/>
                    <a:gd name="connsiteY2-16" fmla="*/ 633046 h 633046"/>
                    <a:gd name="connsiteX3-17" fmla="*/ 74717 w 731211"/>
                    <a:gd name="connsiteY3-18" fmla="*/ 316523 h 633046"/>
                    <a:gd name="connsiteX4-19" fmla="*/ 161895 w 731211"/>
                    <a:gd name="connsiteY4-20" fmla="*/ 152400 h 633046"/>
                    <a:gd name="connsiteX0-21" fmla="*/ 353700 w 681947"/>
                    <a:gd name="connsiteY0-22" fmla="*/ 0 h 633046"/>
                    <a:gd name="connsiteX1-23" fmla="*/ 681947 w 681947"/>
                    <a:gd name="connsiteY1-24" fmla="*/ 316523 h 633046"/>
                    <a:gd name="connsiteX2-25" fmla="*/ 353700 w 681947"/>
                    <a:gd name="connsiteY2-26" fmla="*/ 633046 h 633046"/>
                    <a:gd name="connsiteX3-27" fmla="*/ 25453 w 681947"/>
                    <a:gd name="connsiteY3-28" fmla="*/ 316523 h 633046"/>
                    <a:gd name="connsiteX4-29" fmla="*/ 112631 w 681947"/>
                    <a:gd name="connsiteY4-30" fmla="*/ 152400 h 633046"/>
                    <a:gd name="connsiteX0-31" fmla="*/ 341249 w 669496"/>
                    <a:gd name="connsiteY0-32" fmla="*/ 0 h 633046"/>
                    <a:gd name="connsiteX1-33" fmla="*/ 669496 w 669496"/>
                    <a:gd name="connsiteY1-34" fmla="*/ 316523 h 633046"/>
                    <a:gd name="connsiteX2-35" fmla="*/ 341249 w 669496"/>
                    <a:gd name="connsiteY2-36" fmla="*/ 633046 h 633046"/>
                    <a:gd name="connsiteX3-37" fmla="*/ 13002 w 669496"/>
                    <a:gd name="connsiteY3-38" fmla="*/ 316523 h 633046"/>
                    <a:gd name="connsiteX4-39" fmla="*/ 100180 w 669496"/>
                    <a:gd name="connsiteY4-40" fmla="*/ 152400 h 633046"/>
                    <a:gd name="connsiteX0-41" fmla="*/ 347951 w 676198"/>
                    <a:gd name="connsiteY0-42" fmla="*/ 0 h 633046"/>
                    <a:gd name="connsiteX1-43" fmla="*/ 676198 w 676198"/>
                    <a:gd name="connsiteY1-44" fmla="*/ 316523 h 633046"/>
                    <a:gd name="connsiteX2-45" fmla="*/ 347951 w 676198"/>
                    <a:gd name="connsiteY2-46" fmla="*/ 633046 h 633046"/>
                    <a:gd name="connsiteX3-47" fmla="*/ 19704 w 676198"/>
                    <a:gd name="connsiteY3-48" fmla="*/ 316523 h 633046"/>
                    <a:gd name="connsiteX4-49" fmla="*/ 79173 w 676198"/>
                    <a:gd name="connsiteY4-50" fmla="*/ 113607 h 633046"/>
                    <a:gd name="connsiteX0-51" fmla="*/ 333371 w 661618"/>
                    <a:gd name="connsiteY0-52" fmla="*/ 0 h 633046"/>
                    <a:gd name="connsiteX1-53" fmla="*/ 661618 w 661618"/>
                    <a:gd name="connsiteY1-54" fmla="*/ 316523 h 633046"/>
                    <a:gd name="connsiteX2-55" fmla="*/ 333371 w 661618"/>
                    <a:gd name="connsiteY2-56" fmla="*/ 633046 h 633046"/>
                    <a:gd name="connsiteX3-57" fmla="*/ 5124 w 661618"/>
                    <a:gd name="connsiteY3-58" fmla="*/ 316523 h 633046"/>
                    <a:gd name="connsiteX4-59" fmla="*/ 64593 w 661618"/>
                    <a:gd name="connsiteY4-60" fmla="*/ 113607 h 633046"/>
                    <a:gd name="connsiteX0-61" fmla="*/ 178200 w 661618"/>
                    <a:gd name="connsiteY0-62" fmla="*/ 0 h 583170"/>
                    <a:gd name="connsiteX1-63" fmla="*/ 661618 w 661618"/>
                    <a:gd name="connsiteY1-64" fmla="*/ 266647 h 583170"/>
                    <a:gd name="connsiteX2-65" fmla="*/ 333371 w 661618"/>
                    <a:gd name="connsiteY2-66" fmla="*/ 583170 h 583170"/>
                    <a:gd name="connsiteX3-67" fmla="*/ 5124 w 661618"/>
                    <a:gd name="connsiteY3-68" fmla="*/ 266647 h 583170"/>
                    <a:gd name="connsiteX4-69" fmla="*/ 64593 w 661618"/>
                    <a:gd name="connsiteY4-70" fmla="*/ 63731 h 583170"/>
                    <a:gd name="connsiteX0-71" fmla="*/ 178200 w 662133"/>
                    <a:gd name="connsiteY0-72" fmla="*/ 66578 h 649748"/>
                    <a:gd name="connsiteX1-73" fmla="*/ 412660 w 662133"/>
                    <a:gd name="connsiteY1-74" fmla="*/ 10947 h 649748"/>
                    <a:gd name="connsiteX2-75" fmla="*/ 661618 w 662133"/>
                    <a:gd name="connsiteY2-76" fmla="*/ 333225 h 649748"/>
                    <a:gd name="connsiteX3-77" fmla="*/ 333371 w 662133"/>
                    <a:gd name="connsiteY3-78" fmla="*/ 649748 h 649748"/>
                    <a:gd name="connsiteX4-79" fmla="*/ 5124 w 662133"/>
                    <a:gd name="connsiteY4-80" fmla="*/ 333225 h 649748"/>
                    <a:gd name="connsiteX5" fmla="*/ 64593 w 662133"/>
                    <a:gd name="connsiteY5" fmla="*/ 130309 h 649748"/>
                    <a:gd name="connsiteX0-81" fmla="*/ 178200 w 662148"/>
                    <a:gd name="connsiteY0-82" fmla="*/ 66578 h 649748"/>
                    <a:gd name="connsiteX1-83" fmla="*/ 412660 w 662148"/>
                    <a:gd name="connsiteY1-84" fmla="*/ 10947 h 649748"/>
                    <a:gd name="connsiteX2-85" fmla="*/ 661618 w 662148"/>
                    <a:gd name="connsiteY2-86" fmla="*/ 333225 h 649748"/>
                    <a:gd name="connsiteX3-87" fmla="*/ 333371 w 662148"/>
                    <a:gd name="connsiteY3-88" fmla="*/ 649748 h 649748"/>
                    <a:gd name="connsiteX4-89" fmla="*/ 5124 w 662148"/>
                    <a:gd name="connsiteY4-90" fmla="*/ 333225 h 649748"/>
                    <a:gd name="connsiteX5-91" fmla="*/ 64593 w 662148"/>
                    <a:gd name="connsiteY5-92" fmla="*/ 130309 h 649748"/>
                    <a:gd name="connsiteX0-93" fmla="*/ 178200 w 662148"/>
                    <a:gd name="connsiteY0-94" fmla="*/ 61032 h 644202"/>
                    <a:gd name="connsiteX1-95" fmla="*/ 412660 w 662148"/>
                    <a:gd name="connsiteY1-96" fmla="*/ 5401 h 644202"/>
                    <a:gd name="connsiteX2-97" fmla="*/ 661618 w 662148"/>
                    <a:gd name="connsiteY2-98" fmla="*/ 327679 h 644202"/>
                    <a:gd name="connsiteX3-99" fmla="*/ 333371 w 662148"/>
                    <a:gd name="connsiteY3-100" fmla="*/ 644202 h 644202"/>
                    <a:gd name="connsiteX4-101" fmla="*/ 5124 w 662148"/>
                    <a:gd name="connsiteY4-102" fmla="*/ 327679 h 644202"/>
                    <a:gd name="connsiteX5-103" fmla="*/ 64593 w 662148"/>
                    <a:gd name="connsiteY5-104" fmla="*/ 124763 h 644202"/>
                    <a:gd name="connsiteX0-105" fmla="*/ 178200 w 662148"/>
                    <a:gd name="connsiteY0-106" fmla="*/ 75865 h 659035"/>
                    <a:gd name="connsiteX1-107" fmla="*/ 168819 w 662148"/>
                    <a:gd name="connsiteY1-108" fmla="*/ 31317 h 659035"/>
                    <a:gd name="connsiteX2-109" fmla="*/ 412660 w 662148"/>
                    <a:gd name="connsiteY2-110" fmla="*/ 20234 h 659035"/>
                    <a:gd name="connsiteX3-111" fmla="*/ 661618 w 662148"/>
                    <a:gd name="connsiteY3-112" fmla="*/ 342512 h 659035"/>
                    <a:gd name="connsiteX4-113" fmla="*/ 333371 w 662148"/>
                    <a:gd name="connsiteY4-114" fmla="*/ 659035 h 659035"/>
                    <a:gd name="connsiteX5-115" fmla="*/ 5124 w 662148"/>
                    <a:gd name="connsiteY5-116" fmla="*/ 342512 h 659035"/>
                    <a:gd name="connsiteX6" fmla="*/ 64593 w 662148"/>
                    <a:gd name="connsiteY6" fmla="*/ 139596 h 659035"/>
                    <a:gd name="connsiteX0-117" fmla="*/ 178200 w 662148"/>
                    <a:gd name="connsiteY0-118" fmla="*/ 68901 h 652071"/>
                    <a:gd name="connsiteX1-119" fmla="*/ 130026 w 662148"/>
                    <a:gd name="connsiteY1-120" fmla="*/ 68688 h 652071"/>
                    <a:gd name="connsiteX2-121" fmla="*/ 412660 w 662148"/>
                    <a:gd name="connsiteY2-122" fmla="*/ 13270 h 652071"/>
                    <a:gd name="connsiteX3-123" fmla="*/ 661618 w 662148"/>
                    <a:gd name="connsiteY3-124" fmla="*/ 335548 h 652071"/>
                    <a:gd name="connsiteX4-125" fmla="*/ 333371 w 662148"/>
                    <a:gd name="connsiteY4-126" fmla="*/ 652071 h 652071"/>
                    <a:gd name="connsiteX5-127" fmla="*/ 5124 w 662148"/>
                    <a:gd name="connsiteY5-128" fmla="*/ 335548 h 652071"/>
                    <a:gd name="connsiteX6-129" fmla="*/ 64593 w 662148"/>
                    <a:gd name="connsiteY6-130" fmla="*/ 132632 h 652071"/>
                    <a:gd name="connsiteX0-131" fmla="*/ 178200 w 662220"/>
                    <a:gd name="connsiteY0-132" fmla="*/ 68901 h 652071"/>
                    <a:gd name="connsiteX1-133" fmla="*/ 130026 w 662220"/>
                    <a:gd name="connsiteY1-134" fmla="*/ 68688 h 652071"/>
                    <a:gd name="connsiteX2-135" fmla="*/ 412660 w 662220"/>
                    <a:gd name="connsiteY2-136" fmla="*/ 13270 h 652071"/>
                    <a:gd name="connsiteX3-137" fmla="*/ 661618 w 662220"/>
                    <a:gd name="connsiteY3-138" fmla="*/ 335548 h 652071"/>
                    <a:gd name="connsiteX4-139" fmla="*/ 333371 w 662220"/>
                    <a:gd name="connsiteY4-140" fmla="*/ 652071 h 652071"/>
                    <a:gd name="connsiteX5-141" fmla="*/ 5124 w 662220"/>
                    <a:gd name="connsiteY5-142" fmla="*/ 335548 h 652071"/>
                    <a:gd name="connsiteX6-143" fmla="*/ 64593 w 662220"/>
                    <a:gd name="connsiteY6-144" fmla="*/ 132632 h 652071"/>
                    <a:gd name="connsiteX0-145" fmla="*/ 178200 w 662220"/>
                    <a:gd name="connsiteY0-146" fmla="*/ 58449 h 641619"/>
                    <a:gd name="connsiteX1-147" fmla="*/ 130026 w 662220"/>
                    <a:gd name="connsiteY1-148" fmla="*/ 58236 h 641619"/>
                    <a:gd name="connsiteX2-149" fmla="*/ 412660 w 662220"/>
                    <a:gd name="connsiteY2-150" fmla="*/ 2818 h 641619"/>
                    <a:gd name="connsiteX3-151" fmla="*/ 661618 w 662220"/>
                    <a:gd name="connsiteY3-152" fmla="*/ 325096 h 641619"/>
                    <a:gd name="connsiteX4-153" fmla="*/ 333371 w 662220"/>
                    <a:gd name="connsiteY4-154" fmla="*/ 641619 h 641619"/>
                    <a:gd name="connsiteX5-155" fmla="*/ 5124 w 662220"/>
                    <a:gd name="connsiteY5-156" fmla="*/ 325096 h 641619"/>
                    <a:gd name="connsiteX6-157" fmla="*/ 64593 w 662220"/>
                    <a:gd name="connsiteY6-158" fmla="*/ 122180 h 641619"/>
                    <a:gd name="connsiteX0-159" fmla="*/ 178200 w 662220"/>
                    <a:gd name="connsiteY0-160" fmla="*/ 58449 h 641619"/>
                    <a:gd name="connsiteX1-161" fmla="*/ 130026 w 662220"/>
                    <a:gd name="connsiteY1-162" fmla="*/ 58236 h 641619"/>
                    <a:gd name="connsiteX2-163" fmla="*/ 412660 w 662220"/>
                    <a:gd name="connsiteY2-164" fmla="*/ 2818 h 641619"/>
                    <a:gd name="connsiteX3-165" fmla="*/ 661618 w 662220"/>
                    <a:gd name="connsiteY3-166" fmla="*/ 325096 h 641619"/>
                    <a:gd name="connsiteX4-167" fmla="*/ 333371 w 662220"/>
                    <a:gd name="connsiteY4-168" fmla="*/ 641619 h 641619"/>
                    <a:gd name="connsiteX5-169" fmla="*/ 5124 w 662220"/>
                    <a:gd name="connsiteY5-170" fmla="*/ 325096 h 641619"/>
                    <a:gd name="connsiteX6-171" fmla="*/ 64593 w 662220"/>
                    <a:gd name="connsiteY6-172" fmla="*/ 122180 h 641619"/>
                    <a:gd name="connsiteX0-173" fmla="*/ 178200 w 662220"/>
                    <a:gd name="connsiteY0-174" fmla="*/ 58449 h 641619"/>
                    <a:gd name="connsiteX1-175" fmla="*/ 130026 w 662220"/>
                    <a:gd name="connsiteY1-176" fmla="*/ 58236 h 641619"/>
                    <a:gd name="connsiteX2-177" fmla="*/ 412660 w 662220"/>
                    <a:gd name="connsiteY2-178" fmla="*/ 2818 h 641619"/>
                    <a:gd name="connsiteX3-179" fmla="*/ 661618 w 662220"/>
                    <a:gd name="connsiteY3-180" fmla="*/ 325096 h 641619"/>
                    <a:gd name="connsiteX4-181" fmla="*/ 333371 w 662220"/>
                    <a:gd name="connsiteY4-182" fmla="*/ 641619 h 641619"/>
                    <a:gd name="connsiteX5-183" fmla="*/ 5124 w 662220"/>
                    <a:gd name="connsiteY5-184" fmla="*/ 325096 h 641619"/>
                    <a:gd name="connsiteX6-185" fmla="*/ 64593 w 662220"/>
                    <a:gd name="connsiteY6-186" fmla="*/ 122180 h 641619"/>
                    <a:gd name="connsiteX0-187" fmla="*/ 178200 w 662220"/>
                    <a:gd name="connsiteY0-188" fmla="*/ 58449 h 641619"/>
                    <a:gd name="connsiteX1-189" fmla="*/ 130026 w 662220"/>
                    <a:gd name="connsiteY1-190" fmla="*/ 58236 h 641619"/>
                    <a:gd name="connsiteX2-191" fmla="*/ 412660 w 662220"/>
                    <a:gd name="connsiteY2-192" fmla="*/ 2818 h 641619"/>
                    <a:gd name="connsiteX3-193" fmla="*/ 661618 w 662220"/>
                    <a:gd name="connsiteY3-194" fmla="*/ 325096 h 641619"/>
                    <a:gd name="connsiteX4-195" fmla="*/ 333371 w 662220"/>
                    <a:gd name="connsiteY4-196" fmla="*/ 641619 h 641619"/>
                    <a:gd name="connsiteX5-197" fmla="*/ 5124 w 662220"/>
                    <a:gd name="connsiteY5-198" fmla="*/ 325096 h 641619"/>
                    <a:gd name="connsiteX6-199" fmla="*/ 64593 w 662220"/>
                    <a:gd name="connsiteY6-200" fmla="*/ 122180 h 641619"/>
                    <a:gd name="connsiteX0-201" fmla="*/ 178200 w 662220"/>
                    <a:gd name="connsiteY0-202" fmla="*/ 58449 h 641619"/>
                    <a:gd name="connsiteX1-203" fmla="*/ 130026 w 662220"/>
                    <a:gd name="connsiteY1-204" fmla="*/ 58236 h 641619"/>
                    <a:gd name="connsiteX2-205" fmla="*/ 412660 w 662220"/>
                    <a:gd name="connsiteY2-206" fmla="*/ 2818 h 641619"/>
                    <a:gd name="connsiteX3-207" fmla="*/ 661618 w 662220"/>
                    <a:gd name="connsiteY3-208" fmla="*/ 325096 h 641619"/>
                    <a:gd name="connsiteX4-209" fmla="*/ 333371 w 662220"/>
                    <a:gd name="connsiteY4-210" fmla="*/ 641619 h 641619"/>
                    <a:gd name="connsiteX5-211" fmla="*/ 5124 w 662220"/>
                    <a:gd name="connsiteY5-212" fmla="*/ 325096 h 641619"/>
                    <a:gd name="connsiteX6-213" fmla="*/ 64593 w 662220"/>
                    <a:gd name="connsiteY6-214" fmla="*/ 122180 h 641619"/>
                    <a:gd name="connsiteX0-215" fmla="*/ 176252 w 660272"/>
                    <a:gd name="connsiteY0-216" fmla="*/ 58449 h 641619"/>
                    <a:gd name="connsiteX1-217" fmla="*/ 128078 w 660272"/>
                    <a:gd name="connsiteY1-218" fmla="*/ 58236 h 641619"/>
                    <a:gd name="connsiteX2-219" fmla="*/ 410712 w 660272"/>
                    <a:gd name="connsiteY2-220" fmla="*/ 2818 h 641619"/>
                    <a:gd name="connsiteX3-221" fmla="*/ 659670 w 660272"/>
                    <a:gd name="connsiteY3-222" fmla="*/ 325096 h 641619"/>
                    <a:gd name="connsiteX4-223" fmla="*/ 331423 w 660272"/>
                    <a:gd name="connsiteY4-224" fmla="*/ 641619 h 641619"/>
                    <a:gd name="connsiteX5-225" fmla="*/ 3176 w 660272"/>
                    <a:gd name="connsiteY5-226" fmla="*/ 325096 h 641619"/>
                    <a:gd name="connsiteX6-227" fmla="*/ 62645 w 660272"/>
                    <a:gd name="connsiteY6-228" fmla="*/ 122180 h 641619"/>
                    <a:gd name="connsiteX0-229" fmla="*/ 253837 w 660272"/>
                    <a:gd name="connsiteY0-230" fmla="*/ 30740 h 641619"/>
                    <a:gd name="connsiteX1-231" fmla="*/ 128078 w 660272"/>
                    <a:gd name="connsiteY1-232" fmla="*/ 58236 h 641619"/>
                    <a:gd name="connsiteX2-233" fmla="*/ 410712 w 660272"/>
                    <a:gd name="connsiteY2-234" fmla="*/ 2818 h 641619"/>
                    <a:gd name="connsiteX3-235" fmla="*/ 659670 w 660272"/>
                    <a:gd name="connsiteY3-236" fmla="*/ 325096 h 641619"/>
                    <a:gd name="connsiteX4-237" fmla="*/ 331423 w 660272"/>
                    <a:gd name="connsiteY4-238" fmla="*/ 641619 h 641619"/>
                    <a:gd name="connsiteX5-239" fmla="*/ 3176 w 660272"/>
                    <a:gd name="connsiteY5-240" fmla="*/ 325096 h 641619"/>
                    <a:gd name="connsiteX6-241" fmla="*/ 62645 w 660272"/>
                    <a:gd name="connsiteY6-242" fmla="*/ 122180 h 641619"/>
                    <a:gd name="connsiteX0-243" fmla="*/ 253837 w 660191"/>
                    <a:gd name="connsiteY0-244" fmla="*/ 41069 h 651948"/>
                    <a:gd name="connsiteX1-245" fmla="*/ 161329 w 660191"/>
                    <a:gd name="connsiteY1-246" fmla="*/ 63023 h 651948"/>
                    <a:gd name="connsiteX2-247" fmla="*/ 410712 w 660191"/>
                    <a:gd name="connsiteY2-248" fmla="*/ 13147 h 651948"/>
                    <a:gd name="connsiteX3-249" fmla="*/ 659670 w 660191"/>
                    <a:gd name="connsiteY3-250" fmla="*/ 335425 h 651948"/>
                    <a:gd name="connsiteX4-251" fmla="*/ 331423 w 660191"/>
                    <a:gd name="connsiteY4-252" fmla="*/ 651948 h 651948"/>
                    <a:gd name="connsiteX5-253" fmla="*/ 3176 w 660191"/>
                    <a:gd name="connsiteY5-254" fmla="*/ 335425 h 651948"/>
                    <a:gd name="connsiteX6-255" fmla="*/ 62645 w 660191"/>
                    <a:gd name="connsiteY6-256" fmla="*/ 132509 h 651948"/>
                    <a:gd name="connsiteX0-257" fmla="*/ 253837 w 660897"/>
                    <a:gd name="connsiteY0-258" fmla="*/ 45475 h 656354"/>
                    <a:gd name="connsiteX1-259" fmla="*/ 161329 w 660897"/>
                    <a:gd name="connsiteY1-260" fmla="*/ 67429 h 656354"/>
                    <a:gd name="connsiteX2-261" fmla="*/ 410712 w 660897"/>
                    <a:gd name="connsiteY2-262" fmla="*/ 17553 h 656354"/>
                    <a:gd name="connsiteX3-263" fmla="*/ 659670 w 660897"/>
                    <a:gd name="connsiteY3-264" fmla="*/ 339831 h 656354"/>
                    <a:gd name="connsiteX4-265" fmla="*/ 331423 w 660897"/>
                    <a:gd name="connsiteY4-266" fmla="*/ 656354 h 656354"/>
                    <a:gd name="connsiteX5-267" fmla="*/ 3176 w 660897"/>
                    <a:gd name="connsiteY5-268" fmla="*/ 339831 h 656354"/>
                    <a:gd name="connsiteX6-269" fmla="*/ 62645 w 660897"/>
                    <a:gd name="connsiteY6-270" fmla="*/ 136915 h 656354"/>
                    <a:gd name="connsiteX0-271" fmla="*/ 253837 w 660406"/>
                    <a:gd name="connsiteY0-272" fmla="*/ 41070 h 651949"/>
                    <a:gd name="connsiteX1-273" fmla="*/ 161329 w 660406"/>
                    <a:gd name="connsiteY1-274" fmla="*/ 63024 h 651949"/>
                    <a:gd name="connsiteX2-275" fmla="*/ 410712 w 660406"/>
                    <a:gd name="connsiteY2-276" fmla="*/ 13148 h 651949"/>
                    <a:gd name="connsiteX3-277" fmla="*/ 659670 w 660406"/>
                    <a:gd name="connsiteY3-278" fmla="*/ 335426 h 651949"/>
                    <a:gd name="connsiteX4-279" fmla="*/ 331423 w 660406"/>
                    <a:gd name="connsiteY4-280" fmla="*/ 651949 h 651949"/>
                    <a:gd name="connsiteX5-281" fmla="*/ 3176 w 660406"/>
                    <a:gd name="connsiteY5-282" fmla="*/ 335426 h 651949"/>
                    <a:gd name="connsiteX6-283" fmla="*/ 62645 w 660406"/>
                    <a:gd name="connsiteY6-284" fmla="*/ 132510 h 651949"/>
                    <a:gd name="connsiteX0-285" fmla="*/ 161329 w 660406"/>
                    <a:gd name="connsiteY0-286" fmla="*/ 63024 h 651949"/>
                    <a:gd name="connsiteX1-287" fmla="*/ 410712 w 660406"/>
                    <a:gd name="connsiteY1-288" fmla="*/ 13148 h 651949"/>
                    <a:gd name="connsiteX2-289" fmla="*/ 659670 w 660406"/>
                    <a:gd name="connsiteY2-290" fmla="*/ 335426 h 651949"/>
                    <a:gd name="connsiteX3-291" fmla="*/ 331423 w 660406"/>
                    <a:gd name="connsiteY3-292" fmla="*/ 651949 h 651949"/>
                    <a:gd name="connsiteX4-293" fmla="*/ 3176 w 660406"/>
                    <a:gd name="connsiteY4-294" fmla="*/ 335426 h 651949"/>
                    <a:gd name="connsiteX5-295" fmla="*/ 62645 w 660406"/>
                    <a:gd name="connsiteY5-296" fmla="*/ 132510 h 651949"/>
                    <a:gd name="connsiteX0-297" fmla="*/ 128078 w 660207"/>
                    <a:gd name="connsiteY0-298" fmla="*/ 63024 h 651949"/>
                    <a:gd name="connsiteX1-299" fmla="*/ 410712 w 660207"/>
                    <a:gd name="connsiteY1-300" fmla="*/ 13148 h 651949"/>
                    <a:gd name="connsiteX2-301" fmla="*/ 659670 w 660207"/>
                    <a:gd name="connsiteY2-302" fmla="*/ 335426 h 651949"/>
                    <a:gd name="connsiteX3-303" fmla="*/ 331423 w 660207"/>
                    <a:gd name="connsiteY3-304" fmla="*/ 651949 h 651949"/>
                    <a:gd name="connsiteX4-305" fmla="*/ 3176 w 660207"/>
                    <a:gd name="connsiteY4-306" fmla="*/ 335426 h 651949"/>
                    <a:gd name="connsiteX5-307" fmla="*/ 62645 w 660207"/>
                    <a:gd name="connsiteY5-308" fmla="*/ 132510 h 651949"/>
                    <a:gd name="connsiteX0-309" fmla="*/ 128078 w 660438"/>
                    <a:gd name="connsiteY0-310" fmla="*/ 60888 h 649813"/>
                    <a:gd name="connsiteX1-311" fmla="*/ 410712 w 660438"/>
                    <a:gd name="connsiteY1-312" fmla="*/ 11012 h 649813"/>
                    <a:gd name="connsiteX2-313" fmla="*/ 659670 w 660438"/>
                    <a:gd name="connsiteY2-314" fmla="*/ 333290 h 649813"/>
                    <a:gd name="connsiteX3-315" fmla="*/ 331423 w 660438"/>
                    <a:gd name="connsiteY3-316" fmla="*/ 649813 h 649813"/>
                    <a:gd name="connsiteX4-317" fmla="*/ 3176 w 660438"/>
                    <a:gd name="connsiteY4-318" fmla="*/ 333290 h 649813"/>
                    <a:gd name="connsiteX5-319" fmla="*/ 62645 w 660438"/>
                    <a:gd name="connsiteY5-320" fmla="*/ 130374 h 649813"/>
                    <a:gd name="connsiteX0-321" fmla="*/ 128078 w 660438"/>
                    <a:gd name="connsiteY0-322" fmla="*/ 64927 h 653852"/>
                    <a:gd name="connsiteX1-323" fmla="*/ 410712 w 660438"/>
                    <a:gd name="connsiteY1-324" fmla="*/ 15051 h 653852"/>
                    <a:gd name="connsiteX2-325" fmla="*/ 659670 w 660438"/>
                    <a:gd name="connsiteY2-326" fmla="*/ 337329 h 653852"/>
                    <a:gd name="connsiteX3-327" fmla="*/ 331423 w 660438"/>
                    <a:gd name="connsiteY3-328" fmla="*/ 653852 h 653852"/>
                    <a:gd name="connsiteX4-329" fmla="*/ 3176 w 660438"/>
                    <a:gd name="connsiteY4-330" fmla="*/ 337329 h 653852"/>
                    <a:gd name="connsiteX5-331" fmla="*/ 62645 w 660438"/>
                    <a:gd name="connsiteY5-332" fmla="*/ 134413 h 653852"/>
                  </a:gdLst>
                  <a:ahLst/>
                  <a:cxnLst>
                    <a:cxn ang="0">
                      <a:pos x="connsiteX0-321" y="connsiteY0-322"/>
                    </a:cxn>
                    <a:cxn ang="0">
                      <a:pos x="connsiteX1-323" y="connsiteY1-324"/>
                    </a:cxn>
                    <a:cxn ang="0">
                      <a:pos x="connsiteX2-325" y="connsiteY2-326"/>
                    </a:cxn>
                    <a:cxn ang="0">
                      <a:pos x="connsiteX3-327" y="connsiteY3-328"/>
                    </a:cxn>
                    <a:cxn ang="0">
                      <a:pos x="connsiteX4-329" y="connsiteY4-330"/>
                    </a:cxn>
                    <a:cxn ang="0">
                      <a:pos x="connsiteX5-331" y="connsiteY5-332"/>
                    </a:cxn>
                  </a:cxnLst>
                  <a:rect l="l" t="t" r="r" b="b"/>
                  <a:pathLst>
                    <a:path w="660438" h="653852">
                      <a:moveTo>
                        <a:pt x="128078" y="64927"/>
                      </a:moveTo>
                      <a:cubicBezTo>
                        <a:pt x="200406" y="22404"/>
                        <a:pt x="266694" y="-24807"/>
                        <a:pt x="410712" y="15051"/>
                      </a:cubicBezTo>
                      <a:cubicBezTo>
                        <a:pt x="554730" y="54909"/>
                        <a:pt x="671038" y="190221"/>
                        <a:pt x="659670" y="337329"/>
                      </a:cubicBezTo>
                      <a:cubicBezTo>
                        <a:pt x="648302" y="484437"/>
                        <a:pt x="512709" y="653852"/>
                        <a:pt x="331423" y="653852"/>
                      </a:cubicBezTo>
                      <a:cubicBezTo>
                        <a:pt x="150137" y="653852"/>
                        <a:pt x="14721" y="457153"/>
                        <a:pt x="3176" y="337329"/>
                      </a:cubicBezTo>
                      <a:cubicBezTo>
                        <a:pt x="-8369" y="217505"/>
                        <a:pt x="11590" y="209227"/>
                        <a:pt x="62645" y="134413"/>
                      </a:cubicBezTo>
                    </a:path>
                  </a:pathLst>
                </a:custGeom>
                <a:grpFill/>
                <a:ln w="28575" cap="rnd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1800" noProof="1">
                    <a:solidFill>
                      <a:srgbClr val="605448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椭圆 31"/>
                <p:cNvSpPr/>
                <p:nvPr/>
              </p:nvSpPr>
              <p:spPr>
                <a:xfrm>
                  <a:off x="3943155" y="3354983"/>
                  <a:ext cx="115469" cy="97543"/>
                </a:xfrm>
                <a:custGeom>
                  <a:avLst/>
                  <a:gdLst>
                    <a:gd name="connsiteX0" fmla="*/ 0 w 656493"/>
                    <a:gd name="connsiteY0" fmla="*/ 316523 h 633046"/>
                    <a:gd name="connsiteX1" fmla="*/ 328247 w 656493"/>
                    <a:gd name="connsiteY1" fmla="*/ 0 h 633046"/>
                    <a:gd name="connsiteX2" fmla="*/ 656494 w 656493"/>
                    <a:gd name="connsiteY2" fmla="*/ 316523 h 633046"/>
                    <a:gd name="connsiteX3" fmla="*/ 328247 w 656493"/>
                    <a:gd name="connsiteY3" fmla="*/ 633046 h 633046"/>
                    <a:gd name="connsiteX4" fmla="*/ 0 w 656493"/>
                    <a:gd name="connsiteY4" fmla="*/ 316523 h 633046"/>
                    <a:gd name="connsiteX0-1" fmla="*/ 328247 w 656494"/>
                    <a:gd name="connsiteY0-2" fmla="*/ 0 h 633046"/>
                    <a:gd name="connsiteX1-3" fmla="*/ 656494 w 656494"/>
                    <a:gd name="connsiteY1-4" fmla="*/ 316523 h 633046"/>
                    <a:gd name="connsiteX2-5" fmla="*/ 328247 w 656494"/>
                    <a:gd name="connsiteY2-6" fmla="*/ 633046 h 633046"/>
                    <a:gd name="connsiteX3-7" fmla="*/ 0 w 656494"/>
                    <a:gd name="connsiteY3-8" fmla="*/ 316523 h 633046"/>
                    <a:gd name="connsiteX4-9" fmla="*/ 419687 w 656494"/>
                    <a:gd name="connsiteY4-10" fmla="*/ 91440 h 633046"/>
                    <a:gd name="connsiteX0-11" fmla="*/ 402964 w 731211"/>
                    <a:gd name="connsiteY0-12" fmla="*/ 0 h 633046"/>
                    <a:gd name="connsiteX1-13" fmla="*/ 731211 w 731211"/>
                    <a:gd name="connsiteY1-14" fmla="*/ 316523 h 633046"/>
                    <a:gd name="connsiteX2-15" fmla="*/ 402964 w 731211"/>
                    <a:gd name="connsiteY2-16" fmla="*/ 633046 h 633046"/>
                    <a:gd name="connsiteX3-17" fmla="*/ 74717 w 731211"/>
                    <a:gd name="connsiteY3-18" fmla="*/ 316523 h 633046"/>
                    <a:gd name="connsiteX4-19" fmla="*/ 161895 w 731211"/>
                    <a:gd name="connsiteY4-20" fmla="*/ 152400 h 633046"/>
                    <a:gd name="connsiteX0-21" fmla="*/ 353700 w 681947"/>
                    <a:gd name="connsiteY0-22" fmla="*/ 0 h 633046"/>
                    <a:gd name="connsiteX1-23" fmla="*/ 681947 w 681947"/>
                    <a:gd name="connsiteY1-24" fmla="*/ 316523 h 633046"/>
                    <a:gd name="connsiteX2-25" fmla="*/ 353700 w 681947"/>
                    <a:gd name="connsiteY2-26" fmla="*/ 633046 h 633046"/>
                    <a:gd name="connsiteX3-27" fmla="*/ 25453 w 681947"/>
                    <a:gd name="connsiteY3-28" fmla="*/ 316523 h 633046"/>
                    <a:gd name="connsiteX4-29" fmla="*/ 112631 w 681947"/>
                    <a:gd name="connsiteY4-30" fmla="*/ 152400 h 633046"/>
                    <a:gd name="connsiteX0-31" fmla="*/ 341249 w 669496"/>
                    <a:gd name="connsiteY0-32" fmla="*/ 0 h 633046"/>
                    <a:gd name="connsiteX1-33" fmla="*/ 669496 w 669496"/>
                    <a:gd name="connsiteY1-34" fmla="*/ 316523 h 633046"/>
                    <a:gd name="connsiteX2-35" fmla="*/ 341249 w 669496"/>
                    <a:gd name="connsiteY2-36" fmla="*/ 633046 h 633046"/>
                    <a:gd name="connsiteX3-37" fmla="*/ 13002 w 669496"/>
                    <a:gd name="connsiteY3-38" fmla="*/ 316523 h 633046"/>
                    <a:gd name="connsiteX4-39" fmla="*/ 100180 w 669496"/>
                    <a:gd name="connsiteY4-40" fmla="*/ 152400 h 633046"/>
                    <a:gd name="connsiteX0-41" fmla="*/ 347951 w 676198"/>
                    <a:gd name="connsiteY0-42" fmla="*/ 0 h 633046"/>
                    <a:gd name="connsiteX1-43" fmla="*/ 676198 w 676198"/>
                    <a:gd name="connsiteY1-44" fmla="*/ 316523 h 633046"/>
                    <a:gd name="connsiteX2-45" fmla="*/ 347951 w 676198"/>
                    <a:gd name="connsiteY2-46" fmla="*/ 633046 h 633046"/>
                    <a:gd name="connsiteX3-47" fmla="*/ 19704 w 676198"/>
                    <a:gd name="connsiteY3-48" fmla="*/ 316523 h 633046"/>
                    <a:gd name="connsiteX4-49" fmla="*/ 79173 w 676198"/>
                    <a:gd name="connsiteY4-50" fmla="*/ 113607 h 633046"/>
                    <a:gd name="connsiteX0-51" fmla="*/ 333371 w 661618"/>
                    <a:gd name="connsiteY0-52" fmla="*/ 0 h 633046"/>
                    <a:gd name="connsiteX1-53" fmla="*/ 661618 w 661618"/>
                    <a:gd name="connsiteY1-54" fmla="*/ 316523 h 633046"/>
                    <a:gd name="connsiteX2-55" fmla="*/ 333371 w 661618"/>
                    <a:gd name="connsiteY2-56" fmla="*/ 633046 h 633046"/>
                    <a:gd name="connsiteX3-57" fmla="*/ 5124 w 661618"/>
                    <a:gd name="connsiteY3-58" fmla="*/ 316523 h 633046"/>
                    <a:gd name="connsiteX4-59" fmla="*/ 64593 w 661618"/>
                    <a:gd name="connsiteY4-60" fmla="*/ 113607 h 633046"/>
                    <a:gd name="connsiteX0-61" fmla="*/ 178200 w 661618"/>
                    <a:gd name="connsiteY0-62" fmla="*/ 0 h 583170"/>
                    <a:gd name="connsiteX1-63" fmla="*/ 661618 w 661618"/>
                    <a:gd name="connsiteY1-64" fmla="*/ 266647 h 583170"/>
                    <a:gd name="connsiteX2-65" fmla="*/ 333371 w 661618"/>
                    <a:gd name="connsiteY2-66" fmla="*/ 583170 h 583170"/>
                    <a:gd name="connsiteX3-67" fmla="*/ 5124 w 661618"/>
                    <a:gd name="connsiteY3-68" fmla="*/ 266647 h 583170"/>
                    <a:gd name="connsiteX4-69" fmla="*/ 64593 w 661618"/>
                    <a:gd name="connsiteY4-70" fmla="*/ 63731 h 583170"/>
                    <a:gd name="connsiteX0-71" fmla="*/ 178200 w 662133"/>
                    <a:gd name="connsiteY0-72" fmla="*/ 66578 h 649748"/>
                    <a:gd name="connsiteX1-73" fmla="*/ 412660 w 662133"/>
                    <a:gd name="connsiteY1-74" fmla="*/ 10947 h 649748"/>
                    <a:gd name="connsiteX2-75" fmla="*/ 661618 w 662133"/>
                    <a:gd name="connsiteY2-76" fmla="*/ 333225 h 649748"/>
                    <a:gd name="connsiteX3-77" fmla="*/ 333371 w 662133"/>
                    <a:gd name="connsiteY3-78" fmla="*/ 649748 h 649748"/>
                    <a:gd name="connsiteX4-79" fmla="*/ 5124 w 662133"/>
                    <a:gd name="connsiteY4-80" fmla="*/ 333225 h 649748"/>
                    <a:gd name="connsiteX5" fmla="*/ 64593 w 662133"/>
                    <a:gd name="connsiteY5" fmla="*/ 130309 h 649748"/>
                    <a:gd name="connsiteX0-81" fmla="*/ 178200 w 662148"/>
                    <a:gd name="connsiteY0-82" fmla="*/ 66578 h 649748"/>
                    <a:gd name="connsiteX1-83" fmla="*/ 412660 w 662148"/>
                    <a:gd name="connsiteY1-84" fmla="*/ 10947 h 649748"/>
                    <a:gd name="connsiteX2-85" fmla="*/ 661618 w 662148"/>
                    <a:gd name="connsiteY2-86" fmla="*/ 333225 h 649748"/>
                    <a:gd name="connsiteX3-87" fmla="*/ 333371 w 662148"/>
                    <a:gd name="connsiteY3-88" fmla="*/ 649748 h 649748"/>
                    <a:gd name="connsiteX4-89" fmla="*/ 5124 w 662148"/>
                    <a:gd name="connsiteY4-90" fmla="*/ 333225 h 649748"/>
                    <a:gd name="connsiteX5-91" fmla="*/ 64593 w 662148"/>
                    <a:gd name="connsiteY5-92" fmla="*/ 130309 h 649748"/>
                    <a:gd name="connsiteX0-93" fmla="*/ 178200 w 662148"/>
                    <a:gd name="connsiteY0-94" fmla="*/ 61032 h 644202"/>
                    <a:gd name="connsiteX1-95" fmla="*/ 412660 w 662148"/>
                    <a:gd name="connsiteY1-96" fmla="*/ 5401 h 644202"/>
                    <a:gd name="connsiteX2-97" fmla="*/ 661618 w 662148"/>
                    <a:gd name="connsiteY2-98" fmla="*/ 327679 h 644202"/>
                    <a:gd name="connsiteX3-99" fmla="*/ 333371 w 662148"/>
                    <a:gd name="connsiteY3-100" fmla="*/ 644202 h 644202"/>
                    <a:gd name="connsiteX4-101" fmla="*/ 5124 w 662148"/>
                    <a:gd name="connsiteY4-102" fmla="*/ 327679 h 644202"/>
                    <a:gd name="connsiteX5-103" fmla="*/ 64593 w 662148"/>
                    <a:gd name="connsiteY5-104" fmla="*/ 124763 h 644202"/>
                    <a:gd name="connsiteX0-105" fmla="*/ 178200 w 662148"/>
                    <a:gd name="connsiteY0-106" fmla="*/ 75865 h 659035"/>
                    <a:gd name="connsiteX1-107" fmla="*/ 168819 w 662148"/>
                    <a:gd name="connsiteY1-108" fmla="*/ 31317 h 659035"/>
                    <a:gd name="connsiteX2-109" fmla="*/ 412660 w 662148"/>
                    <a:gd name="connsiteY2-110" fmla="*/ 20234 h 659035"/>
                    <a:gd name="connsiteX3-111" fmla="*/ 661618 w 662148"/>
                    <a:gd name="connsiteY3-112" fmla="*/ 342512 h 659035"/>
                    <a:gd name="connsiteX4-113" fmla="*/ 333371 w 662148"/>
                    <a:gd name="connsiteY4-114" fmla="*/ 659035 h 659035"/>
                    <a:gd name="connsiteX5-115" fmla="*/ 5124 w 662148"/>
                    <a:gd name="connsiteY5-116" fmla="*/ 342512 h 659035"/>
                    <a:gd name="connsiteX6" fmla="*/ 64593 w 662148"/>
                    <a:gd name="connsiteY6" fmla="*/ 139596 h 659035"/>
                    <a:gd name="connsiteX0-117" fmla="*/ 178200 w 662148"/>
                    <a:gd name="connsiteY0-118" fmla="*/ 68901 h 652071"/>
                    <a:gd name="connsiteX1-119" fmla="*/ 130026 w 662148"/>
                    <a:gd name="connsiteY1-120" fmla="*/ 68688 h 652071"/>
                    <a:gd name="connsiteX2-121" fmla="*/ 412660 w 662148"/>
                    <a:gd name="connsiteY2-122" fmla="*/ 13270 h 652071"/>
                    <a:gd name="connsiteX3-123" fmla="*/ 661618 w 662148"/>
                    <a:gd name="connsiteY3-124" fmla="*/ 335548 h 652071"/>
                    <a:gd name="connsiteX4-125" fmla="*/ 333371 w 662148"/>
                    <a:gd name="connsiteY4-126" fmla="*/ 652071 h 652071"/>
                    <a:gd name="connsiteX5-127" fmla="*/ 5124 w 662148"/>
                    <a:gd name="connsiteY5-128" fmla="*/ 335548 h 652071"/>
                    <a:gd name="connsiteX6-129" fmla="*/ 64593 w 662148"/>
                    <a:gd name="connsiteY6-130" fmla="*/ 132632 h 652071"/>
                    <a:gd name="connsiteX0-131" fmla="*/ 178200 w 662220"/>
                    <a:gd name="connsiteY0-132" fmla="*/ 68901 h 652071"/>
                    <a:gd name="connsiteX1-133" fmla="*/ 130026 w 662220"/>
                    <a:gd name="connsiteY1-134" fmla="*/ 68688 h 652071"/>
                    <a:gd name="connsiteX2-135" fmla="*/ 412660 w 662220"/>
                    <a:gd name="connsiteY2-136" fmla="*/ 13270 h 652071"/>
                    <a:gd name="connsiteX3-137" fmla="*/ 661618 w 662220"/>
                    <a:gd name="connsiteY3-138" fmla="*/ 335548 h 652071"/>
                    <a:gd name="connsiteX4-139" fmla="*/ 333371 w 662220"/>
                    <a:gd name="connsiteY4-140" fmla="*/ 652071 h 652071"/>
                    <a:gd name="connsiteX5-141" fmla="*/ 5124 w 662220"/>
                    <a:gd name="connsiteY5-142" fmla="*/ 335548 h 652071"/>
                    <a:gd name="connsiteX6-143" fmla="*/ 64593 w 662220"/>
                    <a:gd name="connsiteY6-144" fmla="*/ 132632 h 652071"/>
                    <a:gd name="connsiteX0-145" fmla="*/ 178200 w 662220"/>
                    <a:gd name="connsiteY0-146" fmla="*/ 58449 h 641619"/>
                    <a:gd name="connsiteX1-147" fmla="*/ 130026 w 662220"/>
                    <a:gd name="connsiteY1-148" fmla="*/ 58236 h 641619"/>
                    <a:gd name="connsiteX2-149" fmla="*/ 412660 w 662220"/>
                    <a:gd name="connsiteY2-150" fmla="*/ 2818 h 641619"/>
                    <a:gd name="connsiteX3-151" fmla="*/ 661618 w 662220"/>
                    <a:gd name="connsiteY3-152" fmla="*/ 325096 h 641619"/>
                    <a:gd name="connsiteX4-153" fmla="*/ 333371 w 662220"/>
                    <a:gd name="connsiteY4-154" fmla="*/ 641619 h 641619"/>
                    <a:gd name="connsiteX5-155" fmla="*/ 5124 w 662220"/>
                    <a:gd name="connsiteY5-156" fmla="*/ 325096 h 641619"/>
                    <a:gd name="connsiteX6-157" fmla="*/ 64593 w 662220"/>
                    <a:gd name="connsiteY6-158" fmla="*/ 122180 h 641619"/>
                    <a:gd name="connsiteX0-159" fmla="*/ 178200 w 662220"/>
                    <a:gd name="connsiteY0-160" fmla="*/ 58449 h 641619"/>
                    <a:gd name="connsiteX1-161" fmla="*/ 130026 w 662220"/>
                    <a:gd name="connsiteY1-162" fmla="*/ 58236 h 641619"/>
                    <a:gd name="connsiteX2-163" fmla="*/ 412660 w 662220"/>
                    <a:gd name="connsiteY2-164" fmla="*/ 2818 h 641619"/>
                    <a:gd name="connsiteX3-165" fmla="*/ 661618 w 662220"/>
                    <a:gd name="connsiteY3-166" fmla="*/ 325096 h 641619"/>
                    <a:gd name="connsiteX4-167" fmla="*/ 333371 w 662220"/>
                    <a:gd name="connsiteY4-168" fmla="*/ 641619 h 641619"/>
                    <a:gd name="connsiteX5-169" fmla="*/ 5124 w 662220"/>
                    <a:gd name="connsiteY5-170" fmla="*/ 325096 h 641619"/>
                    <a:gd name="connsiteX6-171" fmla="*/ 64593 w 662220"/>
                    <a:gd name="connsiteY6-172" fmla="*/ 122180 h 641619"/>
                    <a:gd name="connsiteX0-173" fmla="*/ 178200 w 662220"/>
                    <a:gd name="connsiteY0-174" fmla="*/ 58449 h 641619"/>
                    <a:gd name="connsiteX1-175" fmla="*/ 130026 w 662220"/>
                    <a:gd name="connsiteY1-176" fmla="*/ 58236 h 641619"/>
                    <a:gd name="connsiteX2-177" fmla="*/ 412660 w 662220"/>
                    <a:gd name="connsiteY2-178" fmla="*/ 2818 h 641619"/>
                    <a:gd name="connsiteX3-179" fmla="*/ 661618 w 662220"/>
                    <a:gd name="connsiteY3-180" fmla="*/ 325096 h 641619"/>
                    <a:gd name="connsiteX4-181" fmla="*/ 333371 w 662220"/>
                    <a:gd name="connsiteY4-182" fmla="*/ 641619 h 641619"/>
                    <a:gd name="connsiteX5-183" fmla="*/ 5124 w 662220"/>
                    <a:gd name="connsiteY5-184" fmla="*/ 325096 h 641619"/>
                    <a:gd name="connsiteX6-185" fmla="*/ 64593 w 662220"/>
                    <a:gd name="connsiteY6-186" fmla="*/ 122180 h 641619"/>
                    <a:gd name="connsiteX0-187" fmla="*/ 178200 w 662220"/>
                    <a:gd name="connsiteY0-188" fmla="*/ 58449 h 641619"/>
                    <a:gd name="connsiteX1-189" fmla="*/ 130026 w 662220"/>
                    <a:gd name="connsiteY1-190" fmla="*/ 58236 h 641619"/>
                    <a:gd name="connsiteX2-191" fmla="*/ 412660 w 662220"/>
                    <a:gd name="connsiteY2-192" fmla="*/ 2818 h 641619"/>
                    <a:gd name="connsiteX3-193" fmla="*/ 661618 w 662220"/>
                    <a:gd name="connsiteY3-194" fmla="*/ 325096 h 641619"/>
                    <a:gd name="connsiteX4-195" fmla="*/ 333371 w 662220"/>
                    <a:gd name="connsiteY4-196" fmla="*/ 641619 h 641619"/>
                    <a:gd name="connsiteX5-197" fmla="*/ 5124 w 662220"/>
                    <a:gd name="connsiteY5-198" fmla="*/ 325096 h 641619"/>
                    <a:gd name="connsiteX6-199" fmla="*/ 64593 w 662220"/>
                    <a:gd name="connsiteY6-200" fmla="*/ 122180 h 641619"/>
                    <a:gd name="connsiteX0-201" fmla="*/ 178200 w 662220"/>
                    <a:gd name="connsiteY0-202" fmla="*/ 58449 h 641619"/>
                    <a:gd name="connsiteX1-203" fmla="*/ 130026 w 662220"/>
                    <a:gd name="connsiteY1-204" fmla="*/ 58236 h 641619"/>
                    <a:gd name="connsiteX2-205" fmla="*/ 412660 w 662220"/>
                    <a:gd name="connsiteY2-206" fmla="*/ 2818 h 641619"/>
                    <a:gd name="connsiteX3-207" fmla="*/ 661618 w 662220"/>
                    <a:gd name="connsiteY3-208" fmla="*/ 325096 h 641619"/>
                    <a:gd name="connsiteX4-209" fmla="*/ 333371 w 662220"/>
                    <a:gd name="connsiteY4-210" fmla="*/ 641619 h 641619"/>
                    <a:gd name="connsiteX5-211" fmla="*/ 5124 w 662220"/>
                    <a:gd name="connsiteY5-212" fmla="*/ 325096 h 641619"/>
                    <a:gd name="connsiteX6-213" fmla="*/ 64593 w 662220"/>
                    <a:gd name="connsiteY6-214" fmla="*/ 122180 h 641619"/>
                    <a:gd name="connsiteX0-215" fmla="*/ 176252 w 660272"/>
                    <a:gd name="connsiteY0-216" fmla="*/ 58449 h 641619"/>
                    <a:gd name="connsiteX1-217" fmla="*/ 128078 w 660272"/>
                    <a:gd name="connsiteY1-218" fmla="*/ 58236 h 641619"/>
                    <a:gd name="connsiteX2-219" fmla="*/ 410712 w 660272"/>
                    <a:gd name="connsiteY2-220" fmla="*/ 2818 h 641619"/>
                    <a:gd name="connsiteX3-221" fmla="*/ 659670 w 660272"/>
                    <a:gd name="connsiteY3-222" fmla="*/ 325096 h 641619"/>
                    <a:gd name="connsiteX4-223" fmla="*/ 331423 w 660272"/>
                    <a:gd name="connsiteY4-224" fmla="*/ 641619 h 641619"/>
                    <a:gd name="connsiteX5-225" fmla="*/ 3176 w 660272"/>
                    <a:gd name="connsiteY5-226" fmla="*/ 325096 h 641619"/>
                    <a:gd name="connsiteX6-227" fmla="*/ 62645 w 660272"/>
                    <a:gd name="connsiteY6-228" fmla="*/ 122180 h 641619"/>
                    <a:gd name="connsiteX0-229" fmla="*/ 253837 w 660272"/>
                    <a:gd name="connsiteY0-230" fmla="*/ 30740 h 641619"/>
                    <a:gd name="connsiteX1-231" fmla="*/ 128078 w 660272"/>
                    <a:gd name="connsiteY1-232" fmla="*/ 58236 h 641619"/>
                    <a:gd name="connsiteX2-233" fmla="*/ 410712 w 660272"/>
                    <a:gd name="connsiteY2-234" fmla="*/ 2818 h 641619"/>
                    <a:gd name="connsiteX3-235" fmla="*/ 659670 w 660272"/>
                    <a:gd name="connsiteY3-236" fmla="*/ 325096 h 641619"/>
                    <a:gd name="connsiteX4-237" fmla="*/ 331423 w 660272"/>
                    <a:gd name="connsiteY4-238" fmla="*/ 641619 h 641619"/>
                    <a:gd name="connsiteX5-239" fmla="*/ 3176 w 660272"/>
                    <a:gd name="connsiteY5-240" fmla="*/ 325096 h 641619"/>
                    <a:gd name="connsiteX6-241" fmla="*/ 62645 w 660272"/>
                    <a:gd name="connsiteY6-242" fmla="*/ 122180 h 641619"/>
                    <a:gd name="connsiteX0-243" fmla="*/ 253837 w 660191"/>
                    <a:gd name="connsiteY0-244" fmla="*/ 41069 h 651948"/>
                    <a:gd name="connsiteX1-245" fmla="*/ 161329 w 660191"/>
                    <a:gd name="connsiteY1-246" fmla="*/ 63023 h 651948"/>
                    <a:gd name="connsiteX2-247" fmla="*/ 410712 w 660191"/>
                    <a:gd name="connsiteY2-248" fmla="*/ 13147 h 651948"/>
                    <a:gd name="connsiteX3-249" fmla="*/ 659670 w 660191"/>
                    <a:gd name="connsiteY3-250" fmla="*/ 335425 h 651948"/>
                    <a:gd name="connsiteX4-251" fmla="*/ 331423 w 660191"/>
                    <a:gd name="connsiteY4-252" fmla="*/ 651948 h 651948"/>
                    <a:gd name="connsiteX5-253" fmla="*/ 3176 w 660191"/>
                    <a:gd name="connsiteY5-254" fmla="*/ 335425 h 651948"/>
                    <a:gd name="connsiteX6-255" fmla="*/ 62645 w 660191"/>
                    <a:gd name="connsiteY6-256" fmla="*/ 132509 h 651948"/>
                    <a:gd name="connsiteX0-257" fmla="*/ 253837 w 660897"/>
                    <a:gd name="connsiteY0-258" fmla="*/ 45475 h 656354"/>
                    <a:gd name="connsiteX1-259" fmla="*/ 161329 w 660897"/>
                    <a:gd name="connsiteY1-260" fmla="*/ 67429 h 656354"/>
                    <a:gd name="connsiteX2-261" fmla="*/ 410712 w 660897"/>
                    <a:gd name="connsiteY2-262" fmla="*/ 17553 h 656354"/>
                    <a:gd name="connsiteX3-263" fmla="*/ 659670 w 660897"/>
                    <a:gd name="connsiteY3-264" fmla="*/ 339831 h 656354"/>
                    <a:gd name="connsiteX4-265" fmla="*/ 331423 w 660897"/>
                    <a:gd name="connsiteY4-266" fmla="*/ 656354 h 656354"/>
                    <a:gd name="connsiteX5-267" fmla="*/ 3176 w 660897"/>
                    <a:gd name="connsiteY5-268" fmla="*/ 339831 h 656354"/>
                    <a:gd name="connsiteX6-269" fmla="*/ 62645 w 660897"/>
                    <a:gd name="connsiteY6-270" fmla="*/ 136915 h 656354"/>
                    <a:gd name="connsiteX0-271" fmla="*/ 253837 w 660406"/>
                    <a:gd name="connsiteY0-272" fmla="*/ 41070 h 651949"/>
                    <a:gd name="connsiteX1-273" fmla="*/ 161329 w 660406"/>
                    <a:gd name="connsiteY1-274" fmla="*/ 63024 h 651949"/>
                    <a:gd name="connsiteX2-275" fmla="*/ 410712 w 660406"/>
                    <a:gd name="connsiteY2-276" fmla="*/ 13148 h 651949"/>
                    <a:gd name="connsiteX3-277" fmla="*/ 659670 w 660406"/>
                    <a:gd name="connsiteY3-278" fmla="*/ 335426 h 651949"/>
                    <a:gd name="connsiteX4-279" fmla="*/ 331423 w 660406"/>
                    <a:gd name="connsiteY4-280" fmla="*/ 651949 h 651949"/>
                    <a:gd name="connsiteX5-281" fmla="*/ 3176 w 660406"/>
                    <a:gd name="connsiteY5-282" fmla="*/ 335426 h 651949"/>
                    <a:gd name="connsiteX6-283" fmla="*/ 62645 w 660406"/>
                    <a:gd name="connsiteY6-284" fmla="*/ 132510 h 651949"/>
                    <a:gd name="connsiteX0-285" fmla="*/ 161329 w 660406"/>
                    <a:gd name="connsiteY0-286" fmla="*/ 63024 h 651949"/>
                    <a:gd name="connsiteX1-287" fmla="*/ 410712 w 660406"/>
                    <a:gd name="connsiteY1-288" fmla="*/ 13148 h 651949"/>
                    <a:gd name="connsiteX2-289" fmla="*/ 659670 w 660406"/>
                    <a:gd name="connsiteY2-290" fmla="*/ 335426 h 651949"/>
                    <a:gd name="connsiteX3-291" fmla="*/ 331423 w 660406"/>
                    <a:gd name="connsiteY3-292" fmla="*/ 651949 h 651949"/>
                    <a:gd name="connsiteX4-293" fmla="*/ 3176 w 660406"/>
                    <a:gd name="connsiteY4-294" fmla="*/ 335426 h 651949"/>
                    <a:gd name="connsiteX5-295" fmla="*/ 62645 w 660406"/>
                    <a:gd name="connsiteY5-296" fmla="*/ 132510 h 651949"/>
                    <a:gd name="connsiteX0-297" fmla="*/ 128078 w 660207"/>
                    <a:gd name="connsiteY0-298" fmla="*/ 63024 h 651949"/>
                    <a:gd name="connsiteX1-299" fmla="*/ 410712 w 660207"/>
                    <a:gd name="connsiteY1-300" fmla="*/ 13148 h 651949"/>
                    <a:gd name="connsiteX2-301" fmla="*/ 659670 w 660207"/>
                    <a:gd name="connsiteY2-302" fmla="*/ 335426 h 651949"/>
                    <a:gd name="connsiteX3-303" fmla="*/ 331423 w 660207"/>
                    <a:gd name="connsiteY3-304" fmla="*/ 651949 h 651949"/>
                    <a:gd name="connsiteX4-305" fmla="*/ 3176 w 660207"/>
                    <a:gd name="connsiteY4-306" fmla="*/ 335426 h 651949"/>
                    <a:gd name="connsiteX5-307" fmla="*/ 62645 w 660207"/>
                    <a:gd name="connsiteY5-308" fmla="*/ 132510 h 651949"/>
                    <a:gd name="connsiteX0-309" fmla="*/ 128078 w 660438"/>
                    <a:gd name="connsiteY0-310" fmla="*/ 60888 h 649813"/>
                    <a:gd name="connsiteX1-311" fmla="*/ 410712 w 660438"/>
                    <a:gd name="connsiteY1-312" fmla="*/ 11012 h 649813"/>
                    <a:gd name="connsiteX2-313" fmla="*/ 659670 w 660438"/>
                    <a:gd name="connsiteY2-314" fmla="*/ 333290 h 649813"/>
                    <a:gd name="connsiteX3-315" fmla="*/ 331423 w 660438"/>
                    <a:gd name="connsiteY3-316" fmla="*/ 649813 h 649813"/>
                    <a:gd name="connsiteX4-317" fmla="*/ 3176 w 660438"/>
                    <a:gd name="connsiteY4-318" fmla="*/ 333290 h 649813"/>
                    <a:gd name="connsiteX5-319" fmla="*/ 62645 w 660438"/>
                    <a:gd name="connsiteY5-320" fmla="*/ 130374 h 649813"/>
                    <a:gd name="connsiteX0-321" fmla="*/ 128078 w 660438"/>
                    <a:gd name="connsiteY0-322" fmla="*/ 64927 h 653852"/>
                    <a:gd name="connsiteX1-323" fmla="*/ 410712 w 660438"/>
                    <a:gd name="connsiteY1-324" fmla="*/ 15051 h 653852"/>
                    <a:gd name="connsiteX2-325" fmla="*/ 659670 w 660438"/>
                    <a:gd name="connsiteY2-326" fmla="*/ 337329 h 653852"/>
                    <a:gd name="connsiteX3-327" fmla="*/ 331423 w 660438"/>
                    <a:gd name="connsiteY3-328" fmla="*/ 653852 h 653852"/>
                    <a:gd name="connsiteX4-329" fmla="*/ 3176 w 660438"/>
                    <a:gd name="connsiteY4-330" fmla="*/ 337329 h 653852"/>
                    <a:gd name="connsiteX5-331" fmla="*/ 62645 w 660438"/>
                    <a:gd name="connsiteY5-332" fmla="*/ 134413 h 653852"/>
                  </a:gdLst>
                  <a:ahLst/>
                  <a:cxnLst>
                    <a:cxn ang="0">
                      <a:pos x="connsiteX0-321" y="connsiteY0-322"/>
                    </a:cxn>
                    <a:cxn ang="0">
                      <a:pos x="connsiteX1-323" y="connsiteY1-324"/>
                    </a:cxn>
                    <a:cxn ang="0">
                      <a:pos x="connsiteX2-325" y="connsiteY2-326"/>
                    </a:cxn>
                    <a:cxn ang="0">
                      <a:pos x="connsiteX3-327" y="connsiteY3-328"/>
                    </a:cxn>
                    <a:cxn ang="0">
                      <a:pos x="connsiteX4-329" y="connsiteY4-330"/>
                    </a:cxn>
                    <a:cxn ang="0">
                      <a:pos x="connsiteX5-331" y="connsiteY5-332"/>
                    </a:cxn>
                  </a:cxnLst>
                  <a:rect l="l" t="t" r="r" b="b"/>
                  <a:pathLst>
                    <a:path w="660438" h="653852">
                      <a:moveTo>
                        <a:pt x="128078" y="64927"/>
                      </a:moveTo>
                      <a:cubicBezTo>
                        <a:pt x="200406" y="22404"/>
                        <a:pt x="266694" y="-24807"/>
                        <a:pt x="410712" y="15051"/>
                      </a:cubicBezTo>
                      <a:cubicBezTo>
                        <a:pt x="554730" y="54909"/>
                        <a:pt x="671038" y="190221"/>
                        <a:pt x="659670" y="337329"/>
                      </a:cubicBezTo>
                      <a:cubicBezTo>
                        <a:pt x="648302" y="484437"/>
                        <a:pt x="512709" y="653852"/>
                        <a:pt x="331423" y="653852"/>
                      </a:cubicBezTo>
                      <a:cubicBezTo>
                        <a:pt x="150137" y="653852"/>
                        <a:pt x="14721" y="457153"/>
                        <a:pt x="3176" y="337329"/>
                      </a:cubicBezTo>
                      <a:cubicBezTo>
                        <a:pt x="-8369" y="217505"/>
                        <a:pt x="11590" y="209227"/>
                        <a:pt x="62645" y="134413"/>
                      </a:cubicBezTo>
                    </a:path>
                  </a:pathLst>
                </a:custGeom>
                <a:grpFill/>
                <a:ln w="28575" cap="rnd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1800" noProof="1">
                    <a:solidFill>
                      <a:srgbClr val="605448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2" name="任意多边形 121"/>
              <p:cNvSpPr/>
              <p:nvPr/>
            </p:nvSpPr>
            <p:spPr>
              <a:xfrm>
                <a:off x="4977832" y="1663063"/>
                <a:ext cx="656731" cy="325147"/>
              </a:xfrm>
              <a:custGeom>
                <a:avLst/>
                <a:gdLst>
                  <a:gd name="connsiteX0" fmla="*/ 584616 w 1244505"/>
                  <a:gd name="connsiteY0" fmla="*/ 513816 h 978511"/>
                  <a:gd name="connsiteX1" fmla="*/ 0 w 1244505"/>
                  <a:gd name="connsiteY1" fmla="*/ 423875 h 978511"/>
                  <a:gd name="connsiteX2" fmla="*/ 179882 w 1244505"/>
                  <a:gd name="connsiteY2" fmla="*/ 199022 h 978511"/>
                  <a:gd name="connsiteX3" fmla="*/ 674557 w 1244505"/>
                  <a:gd name="connsiteY3" fmla="*/ 423875 h 978511"/>
                  <a:gd name="connsiteX4" fmla="*/ 734518 w 1244505"/>
                  <a:gd name="connsiteY4" fmla="*/ 184032 h 978511"/>
                  <a:gd name="connsiteX5" fmla="*/ 944380 w 1244505"/>
                  <a:gd name="connsiteY5" fmla="*/ 4150 h 978511"/>
                  <a:gd name="connsiteX6" fmla="*/ 1244183 w 1244505"/>
                  <a:gd name="connsiteY6" fmla="*/ 363914 h 978511"/>
                  <a:gd name="connsiteX7" fmla="*/ 884419 w 1244505"/>
                  <a:gd name="connsiteY7" fmla="*/ 513816 h 978511"/>
                  <a:gd name="connsiteX8" fmla="*/ 1199213 w 1244505"/>
                  <a:gd name="connsiteY8" fmla="*/ 723678 h 978511"/>
                  <a:gd name="connsiteX9" fmla="*/ 944380 w 1244505"/>
                  <a:gd name="connsiteY9" fmla="*/ 978511 h 978511"/>
                  <a:gd name="connsiteX10" fmla="*/ 719528 w 1244505"/>
                  <a:gd name="connsiteY10" fmla="*/ 723678 h 978511"/>
                  <a:gd name="connsiteX11" fmla="*/ 299803 w 1244505"/>
                  <a:gd name="connsiteY11" fmla="*/ 903560 h 978511"/>
                  <a:gd name="connsiteX12" fmla="*/ 74951 w 1244505"/>
                  <a:gd name="connsiteY12" fmla="*/ 738668 h 978511"/>
                  <a:gd name="connsiteX13" fmla="*/ 719528 w 1244505"/>
                  <a:gd name="connsiteY13" fmla="*/ 558786 h 978511"/>
                  <a:gd name="connsiteX0-1" fmla="*/ 584616 w 1246893"/>
                  <a:gd name="connsiteY0-2" fmla="*/ 502981 h 967676"/>
                  <a:gd name="connsiteX1-3" fmla="*/ 0 w 1246893"/>
                  <a:gd name="connsiteY1-4" fmla="*/ 413040 h 967676"/>
                  <a:gd name="connsiteX2-5" fmla="*/ 179882 w 1246893"/>
                  <a:gd name="connsiteY2-6" fmla="*/ 188187 h 967676"/>
                  <a:gd name="connsiteX3-7" fmla="*/ 674557 w 1246893"/>
                  <a:gd name="connsiteY3-8" fmla="*/ 413040 h 967676"/>
                  <a:gd name="connsiteX4-9" fmla="*/ 734518 w 1246893"/>
                  <a:gd name="connsiteY4-10" fmla="*/ 173197 h 967676"/>
                  <a:gd name="connsiteX5-11" fmla="*/ 1033049 w 1246893"/>
                  <a:gd name="connsiteY5-12" fmla="*/ 4398 h 967676"/>
                  <a:gd name="connsiteX6-13" fmla="*/ 1244183 w 1246893"/>
                  <a:gd name="connsiteY6-14" fmla="*/ 353079 h 967676"/>
                  <a:gd name="connsiteX7-15" fmla="*/ 884419 w 1246893"/>
                  <a:gd name="connsiteY7-16" fmla="*/ 502981 h 967676"/>
                  <a:gd name="connsiteX8-17" fmla="*/ 1199213 w 1246893"/>
                  <a:gd name="connsiteY8-18" fmla="*/ 712843 h 967676"/>
                  <a:gd name="connsiteX9-19" fmla="*/ 944380 w 1246893"/>
                  <a:gd name="connsiteY9-20" fmla="*/ 967676 h 967676"/>
                  <a:gd name="connsiteX10-21" fmla="*/ 719528 w 1246893"/>
                  <a:gd name="connsiteY10-22" fmla="*/ 712843 h 967676"/>
                  <a:gd name="connsiteX11-23" fmla="*/ 299803 w 1246893"/>
                  <a:gd name="connsiteY11-24" fmla="*/ 892725 h 967676"/>
                  <a:gd name="connsiteX12-25" fmla="*/ 74951 w 1246893"/>
                  <a:gd name="connsiteY12-26" fmla="*/ 727833 h 967676"/>
                  <a:gd name="connsiteX13-27" fmla="*/ 719528 w 1246893"/>
                  <a:gd name="connsiteY13-28" fmla="*/ 547951 h 967676"/>
                  <a:gd name="connsiteX0-29" fmla="*/ 584616 w 1250361"/>
                  <a:gd name="connsiteY0-30" fmla="*/ 505914 h 970609"/>
                  <a:gd name="connsiteX1-31" fmla="*/ 0 w 1250361"/>
                  <a:gd name="connsiteY1-32" fmla="*/ 415973 h 970609"/>
                  <a:gd name="connsiteX2-33" fmla="*/ 179882 w 1250361"/>
                  <a:gd name="connsiteY2-34" fmla="*/ 191120 h 970609"/>
                  <a:gd name="connsiteX3-35" fmla="*/ 674557 w 1250361"/>
                  <a:gd name="connsiteY3-36" fmla="*/ 415973 h 970609"/>
                  <a:gd name="connsiteX4-37" fmla="*/ 734518 w 1250361"/>
                  <a:gd name="connsiteY4-38" fmla="*/ 176130 h 970609"/>
                  <a:gd name="connsiteX5-39" fmla="*/ 1033049 w 1250361"/>
                  <a:gd name="connsiteY5-40" fmla="*/ 7331 h 970609"/>
                  <a:gd name="connsiteX6-41" fmla="*/ 1244183 w 1250361"/>
                  <a:gd name="connsiteY6-42" fmla="*/ 356012 h 970609"/>
                  <a:gd name="connsiteX7-43" fmla="*/ 884419 w 1250361"/>
                  <a:gd name="connsiteY7-44" fmla="*/ 505914 h 970609"/>
                  <a:gd name="connsiteX8-45" fmla="*/ 1199213 w 1250361"/>
                  <a:gd name="connsiteY8-46" fmla="*/ 715776 h 970609"/>
                  <a:gd name="connsiteX9-47" fmla="*/ 944380 w 1250361"/>
                  <a:gd name="connsiteY9-48" fmla="*/ 970609 h 970609"/>
                  <a:gd name="connsiteX10-49" fmla="*/ 719528 w 1250361"/>
                  <a:gd name="connsiteY10-50" fmla="*/ 715776 h 970609"/>
                  <a:gd name="connsiteX11-51" fmla="*/ 299803 w 1250361"/>
                  <a:gd name="connsiteY11-52" fmla="*/ 895658 h 970609"/>
                  <a:gd name="connsiteX12-53" fmla="*/ 74951 w 1250361"/>
                  <a:gd name="connsiteY12-54" fmla="*/ 730766 h 970609"/>
                  <a:gd name="connsiteX13-55" fmla="*/ 719528 w 1250361"/>
                  <a:gd name="connsiteY13-56" fmla="*/ 550884 h 970609"/>
                  <a:gd name="connsiteX0-57" fmla="*/ 584616 w 1219605"/>
                  <a:gd name="connsiteY0-58" fmla="*/ 503672 h 968367"/>
                  <a:gd name="connsiteX1-59" fmla="*/ 0 w 1219605"/>
                  <a:gd name="connsiteY1-60" fmla="*/ 413731 h 968367"/>
                  <a:gd name="connsiteX2-61" fmla="*/ 179882 w 1219605"/>
                  <a:gd name="connsiteY2-62" fmla="*/ 188878 h 968367"/>
                  <a:gd name="connsiteX3-63" fmla="*/ 674557 w 1219605"/>
                  <a:gd name="connsiteY3-64" fmla="*/ 413731 h 968367"/>
                  <a:gd name="connsiteX4-65" fmla="*/ 734518 w 1219605"/>
                  <a:gd name="connsiteY4-66" fmla="*/ 173888 h 968367"/>
                  <a:gd name="connsiteX5-67" fmla="*/ 1033049 w 1219605"/>
                  <a:gd name="connsiteY5-68" fmla="*/ 5089 h 968367"/>
                  <a:gd name="connsiteX6-69" fmla="*/ 1216474 w 1219605"/>
                  <a:gd name="connsiteY6-70" fmla="*/ 370395 h 968367"/>
                  <a:gd name="connsiteX7-71" fmla="*/ 884419 w 1219605"/>
                  <a:gd name="connsiteY7-72" fmla="*/ 503672 h 968367"/>
                  <a:gd name="connsiteX8-73" fmla="*/ 1199213 w 1219605"/>
                  <a:gd name="connsiteY8-74" fmla="*/ 713534 h 968367"/>
                  <a:gd name="connsiteX9-75" fmla="*/ 944380 w 1219605"/>
                  <a:gd name="connsiteY9-76" fmla="*/ 968367 h 968367"/>
                  <a:gd name="connsiteX10-77" fmla="*/ 719528 w 1219605"/>
                  <a:gd name="connsiteY10-78" fmla="*/ 713534 h 968367"/>
                  <a:gd name="connsiteX11-79" fmla="*/ 299803 w 1219605"/>
                  <a:gd name="connsiteY11-80" fmla="*/ 893416 h 968367"/>
                  <a:gd name="connsiteX12-81" fmla="*/ 74951 w 1219605"/>
                  <a:gd name="connsiteY12-82" fmla="*/ 728524 h 968367"/>
                  <a:gd name="connsiteX13-83" fmla="*/ 719528 w 1219605"/>
                  <a:gd name="connsiteY13-84" fmla="*/ 548642 h 968367"/>
                  <a:gd name="connsiteX0-85" fmla="*/ 584616 w 1223250"/>
                  <a:gd name="connsiteY0-86" fmla="*/ 499287 h 963982"/>
                  <a:gd name="connsiteX1-87" fmla="*/ 0 w 1223250"/>
                  <a:gd name="connsiteY1-88" fmla="*/ 409346 h 963982"/>
                  <a:gd name="connsiteX2-89" fmla="*/ 179882 w 1223250"/>
                  <a:gd name="connsiteY2-90" fmla="*/ 184493 h 963982"/>
                  <a:gd name="connsiteX3-91" fmla="*/ 674557 w 1223250"/>
                  <a:gd name="connsiteY3-92" fmla="*/ 409346 h 963982"/>
                  <a:gd name="connsiteX4-93" fmla="*/ 734518 w 1223250"/>
                  <a:gd name="connsiteY4-94" fmla="*/ 169503 h 963982"/>
                  <a:gd name="connsiteX5-95" fmla="*/ 1033049 w 1223250"/>
                  <a:gd name="connsiteY5-96" fmla="*/ 704 h 963982"/>
                  <a:gd name="connsiteX6-97" fmla="*/ 1216474 w 1223250"/>
                  <a:gd name="connsiteY6-98" fmla="*/ 366010 h 963982"/>
                  <a:gd name="connsiteX7-99" fmla="*/ 884419 w 1223250"/>
                  <a:gd name="connsiteY7-100" fmla="*/ 499287 h 963982"/>
                  <a:gd name="connsiteX8-101" fmla="*/ 1199213 w 1223250"/>
                  <a:gd name="connsiteY8-102" fmla="*/ 709149 h 963982"/>
                  <a:gd name="connsiteX9-103" fmla="*/ 944380 w 1223250"/>
                  <a:gd name="connsiteY9-104" fmla="*/ 963982 h 963982"/>
                  <a:gd name="connsiteX10-105" fmla="*/ 719528 w 1223250"/>
                  <a:gd name="connsiteY10-106" fmla="*/ 709149 h 963982"/>
                  <a:gd name="connsiteX11-107" fmla="*/ 299803 w 1223250"/>
                  <a:gd name="connsiteY11-108" fmla="*/ 889031 h 963982"/>
                  <a:gd name="connsiteX12-109" fmla="*/ 74951 w 1223250"/>
                  <a:gd name="connsiteY12-110" fmla="*/ 724139 h 963982"/>
                  <a:gd name="connsiteX13-111" fmla="*/ 719528 w 1223250"/>
                  <a:gd name="connsiteY13-112" fmla="*/ 544257 h 963982"/>
                  <a:gd name="connsiteX0-113" fmla="*/ 584616 w 1223250"/>
                  <a:gd name="connsiteY0-114" fmla="*/ 499287 h 963982"/>
                  <a:gd name="connsiteX1-115" fmla="*/ 0 w 1223250"/>
                  <a:gd name="connsiteY1-116" fmla="*/ 409346 h 963982"/>
                  <a:gd name="connsiteX2-117" fmla="*/ 179882 w 1223250"/>
                  <a:gd name="connsiteY2-118" fmla="*/ 184493 h 963982"/>
                  <a:gd name="connsiteX3-119" fmla="*/ 674557 w 1223250"/>
                  <a:gd name="connsiteY3-120" fmla="*/ 409346 h 963982"/>
                  <a:gd name="connsiteX4-121" fmla="*/ 734518 w 1223250"/>
                  <a:gd name="connsiteY4-122" fmla="*/ 169503 h 963982"/>
                  <a:gd name="connsiteX5-123" fmla="*/ 1033049 w 1223250"/>
                  <a:gd name="connsiteY5-124" fmla="*/ 704 h 963982"/>
                  <a:gd name="connsiteX6-125" fmla="*/ 1216474 w 1223250"/>
                  <a:gd name="connsiteY6-126" fmla="*/ 366010 h 963982"/>
                  <a:gd name="connsiteX7-127" fmla="*/ 884419 w 1223250"/>
                  <a:gd name="connsiteY7-128" fmla="*/ 499287 h 963982"/>
                  <a:gd name="connsiteX8-129" fmla="*/ 1199213 w 1223250"/>
                  <a:gd name="connsiteY8-130" fmla="*/ 709149 h 963982"/>
                  <a:gd name="connsiteX9-131" fmla="*/ 944380 w 1223250"/>
                  <a:gd name="connsiteY9-132" fmla="*/ 963982 h 963982"/>
                  <a:gd name="connsiteX10-133" fmla="*/ 719528 w 1223250"/>
                  <a:gd name="connsiteY10-134" fmla="*/ 709149 h 963982"/>
                  <a:gd name="connsiteX11-135" fmla="*/ 299803 w 1223250"/>
                  <a:gd name="connsiteY11-136" fmla="*/ 889031 h 963982"/>
                  <a:gd name="connsiteX12-137" fmla="*/ 74951 w 1223250"/>
                  <a:gd name="connsiteY12-138" fmla="*/ 724139 h 963982"/>
                  <a:gd name="connsiteX13-139" fmla="*/ 719528 w 1223250"/>
                  <a:gd name="connsiteY13-140" fmla="*/ 544257 h 963982"/>
                  <a:gd name="connsiteX0-141" fmla="*/ 584616 w 1223250"/>
                  <a:gd name="connsiteY0-142" fmla="*/ 499287 h 963982"/>
                  <a:gd name="connsiteX1-143" fmla="*/ 0 w 1223250"/>
                  <a:gd name="connsiteY1-144" fmla="*/ 409346 h 963982"/>
                  <a:gd name="connsiteX2-145" fmla="*/ 179882 w 1223250"/>
                  <a:gd name="connsiteY2-146" fmla="*/ 184493 h 963982"/>
                  <a:gd name="connsiteX3-147" fmla="*/ 674557 w 1223250"/>
                  <a:gd name="connsiteY3-148" fmla="*/ 409346 h 963982"/>
                  <a:gd name="connsiteX4-149" fmla="*/ 734518 w 1223250"/>
                  <a:gd name="connsiteY4-150" fmla="*/ 169503 h 963982"/>
                  <a:gd name="connsiteX5-151" fmla="*/ 1033049 w 1223250"/>
                  <a:gd name="connsiteY5-152" fmla="*/ 704 h 963982"/>
                  <a:gd name="connsiteX6-153" fmla="*/ 1216474 w 1223250"/>
                  <a:gd name="connsiteY6-154" fmla="*/ 366010 h 963982"/>
                  <a:gd name="connsiteX7-155" fmla="*/ 884419 w 1223250"/>
                  <a:gd name="connsiteY7-156" fmla="*/ 499287 h 963982"/>
                  <a:gd name="connsiteX8-157" fmla="*/ 1199213 w 1223250"/>
                  <a:gd name="connsiteY8-158" fmla="*/ 709149 h 963982"/>
                  <a:gd name="connsiteX9-159" fmla="*/ 944380 w 1223250"/>
                  <a:gd name="connsiteY9-160" fmla="*/ 963982 h 963982"/>
                  <a:gd name="connsiteX10-161" fmla="*/ 719528 w 1223250"/>
                  <a:gd name="connsiteY10-162" fmla="*/ 709149 h 963982"/>
                  <a:gd name="connsiteX11-163" fmla="*/ 299803 w 1223250"/>
                  <a:gd name="connsiteY11-164" fmla="*/ 889031 h 963982"/>
                  <a:gd name="connsiteX12-165" fmla="*/ 74951 w 1223250"/>
                  <a:gd name="connsiteY12-166" fmla="*/ 724139 h 963982"/>
                  <a:gd name="connsiteX13-167" fmla="*/ 719528 w 1223250"/>
                  <a:gd name="connsiteY13-168" fmla="*/ 544257 h 963982"/>
                  <a:gd name="connsiteX0-169" fmla="*/ 584616 w 1223250"/>
                  <a:gd name="connsiteY0-170" fmla="*/ 499287 h 964450"/>
                  <a:gd name="connsiteX1-171" fmla="*/ 0 w 1223250"/>
                  <a:gd name="connsiteY1-172" fmla="*/ 409346 h 964450"/>
                  <a:gd name="connsiteX2-173" fmla="*/ 179882 w 1223250"/>
                  <a:gd name="connsiteY2-174" fmla="*/ 184493 h 964450"/>
                  <a:gd name="connsiteX3-175" fmla="*/ 674557 w 1223250"/>
                  <a:gd name="connsiteY3-176" fmla="*/ 409346 h 964450"/>
                  <a:gd name="connsiteX4-177" fmla="*/ 734518 w 1223250"/>
                  <a:gd name="connsiteY4-178" fmla="*/ 169503 h 964450"/>
                  <a:gd name="connsiteX5-179" fmla="*/ 1033049 w 1223250"/>
                  <a:gd name="connsiteY5-180" fmla="*/ 704 h 964450"/>
                  <a:gd name="connsiteX6-181" fmla="*/ 1216474 w 1223250"/>
                  <a:gd name="connsiteY6-182" fmla="*/ 366010 h 964450"/>
                  <a:gd name="connsiteX7-183" fmla="*/ 884419 w 1223250"/>
                  <a:gd name="connsiteY7-184" fmla="*/ 499287 h 964450"/>
                  <a:gd name="connsiteX8-185" fmla="*/ 1199213 w 1223250"/>
                  <a:gd name="connsiteY8-186" fmla="*/ 709149 h 964450"/>
                  <a:gd name="connsiteX9-187" fmla="*/ 944380 w 1223250"/>
                  <a:gd name="connsiteY9-188" fmla="*/ 963982 h 964450"/>
                  <a:gd name="connsiteX10-189" fmla="*/ 719528 w 1223250"/>
                  <a:gd name="connsiteY10-190" fmla="*/ 709149 h 964450"/>
                  <a:gd name="connsiteX11-191" fmla="*/ 299803 w 1223250"/>
                  <a:gd name="connsiteY11-192" fmla="*/ 889031 h 964450"/>
                  <a:gd name="connsiteX12-193" fmla="*/ 74951 w 1223250"/>
                  <a:gd name="connsiteY12-194" fmla="*/ 724139 h 964450"/>
                  <a:gd name="connsiteX13-195" fmla="*/ 719528 w 1223250"/>
                  <a:gd name="connsiteY13-196" fmla="*/ 544257 h 964450"/>
                  <a:gd name="connsiteX0-197" fmla="*/ 584616 w 1223250"/>
                  <a:gd name="connsiteY0-198" fmla="*/ 499287 h 964605"/>
                  <a:gd name="connsiteX1-199" fmla="*/ 0 w 1223250"/>
                  <a:gd name="connsiteY1-200" fmla="*/ 409346 h 964605"/>
                  <a:gd name="connsiteX2-201" fmla="*/ 179882 w 1223250"/>
                  <a:gd name="connsiteY2-202" fmla="*/ 184493 h 964605"/>
                  <a:gd name="connsiteX3-203" fmla="*/ 674557 w 1223250"/>
                  <a:gd name="connsiteY3-204" fmla="*/ 409346 h 964605"/>
                  <a:gd name="connsiteX4-205" fmla="*/ 734518 w 1223250"/>
                  <a:gd name="connsiteY4-206" fmla="*/ 169503 h 964605"/>
                  <a:gd name="connsiteX5-207" fmla="*/ 1033049 w 1223250"/>
                  <a:gd name="connsiteY5-208" fmla="*/ 704 h 964605"/>
                  <a:gd name="connsiteX6-209" fmla="*/ 1216474 w 1223250"/>
                  <a:gd name="connsiteY6-210" fmla="*/ 366010 h 964605"/>
                  <a:gd name="connsiteX7-211" fmla="*/ 884419 w 1223250"/>
                  <a:gd name="connsiteY7-212" fmla="*/ 499287 h 964605"/>
                  <a:gd name="connsiteX8-213" fmla="*/ 1199213 w 1223250"/>
                  <a:gd name="connsiteY8-214" fmla="*/ 709149 h 964605"/>
                  <a:gd name="connsiteX9-215" fmla="*/ 944380 w 1223250"/>
                  <a:gd name="connsiteY9-216" fmla="*/ 963982 h 964605"/>
                  <a:gd name="connsiteX10-217" fmla="*/ 719528 w 1223250"/>
                  <a:gd name="connsiteY10-218" fmla="*/ 709149 h 964605"/>
                  <a:gd name="connsiteX11-219" fmla="*/ 299803 w 1223250"/>
                  <a:gd name="connsiteY11-220" fmla="*/ 889031 h 964605"/>
                  <a:gd name="connsiteX12-221" fmla="*/ 74951 w 1223250"/>
                  <a:gd name="connsiteY12-222" fmla="*/ 724139 h 964605"/>
                  <a:gd name="connsiteX13-223" fmla="*/ 719528 w 1223250"/>
                  <a:gd name="connsiteY13-224" fmla="*/ 544257 h 964605"/>
                  <a:gd name="connsiteX0-225" fmla="*/ 584616 w 1223250"/>
                  <a:gd name="connsiteY0-226" fmla="*/ 499287 h 964605"/>
                  <a:gd name="connsiteX1-227" fmla="*/ 0 w 1223250"/>
                  <a:gd name="connsiteY1-228" fmla="*/ 409346 h 964605"/>
                  <a:gd name="connsiteX2-229" fmla="*/ 179882 w 1223250"/>
                  <a:gd name="connsiteY2-230" fmla="*/ 184493 h 964605"/>
                  <a:gd name="connsiteX3-231" fmla="*/ 674557 w 1223250"/>
                  <a:gd name="connsiteY3-232" fmla="*/ 409346 h 964605"/>
                  <a:gd name="connsiteX4-233" fmla="*/ 734518 w 1223250"/>
                  <a:gd name="connsiteY4-234" fmla="*/ 169503 h 964605"/>
                  <a:gd name="connsiteX5-235" fmla="*/ 1033049 w 1223250"/>
                  <a:gd name="connsiteY5-236" fmla="*/ 704 h 964605"/>
                  <a:gd name="connsiteX6-237" fmla="*/ 1216474 w 1223250"/>
                  <a:gd name="connsiteY6-238" fmla="*/ 366010 h 964605"/>
                  <a:gd name="connsiteX7-239" fmla="*/ 884419 w 1223250"/>
                  <a:gd name="connsiteY7-240" fmla="*/ 499287 h 964605"/>
                  <a:gd name="connsiteX8-241" fmla="*/ 1199213 w 1223250"/>
                  <a:gd name="connsiteY8-242" fmla="*/ 709149 h 964605"/>
                  <a:gd name="connsiteX9-243" fmla="*/ 944380 w 1223250"/>
                  <a:gd name="connsiteY9-244" fmla="*/ 963982 h 964605"/>
                  <a:gd name="connsiteX10-245" fmla="*/ 719528 w 1223250"/>
                  <a:gd name="connsiteY10-246" fmla="*/ 709149 h 964605"/>
                  <a:gd name="connsiteX11-247" fmla="*/ 299803 w 1223250"/>
                  <a:gd name="connsiteY11-248" fmla="*/ 889031 h 964605"/>
                  <a:gd name="connsiteX12-249" fmla="*/ 74951 w 1223250"/>
                  <a:gd name="connsiteY12-250" fmla="*/ 724139 h 964605"/>
                  <a:gd name="connsiteX13-251" fmla="*/ 719528 w 1223250"/>
                  <a:gd name="connsiteY13-252" fmla="*/ 544257 h 964605"/>
                  <a:gd name="connsiteX0-253" fmla="*/ 584616 w 1223250"/>
                  <a:gd name="connsiteY0-254" fmla="*/ 499287 h 964605"/>
                  <a:gd name="connsiteX1-255" fmla="*/ 0 w 1223250"/>
                  <a:gd name="connsiteY1-256" fmla="*/ 409346 h 964605"/>
                  <a:gd name="connsiteX2-257" fmla="*/ 179882 w 1223250"/>
                  <a:gd name="connsiteY2-258" fmla="*/ 184493 h 964605"/>
                  <a:gd name="connsiteX3-259" fmla="*/ 674557 w 1223250"/>
                  <a:gd name="connsiteY3-260" fmla="*/ 409346 h 964605"/>
                  <a:gd name="connsiteX4-261" fmla="*/ 734518 w 1223250"/>
                  <a:gd name="connsiteY4-262" fmla="*/ 169503 h 964605"/>
                  <a:gd name="connsiteX5-263" fmla="*/ 1033049 w 1223250"/>
                  <a:gd name="connsiteY5-264" fmla="*/ 704 h 964605"/>
                  <a:gd name="connsiteX6-265" fmla="*/ 1216474 w 1223250"/>
                  <a:gd name="connsiteY6-266" fmla="*/ 366010 h 964605"/>
                  <a:gd name="connsiteX7-267" fmla="*/ 884419 w 1223250"/>
                  <a:gd name="connsiteY7-268" fmla="*/ 499287 h 964605"/>
                  <a:gd name="connsiteX8-269" fmla="*/ 1199213 w 1223250"/>
                  <a:gd name="connsiteY8-270" fmla="*/ 709149 h 964605"/>
                  <a:gd name="connsiteX9-271" fmla="*/ 944380 w 1223250"/>
                  <a:gd name="connsiteY9-272" fmla="*/ 963982 h 964605"/>
                  <a:gd name="connsiteX10-273" fmla="*/ 719528 w 1223250"/>
                  <a:gd name="connsiteY10-274" fmla="*/ 709149 h 964605"/>
                  <a:gd name="connsiteX11-275" fmla="*/ 299803 w 1223250"/>
                  <a:gd name="connsiteY11-276" fmla="*/ 889031 h 964605"/>
                  <a:gd name="connsiteX12-277" fmla="*/ 74951 w 1223250"/>
                  <a:gd name="connsiteY12-278" fmla="*/ 724139 h 964605"/>
                  <a:gd name="connsiteX13-279" fmla="*/ 630318 w 1223250"/>
                  <a:gd name="connsiteY13-280" fmla="*/ 575481 h 964605"/>
                  <a:gd name="connsiteX0-281" fmla="*/ 584616 w 1223250"/>
                  <a:gd name="connsiteY0-282" fmla="*/ 499287 h 964605"/>
                  <a:gd name="connsiteX1-283" fmla="*/ 0 w 1223250"/>
                  <a:gd name="connsiteY1-284" fmla="*/ 409346 h 964605"/>
                  <a:gd name="connsiteX2-285" fmla="*/ 179882 w 1223250"/>
                  <a:gd name="connsiteY2-286" fmla="*/ 184493 h 964605"/>
                  <a:gd name="connsiteX3-287" fmla="*/ 674557 w 1223250"/>
                  <a:gd name="connsiteY3-288" fmla="*/ 409346 h 964605"/>
                  <a:gd name="connsiteX4-289" fmla="*/ 734518 w 1223250"/>
                  <a:gd name="connsiteY4-290" fmla="*/ 169503 h 964605"/>
                  <a:gd name="connsiteX5-291" fmla="*/ 1033049 w 1223250"/>
                  <a:gd name="connsiteY5-292" fmla="*/ 704 h 964605"/>
                  <a:gd name="connsiteX6-293" fmla="*/ 1216474 w 1223250"/>
                  <a:gd name="connsiteY6-294" fmla="*/ 366010 h 964605"/>
                  <a:gd name="connsiteX7-295" fmla="*/ 884419 w 1223250"/>
                  <a:gd name="connsiteY7-296" fmla="*/ 499287 h 964605"/>
                  <a:gd name="connsiteX8-297" fmla="*/ 1199213 w 1223250"/>
                  <a:gd name="connsiteY8-298" fmla="*/ 709149 h 964605"/>
                  <a:gd name="connsiteX9-299" fmla="*/ 944380 w 1223250"/>
                  <a:gd name="connsiteY9-300" fmla="*/ 963982 h 964605"/>
                  <a:gd name="connsiteX10-301" fmla="*/ 719528 w 1223250"/>
                  <a:gd name="connsiteY10-302" fmla="*/ 709149 h 964605"/>
                  <a:gd name="connsiteX11-303" fmla="*/ 299803 w 1223250"/>
                  <a:gd name="connsiteY11-304" fmla="*/ 889031 h 964605"/>
                  <a:gd name="connsiteX12-305" fmla="*/ 74951 w 1223250"/>
                  <a:gd name="connsiteY12-306" fmla="*/ 724139 h 964605"/>
                  <a:gd name="connsiteX13-307" fmla="*/ 630318 w 1223250"/>
                  <a:gd name="connsiteY13-308" fmla="*/ 562099 h 964605"/>
                  <a:gd name="connsiteX0-309" fmla="*/ 629221 w 1223250"/>
                  <a:gd name="connsiteY0-310" fmla="*/ 517129 h 964605"/>
                  <a:gd name="connsiteX1-311" fmla="*/ 0 w 1223250"/>
                  <a:gd name="connsiteY1-312" fmla="*/ 409346 h 964605"/>
                  <a:gd name="connsiteX2-313" fmla="*/ 179882 w 1223250"/>
                  <a:gd name="connsiteY2-314" fmla="*/ 184493 h 964605"/>
                  <a:gd name="connsiteX3-315" fmla="*/ 674557 w 1223250"/>
                  <a:gd name="connsiteY3-316" fmla="*/ 409346 h 964605"/>
                  <a:gd name="connsiteX4-317" fmla="*/ 734518 w 1223250"/>
                  <a:gd name="connsiteY4-318" fmla="*/ 169503 h 964605"/>
                  <a:gd name="connsiteX5-319" fmla="*/ 1033049 w 1223250"/>
                  <a:gd name="connsiteY5-320" fmla="*/ 704 h 964605"/>
                  <a:gd name="connsiteX6-321" fmla="*/ 1216474 w 1223250"/>
                  <a:gd name="connsiteY6-322" fmla="*/ 366010 h 964605"/>
                  <a:gd name="connsiteX7-323" fmla="*/ 884419 w 1223250"/>
                  <a:gd name="connsiteY7-324" fmla="*/ 499287 h 964605"/>
                  <a:gd name="connsiteX8-325" fmla="*/ 1199213 w 1223250"/>
                  <a:gd name="connsiteY8-326" fmla="*/ 709149 h 964605"/>
                  <a:gd name="connsiteX9-327" fmla="*/ 944380 w 1223250"/>
                  <a:gd name="connsiteY9-328" fmla="*/ 963982 h 964605"/>
                  <a:gd name="connsiteX10-329" fmla="*/ 719528 w 1223250"/>
                  <a:gd name="connsiteY10-330" fmla="*/ 709149 h 964605"/>
                  <a:gd name="connsiteX11-331" fmla="*/ 299803 w 1223250"/>
                  <a:gd name="connsiteY11-332" fmla="*/ 889031 h 964605"/>
                  <a:gd name="connsiteX12-333" fmla="*/ 74951 w 1223250"/>
                  <a:gd name="connsiteY12-334" fmla="*/ 724139 h 964605"/>
                  <a:gd name="connsiteX13-335" fmla="*/ 630318 w 1223250"/>
                  <a:gd name="connsiteY13-336" fmla="*/ 562099 h 964605"/>
                  <a:gd name="connsiteX0-337" fmla="*/ 629221 w 1223250"/>
                  <a:gd name="connsiteY0-338" fmla="*/ 517129 h 964605"/>
                  <a:gd name="connsiteX1-339" fmla="*/ 0 w 1223250"/>
                  <a:gd name="connsiteY1-340" fmla="*/ 409346 h 964605"/>
                  <a:gd name="connsiteX2-341" fmla="*/ 179882 w 1223250"/>
                  <a:gd name="connsiteY2-342" fmla="*/ 184493 h 964605"/>
                  <a:gd name="connsiteX3-343" fmla="*/ 674557 w 1223250"/>
                  <a:gd name="connsiteY3-344" fmla="*/ 409346 h 964605"/>
                  <a:gd name="connsiteX4-345" fmla="*/ 734518 w 1223250"/>
                  <a:gd name="connsiteY4-346" fmla="*/ 169503 h 964605"/>
                  <a:gd name="connsiteX5-347" fmla="*/ 1033049 w 1223250"/>
                  <a:gd name="connsiteY5-348" fmla="*/ 704 h 964605"/>
                  <a:gd name="connsiteX6-349" fmla="*/ 1216474 w 1223250"/>
                  <a:gd name="connsiteY6-350" fmla="*/ 366010 h 964605"/>
                  <a:gd name="connsiteX7-351" fmla="*/ 884419 w 1223250"/>
                  <a:gd name="connsiteY7-352" fmla="*/ 499287 h 964605"/>
                  <a:gd name="connsiteX8-353" fmla="*/ 1199213 w 1223250"/>
                  <a:gd name="connsiteY8-354" fmla="*/ 709149 h 964605"/>
                  <a:gd name="connsiteX9-355" fmla="*/ 944380 w 1223250"/>
                  <a:gd name="connsiteY9-356" fmla="*/ 963982 h 964605"/>
                  <a:gd name="connsiteX10-357" fmla="*/ 719528 w 1223250"/>
                  <a:gd name="connsiteY10-358" fmla="*/ 709149 h 964605"/>
                  <a:gd name="connsiteX11-359" fmla="*/ 299803 w 1223250"/>
                  <a:gd name="connsiteY11-360" fmla="*/ 889031 h 964605"/>
                  <a:gd name="connsiteX12-361" fmla="*/ 74951 w 1223250"/>
                  <a:gd name="connsiteY12-362" fmla="*/ 724139 h 964605"/>
                  <a:gd name="connsiteX13-363" fmla="*/ 630318 w 1223250"/>
                  <a:gd name="connsiteY13-364" fmla="*/ 562099 h 964605"/>
                  <a:gd name="connsiteX0-365" fmla="*/ 629221 w 1223250"/>
                  <a:gd name="connsiteY0-366" fmla="*/ 517129 h 964605"/>
                  <a:gd name="connsiteX1-367" fmla="*/ 0 w 1223250"/>
                  <a:gd name="connsiteY1-368" fmla="*/ 409346 h 964605"/>
                  <a:gd name="connsiteX2-369" fmla="*/ 179882 w 1223250"/>
                  <a:gd name="connsiteY2-370" fmla="*/ 184493 h 964605"/>
                  <a:gd name="connsiteX3-371" fmla="*/ 674557 w 1223250"/>
                  <a:gd name="connsiteY3-372" fmla="*/ 409346 h 964605"/>
                  <a:gd name="connsiteX4-373" fmla="*/ 734518 w 1223250"/>
                  <a:gd name="connsiteY4-374" fmla="*/ 169503 h 964605"/>
                  <a:gd name="connsiteX5-375" fmla="*/ 1033049 w 1223250"/>
                  <a:gd name="connsiteY5-376" fmla="*/ 704 h 964605"/>
                  <a:gd name="connsiteX6-377" fmla="*/ 1216474 w 1223250"/>
                  <a:gd name="connsiteY6-378" fmla="*/ 366010 h 964605"/>
                  <a:gd name="connsiteX7-379" fmla="*/ 884419 w 1223250"/>
                  <a:gd name="connsiteY7-380" fmla="*/ 499287 h 964605"/>
                  <a:gd name="connsiteX8-381" fmla="*/ 1199213 w 1223250"/>
                  <a:gd name="connsiteY8-382" fmla="*/ 709149 h 964605"/>
                  <a:gd name="connsiteX9-383" fmla="*/ 944380 w 1223250"/>
                  <a:gd name="connsiteY9-384" fmla="*/ 963982 h 964605"/>
                  <a:gd name="connsiteX10-385" fmla="*/ 719528 w 1223250"/>
                  <a:gd name="connsiteY10-386" fmla="*/ 709149 h 964605"/>
                  <a:gd name="connsiteX11-387" fmla="*/ 299803 w 1223250"/>
                  <a:gd name="connsiteY11-388" fmla="*/ 889031 h 964605"/>
                  <a:gd name="connsiteX12-389" fmla="*/ 74951 w 1223250"/>
                  <a:gd name="connsiteY12-390" fmla="*/ 724139 h 964605"/>
                  <a:gd name="connsiteX13-391" fmla="*/ 630318 w 1223250"/>
                  <a:gd name="connsiteY13-392" fmla="*/ 562099 h 964605"/>
                  <a:gd name="connsiteX0-393" fmla="*/ 0 w 1223250"/>
                  <a:gd name="connsiteY0-394" fmla="*/ 409346 h 964605"/>
                  <a:gd name="connsiteX1-395" fmla="*/ 179882 w 1223250"/>
                  <a:gd name="connsiteY1-396" fmla="*/ 184493 h 964605"/>
                  <a:gd name="connsiteX2-397" fmla="*/ 674557 w 1223250"/>
                  <a:gd name="connsiteY2-398" fmla="*/ 409346 h 964605"/>
                  <a:gd name="connsiteX3-399" fmla="*/ 734518 w 1223250"/>
                  <a:gd name="connsiteY3-400" fmla="*/ 169503 h 964605"/>
                  <a:gd name="connsiteX4-401" fmla="*/ 1033049 w 1223250"/>
                  <a:gd name="connsiteY4-402" fmla="*/ 704 h 964605"/>
                  <a:gd name="connsiteX5-403" fmla="*/ 1216474 w 1223250"/>
                  <a:gd name="connsiteY5-404" fmla="*/ 366010 h 964605"/>
                  <a:gd name="connsiteX6-405" fmla="*/ 884419 w 1223250"/>
                  <a:gd name="connsiteY6-406" fmla="*/ 499287 h 964605"/>
                  <a:gd name="connsiteX7-407" fmla="*/ 1199213 w 1223250"/>
                  <a:gd name="connsiteY7-408" fmla="*/ 709149 h 964605"/>
                  <a:gd name="connsiteX8-409" fmla="*/ 944380 w 1223250"/>
                  <a:gd name="connsiteY8-410" fmla="*/ 963982 h 964605"/>
                  <a:gd name="connsiteX9-411" fmla="*/ 719528 w 1223250"/>
                  <a:gd name="connsiteY9-412" fmla="*/ 709149 h 964605"/>
                  <a:gd name="connsiteX10-413" fmla="*/ 299803 w 1223250"/>
                  <a:gd name="connsiteY10-414" fmla="*/ 889031 h 964605"/>
                  <a:gd name="connsiteX11-415" fmla="*/ 74951 w 1223250"/>
                  <a:gd name="connsiteY11-416" fmla="*/ 724139 h 964605"/>
                  <a:gd name="connsiteX12-417" fmla="*/ 630318 w 1223250"/>
                  <a:gd name="connsiteY12-418" fmla="*/ 562099 h 964605"/>
                  <a:gd name="connsiteX0-419" fmla="*/ 117781 w 1161149"/>
                  <a:gd name="connsiteY0-420" fmla="*/ 184493 h 964605"/>
                  <a:gd name="connsiteX1-421" fmla="*/ 612456 w 1161149"/>
                  <a:gd name="connsiteY1-422" fmla="*/ 409346 h 964605"/>
                  <a:gd name="connsiteX2-423" fmla="*/ 672417 w 1161149"/>
                  <a:gd name="connsiteY2-424" fmla="*/ 169503 h 964605"/>
                  <a:gd name="connsiteX3-425" fmla="*/ 970948 w 1161149"/>
                  <a:gd name="connsiteY3-426" fmla="*/ 704 h 964605"/>
                  <a:gd name="connsiteX4-427" fmla="*/ 1154373 w 1161149"/>
                  <a:gd name="connsiteY4-428" fmla="*/ 366010 h 964605"/>
                  <a:gd name="connsiteX5-429" fmla="*/ 822318 w 1161149"/>
                  <a:gd name="connsiteY5-430" fmla="*/ 499287 h 964605"/>
                  <a:gd name="connsiteX6-431" fmla="*/ 1137112 w 1161149"/>
                  <a:gd name="connsiteY6-432" fmla="*/ 709149 h 964605"/>
                  <a:gd name="connsiteX7-433" fmla="*/ 882279 w 1161149"/>
                  <a:gd name="connsiteY7-434" fmla="*/ 963982 h 964605"/>
                  <a:gd name="connsiteX8-435" fmla="*/ 657427 w 1161149"/>
                  <a:gd name="connsiteY8-436" fmla="*/ 709149 h 964605"/>
                  <a:gd name="connsiteX9-437" fmla="*/ 237702 w 1161149"/>
                  <a:gd name="connsiteY9-438" fmla="*/ 889031 h 964605"/>
                  <a:gd name="connsiteX10-439" fmla="*/ 12850 w 1161149"/>
                  <a:gd name="connsiteY10-440" fmla="*/ 724139 h 964605"/>
                  <a:gd name="connsiteX11-441" fmla="*/ 568217 w 1161149"/>
                  <a:gd name="connsiteY11-442" fmla="*/ 562099 h 964605"/>
                  <a:gd name="connsiteX0-443" fmla="*/ 612456 w 1161149"/>
                  <a:gd name="connsiteY0-444" fmla="*/ 409346 h 964605"/>
                  <a:gd name="connsiteX1-445" fmla="*/ 672417 w 1161149"/>
                  <a:gd name="connsiteY1-446" fmla="*/ 169503 h 964605"/>
                  <a:gd name="connsiteX2-447" fmla="*/ 970948 w 1161149"/>
                  <a:gd name="connsiteY2-448" fmla="*/ 704 h 964605"/>
                  <a:gd name="connsiteX3-449" fmla="*/ 1154373 w 1161149"/>
                  <a:gd name="connsiteY3-450" fmla="*/ 366010 h 964605"/>
                  <a:gd name="connsiteX4-451" fmla="*/ 822318 w 1161149"/>
                  <a:gd name="connsiteY4-452" fmla="*/ 499287 h 964605"/>
                  <a:gd name="connsiteX5-453" fmla="*/ 1137112 w 1161149"/>
                  <a:gd name="connsiteY5-454" fmla="*/ 709149 h 964605"/>
                  <a:gd name="connsiteX6-455" fmla="*/ 882279 w 1161149"/>
                  <a:gd name="connsiteY6-456" fmla="*/ 963982 h 964605"/>
                  <a:gd name="connsiteX7-457" fmla="*/ 657427 w 1161149"/>
                  <a:gd name="connsiteY7-458" fmla="*/ 709149 h 964605"/>
                  <a:gd name="connsiteX8-459" fmla="*/ 237702 w 1161149"/>
                  <a:gd name="connsiteY8-460" fmla="*/ 889031 h 964605"/>
                  <a:gd name="connsiteX9-461" fmla="*/ 12850 w 1161149"/>
                  <a:gd name="connsiteY9-462" fmla="*/ 724139 h 964605"/>
                  <a:gd name="connsiteX10-463" fmla="*/ 568217 w 1161149"/>
                  <a:gd name="connsiteY10-464" fmla="*/ 562099 h 964605"/>
                  <a:gd name="connsiteX0-465" fmla="*/ 672417 w 1161149"/>
                  <a:gd name="connsiteY0-466" fmla="*/ 169503 h 964605"/>
                  <a:gd name="connsiteX1-467" fmla="*/ 970948 w 1161149"/>
                  <a:gd name="connsiteY1-468" fmla="*/ 704 h 964605"/>
                  <a:gd name="connsiteX2-469" fmla="*/ 1154373 w 1161149"/>
                  <a:gd name="connsiteY2-470" fmla="*/ 366010 h 964605"/>
                  <a:gd name="connsiteX3-471" fmla="*/ 822318 w 1161149"/>
                  <a:gd name="connsiteY3-472" fmla="*/ 499287 h 964605"/>
                  <a:gd name="connsiteX4-473" fmla="*/ 1137112 w 1161149"/>
                  <a:gd name="connsiteY4-474" fmla="*/ 709149 h 964605"/>
                  <a:gd name="connsiteX5-475" fmla="*/ 882279 w 1161149"/>
                  <a:gd name="connsiteY5-476" fmla="*/ 963982 h 964605"/>
                  <a:gd name="connsiteX6-477" fmla="*/ 657427 w 1161149"/>
                  <a:gd name="connsiteY6-478" fmla="*/ 709149 h 964605"/>
                  <a:gd name="connsiteX7-479" fmla="*/ 237702 w 1161149"/>
                  <a:gd name="connsiteY7-480" fmla="*/ 889031 h 964605"/>
                  <a:gd name="connsiteX8-481" fmla="*/ 12850 w 1161149"/>
                  <a:gd name="connsiteY8-482" fmla="*/ 724139 h 964605"/>
                  <a:gd name="connsiteX9-483" fmla="*/ 568217 w 1161149"/>
                  <a:gd name="connsiteY9-484" fmla="*/ 562099 h 964605"/>
                  <a:gd name="connsiteX0-485" fmla="*/ 970948 w 1161149"/>
                  <a:gd name="connsiteY0-486" fmla="*/ 0 h 963901"/>
                  <a:gd name="connsiteX1-487" fmla="*/ 1154373 w 1161149"/>
                  <a:gd name="connsiteY1-488" fmla="*/ 365306 h 963901"/>
                  <a:gd name="connsiteX2-489" fmla="*/ 822318 w 1161149"/>
                  <a:gd name="connsiteY2-490" fmla="*/ 498583 h 963901"/>
                  <a:gd name="connsiteX3-491" fmla="*/ 1137112 w 1161149"/>
                  <a:gd name="connsiteY3-492" fmla="*/ 708445 h 963901"/>
                  <a:gd name="connsiteX4-493" fmla="*/ 882279 w 1161149"/>
                  <a:gd name="connsiteY4-494" fmla="*/ 963278 h 963901"/>
                  <a:gd name="connsiteX5-495" fmla="*/ 657427 w 1161149"/>
                  <a:gd name="connsiteY5-496" fmla="*/ 708445 h 963901"/>
                  <a:gd name="connsiteX6-497" fmla="*/ 237702 w 1161149"/>
                  <a:gd name="connsiteY6-498" fmla="*/ 888327 h 963901"/>
                  <a:gd name="connsiteX7-499" fmla="*/ 12850 w 1161149"/>
                  <a:gd name="connsiteY7-500" fmla="*/ 723435 h 963901"/>
                  <a:gd name="connsiteX8-501" fmla="*/ 568217 w 1161149"/>
                  <a:gd name="connsiteY8-502" fmla="*/ 561395 h 963901"/>
                  <a:gd name="connsiteX0-503" fmla="*/ 1154373 w 1154373"/>
                  <a:gd name="connsiteY0-504" fmla="*/ 0 h 598595"/>
                  <a:gd name="connsiteX1-505" fmla="*/ 822318 w 1154373"/>
                  <a:gd name="connsiteY1-506" fmla="*/ 133277 h 598595"/>
                  <a:gd name="connsiteX2-507" fmla="*/ 1137112 w 1154373"/>
                  <a:gd name="connsiteY2-508" fmla="*/ 343139 h 598595"/>
                  <a:gd name="connsiteX3-509" fmla="*/ 882279 w 1154373"/>
                  <a:gd name="connsiteY3-510" fmla="*/ 597972 h 598595"/>
                  <a:gd name="connsiteX4-511" fmla="*/ 657427 w 1154373"/>
                  <a:gd name="connsiteY4-512" fmla="*/ 343139 h 598595"/>
                  <a:gd name="connsiteX5-513" fmla="*/ 237702 w 1154373"/>
                  <a:gd name="connsiteY5-514" fmla="*/ 523021 h 598595"/>
                  <a:gd name="connsiteX6-515" fmla="*/ 12850 w 1154373"/>
                  <a:gd name="connsiteY6-516" fmla="*/ 358129 h 598595"/>
                  <a:gd name="connsiteX7-517" fmla="*/ 568217 w 1154373"/>
                  <a:gd name="connsiteY7-518" fmla="*/ 196089 h 598595"/>
                  <a:gd name="connsiteX0-519" fmla="*/ 822318 w 1138670"/>
                  <a:gd name="connsiteY0-520" fmla="*/ 0 h 465318"/>
                  <a:gd name="connsiteX1-521" fmla="*/ 1137112 w 1138670"/>
                  <a:gd name="connsiteY1-522" fmla="*/ 209862 h 465318"/>
                  <a:gd name="connsiteX2-523" fmla="*/ 882279 w 1138670"/>
                  <a:gd name="connsiteY2-524" fmla="*/ 464695 h 465318"/>
                  <a:gd name="connsiteX3-525" fmla="*/ 657427 w 1138670"/>
                  <a:gd name="connsiteY3-526" fmla="*/ 209862 h 465318"/>
                  <a:gd name="connsiteX4-527" fmla="*/ 237702 w 1138670"/>
                  <a:gd name="connsiteY4-528" fmla="*/ 389744 h 465318"/>
                  <a:gd name="connsiteX5-529" fmla="*/ 12850 w 1138670"/>
                  <a:gd name="connsiteY5-530" fmla="*/ 224852 h 465318"/>
                  <a:gd name="connsiteX6-531" fmla="*/ 568217 w 1138670"/>
                  <a:gd name="connsiteY6-532" fmla="*/ 62812 h 465318"/>
                  <a:gd name="connsiteX0-533" fmla="*/ 1137112 w 1138670"/>
                  <a:gd name="connsiteY0-534" fmla="*/ 147050 h 402506"/>
                  <a:gd name="connsiteX1-535" fmla="*/ 882279 w 1138670"/>
                  <a:gd name="connsiteY1-536" fmla="*/ 401883 h 402506"/>
                  <a:gd name="connsiteX2-537" fmla="*/ 657427 w 1138670"/>
                  <a:gd name="connsiteY2-538" fmla="*/ 147050 h 402506"/>
                  <a:gd name="connsiteX3-539" fmla="*/ 237702 w 1138670"/>
                  <a:gd name="connsiteY3-540" fmla="*/ 326932 h 402506"/>
                  <a:gd name="connsiteX4-541" fmla="*/ 12850 w 1138670"/>
                  <a:gd name="connsiteY4-542" fmla="*/ 162040 h 402506"/>
                  <a:gd name="connsiteX5-543" fmla="*/ 568217 w 1138670"/>
                  <a:gd name="connsiteY5-544" fmla="*/ 0 h 402506"/>
                  <a:gd name="connsiteX0-545" fmla="*/ 882279 w 882279"/>
                  <a:gd name="connsiteY0-546" fmla="*/ 401883 h 401883"/>
                  <a:gd name="connsiteX1-547" fmla="*/ 657427 w 882279"/>
                  <a:gd name="connsiteY1-548" fmla="*/ 147050 h 401883"/>
                  <a:gd name="connsiteX2-549" fmla="*/ 237702 w 882279"/>
                  <a:gd name="connsiteY2-550" fmla="*/ 326932 h 401883"/>
                  <a:gd name="connsiteX3-551" fmla="*/ 12850 w 882279"/>
                  <a:gd name="connsiteY3-552" fmla="*/ 162040 h 401883"/>
                  <a:gd name="connsiteX4-553" fmla="*/ 568217 w 882279"/>
                  <a:gd name="connsiteY4-554" fmla="*/ 0 h 401883"/>
                  <a:gd name="connsiteX0-555" fmla="*/ 657427 w 657427"/>
                  <a:gd name="connsiteY0-556" fmla="*/ 147050 h 326972"/>
                  <a:gd name="connsiteX1-557" fmla="*/ 237702 w 657427"/>
                  <a:gd name="connsiteY1-558" fmla="*/ 326932 h 326972"/>
                  <a:gd name="connsiteX2-559" fmla="*/ 12850 w 657427"/>
                  <a:gd name="connsiteY2-560" fmla="*/ 162040 h 326972"/>
                  <a:gd name="connsiteX3-561" fmla="*/ 568217 w 657427"/>
                  <a:gd name="connsiteY3-562" fmla="*/ 0 h 326972"/>
                </a:gdLst>
                <a:ahLst/>
                <a:cxnLst>
                  <a:cxn ang="0">
                    <a:pos x="connsiteX0-555" y="connsiteY0-556"/>
                  </a:cxn>
                  <a:cxn ang="0">
                    <a:pos x="connsiteX1-557" y="connsiteY1-558"/>
                  </a:cxn>
                  <a:cxn ang="0">
                    <a:pos x="connsiteX2-559" y="connsiteY2-560"/>
                  </a:cxn>
                  <a:cxn ang="0">
                    <a:pos x="connsiteX3-561" y="connsiteY3-562"/>
                  </a:cxn>
                </a:cxnLst>
                <a:rect l="l" t="t" r="r" b="b"/>
                <a:pathLst>
                  <a:path w="657427" h="326972">
                    <a:moveTo>
                      <a:pt x="657427" y="147050"/>
                    </a:moveTo>
                    <a:cubicBezTo>
                      <a:pt x="517519" y="207011"/>
                      <a:pt x="345131" y="324434"/>
                      <a:pt x="237702" y="326932"/>
                    </a:cubicBezTo>
                    <a:cubicBezTo>
                      <a:pt x="130273" y="329430"/>
                      <a:pt x="-49609" y="214505"/>
                      <a:pt x="12850" y="162040"/>
                    </a:cubicBezTo>
                    <a:lnTo>
                      <a:pt x="568217" y="0"/>
                    </a:lnTo>
                  </a:path>
                </a:pathLst>
              </a:custGeom>
              <a:grpFill/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800" noProof="1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27" name="Freeform 5"/>
          <p:cNvSpPr>
            <a:spLocks noChangeArrowheads="1"/>
          </p:cNvSpPr>
          <p:nvPr/>
        </p:nvSpPr>
        <p:spPr bwMode="auto">
          <a:xfrm>
            <a:off x="2554288" y="2789238"/>
            <a:ext cx="3224212" cy="79375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8" name="Freeform 5"/>
          <p:cNvSpPr>
            <a:spLocks noChangeArrowheads="1"/>
          </p:cNvSpPr>
          <p:nvPr/>
        </p:nvSpPr>
        <p:spPr bwMode="auto">
          <a:xfrm>
            <a:off x="2554288" y="4681538"/>
            <a:ext cx="3224212" cy="79375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9" name="Freeform 5"/>
          <p:cNvSpPr>
            <a:spLocks noChangeArrowheads="1"/>
          </p:cNvSpPr>
          <p:nvPr/>
        </p:nvSpPr>
        <p:spPr bwMode="auto">
          <a:xfrm>
            <a:off x="7542213" y="2836863"/>
            <a:ext cx="3224212" cy="79375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0" name="Freeform 5"/>
          <p:cNvSpPr>
            <a:spLocks noChangeArrowheads="1"/>
          </p:cNvSpPr>
          <p:nvPr/>
        </p:nvSpPr>
        <p:spPr bwMode="auto">
          <a:xfrm>
            <a:off x="7542213" y="4681538"/>
            <a:ext cx="3224212" cy="79375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153" name="组合 152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154" name="图片 1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155" name="文本框 154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01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94" grpId="0"/>
      <p:bldP spid="95" grpId="0"/>
      <p:bldP spid="96" grpId="0"/>
      <p:bldP spid="97" grpId="0"/>
      <p:bldP spid="98" grpId="0"/>
      <p:bldP spid="99" grpId="0"/>
      <p:bldP spid="127" grpId="0" animBg="1"/>
      <p:bldP spid="128" grpId="0" animBg="1"/>
      <p:bldP spid="129" grpId="0" animBg="1"/>
      <p:bldP spid="130" grpId="0" animBg="1"/>
      <p:bldP spid="152" grpId="0"/>
    </p:bldLst>
  </p:timing>
</p:sld>
</file>

<file path=ppt/slides/slide7.xml><?xml version="1.0" encoding="utf-8"?>
<p:sld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122"/>
          <p:cNvGrpSpPr/>
          <p:nvPr/>
        </p:nvGrpSpPr>
        <p:grpSpPr>
          <a:xfrm>
            <a:off x="996950" y="1851025"/>
            <a:ext cx="3148013" cy="2206625"/>
            <a:chOff x="996950" y="1851025"/>
            <a:chExt cx="3148013" cy="2206625"/>
          </a:xfrm>
        </p:grpSpPr>
        <p:sp>
          <p:nvSpPr>
            <p:cNvPr id="124" name="任意多边形 123"/>
            <p:cNvSpPr/>
            <p:nvPr/>
          </p:nvSpPr>
          <p:spPr>
            <a:xfrm>
              <a:off x="1341438" y="2135188"/>
              <a:ext cx="2803525" cy="1922462"/>
            </a:xfrm>
            <a:custGeom>
              <a:avLst/>
              <a:gdLst>
                <a:gd name="connsiteX0" fmla="*/ 135734 w 5735830"/>
                <a:gd name="connsiteY0" fmla="*/ 360201 h 4633519"/>
                <a:gd name="connsiteX1" fmla="*/ 250034 w 5735830"/>
                <a:gd name="connsiteY1" fmla="*/ 1666487 h 4633519"/>
                <a:gd name="connsiteX2" fmla="*/ 201049 w 5735830"/>
                <a:gd name="connsiteY2" fmla="*/ 4262730 h 4633519"/>
                <a:gd name="connsiteX3" fmla="*/ 1376706 w 5735830"/>
                <a:gd name="connsiteY3" fmla="*/ 4475001 h 4633519"/>
                <a:gd name="connsiteX4" fmla="*/ 5344549 w 5735830"/>
                <a:gd name="connsiteY4" fmla="*/ 4491330 h 4633519"/>
                <a:gd name="connsiteX5" fmla="*/ 5360877 w 5735830"/>
                <a:gd name="connsiteY5" fmla="*/ 2613544 h 4633519"/>
                <a:gd name="connsiteX6" fmla="*/ 5507834 w 5735830"/>
                <a:gd name="connsiteY6" fmla="*/ 278558 h 4633519"/>
                <a:gd name="connsiteX7" fmla="*/ 1899220 w 5735830"/>
                <a:gd name="connsiteY7" fmla="*/ 294887 h 4633519"/>
                <a:gd name="connsiteX8" fmla="*/ 152063 w 5735830"/>
                <a:gd name="connsiteY8" fmla="*/ 972 h 4633519"/>
                <a:gd name="connsiteX9" fmla="*/ 86749 w 5735830"/>
                <a:gd name="connsiteY9" fmla="*/ 409187 h 4633519"/>
                <a:gd name="connsiteX10" fmla="*/ 135734 w 5735830"/>
                <a:gd name="connsiteY10" fmla="*/ 360201 h 4633519"/>
                <a:gd name="connsiteX0-1" fmla="*/ 92877 w 5741958"/>
                <a:gd name="connsiteY0-2" fmla="*/ 409187 h 4633519"/>
                <a:gd name="connsiteX1-3" fmla="*/ 256162 w 5741958"/>
                <a:gd name="connsiteY1-4" fmla="*/ 1666487 h 4633519"/>
                <a:gd name="connsiteX2-5" fmla="*/ 207177 w 5741958"/>
                <a:gd name="connsiteY2-6" fmla="*/ 4262730 h 4633519"/>
                <a:gd name="connsiteX3-7" fmla="*/ 1382834 w 5741958"/>
                <a:gd name="connsiteY3-8" fmla="*/ 4475001 h 4633519"/>
                <a:gd name="connsiteX4-9" fmla="*/ 5350677 w 5741958"/>
                <a:gd name="connsiteY4-10" fmla="*/ 4491330 h 4633519"/>
                <a:gd name="connsiteX5-11" fmla="*/ 5367005 w 5741958"/>
                <a:gd name="connsiteY5-12" fmla="*/ 2613544 h 4633519"/>
                <a:gd name="connsiteX6-13" fmla="*/ 5513962 w 5741958"/>
                <a:gd name="connsiteY6-14" fmla="*/ 278558 h 4633519"/>
                <a:gd name="connsiteX7-15" fmla="*/ 1905348 w 5741958"/>
                <a:gd name="connsiteY7-16" fmla="*/ 294887 h 4633519"/>
                <a:gd name="connsiteX8-17" fmla="*/ 158191 w 5741958"/>
                <a:gd name="connsiteY8-18" fmla="*/ 972 h 4633519"/>
                <a:gd name="connsiteX9-19" fmla="*/ 92877 w 5741958"/>
                <a:gd name="connsiteY9-20" fmla="*/ 409187 h 4633519"/>
                <a:gd name="connsiteX0-21" fmla="*/ 92877 w 5741958"/>
                <a:gd name="connsiteY0-22" fmla="*/ 768415 h 4633519"/>
                <a:gd name="connsiteX1-23" fmla="*/ 256162 w 5741958"/>
                <a:gd name="connsiteY1-24" fmla="*/ 1666487 h 4633519"/>
                <a:gd name="connsiteX2-25" fmla="*/ 207177 w 5741958"/>
                <a:gd name="connsiteY2-26" fmla="*/ 4262730 h 4633519"/>
                <a:gd name="connsiteX3-27" fmla="*/ 1382834 w 5741958"/>
                <a:gd name="connsiteY3-28" fmla="*/ 4475001 h 4633519"/>
                <a:gd name="connsiteX4-29" fmla="*/ 5350677 w 5741958"/>
                <a:gd name="connsiteY4-30" fmla="*/ 4491330 h 4633519"/>
                <a:gd name="connsiteX5-31" fmla="*/ 5367005 w 5741958"/>
                <a:gd name="connsiteY5-32" fmla="*/ 2613544 h 4633519"/>
                <a:gd name="connsiteX6-33" fmla="*/ 5513962 w 5741958"/>
                <a:gd name="connsiteY6-34" fmla="*/ 278558 h 4633519"/>
                <a:gd name="connsiteX7-35" fmla="*/ 1905348 w 5741958"/>
                <a:gd name="connsiteY7-36" fmla="*/ 294887 h 4633519"/>
                <a:gd name="connsiteX8-37" fmla="*/ 158191 w 5741958"/>
                <a:gd name="connsiteY8-38" fmla="*/ 972 h 4633519"/>
                <a:gd name="connsiteX9-39" fmla="*/ 92877 w 5741958"/>
                <a:gd name="connsiteY9-40" fmla="*/ 768415 h 4633519"/>
                <a:gd name="connsiteX0-41" fmla="*/ 3451 w 5652532"/>
                <a:gd name="connsiteY0-42" fmla="*/ 654617 h 4519721"/>
                <a:gd name="connsiteX1-43" fmla="*/ 166736 w 5652532"/>
                <a:gd name="connsiteY1-44" fmla="*/ 1552689 h 4519721"/>
                <a:gd name="connsiteX2-45" fmla="*/ 117751 w 5652532"/>
                <a:gd name="connsiteY2-46" fmla="*/ 4148932 h 4519721"/>
                <a:gd name="connsiteX3-47" fmla="*/ 1293408 w 5652532"/>
                <a:gd name="connsiteY3-48" fmla="*/ 4361203 h 4519721"/>
                <a:gd name="connsiteX4-49" fmla="*/ 5261251 w 5652532"/>
                <a:gd name="connsiteY4-50" fmla="*/ 4377532 h 4519721"/>
                <a:gd name="connsiteX5-51" fmla="*/ 5277579 w 5652532"/>
                <a:gd name="connsiteY5-52" fmla="*/ 2499746 h 4519721"/>
                <a:gd name="connsiteX6-53" fmla="*/ 5424536 w 5652532"/>
                <a:gd name="connsiteY6-54" fmla="*/ 164760 h 4519721"/>
                <a:gd name="connsiteX7-55" fmla="*/ 1815922 w 5652532"/>
                <a:gd name="connsiteY7-56" fmla="*/ 181089 h 4519721"/>
                <a:gd name="connsiteX8-57" fmla="*/ 346351 w 5652532"/>
                <a:gd name="connsiteY8-58" fmla="*/ 1474 h 4519721"/>
                <a:gd name="connsiteX9-59" fmla="*/ 3451 w 5652532"/>
                <a:gd name="connsiteY9-60" fmla="*/ 654617 h 4519721"/>
                <a:gd name="connsiteX0-61" fmla="*/ 3451 w 5613197"/>
                <a:gd name="connsiteY0-62" fmla="*/ 698621 h 4563725"/>
                <a:gd name="connsiteX1-63" fmla="*/ 166736 w 5613197"/>
                <a:gd name="connsiteY1-64" fmla="*/ 1596693 h 4563725"/>
                <a:gd name="connsiteX2-65" fmla="*/ 117751 w 5613197"/>
                <a:gd name="connsiteY2-66" fmla="*/ 4192936 h 4563725"/>
                <a:gd name="connsiteX3-67" fmla="*/ 1293408 w 5613197"/>
                <a:gd name="connsiteY3-68" fmla="*/ 4405207 h 4563725"/>
                <a:gd name="connsiteX4-69" fmla="*/ 5261251 w 5613197"/>
                <a:gd name="connsiteY4-70" fmla="*/ 4421536 h 4563725"/>
                <a:gd name="connsiteX5-71" fmla="*/ 5277579 w 5613197"/>
                <a:gd name="connsiteY5-72" fmla="*/ 2543750 h 4563725"/>
                <a:gd name="connsiteX6-73" fmla="*/ 5424536 w 5613197"/>
                <a:gd name="connsiteY6-74" fmla="*/ 208764 h 4563725"/>
                <a:gd name="connsiteX7-75" fmla="*/ 2354765 w 5613197"/>
                <a:gd name="connsiteY7-76" fmla="*/ 94464 h 4563725"/>
                <a:gd name="connsiteX8-77" fmla="*/ 346351 w 5613197"/>
                <a:gd name="connsiteY8-78" fmla="*/ 45478 h 4563725"/>
                <a:gd name="connsiteX9-79" fmla="*/ 3451 w 5613197"/>
                <a:gd name="connsiteY9-80" fmla="*/ 698621 h 4563725"/>
                <a:gd name="connsiteX0-81" fmla="*/ 3451 w 5554564"/>
                <a:gd name="connsiteY0-82" fmla="*/ 677467 h 4542571"/>
                <a:gd name="connsiteX1-83" fmla="*/ 166736 w 5554564"/>
                <a:gd name="connsiteY1-84" fmla="*/ 1575539 h 4542571"/>
                <a:gd name="connsiteX2-85" fmla="*/ 117751 w 5554564"/>
                <a:gd name="connsiteY2-86" fmla="*/ 4171782 h 4542571"/>
                <a:gd name="connsiteX3-87" fmla="*/ 1293408 w 5554564"/>
                <a:gd name="connsiteY3-88" fmla="*/ 4384053 h 4542571"/>
                <a:gd name="connsiteX4-89" fmla="*/ 5261251 w 5554564"/>
                <a:gd name="connsiteY4-90" fmla="*/ 4400382 h 4542571"/>
                <a:gd name="connsiteX5-91" fmla="*/ 5277579 w 5554564"/>
                <a:gd name="connsiteY5-92" fmla="*/ 2522596 h 4542571"/>
                <a:gd name="connsiteX6-93" fmla="*/ 5424536 w 5554564"/>
                <a:gd name="connsiteY6-94" fmla="*/ 187610 h 4542571"/>
                <a:gd name="connsiteX7-95" fmla="*/ 2354765 w 5554564"/>
                <a:gd name="connsiteY7-96" fmla="*/ 73310 h 4542571"/>
                <a:gd name="connsiteX8-97" fmla="*/ 346351 w 5554564"/>
                <a:gd name="connsiteY8-98" fmla="*/ 24324 h 4542571"/>
                <a:gd name="connsiteX9-99" fmla="*/ 3451 w 5554564"/>
                <a:gd name="connsiteY9-100" fmla="*/ 677467 h 4542571"/>
                <a:gd name="connsiteX0-101" fmla="*/ 3451 w 5682000"/>
                <a:gd name="connsiteY0-102" fmla="*/ 700982 h 4563669"/>
                <a:gd name="connsiteX1-103" fmla="*/ 166736 w 5682000"/>
                <a:gd name="connsiteY1-104" fmla="*/ 1599054 h 4563669"/>
                <a:gd name="connsiteX2-105" fmla="*/ 117751 w 5682000"/>
                <a:gd name="connsiteY2-106" fmla="*/ 4195297 h 4563669"/>
                <a:gd name="connsiteX3-107" fmla="*/ 1293408 w 5682000"/>
                <a:gd name="connsiteY3-108" fmla="*/ 4407568 h 4563669"/>
                <a:gd name="connsiteX4-109" fmla="*/ 5261251 w 5682000"/>
                <a:gd name="connsiteY4-110" fmla="*/ 4423897 h 4563669"/>
                <a:gd name="connsiteX5-111" fmla="*/ 5489850 w 5682000"/>
                <a:gd name="connsiteY5-112" fmla="*/ 2578768 h 4563669"/>
                <a:gd name="connsiteX6-113" fmla="*/ 5424536 w 5682000"/>
                <a:gd name="connsiteY6-114" fmla="*/ 211125 h 4563669"/>
                <a:gd name="connsiteX7-115" fmla="*/ 2354765 w 5682000"/>
                <a:gd name="connsiteY7-116" fmla="*/ 96825 h 4563669"/>
                <a:gd name="connsiteX8-117" fmla="*/ 346351 w 5682000"/>
                <a:gd name="connsiteY8-118" fmla="*/ 47839 h 4563669"/>
                <a:gd name="connsiteX9-119" fmla="*/ 3451 w 5682000"/>
                <a:gd name="connsiteY9-120" fmla="*/ 700982 h 4563669"/>
                <a:gd name="connsiteX0-121" fmla="*/ 3451 w 5687062"/>
                <a:gd name="connsiteY0-122" fmla="*/ 700982 h 4602114"/>
                <a:gd name="connsiteX1-123" fmla="*/ 166736 w 5687062"/>
                <a:gd name="connsiteY1-124" fmla="*/ 1599054 h 4602114"/>
                <a:gd name="connsiteX2-125" fmla="*/ 117751 w 5687062"/>
                <a:gd name="connsiteY2-126" fmla="*/ 4195297 h 4602114"/>
                <a:gd name="connsiteX3-127" fmla="*/ 1293408 w 5687062"/>
                <a:gd name="connsiteY3-128" fmla="*/ 4407568 h 4602114"/>
                <a:gd name="connsiteX4-129" fmla="*/ 5146951 w 5687062"/>
                <a:gd name="connsiteY4-130" fmla="*/ 4472883 h 4602114"/>
                <a:gd name="connsiteX5-131" fmla="*/ 5489850 w 5687062"/>
                <a:gd name="connsiteY5-132" fmla="*/ 2578768 h 4602114"/>
                <a:gd name="connsiteX6-133" fmla="*/ 5424536 w 5687062"/>
                <a:gd name="connsiteY6-134" fmla="*/ 211125 h 4602114"/>
                <a:gd name="connsiteX7-135" fmla="*/ 2354765 w 5687062"/>
                <a:gd name="connsiteY7-136" fmla="*/ 96825 h 4602114"/>
                <a:gd name="connsiteX8-137" fmla="*/ 346351 w 5687062"/>
                <a:gd name="connsiteY8-138" fmla="*/ 47839 h 4602114"/>
                <a:gd name="connsiteX9-139" fmla="*/ 3451 w 5687062"/>
                <a:gd name="connsiteY9-140" fmla="*/ 700982 h 4602114"/>
                <a:gd name="connsiteX0-141" fmla="*/ 3451 w 5687062"/>
                <a:gd name="connsiteY0-142" fmla="*/ 700982 h 4630183"/>
                <a:gd name="connsiteX1-143" fmla="*/ 166736 w 5687062"/>
                <a:gd name="connsiteY1-144" fmla="*/ 1599054 h 4630183"/>
                <a:gd name="connsiteX2-145" fmla="*/ 117751 w 5687062"/>
                <a:gd name="connsiteY2-146" fmla="*/ 4195297 h 4630183"/>
                <a:gd name="connsiteX3-147" fmla="*/ 1750608 w 5687062"/>
                <a:gd name="connsiteY3-148" fmla="*/ 4489211 h 4630183"/>
                <a:gd name="connsiteX4-149" fmla="*/ 5146951 w 5687062"/>
                <a:gd name="connsiteY4-150" fmla="*/ 4472883 h 4630183"/>
                <a:gd name="connsiteX5-151" fmla="*/ 5489850 w 5687062"/>
                <a:gd name="connsiteY5-152" fmla="*/ 2578768 h 4630183"/>
                <a:gd name="connsiteX6-153" fmla="*/ 5424536 w 5687062"/>
                <a:gd name="connsiteY6-154" fmla="*/ 211125 h 4630183"/>
                <a:gd name="connsiteX7-155" fmla="*/ 2354765 w 5687062"/>
                <a:gd name="connsiteY7-156" fmla="*/ 96825 h 4630183"/>
                <a:gd name="connsiteX8-157" fmla="*/ 346351 w 5687062"/>
                <a:gd name="connsiteY8-158" fmla="*/ 47839 h 4630183"/>
                <a:gd name="connsiteX9-159" fmla="*/ 3451 w 5687062"/>
                <a:gd name="connsiteY9-160" fmla="*/ 700982 h 4630183"/>
                <a:gd name="connsiteX0-161" fmla="*/ 39466 w 5723077"/>
                <a:gd name="connsiteY0-162" fmla="*/ 700982 h 4630183"/>
                <a:gd name="connsiteX1-163" fmla="*/ 55794 w 5723077"/>
                <a:gd name="connsiteY1-164" fmla="*/ 1958282 h 4630183"/>
                <a:gd name="connsiteX2-165" fmla="*/ 153766 w 5723077"/>
                <a:gd name="connsiteY2-166" fmla="*/ 4195297 h 4630183"/>
                <a:gd name="connsiteX3-167" fmla="*/ 1786623 w 5723077"/>
                <a:gd name="connsiteY3-168" fmla="*/ 4489211 h 4630183"/>
                <a:gd name="connsiteX4-169" fmla="*/ 5182966 w 5723077"/>
                <a:gd name="connsiteY4-170" fmla="*/ 4472883 h 4630183"/>
                <a:gd name="connsiteX5-171" fmla="*/ 5525865 w 5723077"/>
                <a:gd name="connsiteY5-172" fmla="*/ 2578768 h 4630183"/>
                <a:gd name="connsiteX6-173" fmla="*/ 5460551 w 5723077"/>
                <a:gd name="connsiteY6-174" fmla="*/ 211125 h 4630183"/>
                <a:gd name="connsiteX7-175" fmla="*/ 2390780 w 5723077"/>
                <a:gd name="connsiteY7-176" fmla="*/ 96825 h 4630183"/>
                <a:gd name="connsiteX8-177" fmla="*/ 382366 w 5723077"/>
                <a:gd name="connsiteY8-178" fmla="*/ 47839 h 4630183"/>
                <a:gd name="connsiteX9-179" fmla="*/ 39466 w 5723077"/>
                <a:gd name="connsiteY9-180" fmla="*/ 700982 h 4630183"/>
                <a:gd name="connsiteX0-181" fmla="*/ 39466 w 5723077"/>
                <a:gd name="connsiteY0-182" fmla="*/ 700982 h 4598647"/>
                <a:gd name="connsiteX1-183" fmla="*/ 55794 w 5723077"/>
                <a:gd name="connsiteY1-184" fmla="*/ 1958282 h 4598647"/>
                <a:gd name="connsiteX2-185" fmla="*/ 153766 w 5723077"/>
                <a:gd name="connsiteY2-186" fmla="*/ 4195297 h 4598647"/>
                <a:gd name="connsiteX3-187" fmla="*/ 1786623 w 5723077"/>
                <a:gd name="connsiteY3-188" fmla="*/ 4489211 h 4598647"/>
                <a:gd name="connsiteX4-189" fmla="*/ 5182966 w 5723077"/>
                <a:gd name="connsiteY4-190" fmla="*/ 4472883 h 4598647"/>
                <a:gd name="connsiteX5-191" fmla="*/ 5525865 w 5723077"/>
                <a:gd name="connsiteY5-192" fmla="*/ 2578768 h 4598647"/>
                <a:gd name="connsiteX6-193" fmla="*/ 5460551 w 5723077"/>
                <a:gd name="connsiteY6-194" fmla="*/ 211125 h 4598647"/>
                <a:gd name="connsiteX7-195" fmla="*/ 2390780 w 5723077"/>
                <a:gd name="connsiteY7-196" fmla="*/ 96825 h 4598647"/>
                <a:gd name="connsiteX8-197" fmla="*/ 382366 w 5723077"/>
                <a:gd name="connsiteY8-198" fmla="*/ 47839 h 4598647"/>
                <a:gd name="connsiteX9-199" fmla="*/ 39466 w 5723077"/>
                <a:gd name="connsiteY9-200" fmla="*/ 700982 h 4598647"/>
                <a:gd name="connsiteX0-201" fmla="*/ 39466 w 5716643"/>
                <a:gd name="connsiteY0-202" fmla="*/ 700982 h 4625148"/>
                <a:gd name="connsiteX1-203" fmla="*/ 55794 w 5716643"/>
                <a:gd name="connsiteY1-204" fmla="*/ 1958282 h 4625148"/>
                <a:gd name="connsiteX2-205" fmla="*/ 153766 w 5716643"/>
                <a:gd name="connsiteY2-206" fmla="*/ 4195297 h 4625148"/>
                <a:gd name="connsiteX3-207" fmla="*/ 1786623 w 5716643"/>
                <a:gd name="connsiteY3-208" fmla="*/ 4489211 h 4625148"/>
                <a:gd name="connsiteX4-209" fmla="*/ 5328776 w 5716643"/>
                <a:gd name="connsiteY4-210" fmla="*/ 4508802 h 4625148"/>
                <a:gd name="connsiteX5-211" fmla="*/ 5525865 w 5716643"/>
                <a:gd name="connsiteY5-212" fmla="*/ 2578768 h 4625148"/>
                <a:gd name="connsiteX6-213" fmla="*/ 5460551 w 5716643"/>
                <a:gd name="connsiteY6-214" fmla="*/ 211125 h 4625148"/>
                <a:gd name="connsiteX7-215" fmla="*/ 2390780 w 5716643"/>
                <a:gd name="connsiteY7-216" fmla="*/ 96825 h 4625148"/>
                <a:gd name="connsiteX8-217" fmla="*/ 382366 w 5716643"/>
                <a:gd name="connsiteY8-218" fmla="*/ 47839 h 4625148"/>
                <a:gd name="connsiteX9-219" fmla="*/ 39466 w 5716643"/>
                <a:gd name="connsiteY9-220" fmla="*/ 700982 h 4625148"/>
                <a:gd name="connsiteX0-221" fmla="*/ 39466 w 5715854"/>
                <a:gd name="connsiteY0-222" fmla="*/ 700982 h 4573748"/>
                <a:gd name="connsiteX1-223" fmla="*/ 55794 w 5715854"/>
                <a:gd name="connsiteY1-224" fmla="*/ 1958282 h 4573748"/>
                <a:gd name="connsiteX2-225" fmla="*/ 153766 w 5715854"/>
                <a:gd name="connsiteY2-226" fmla="*/ 4195297 h 4573748"/>
                <a:gd name="connsiteX3-227" fmla="*/ 1786623 w 5715854"/>
                <a:gd name="connsiteY3-228" fmla="*/ 4489211 h 4573748"/>
                <a:gd name="connsiteX4-229" fmla="*/ 5347003 w 5715854"/>
                <a:gd name="connsiteY4-230" fmla="*/ 4436964 h 4573748"/>
                <a:gd name="connsiteX5-231" fmla="*/ 5525865 w 5715854"/>
                <a:gd name="connsiteY5-232" fmla="*/ 2578768 h 4573748"/>
                <a:gd name="connsiteX6-233" fmla="*/ 5460551 w 5715854"/>
                <a:gd name="connsiteY6-234" fmla="*/ 211125 h 4573748"/>
                <a:gd name="connsiteX7-235" fmla="*/ 2390780 w 5715854"/>
                <a:gd name="connsiteY7-236" fmla="*/ 96825 h 4573748"/>
                <a:gd name="connsiteX8-237" fmla="*/ 382366 w 5715854"/>
                <a:gd name="connsiteY8-238" fmla="*/ 47839 h 4573748"/>
                <a:gd name="connsiteX9-239" fmla="*/ 39466 w 5715854"/>
                <a:gd name="connsiteY9-240" fmla="*/ 700982 h 4573748"/>
                <a:gd name="connsiteX0-241" fmla="*/ 39466 w 5628110"/>
                <a:gd name="connsiteY0-242" fmla="*/ 658040 h 4530806"/>
                <a:gd name="connsiteX1-243" fmla="*/ 55794 w 5628110"/>
                <a:gd name="connsiteY1-244" fmla="*/ 1915340 h 4530806"/>
                <a:gd name="connsiteX2-245" fmla="*/ 153766 w 5628110"/>
                <a:gd name="connsiteY2-246" fmla="*/ 4152355 h 4530806"/>
                <a:gd name="connsiteX3-247" fmla="*/ 1786623 w 5628110"/>
                <a:gd name="connsiteY3-248" fmla="*/ 4446269 h 4530806"/>
                <a:gd name="connsiteX4-249" fmla="*/ 5347003 w 5628110"/>
                <a:gd name="connsiteY4-250" fmla="*/ 4394022 h 4530806"/>
                <a:gd name="connsiteX5-251" fmla="*/ 5525865 w 5628110"/>
                <a:gd name="connsiteY5-252" fmla="*/ 2535826 h 4530806"/>
                <a:gd name="connsiteX6-253" fmla="*/ 5460551 w 5628110"/>
                <a:gd name="connsiteY6-254" fmla="*/ 168183 h 4530806"/>
                <a:gd name="connsiteX7-255" fmla="*/ 2390780 w 5628110"/>
                <a:gd name="connsiteY7-256" fmla="*/ 53883 h 4530806"/>
                <a:gd name="connsiteX8-257" fmla="*/ 382366 w 5628110"/>
                <a:gd name="connsiteY8-258" fmla="*/ 4897 h 4530806"/>
                <a:gd name="connsiteX9-259" fmla="*/ 39466 w 5628110"/>
                <a:gd name="connsiteY9-260" fmla="*/ 658040 h 4530806"/>
                <a:gd name="connsiteX0-261" fmla="*/ 39466 w 5628110"/>
                <a:gd name="connsiteY0-262" fmla="*/ 658040 h 4530806"/>
                <a:gd name="connsiteX1-263" fmla="*/ 55794 w 5628110"/>
                <a:gd name="connsiteY1-264" fmla="*/ 1915340 h 4530806"/>
                <a:gd name="connsiteX2-265" fmla="*/ 153766 w 5628110"/>
                <a:gd name="connsiteY2-266" fmla="*/ 4152355 h 4530806"/>
                <a:gd name="connsiteX3-267" fmla="*/ 1786623 w 5628110"/>
                <a:gd name="connsiteY3-268" fmla="*/ 4446269 h 4530806"/>
                <a:gd name="connsiteX4-269" fmla="*/ 5347003 w 5628110"/>
                <a:gd name="connsiteY4-270" fmla="*/ 4394022 h 4530806"/>
                <a:gd name="connsiteX5-271" fmla="*/ 5525865 w 5628110"/>
                <a:gd name="connsiteY5-272" fmla="*/ 2535826 h 4530806"/>
                <a:gd name="connsiteX6-273" fmla="*/ 5460551 w 5628110"/>
                <a:gd name="connsiteY6-274" fmla="*/ 168183 h 4530806"/>
                <a:gd name="connsiteX7-275" fmla="*/ 2390780 w 5628110"/>
                <a:gd name="connsiteY7-276" fmla="*/ 53883 h 4530806"/>
                <a:gd name="connsiteX8-277" fmla="*/ 473498 w 5628110"/>
                <a:gd name="connsiteY8-278" fmla="*/ 4897 h 4530806"/>
                <a:gd name="connsiteX9-279" fmla="*/ 39466 w 5628110"/>
                <a:gd name="connsiteY9-280" fmla="*/ 658040 h 4530806"/>
                <a:gd name="connsiteX0-281" fmla="*/ 39466 w 5628110"/>
                <a:gd name="connsiteY0-282" fmla="*/ 658040 h 4530806"/>
                <a:gd name="connsiteX1-283" fmla="*/ 55794 w 5628110"/>
                <a:gd name="connsiteY1-284" fmla="*/ 1915340 h 4530806"/>
                <a:gd name="connsiteX2-285" fmla="*/ 153766 w 5628110"/>
                <a:gd name="connsiteY2-286" fmla="*/ 4152355 h 4530806"/>
                <a:gd name="connsiteX3-287" fmla="*/ 1786623 w 5628110"/>
                <a:gd name="connsiteY3-288" fmla="*/ 4446269 h 4530806"/>
                <a:gd name="connsiteX4-289" fmla="*/ 5347003 w 5628110"/>
                <a:gd name="connsiteY4-290" fmla="*/ 4394022 h 4530806"/>
                <a:gd name="connsiteX5-291" fmla="*/ 5525865 w 5628110"/>
                <a:gd name="connsiteY5-292" fmla="*/ 2535826 h 4530806"/>
                <a:gd name="connsiteX6-293" fmla="*/ 5460551 w 5628110"/>
                <a:gd name="connsiteY6-294" fmla="*/ 168183 h 4530806"/>
                <a:gd name="connsiteX7-295" fmla="*/ 2390780 w 5628110"/>
                <a:gd name="connsiteY7-296" fmla="*/ 53883 h 4530806"/>
                <a:gd name="connsiteX8-297" fmla="*/ 473498 w 5628110"/>
                <a:gd name="connsiteY8-298" fmla="*/ 4897 h 4530806"/>
                <a:gd name="connsiteX9-299" fmla="*/ 277859 w 5628110"/>
                <a:gd name="connsiteY9-300" fmla="*/ 887092 h 4530806"/>
                <a:gd name="connsiteX0-301" fmla="*/ 39466 w 5628110"/>
                <a:gd name="connsiteY0-302" fmla="*/ 658040 h 4530806"/>
                <a:gd name="connsiteX1-303" fmla="*/ 55794 w 5628110"/>
                <a:gd name="connsiteY1-304" fmla="*/ 1915340 h 4530806"/>
                <a:gd name="connsiteX2-305" fmla="*/ 153766 w 5628110"/>
                <a:gd name="connsiteY2-306" fmla="*/ 4152355 h 4530806"/>
                <a:gd name="connsiteX3-307" fmla="*/ 1786623 w 5628110"/>
                <a:gd name="connsiteY3-308" fmla="*/ 4446269 h 4530806"/>
                <a:gd name="connsiteX4-309" fmla="*/ 5347003 w 5628110"/>
                <a:gd name="connsiteY4-310" fmla="*/ 4394022 h 4530806"/>
                <a:gd name="connsiteX5-311" fmla="*/ 5525865 w 5628110"/>
                <a:gd name="connsiteY5-312" fmla="*/ 2535826 h 4530806"/>
                <a:gd name="connsiteX6-313" fmla="*/ 5460551 w 5628110"/>
                <a:gd name="connsiteY6-314" fmla="*/ 168183 h 4530806"/>
                <a:gd name="connsiteX7-315" fmla="*/ 2390780 w 5628110"/>
                <a:gd name="connsiteY7-316" fmla="*/ 53883 h 4530806"/>
                <a:gd name="connsiteX8-317" fmla="*/ 473498 w 5628110"/>
                <a:gd name="connsiteY8-318" fmla="*/ 4897 h 4530806"/>
                <a:gd name="connsiteX0-319" fmla="*/ 39466 w 5628110"/>
                <a:gd name="connsiteY0-320" fmla="*/ 896635 h 4530806"/>
                <a:gd name="connsiteX1-321" fmla="*/ 55794 w 5628110"/>
                <a:gd name="connsiteY1-322" fmla="*/ 1915340 h 4530806"/>
                <a:gd name="connsiteX2-323" fmla="*/ 153766 w 5628110"/>
                <a:gd name="connsiteY2-324" fmla="*/ 4152355 h 4530806"/>
                <a:gd name="connsiteX3-325" fmla="*/ 1786623 w 5628110"/>
                <a:gd name="connsiteY3-326" fmla="*/ 4446269 h 4530806"/>
                <a:gd name="connsiteX4-327" fmla="*/ 5347003 w 5628110"/>
                <a:gd name="connsiteY4-328" fmla="*/ 4394022 h 4530806"/>
                <a:gd name="connsiteX5-329" fmla="*/ 5525865 w 5628110"/>
                <a:gd name="connsiteY5-330" fmla="*/ 2535826 h 4530806"/>
                <a:gd name="connsiteX6-331" fmla="*/ 5460551 w 5628110"/>
                <a:gd name="connsiteY6-332" fmla="*/ 168183 h 4530806"/>
                <a:gd name="connsiteX7-333" fmla="*/ 2390780 w 5628110"/>
                <a:gd name="connsiteY7-334" fmla="*/ 53883 h 4530806"/>
                <a:gd name="connsiteX8-335" fmla="*/ 473498 w 5628110"/>
                <a:gd name="connsiteY8-336" fmla="*/ 4897 h 4530806"/>
                <a:gd name="connsiteX0-337" fmla="*/ 39466 w 5628110"/>
                <a:gd name="connsiteY0-338" fmla="*/ 896635 h 4530806"/>
                <a:gd name="connsiteX1-339" fmla="*/ 55794 w 5628110"/>
                <a:gd name="connsiteY1-340" fmla="*/ 1915340 h 4530806"/>
                <a:gd name="connsiteX2-341" fmla="*/ 153766 w 5628110"/>
                <a:gd name="connsiteY2-342" fmla="*/ 4152355 h 4530806"/>
                <a:gd name="connsiteX3-343" fmla="*/ 1786623 w 5628110"/>
                <a:gd name="connsiteY3-344" fmla="*/ 4446269 h 4530806"/>
                <a:gd name="connsiteX4-345" fmla="*/ 5347003 w 5628110"/>
                <a:gd name="connsiteY4-346" fmla="*/ 4394022 h 4530806"/>
                <a:gd name="connsiteX5-347" fmla="*/ 5525865 w 5628110"/>
                <a:gd name="connsiteY5-348" fmla="*/ 2535826 h 4530806"/>
                <a:gd name="connsiteX6-349" fmla="*/ 5460551 w 5628110"/>
                <a:gd name="connsiteY6-350" fmla="*/ 168183 h 4530806"/>
                <a:gd name="connsiteX7-351" fmla="*/ 2390780 w 5628110"/>
                <a:gd name="connsiteY7-352" fmla="*/ 53883 h 4530806"/>
                <a:gd name="connsiteX8-353" fmla="*/ 845987 w 5628110"/>
                <a:gd name="connsiteY8-354" fmla="*/ 4897 h 4530806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</a:cxnLst>
              <a:rect l="l" t="t" r="r" b="b"/>
              <a:pathLst>
                <a:path w="5628110" h="4530806">
                  <a:moveTo>
                    <a:pt x="39466" y="896635"/>
                  </a:moveTo>
                  <a:cubicBezTo>
                    <a:pt x="-30151" y="1215042"/>
                    <a:pt x="36744" y="1372720"/>
                    <a:pt x="55794" y="1915340"/>
                  </a:cubicBezTo>
                  <a:cubicBezTo>
                    <a:pt x="74844" y="2457960"/>
                    <a:pt x="-134706" y="3730534"/>
                    <a:pt x="153766" y="4152355"/>
                  </a:cubicBezTo>
                  <a:cubicBezTo>
                    <a:pt x="442238" y="4574177"/>
                    <a:pt x="921084" y="4405991"/>
                    <a:pt x="1786623" y="4446269"/>
                  </a:cubicBezTo>
                  <a:cubicBezTo>
                    <a:pt x="2652162" y="4486547"/>
                    <a:pt x="4942512" y="4640591"/>
                    <a:pt x="5347003" y="4394022"/>
                  </a:cubicBezTo>
                  <a:cubicBezTo>
                    <a:pt x="5751494" y="4147453"/>
                    <a:pt x="5506940" y="3240133"/>
                    <a:pt x="5525865" y="2535826"/>
                  </a:cubicBezTo>
                  <a:cubicBezTo>
                    <a:pt x="5544790" y="1831520"/>
                    <a:pt x="5782574" y="438161"/>
                    <a:pt x="5460551" y="168183"/>
                  </a:cubicBezTo>
                  <a:cubicBezTo>
                    <a:pt x="5138528" y="-101795"/>
                    <a:pt x="3221955" y="81097"/>
                    <a:pt x="2390780" y="53883"/>
                  </a:cubicBezTo>
                  <a:cubicBezTo>
                    <a:pt x="1559605" y="26669"/>
                    <a:pt x="1148065" y="-14153"/>
                    <a:pt x="845987" y="4897"/>
                  </a:cubicBezTo>
                </a:path>
              </a:pathLst>
            </a:custGeom>
            <a:noFill/>
            <a:ln w="25400" cap="rnd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萝莉体 第二版" pitchFamily="2" charset="-122"/>
                <a:ea typeface="萝莉体 第二版" pitchFamily="2" charset="-122"/>
                <a:cs typeface="+mn-ea"/>
                <a:sym typeface="+mn-lt"/>
              </a:endParaRPr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996950" y="1851025"/>
              <a:ext cx="808038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rPr>
                <a:t>01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萝莉体 第二版" pitchFamily="2" charset="-122"/>
                <a:cs typeface="+mn-ea"/>
                <a:sym typeface="+mn-lt"/>
              </a:endParaRPr>
            </a:p>
          </p:txBody>
        </p:sp>
        <p:sp>
          <p:nvSpPr>
            <p:cNvPr id="126" name="矩形 125"/>
            <p:cNvSpPr/>
            <p:nvPr/>
          </p:nvSpPr>
          <p:spPr>
            <a:xfrm>
              <a:off x="1537190" y="2341641"/>
              <a:ext cx="2412203" cy="1509692"/>
            </a:xfrm>
            <a:prstGeom prst="rect">
              <a:avLst/>
            </a:prstGeom>
            <a:blipFill>
              <a:blip r:embed="rId4"/>
              <a:srcRect/>
              <a:stretch>
                <a:fillRect l="-8519" r="-5283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萝莉体 第二版" pitchFamily="2" charset="-122"/>
                <a:ea typeface="萝莉体 第二版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4389438" y="1851025"/>
            <a:ext cx="3149600" cy="2206625"/>
            <a:chOff x="4389438" y="1851025"/>
            <a:chExt cx="3149600" cy="2206625"/>
          </a:xfrm>
        </p:grpSpPr>
        <p:sp>
          <p:nvSpPr>
            <p:cNvPr id="128" name="任意多边形 127"/>
            <p:cNvSpPr/>
            <p:nvPr/>
          </p:nvSpPr>
          <p:spPr>
            <a:xfrm>
              <a:off x="4733925" y="2135188"/>
              <a:ext cx="2805113" cy="1922462"/>
            </a:xfrm>
            <a:custGeom>
              <a:avLst/>
              <a:gdLst>
                <a:gd name="connsiteX0" fmla="*/ 135734 w 5735830"/>
                <a:gd name="connsiteY0" fmla="*/ 360201 h 4633519"/>
                <a:gd name="connsiteX1" fmla="*/ 250034 w 5735830"/>
                <a:gd name="connsiteY1" fmla="*/ 1666487 h 4633519"/>
                <a:gd name="connsiteX2" fmla="*/ 201049 w 5735830"/>
                <a:gd name="connsiteY2" fmla="*/ 4262730 h 4633519"/>
                <a:gd name="connsiteX3" fmla="*/ 1376706 w 5735830"/>
                <a:gd name="connsiteY3" fmla="*/ 4475001 h 4633519"/>
                <a:gd name="connsiteX4" fmla="*/ 5344549 w 5735830"/>
                <a:gd name="connsiteY4" fmla="*/ 4491330 h 4633519"/>
                <a:gd name="connsiteX5" fmla="*/ 5360877 w 5735830"/>
                <a:gd name="connsiteY5" fmla="*/ 2613544 h 4633519"/>
                <a:gd name="connsiteX6" fmla="*/ 5507834 w 5735830"/>
                <a:gd name="connsiteY6" fmla="*/ 278558 h 4633519"/>
                <a:gd name="connsiteX7" fmla="*/ 1899220 w 5735830"/>
                <a:gd name="connsiteY7" fmla="*/ 294887 h 4633519"/>
                <a:gd name="connsiteX8" fmla="*/ 152063 w 5735830"/>
                <a:gd name="connsiteY8" fmla="*/ 972 h 4633519"/>
                <a:gd name="connsiteX9" fmla="*/ 86749 w 5735830"/>
                <a:gd name="connsiteY9" fmla="*/ 409187 h 4633519"/>
                <a:gd name="connsiteX10" fmla="*/ 135734 w 5735830"/>
                <a:gd name="connsiteY10" fmla="*/ 360201 h 4633519"/>
                <a:gd name="connsiteX0-1" fmla="*/ 92877 w 5741958"/>
                <a:gd name="connsiteY0-2" fmla="*/ 409187 h 4633519"/>
                <a:gd name="connsiteX1-3" fmla="*/ 256162 w 5741958"/>
                <a:gd name="connsiteY1-4" fmla="*/ 1666487 h 4633519"/>
                <a:gd name="connsiteX2-5" fmla="*/ 207177 w 5741958"/>
                <a:gd name="connsiteY2-6" fmla="*/ 4262730 h 4633519"/>
                <a:gd name="connsiteX3-7" fmla="*/ 1382834 w 5741958"/>
                <a:gd name="connsiteY3-8" fmla="*/ 4475001 h 4633519"/>
                <a:gd name="connsiteX4-9" fmla="*/ 5350677 w 5741958"/>
                <a:gd name="connsiteY4-10" fmla="*/ 4491330 h 4633519"/>
                <a:gd name="connsiteX5-11" fmla="*/ 5367005 w 5741958"/>
                <a:gd name="connsiteY5-12" fmla="*/ 2613544 h 4633519"/>
                <a:gd name="connsiteX6-13" fmla="*/ 5513962 w 5741958"/>
                <a:gd name="connsiteY6-14" fmla="*/ 278558 h 4633519"/>
                <a:gd name="connsiteX7-15" fmla="*/ 1905348 w 5741958"/>
                <a:gd name="connsiteY7-16" fmla="*/ 294887 h 4633519"/>
                <a:gd name="connsiteX8-17" fmla="*/ 158191 w 5741958"/>
                <a:gd name="connsiteY8-18" fmla="*/ 972 h 4633519"/>
                <a:gd name="connsiteX9-19" fmla="*/ 92877 w 5741958"/>
                <a:gd name="connsiteY9-20" fmla="*/ 409187 h 4633519"/>
                <a:gd name="connsiteX0-21" fmla="*/ 92877 w 5741958"/>
                <a:gd name="connsiteY0-22" fmla="*/ 768415 h 4633519"/>
                <a:gd name="connsiteX1-23" fmla="*/ 256162 w 5741958"/>
                <a:gd name="connsiteY1-24" fmla="*/ 1666487 h 4633519"/>
                <a:gd name="connsiteX2-25" fmla="*/ 207177 w 5741958"/>
                <a:gd name="connsiteY2-26" fmla="*/ 4262730 h 4633519"/>
                <a:gd name="connsiteX3-27" fmla="*/ 1382834 w 5741958"/>
                <a:gd name="connsiteY3-28" fmla="*/ 4475001 h 4633519"/>
                <a:gd name="connsiteX4-29" fmla="*/ 5350677 w 5741958"/>
                <a:gd name="connsiteY4-30" fmla="*/ 4491330 h 4633519"/>
                <a:gd name="connsiteX5-31" fmla="*/ 5367005 w 5741958"/>
                <a:gd name="connsiteY5-32" fmla="*/ 2613544 h 4633519"/>
                <a:gd name="connsiteX6-33" fmla="*/ 5513962 w 5741958"/>
                <a:gd name="connsiteY6-34" fmla="*/ 278558 h 4633519"/>
                <a:gd name="connsiteX7-35" fmla="*/ 1905348 w 5741958"/>
                <a:gd name="connsiteY7-36" fmla="*/ 294887 h 4633519"/>
                <a:gd name="connsiteX8-37" fmla="*/ 158191 w 5741958"/>
                <a:gd name="connsiteY8-38" fmla="*/ 972 h 4633519"/>
                <a:gd name="connsiteX9-39" fmla="*/ 92877 w 5741958"/>
                <a:gd name="connsiteY9-40" fmla="*/ 768415 h 4633519"/>
                <a:gd name="connsiteX0-41" fmla="*/ 3451 w 5652532"/>
                <a:gd name="connsiteY0-42" fmla="*/ 654617 h 4519721"/>
                <a:gd name="connsiteX1-43" fmla="*/ 166736 w 5652532"/>
                <a:gd name="connsiteY1-44" fmla="*/ 1552689 h 4519721"/>
                <a:gd name="connsiteX2-45" fmla="*/ 117751 w 5652532"/>
                <a:gd name="connsiteY2-46" fmla="*/ 4148932 h 4519721"/>
                <a:gd name="connsiteX3-47" fmla="*/ 1293408 w 5652532"/>
                <a:gd name="connsiteY3-48" fmla="*/ 4361203 h 4519721"/>
                <a:gd name="connsiteX4-49" fmla="*/ 5261251 w 5652532"/>
                <a:gd name="connsiteY4-50" fmla="*/ 4377532 h 4519721"/>
                <a:gd name="connsiteX5-51" fmla="*/ 5277579 w 5652532"/>
                <a:gd name="connsiteY5-52" fmla="*/ 2499746 h 4519721"/>
                <a:gd name="connsiteX6-53" fmla="*/ 5424536 w 5652532"/>
                <a:gd name="connsiteY6-54" fmla="*/ 164760 h 4519721"/>
                <a:gd name="connsiteX7-55" fmla="*/ 1815922 w 5652532"/>
                <a:gd name="connsiteY7-56" fmla="*/ 181089 h 4519721"/>
                <a:gd name="connsiteX8-57" fmla="*/ 346351 w 5652532"/>
                <a:gd name="connsiteY8-58" fmla="*/ 1474 h 4519721"/>
                <a:gd name="connsiteX9-59" fmla="*/ 3451 w 5652532"/>
                <a:gd name="connsiteY9-60" fmla="*/ 654617 h 4519721"/>
                <a:gd name="connsiteX0-61" fmla="*/ 3451 w 5613197"/>
                <a:gd name="connsiteY0-62" fmla="*/ 698621 h 4563725"/>
                <a:gd name="connsiteX1-63" fmla="*/ 166736 w 5613197"/>
                <a:gd name="connsiteY1-64" fmla="*/ 1596693 h 4563725"/>
                <a:gd name="connsiteX2-65" fmla="*/ 117751 w 5613197"/>
                <a:gd name="connsiteY2-66" fmla="*/ 4192936 h 4563725"/>
                <a:gd name="connsiteX3-67" fmla="*/ 1293408 w 5613197"/>
                <a:gd name="connsiteY3-68" fmla="*/ 4405207 h 4563725"/>
                <a:gd name="connsiteX4-69" fmla="*/ 5261251 w 5613197"/>
                <a:gd name="connsiteY4-70" fmla="*/ 4421536 h 4563725"/>
                <a:gd name="connsiteX5-71" fmla="*/ 5277579 w 5613197"/>
                <a:gd name="connsiteY5-72" fmla="*/ 2543750 h 4563725"/>
                <a:gd name="connsiteX6-73" fmla="*/ 5424536 w 5613197"/>
                <a:gd name="connsiteY6-74" fmla="*/ 208764 h 4563725"/>
                <a:gd name="connsiteX7-75" fmla="*/ 2354765 w 5613197"/>
                <a:gd name="connsiteY7-76" fmla="*/ 94464 h 4563725"/>
                <a:gd name="connsiteX8-77" fmla="*/ 346351 w 5613197"/>
                <a:gd name="connsiteY8-78" fmla="*/ 45478 h 4563725"/>
                <a:gd name="connsiteX9-79" fmla="*/ 3451 w 5613197"/>
                <a:gd name="connsiteY9-80" fmla="*/ 698621 h 4563725"/>
                <a:gd name="connsiteX0-81" fmla="*/ 3451 w 5554564"/>
                <a:gd name="connsiteY0-82" fmla="*/ 677467 h 4542571"/>
                <a:gd name="connsiteX1-83" fmla="*/ 166736 w 5554564"/>
                <a:gd name="connsiteY1-84" fmla="*/ 1575539 h 4542571"/>
                <a:gd name="connsiteX2-85" fmla="*/ 117751 w 5554564"/>
                <a:gd name="connsiteY2-86" fmla="*/ 4171782 h 4542571"/>
                <a:gd name="connsiteX3-87" fmla="*/ 1293408 w 5554564"/>
                <a:gd name="connsiteY3-88" fmla="*/ 4384053 h 4542571"/>
                <a:gd name="connsiteX4-89" fmla="*/ 5261251 w 5554564"/>
                <a:gd name="connsiteY4-90" fmla="*/ 4400382 h 4542571"/>
                <a:gd name="connsiteX5-91" fmla="*/ 5277579 w 5554564"/>
                <a:gd name="connsiteY5-92" fmla="*/ 2522596 h 4542571"/>
                <a:gd name="connsiteX6-93" fmla="*/ 5424536 w 5554564"/>
                <a:gd name="connsiteY6-94" fmla="*/ 187610 h 4542571"/>
                <a:gd name="connsiteX7-95" fmla="*/ 2354765 w 5554564"/>
                <a:gd name="connsiteY7-96" fmla="*/ 73310 h 4542571"/>
                <a:gd name="connsiteX8-97" fmla="*/ 346351 w 5554564"/>
                <a:gd name="connsiteY8-98" fmla="*/ 24324 h 4542571"/>
                <a:gd name="connsiteX9-99" fmla="*/ 3451 w 5554564"/>
                <a:gd name="connsiteY9-100" fmla="*/ 677467 h 4542571"/>
                <a:gd name="connsiteX0-101" fmla="*/ 3451 w 5682000"/>
                <a:gd name="connsiteY0-102" fmla="*/ 700982 h 4563669"/>
                <a:gd name="connsiteX1-103" fmla="*/ 166736 w 5682000"/>
                <a:gd name="connsiteY1-104" fmla="*/ 1599054 h 4563669"/>
                <a:gd name="connsiteX2-105" fmla="*/ 117751 w 5682000"/>
                <a:gd name="connsiteY2-106" fmla="*/ 4195297 h 4563669"/>
                <a:gd name="connsiteX3-107" fmla="*/ 1293408 w 5682000"/>
                <a:gd name="connsiteY3-108" fmla="*/ 4407568 h 4563669"/>
                <a:gd name="connsiteX4-109" fmla="*/ 5261251 w 5682000"/>
                <a:gd name="connsiteY4-110" fmla="*/ 4423897 h 4563669"/>
                <a:gd name="connsiteX5-111" fmla="*/ 5489850 w 5682000"/>
                <a:gd name="connsiteY5-112" fmla="*/ 2578768 h 4563669"/>
                <a:gd name="connsiteX6-113" fmla="*/ 5424536 w 5682000"/>
                <a:gd name="connsiteY6-114" fmla="*/ 211125 h 4563669"/>
                <a:gd name="connsiteX7-115" fmla="*/ 2354765 w 5682000"/>
                <a:gd name="connsiteY7-116" fmla="*/ 96825 h 4563669"/>
                <a:gd name="connsiteX8-117" fmla="*/ 346351 w 5682000"/>
                <a:gd name="connsiteY8-118" fmla="*/ 47839 h 4563669"/>
                <a:gd name="connsiteX9-119" fmla="*/ 3451 w 5682000"/>
                <a:gd name="connsiteY9-120" fmla="*/ 700982 h 4563669"/>
                <a:gd name="connsiteX0-121" fmla="*/ 3451 w 5687062"/>
                <a:gd name="connsiteY0-122" fmla="*/ 700982 h 4602114"/>
                <a:gd name="connsiteX1-123" fmla="*/ 166736 w 5687062"/>
                <a:gd name="connsiteY1-124" fmla="*/ 1599054 h 4602114"/>
                <a:gd name="connsiteX2-125" fmla="*/ 117751 w 5687062"/>
                <a:gd name="connsiteY2-126" fmla="*/ 4195297 h 4602114"/>
                <a:gd name="connsiteX3-127" fmla="*/ 1293408 w 5687062"/>
                <a:gd name="connsiteY3-128" fmla="*/ 4407568 h 4602114"/>
                <a:gd name="connsiteX4-129" fmla="*/ 5146951 w 5687062"/>
                <a:gd name="connsiteY4-130" fmla="*/ 4472883 h 4602114"/>
                <a:gd name="connsiteX5-131" fmla="*/ 5489850 w 5687062"/>
                <a:gd name="connsiteY5-132" fmla="*/ 2578768 h 4602114"/>
                <a:gd name="connsiteX6-133" fmla="*/ 5424536 w 5687062"/>
                <a:gd name="connsiteY6-134" fmla="*/ 211125 h 4602114"/>
                <a:gd name="connsiteX7-135" fmla="*/ 2354765 w 5687062"/>
                <a:gd name="connsiteY7-136" fmla="*/ 96825 h 4602114"/>
                <a:gd name="connsiteX8-137" fmla="*/ 346351 w 5687062"/>
                <a:gd name="connsiteY8-138" fmla="*/ 47839 h 4602114"/>
                <a:gd name="connsiteX9-139" fmla="*/ 3451 w 5687062"/>
                <a:gd name="connsiteY9-140" fmla="*/ 700982 h 4602114"/>
                <a:gd name="connsiteX0-141" fmla="*/ 3451 w 5687062"/>
                <a:gd name="connsiteY0-142" fmla="*/ 700982 h 4630183"/>
                <a:gd name="connsiteX1-143" fmla="*/ 166736 w 5687062"/>
                <a:gd name="connsiteY1-144" fmla="*/ 1599054 h 4630183"/>
                <a:gd name="connsiteX2-145" fmla="*/ 117751 w 5687062"/>
                <a:gd name="connsiteY2-146" fmla="*/ 4195297 h 4630183"/>
                <a:gd name="connsiteX3-147" fmla="*/ 1750608 w 5687062"/>
                <a:gd name="connsiteY3-148" fmla="*/ 4489211 h 4630183"/>
                <a:gd name="connsiteX4-149" fmla="*/ 5146951 w 5687062"/>
                <a:gd name="connsiteY4-150" fmla="*/ 4472883 h 4630183"/>
                <a:gd name="connsiteX5-151" fmla="*/ 5489850 w 5687062"/>
                <a:gd name="connsiteY5-152" fmla="*/ 2578768 h 4630183"/>
                <a:gd name="connsiteX6-153" fmla="*/ 5424536 w 5687062"/>
                <a:gd name="connsiteY6-154" fmla="*/ 211125 h 4630183"/>
                <a:gd name="connsiteX7-155" fmla="*/ 2354765 w 5687062"/>
                <a:gd name="connsiteY7-156" fmla="*/ 96825 h 4630183"/>
                <a:gd name="connsiteX8-157" fmla="*/ 346351 w 5687062"/>
                <a:gd name="connsiteY8-158" fmla="*/ 47839 h 4630183"/>
                <a:gd name="connsiteX9-159" fmla="*/ 3451 w 5687062"/>
                <a:gd name="connsiteY9-160" fmla="*/ 700982 h 4630183"/>
                <a:gd name="connsiteX0-161" fmla="*/ 39466 w 5723077"/>
                <a:gd name="connsiteY0-162" fmla="*/ 700982 h 4630183"/>
                <a:gd name="connsiteX1-163" fmla="*/ 55794 w 5723077"/>
                <a:gd name="connsiteY1-164" fmla="*/ 1958282 h 4630183"/>
                <a:gd name="connsiteX2-165" fmla="*/ 153766 w 5723077"/>
                <a:gd name="connsiteY2-166" fmla="*/ 4195297 h 4630183"/>
                <a:gd name="connsiteX3-167" fmla="*/ 1786623 w 5723077"/>
                <a:gd name="connsiteY3-168" fmla="*/ 4489211 h 4630183"/>
                <a:gd name="connsiteX4-169" fmla="*/ 5182966 w 5723077"/>
                <a:gd name="connsiteY4-170" fmla="*/ 4472883 h 4630183"/>
                <a:gd name="connsiteX5-171" fmla="*/ 5525865 w 5723077"/>
                <a:gd name="connsiteY5-172" fmla="*/ 2578768 h 4630183"/>
                <a:gd name="connsiteX6-173" fmla="*/ 5460551 w 5723077"/>
                <a:gd name="connsiteY6-174" fmla="*/ 211125 h 4630183"/>
                <a:gd name="connsiteX7-175" fmla="*/ 2390780 w 5723077"/>
                <a:gd name="connsiteY7-176" fmla="*/ 96825 h 4630183"/>
                <a:gd name="connsiteX8-177" fmla="*/ 382366 w 5723077"/>
                <a:gd name="connsiteY8-178" fmla="*/ 47839 h 4630183"/>
                <a:gd name="connsiteX9-179" fmla="*/ 39466 w 5723077"/>
                <a:gd name="connsiteY9-180" fmla="*/ 700982 h 4630183"/>
                <a:gd name="connsiteX0-181" fmla="*/ 39466 w 5723077"/>
                <a:gd name="connsiteY0-182" fmla="*/ 700982 h 4598647"/>
                <a:gd name="connsiteX1-183" fmla="*/ 55794 w 5723077"/>
                <a:gd name="connsiteY1-184" fmla="*/ 1958282 h 4598647"/>
                <a:gd name="connsiteX2-185" fmla="*/ 153766 w 5723077"/>
                <a:gd name="connsiteY2-186" fmla="*/ 4195297 h 4598647"/>
                <a:gd name="connsiteX3-187" fmla="*/ 1786623 w 5723077"/>
                <a:gd name="connsiteY3-188" fmla="*/ 4489211 h 4598647"/>
                <a:gd name="connsiteX4-189" fmla="*/ 5182966 w 5723077"/>
                <a:gd name="connsiteY4-190" fmla="*/ 4472883 h 4598647"/>
                <a:gd name="connsiteX5-191" fmla="*/ 5525865 w 5723077"/>
                <a:gd name="connsiteY5-192" fmla="*/ 2578768 h 4598647"/>
                <a:gd name="connsiteX6-193" fmla="*/ 5460551 w 5723077"/>
                <a:gd name="connsiteY6-194" fmla="*/ 211125 h 4598647"/>
                <a:gd name="connsiteX7-195" fmla="*/ 2390780 w 5723077"/>
                <a:gd name="connsiteY7-196" fmla="*/ 96825 h 4598647"/>
                <a:gd name="connsiteX8-197" fmla="*/ 382366 w 5723077"/>
                <a:gd name="connsiteY8-198" fmla="*/ 47839 h 4598647"/>
                <a:gd name="connsiteX9-199" fmla="*/ 39466 w 5723077"/>
                <a:gd name="connsiteY9-200" fmla="*/ 700982 h 4598647"/>
                <a:gd name="connsiteX0-201" fmla="*/ 39466 w 5716643"/>
                <a:gd name="connsiteY0-202" fmla="*/ 700982 h 4625148"/>
                <a:gd name="connsiteX1-203" fmla="*/ 55794 w 5716643"/>
                <a:gd name="connsiteY1-204" fmla="*/ 1958282 h 4625148"/>
                <a:gd name="connsiteX2-205" fmla="*/ 153766 w 5716643"/>
                <a:gd name="connsiteY2-206" fmla="*/ 4195297 h 4625148"/>
                <a:gd name="connsiteX3-207" fmla="*/ 1786623 w 5716643"/>
                <a:gd name="connsiteY3-208" fmla="*/ 4489211 h 4625148"/>
                <a:gd name="connsiteX4-209" fmla="*/ 5328776 w 5716643"/>
                <a:gd name="connsiteY4-210" fmla="*/ 4508802 h 4625148"/>
                <a:gd name="connsiteX5-211" fmla="*/ 5525865 w 5716643"/>
                <a:gd name="connsiteY5-212" fmla="*/ 2578768 h 4625148"/>
                <a:gd name="connsiteX6-213" fmla="*/ 5460551 w 5716643"/>
                <a:gd name="connsiteY6-214" fmla="*/ 211125 h 4625148"/>
                <a:gd name="connsiteX7-215" fmla="*/ 2390780 w 5716643"/>
                <a:gd name="connsiteY7-216" fmla="*/ 96825 h 4625148"/>
                <a:gd name="connsiteX8-217" fmla="*/ 382366 w 5716643"/>
                <a:gd name="connsiteY8-218" fmla="*/ 47839 h 4625148"/>
                <a:gd name="connsiteX9-219" fmla="*/ 39466 w 5716643"/>
                <a:gd name="connsiteY9-220" fmla="*/ 700982 h 4625148"/>
                <a:gd name="connsiteX0-221" fmla="*/ 39466 w 5715854"/>
                <a:gd name="connsiteY0-222" fmla="*/ 700982 h 4573748"/>
                <a:gd name="connsiteX1-223" fmla="*/ 55794 w 5715854"/>
                <a:gd name="connsiteY1-224" fmla="*/ 1958282 h 4573748"/>
                <a:gd name="connsiteX2-225" fmla="*/ 153766 w 5715854"/>
                <a:gd name="connsiteY2-226" fmla="*/ 4195297 h 4573748"/>
                <a:gd name="connsiteX3-227" fmla="*/ 1786623 w 5715854"/>
                <a:gd name="connsiteY3-228" fmla="*/ 4489211 h 4573748"/>
                <a:gd name="connsiteX4-229" fmla="*/ 5347003 w 5715854"/>
                <a:gd name="connsiteY4-230" fmla="*/ 4436964 h 4573748"/>
                <a:gd name="connsiteX5-231" fmla="*/ 5525865 w 5715854"/>
                <a:gd name="connsiteY5-232" fmla="*/ 2578768 h 4573748"/>
                <a:gd name="connsiteX6-233" fmla="*/ 5460551 w 5715854"/>
                <a:gd name="connsiteY6-234" fmla="*/ 211125 h 4573748"/>
                <a:gd name="connsiteX7-235" fmla="*/ 2390780 w 5715854"/>
                <a:gd name="connsiteY7-236" fmla="*/ 96825 h 4573748"/>
                <a:gd name="connsiteX8-237" fmla="*/ 382366 w 5715854"/>
                <a:gd name="connsiteY8-238" fmla="*/ 47839 h 4573748"/>
                <a:gd name="connsiteX9-239" fmla="*/ 39466 w 5715854"/>
                <a:gd name="connsiteY9-240" fmla="*/ 700982 h 4573748"/>
                <a:gd name="connsiteX0-241" fmla="*/ 39466 w 5628110"/>
                <a:gd name="connsiteY0-242" fmla="*/ 658040 h 4530806"/>
                <a:gd name="connsiteX1-243" fmla="*/ 55794 w 5628110"/>
                <a:gd name="connsiteY1-244" fmla="*/ 1915340 h 4530806"/>
                <a:gd name="connsiteX2-245" fmla="*/ 153766 w 5628110"/>
                <a:gd name="connsiteY2-246" fmla="*/ 4152355 h 4530806"/>
                <a:gd name="connsiteX3-247" fmla="*/ 1786623 w 5628110"/>
                <a:gd name="connsiteY3-248" fmla="*/ 4446269 h 4530806"/>
                <a:gd name="connsiteX4-249" fmla="*/ 5347003 w 5628110"/>
                <a:gd name="connsiteY4-250" fmla="*/ 4394022 h 4530806"/>
                <a:gd name="connsiteX5-251" fmla="*/ 5525865 w 5628110"/>
                <a:gd name="connsiteY5-252" fmla="*/ 2535826 h 4530806"/>
                <a:gd name="connsiteX6-253" fmla="*/ 5460551 w 5628110"/>
                <a:gd name="connsiteY6-254" fmla="*/ 168183 h 4530806"/>
                <a:gd name="connsiteX7-255" fmla="*/ 2390780 w 5628110"/>
                <a:gd name="connsiteY7-256" fmla="*/ 53883 h 4530806"/>
                <a:gd name="connsiteX8-257" fmla="*/ 382366 w 5628110"/>
                <a:gd name="connsiteY8-258" fmla="*/ 4897 h 4530806"/>
                <a:gd name="connsiteX9-259" fmla="*/ 39466 w 5628110"/>
                <a:gd name="connsiteY9-260" fmla="*/ 658040 h 4530806"/>
                <a:gd name="connsiteX0-261" fmla="*/ 39466 w 5628110"/>
                <a:gd name="connsiteY0-262" fmla="*/ 658040 h 4530806"/>
                <a:gd name="connsiteX1-263" fmla="*/ 55794 w 5628110"/>
                <a:gd name="connsiteY1-264" fmla="*/ 1915340 h 4530806"/>
                <a:gd name="connsiteX2-265" fmla="*/ 153766 w 5628110"/>
                <a:gd name="connsiteY2-266" fmla="*/ 4152355 h 4530806"/>
                <a:gd name="connsiteX3-267" fmla="*/ 1786623 w 5628110"/>
                <a:gd name="connsiteY3-268" fmla="*/ 4446269 h 4530806"/>
                <a:gd name="connsiteX4-269" fmla="*/ 5347003 w 5628110"/>
                <a:gd name="connsiteY4-270" fmla="*/ 4394022 h 4530806"/>
                <a:gd name="connsiteX5-271" fmla="*/ 5525865 w 5628110"/>
                <a:gd name="connsiteY5-272" fmla="*/ 2535826 h 4530806"/>
                <a:gd name="connsiteX6-273" fmla="*/ 5460551 w 5628110"/>
                <a:gd name="connsiteY6-274" fmla="*/ 168183 h 4530806"/>
                <a:gd name="connsiteX7-275" fmla="*/ 2390780 w 5628110"/>
                <a:gd name="connsiteY7-276" fmla="*/ 53883 h 4530806"/>
                <a:gd name="connsiteX8-277" fmla="*/ 473498 w 5628110"/>
                <a:gd name="connsiteY8-278" fmla="*/ 4897 h 4530806"/>
                <a:gd name="connsiteX9-279" fmla="*/ 39466 w 5628110"/>
                <a:gd name="connsiteY9-280" fmla="*/ 658040 h 4530806"/>
                <a:gd name="connsiteX0-281" fmla="*/ 39466 w 5628110"/>
                <a:gd name="connsiteY0-282" fmla="*/ 658040 h 4530806"/>
                <a:gd name="connsiteX1-283" fmla="*/ 55794 w 5628110"/>
                <a:gd name="connsiteY1-284" fmla="*/ 1915340 h 4530806"/>
                <a:gd name="connsiteX2-285" fmla="*/ 153766 w 5628110"/>
                <a:gd name="connsiteY2-286" fmla="*/ 4152355 h 4530806"/>
                <a:gd name="connsiteX3-287" fmla="*/ 1786623 w 5628110"/>
                <a:gd name="connsiteY3-288" fmla="*/ 4446269 h 4530806"/>
                <a:gd name="connsiteX4-289" fmla="*/ 5347003 w 5628110"/>
                <a:gd name="connsiteY4-290" fmla="*/ 4394022 h 4530806"/>
                <a:gd name="connsiteX5-291" fmla="*/ 5525865 w 5628110"/>
                <a:gd name="connsiteY5-292" fmla="*/ 2535826 h 4530806"/>
                <a:gd name="connsiteX6-293" fmla="*/ 5460551 w 5628110"/>
                <a:gd name="connsiteY6-294" fmla="*/ 168183 h 4530806"/>
                <a:gd name="connsiteX7-295" fmla="*/ 2390780 w 5628110"/>
                <a:gd name="connsiteY7-296" fmla="*/ 53883 h 4530806"/>
                <a:gd name="connsiteX8-297" fmla="*/ 473498 w 5628110"/>
                <a:gd name="connsiteY8-298" fmla="*/ 4897 h 4530806"/>
                <a:gd name="connsiteX9-299" fmla="*/ 277859 w 5628110"/>
                <a:gd name="connsiteY9-300" fmla="*/ 887092 h 4530806"/>
                <a:gd name="connsiteX0-301" fmla="*/ 39466 w 5628110"/>
                <a:gd name="connsiteY0-302" fmla="*/ 658040 h 4530806"/>
                <a:gd name="connsiteX1-303" fmla="*/ 55794 w 5628110"/>
                <a:gd name="connsiteY1-304" fmla="*/ 1915340 h 4530806"/>
                <a:gd name="connsiteX2-305" fmla="*/ 153766 w 5628110"/>
                <a:gd name="connsiteY2-306" fmla="*/ 4152355 h 4530806"/>
                <a:gd name="connsiteX3-307" fmla="*/ 1786623 w 5628110"/>
                <a:gd name="connsiteY3-308" fmla="*/ 4446269 h 4530806"/>
                <a:gd name="connsiteX4-309" fmla="*/ 5347003 w 5628110"/>
                <a:gd name="connsiteY4-310" fmla="*/ 4394022 h 4530806"/>
                <a:gd name="connsiteX5-311" fmla="*/ 5525865 w 5628110"/>
                <a:gd name="connsiteY5-312" fmla="*/ 2535826 h 4530806"/>
                <a:gd name="connsiteX6-313" fmla="*/ 5460551 w 5628110"/>
                <a:gd name="connsiteY6-314" fmla="*/ 168183 h 4530806"/>
                <a:gd name="connsiteX7-315" fmla="*/ 2390780 w 5628110"/>
                <a:gd name="connsiteY7-316" fmla="*/ 53883 h 4530806"/>
                <a:gd name="connsiteX8-317" fmla="*/ 473498 w 5628110"/>
                <a:gd name="connsiteY8-318" fmla="*/ 4897 h 4530806"/>
                <a:gd name="connsiteX0-319" fmla="*/ 39466 w 5628110"/>
                <a:gd name="connsiteY0-320" fmla="*/ 896635 h 4530806"/>
                <a:gd name="connsiteX1-321" fmla="*/ 55794 w 5628110"/>
                <a:gd name="connsiteY1-322" fmla="*/ 1915340 h 4530806"/>
                <a:gd name="connsiteX2-323" fmla="*/ 153766 w 5628110"/>
                <a:gd name="connsiteY2-324" fmla="*/ 4152355 h 4530806"/>
                <a:gd name="connsiteX3-325" fmla="*/ 1786623 w 5628110"/>
                <a:gd name="connsiteY3-326" fmla="*/ 4446269 h 4530806"/>
                <a:gd name="connsiteX4-327" fmla="*/ 5347003 w 5628110"/>
                <a:gd name="connsiteY4-328" fmla="*/ 4394022 h 4530806"/>
                <a:gd name="connsiteX5-329" fmla="*/ 5525865 w 5628110"/>
                <a:gd name="connsiteY5-330" fmla="*/ 2535826 h 4530806"/>
                <a:gd name="connsiteX6-331" fmla="*/ 5460551 w 5628110"/>
                <a:gd name="connsiteY6-332" fmla="*/ 168183 h 4530806"/>
                <a:gd name="connsiteX7-333" fmla="*/ 2390780 w 5628110"/>
                <a:gd name="connsiteY7-334" fmla="*/ 53883 h 4530806"/>
                <a:gd name="connsiteX8-335" fmla="*/ 473498 w 5628110"/>
                <a:gd name="connsiteY8-336" fmla="*/ 4897 h 4530806"/>
                <a:gd name="connsiteX0-337" fmla="*/ 39466 w 5628110"/>
                <a:gd name="connsiteY0-338" fmla="*/ 896635 h 4530806"/>
                <a:gd name="connsiteX1-339" fmla="*/ 55794 w 5628110"/>
                <a:gd name="connsiteY1-340" fmla="*/ 1915340 h 4530806"/>
                <a:gd name="connsiteX2-341" fmla="*/ 153766 w 5628110"/>
                <a:gd name="connsiteY2-342" fmla="*/ 4152355 h 4530806"/>
                <a:gd name="connsiteX3-343" fmla="*/ 1786623 w 5628110"/>
                <a:gd name="connsiteY3-344" fmla="*/ 4446269 h 4530806"/>
                <a:gd name="connsiteX4-345" fmla="*/ 5347003 w 5628110"/>
                <a:gd name="connsiteY4-346" fmla="*/ 4394022 h 4530806"/>
                <a:gd name="connsiteX5-347" fmla="*/ 5525865 w 5628110"/>
                <a:gd name="connsiteY5-348" fmla="*/ 2535826 h 4530806"/>
                <a:gd name="connsiteX6-349" fmla="*/ 5460551 w 5628110"/>
                <a:gd name="connsiteY6-350" fmla="*/ 168183 h 4530806"/>
                <a:gd name="connsiteX7-351" fmla="*/ 2390780 w 5628110"/>
                <a:gd name="connsiteY7-352" fmla="*/ 53883 h 4530806"/>
                <a:gd name="connsiteX8-353" fmla="*/ 845987 w 5628110"/>
                <a:gd name="connsiteY8-354" fmla="*/ 4897 h 4530806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</a:cxnLst>
              <a:rect l="l" t="t" r="r" b="b"/>
              <a:pathLst>
                <a:path w="5628110" h="4530806">
                  <a:moveTo>
                    <a:pt x="39466" y="896635"/>
                  </a:moveTo>
                  <a:cubicBezTo>
                    <a:pt x="-30151" y="1215042"/>
                    <a:pt x="36744" y="1372720"/>
                    <a:pt x="55794" y="1915340"/>
                  </a:cubicBezTo>
                  <a:cubicBezTo>
                    <a:pt x="74844" y="2457960"/>
                    <a:pt x="-134706" y="3730534"/>
                    <a:pt x="153766" y="4152355"/>
                  </a:cubicBezTo>
                  <a:cubicBezTo>
                    <a:pt x="442238" y="4574177"/>
                    <a:pt x="921084" y="4405991"/>
                    <a:pt x="1786623" y="4446269"/>
                  </a:cubicBezTo>
                  <a:cubicBezTo>
                    <a:pt x="2652162" y="4486547"/>
                    <a:pt x="4942512" y="4640591"/>
                    <a:pt x="5347003" y="4394022"/>
                  </a:cubicBezTo>
                  <a:cubicBezTo>
                    <a:pt x="5751494" y="4147453"/>
                    <a:pt x="5506940" y="3240133"/>
                    <a:pt x="5525865" y="2535826"/>
                  </a:cubicBezTo>
                  <a:cubicBezTo>
                    <a:pt x="5544790" y="1831520"/>
                    <a:pt x="5782574" y="438161"/>
                    <a:pt x="5460551" y="168183"/>
                  </a:cubicBezTo>
                  <a:cubicBezTo>
                    <a:pt x="5138528" y="-101795"/>
                    <a:pt x="3221955" y="81097"/>
                    <a:pt x="2390780" y="53883"/>
                  </a:cubicBezTo>
                  <a:cubicBezTo>
                    <a:pt x="1559605" y="26669"/>
                    <a:pt x="1148065" y="-14153"/>
                    <a:pt x="845987" y="4897"/>
                  </a:cubicBezTo>
                </a:path>
              </a:pathLst>
            </a:custGeom>
            <a:noFill/>
            <a:ln w="25400" cap="rnd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萝莉体 第二版" pitchFamily="2" charset="-122"/>
                <a:ea typeface="萝莉体 第二版" pitchFamily="2" charset="-122"/>
                <a:cs typeface="+mn-ea"/>
                <a:sym typeface="+mn-lt"/>
              </a:endParaRPr>
            </a:p>
          </p:txBody>
        </p:sp>
        <p:sp>
          <p:nvSpPr>
            <p:cNvPr id="129" name="文本框 128"/>
            <p:cNvSpPr txBox="1"/>
            <p:nvPr/>
          </p:nvSpPr>
          <p:spPr>
            <a:xfrm>
              <a:off x="4389438" y="1851025"/>
              <a:ext cx="808037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rPr>
                <a:t>02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萝莉体 第二版" pitchFamily="2" charset="-122"/>
                <a:cs typeface="+mn-ea"/>
                <a:sym typeface="+mn-lt"/>
              </a:endParaRPr>
            </a:p>
          </p:txBody>
        </p:sp>
        <p:sp>
          <p:nvSpPr>
            <p:cNvPr id="130" name="矩形 129"/>
            <p:cNvSpPr/>
            <p:nvPr/>
          </p:nvSpPr>
          <p:spPr>
            <a:xfrm>
              <a:off x="4941050" y="2337474"/>
              <a:ext cx="2390135" cy="1513859"/>
            </a:xfrm>
            <a:prstGeom prst="rect">
              <a:avLst/>
            </a:prstGeom>
            <a:blipFill>
              <a:blip r:embed="rId5"/>
              <a:srcRect/>
              <a:stretch>
                <a:fillRect l="-1517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萝莉体 第二版" pitchFamily="2" charset="-122"/>
                <a:ea typeface="萝莉体 第二版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7781925" y="1851025"/>
            <a:ext cx="3149600" cy="2206625"/>
            <a:chOff x="7781925" y="1851025"/>
            <a:chExt cx="3149600" cy="2206625"/>
          </a:xfrm>
        </p:grpSpPr>
        <p:sp>
          <p:nvSpPr>
            <p:cNvPr id="132" name="任意多边形 131"/>
            <p:cNvSpPr/>
            <p:nvPr/>
          </p:nvSpPr>
          <p:spPr>
            <a:xfrm>
              <a:off x="8126413" y="2135188"/>
              <a:ext cx="2805112" cy="1922462"/>
            </a:xfrm>
            <a:custGeom>
              <a:avLst/>
              <a:gdLst>
                <a:gd name="connsiteX0" fmla="*/ 135734 w 5735830"/>
                <a:gd name="connsiteY0" fmla="*/ 360201 h 4633519"/>
                <a:gd name="connsiteX1" fmla="*/ 250034 w 5735830"/>
                <a:gd name="connsiteY1" fmla="*/ 1666487 h 4633519"/>
                <a:gd name="connsiteX2" fmla="*/ 201049 w 5735830"/>
                <a:gd name="connsiteY2" fmla="*/ 4262730 h 4633519"/>
                <a:gd name="connsiteX3" fmla="*/ 1376706 w 5735830"/>
                <a:gd name="connsiteY3" fmla="*/ 4475001 h 4633519"/>
                <a:gd name="connsiteX4" fmla="*/ 5344549 w 5735830"/>
                <a:gd name="connsiteY4" fmla="*/ 4491330 h 4633519"/>
                <a:gd name="connsiteX5" fmla="*/ 5360877 w 5735830"/>
                <a:gd name="connsiteY5" fmla="*/ 2613544 h 4633519"/>
                <a:gd name="connsiteX6" fmla="*/ 5507834 w 5735830"/>
                <a:gd name="connsiteY6" fmla="*/ 278558 h 4633519"/>
                <a:gd name="connsiteX7" fmla="*/ 1899220 w 5735830"/>
                <a:gd name="connsiteY7" fmla="*/ 294887 h 4633519"/>
                <a:gd name="connsiteX8" fmla="*/ 152063 w 5735830"/>
                <a:gd name="connsiteY8" fmla="*/ 972 h 4633519"/>
                <a:gd name="connsiteX9" fmla="*/ 86749 w 5735830"/>
                <a:gd name="connsiteY9" fmla="*/ 409187 h 4633519"/>
                <a:gd name="connsiteX10" fmla="*/ 135734 w 5735830"/>
                <a:gd name="connsiteY10" fmla="*/ 360201 h 4633519"/>
                <a:gd name="connsiteX0-1" fmla="*/ 92877 w 5741958"/>
                <a:gd name="connsiteY0-2" fmla="*/ 409187 h 4633519"/>
                <a:gd name="connsiteX1-3" fmla="*/ 256162 w 5741958"/>
                <a:gd name="connsiteY1-4" fmla="*/ 1666487 h 4633519"/>
                <a:gd name="connsiteX2-5" fmla="*/ 207177 w 5741958"/>
                <a:gd name="connsiteY2-6" fmla="*/ 4262730 h 4633519"/>
                <a:gd name="connsiteX3-7" fmla="*/ 1382834 w 5741958"/>
                <a:gd name="connsiteY3-8" fmla="*/ 4475001 h 4633519"/>
                <a:gd name="connsiteX4-9" fmla="*/ 5350677 w 5741958"/>
                <a:gd name="connsiteY4-10" fmla="*/ 4491330 h 4633519"/>
                <a:gd name="connsiteX5-11" fmla="*/ 5367005 w 5741958"/>
                <a:gd name="connsiteY5-12" fmla="*/ 2613544 h 4633519"/>
                <a:gd name="connsiteX6-13" fmla="*/ 5513962 w 5741958"/>
                <a:gd name="connsiteY6-14" fmla="*/ 278558 h 4633519"/>
                <a:gd name="connsiteX7-15" fmla="*/ 1905348 w 5741958"/>
                <a:gd name="connsiteY7-16" fmla="*/ 294887 h 4633519"/>
                <a:gd name="connsiteX8-17" fmla="*/ 158191 w 5741958"/>
                <a:gd name="connsiteY8-18" fmla="*/ 972 h 4633519"/>
                <a:gd name="connsiteX9-19" fmla="*/ 92877 w 5741958"/>
                <a:gd name="connsiteY9-20" fmla="*/ 409187 h 4633519"/>
                <a:gd name="connsiteX0-21" fmla="*/ 92877 w 5741958"/>
                <a:gd name="connsiteY0-22" fmla="*/ 768415 h 4633519"/>
                <a:gd name="connsiteX1-23" fmla="*/ 256162 w 5741958"/>
                <a:gd name="connsiteY1-24" fmla="*/ 1666487 h 4633519"/>
                <a:gd name="connsiteX2-25" fmla="*/ 207177 w 5741958"/>
                <a:gd name="connsiteY2-26" fmla="*/ 4262730 h 4633519"/>
                <a:gd name="connsiteX3-27" fmla="*/ 1382834 w 5741958"/>
                <a:gd name="connsiteY3-28" fmla="*/ 4475001 h 4633519"/>
                <a:gd name="connsiteX4-29" fmla="*/ 5350677 w 5741958"/>
                <a:gd name="connsiteY4-30" fmla="*/ 4491330 h 4633519"/>
                <a:gd name="connsiteX5-31" fmla="*/ 5367005 w 5741958"/>
                <a:gd name="connsiteY5-32" fmla="*/ 2613544 h 4633519"/>
                <a:gd name="connsiteX6-33" fmla="*/ 5513962 w 5741958"/>
                <a:gd name="connsiteY6-34" fmla="*/ 278558 h 4633519"/>
                <a:gd name="connsiteX7-35" fmla="*/ 1905348 w 5741958"/>
                <a:gd name="connsiteY7-36" fmla="*/ 294887 h 4633519"/>
                <a:gd name="connsiteX8-37" fmla="*/ 158191 w 5741958"/>
                <a:gd name="connsiteY8-38" fmla="*/ 972 h 4633519"/>
                <a:gd name="connsiteX9-39" fmla="*/ 92877 w 5741958"/>
                <a:gd name="connsiteY9-40" fmla="*/ 768415 h 4633519"/>
                <a:gd name="connsiteX0-41" fmla="*/ 3451 w 5652532"/>
                <a:gd name="connsiteY0-42" fmla="*/ 654617 h 4519721"/>
                <a:gd name="connsiteX1-43" fmla="*/ 166736 w 5652532"/>
                <a:gd name="connsiteY1-44" fmla="*/ 1552689 h 4519721"/>
                <a:gd name="connsiteX2-45" fmla="*/ 117751 w 5652532"/>
                <a:gd name="connsiteY2-46" fmla="*/ 4148932 h 4519721"/>
                <a:gd name="connsiteX3-47" fmla="*/ 1293408 w 5652532"/>
                <a:gd name="connsiteY3-48" fmla="*/ 4361203 h 4519721"/>
                <a:gd name="connsiteX4-49" fmla="*/ 5261251 w 5652532"/>
                <a:gd name="connsiteY4-50" fmla="*/ 4377532 h 4519721"/>
                <a:gd name="connsiteX5-51" fmla="*/ 5277579 w 5652532"/>
                <a:gd name="connsiteY5-52" fmla="*/ 2499746 h 4519721"/>
                <a:gd name="connsiteX6-53" fmla="*/ 5424536 w 5652532"/>
                <a:gd name="connsiteY6-54" fmla="*/ 164760 h 4519721"/>
                <a:gd name="connsiteX7-55" fmla="*/ 1815922 w 5652532"/>
                <a:gd name="connsiteY7-56" fmla="*/ 181089 h 4519721"/>
                <a:gd name="connsiteX8-57" fmla="*/ 346351 w 5652532"/>
                <a:gd name="connsiteY8-58" fmla="*/ 1474 h 4519721"/>
                <a:gd name="connsiteX9-59" fmla="*/ 3451 w 5652532"/>
                <a:gd name="connsiteY9-60" fmla="*/ 654617 h 4519721"/>
                <a:gd name="connsiteX0-61" fmla="*/ 3451 w 5613197"/>
                <a:gd name="connsiteY0-62" fmla="*/ 698621 h 4563725"/>
                <a:gd name="connsiteX1-63" fmla="*/ 166736 w 5613197"/>
                <a:gd name="connsiteY1-64" fmla="*/ 1596693 h 4563725"/>
                <a:gd name="connsiteX2-65" fmla="*/ 117751 w 5613197"/>
                <a:gd name="connsiteY2-66" fmla="*/ 4192936 h 4563725"/>
                <a:gd name="connsiteX3-67" fmla="*/ 1293408 w 5613197"/>
                <a:gd name="connsiteY3-68" fmla="*/ 4405207 h 4563725"/>
                <a:gd name="connsiteX4-69" fmla="*/ 5261251 w 5613197"/>
                <a:gd name="connsiteY4-70" fmla="*/ 4421536 h 4563725"/>
                <a:gd name="connsiteX5-71" fmla="*/ 5277579 w 5613197"/>
                <a:gd name="connsiteY5-72" fmla="*/ 2543750 h 4563725"/>
                <a:gd name="connsiteX6-73" fmla="*/ 5424536 w 5613197"/>
                <a:gd name="connsiteY6-74" fmla="*/ 208764 h 4563725"/>
                <a:gd name="connsiteX7-75" fmla="*/ 2354765 w 5613197"/>
                <a:gd name="connsiteY7-76" fmla="*/ 94464 h 4563725"/>
                <a:gd name="connsiteX8-77" fmla="*/ 346351 w 5613197"/>
                <a:gd name="connsiteY8-78" fmla="*/ 45478 h 4563725"/>
                <a:gd name="connsiteX9-79" fmla="*/ 3451 w 5613197"/>
                <a:gd name="connsiteY9-80" fmla="*/ 698621 h 4563725"/>
                <a:gd name="connsiteX0-81" fmla="*/ 3451 w 5554564"/>
                <a:gd name="connsiteY0-82" fmla="*/ 677467 h 4542571"/>
                <a:gd name="connsiteX1-83" fmla="*/ 166736 w 5554564"/>
                <a:gd name="connsiteY1-84" fmla="*/ 1575539 h 4542571"/>
                <a:gd name="connsiteX2-85" fmla="*/ 117751 w 5554564"/>
                <a:gd name="connsiteY2-86" fmla="*/ 4171782 h 4542571"/>
                <a:gd name="connsiteX3-87" fmla="*/ 1293408 w 5554564"/>
                <a:gd name="connsiteY3-88" fmla="*/ 4384053 h 4542571"/>
                <a:gd name="connsiteX4-89" fmla="*/ 5261251 w 5554564"/>
                <a:gd name="connsiteY4-90" fmla="*/ 4400382 h 4542571"/>
                <a:gd name="connsiteX5-91" fmla="*/ 5277579 w 5554564"/>
                <a:gd name="connsiteY5-92" fmla="*/ 2522596 h 4542571"/>
                <a:gd name="connsiteX6-93" fmla="*/ 5424536 w 5554564"/>
                <a:gd name="connsiteY6-94" fmla="*/ 187610 h 4542571"/>
                <a:gd name="connsiteX7-95" fmla="*/ 2354765 w 5554564"/>
                <a:gd name="connsiteY7-96" fmla="*/ 73310 h 4542571"/>
                <a:gd name="connsiteX8-97" fmla="*/ 346351 w 5554564"/>
                <a:gd name="connsiteY8-98" fmla="*/ 24324 h 4542571"/>
                <a:gd name="connsiteX9-99" fmla="*/ 3451 w 5554564"/>
                <a:gd name="connsiteY9-100" fmla="*/ 677467 h 4542571"/>
                <a:gd name="connsiteX0-101" fmla="*/ 3451 w 5682000"/>
                <a:gd name="connsiteY0-102" fmla="*/ 700982 h 4563669"/>
                <a:gd name="connsiteX1-103" fmla="*/ 166736 w 5682000"/>
                <a:gd name="connsiteY1-104" fmla="*/ 1599054 h 4563669"/>
                <a:gd name="connsiteX2-105" fmla="*/ 117751 w 5682000"/>
                <a:gd name="connsiteY2-106" fmla="*/ 4195297 h 4563669"/>
                <a:gd name="connsiteX3-107" fmla="*/ 1293408 w 5682000"/>
                <a:gd name="connsiteY3-108" fmla="*/ 4407568 h 4563669"/>
                <a:gd name="connsiteX4-109" fmla="*/ 5261251 w 5682000"/>
                <a:gd name="connsiteY4-110" fmla="*/ 4423897 h 4563669"/>
                <a:gd name="connsiteX5-111" fmla="*/ 5489850 w 5682000"/>
                <a:gd name="connsiteY5-112" fmla="*/ 2578768 h 4563669"/>
                <a:gd name="connsiteX6-113" fmla="*/ 5424536 w 5682000"/>
                <a:gd name="connsiteY6-114" fmla="*/ 211125 h 4563669"/>
                <a:gd name="connsiteX7-115" fmla="*/ 2354765 w 5682000"/>
                <a:gd name="connsiteY7-116" fmla="*/ 96825 h 4563669"/>
                <a:gd name="connsiteX8-117" fmla="*/ 346351 w 5682000"/>
                <a:gd name="connsiteY8-118" fmla="*/ 47839 h 4563669"/>
                <a:gd name="connsiteX9-119" fmla="*/ 3451 w 5682000"/>
                <a:gd name="connsiteY9-120" fmla="*/ 700982 h 4563669"/>
                <a:gd name="connsiteX0-121" fmla="*/ 3451 w 5687062"/>
                <a:gd name="connsiteY0-122" fmla="*/ 700982 h 4602114"/>
                <a:gd name="connsiteX1-123" fmla="*/ 166736 w 5687062"/>
                <a:gd name="connsiteY1-124" fmla="*/ 1599054 h 4602114"/>
                <a:gd name="connsiteX2-125" fmla="*/ 117751 w 5687062"/>
                <a:gd name="connsiteY2-126" fmla="*/ 4195297 h 4602114"/>
                <a:gd name="connsiteX3-127" fmla="*/ 1293408 w 5687062"/>
                <a:gd name="connsiteY3-128" fmla="*/ 4407568 h 4602114"/>
                <a:gd name="connsiteX4-129" fmla="*/ 5146951 w 5687062"/>
                <a:gd name="connsiteY4-130" fmla="*/ 4472883 h 4602114"/>
                <a:gd name="connsiteX5-131" fmla="*/ 5489850 w 5687062"/>
                <a:gd name="connsiteY5-132" fmla="*/ 2578768 h 4602114"/>
                <a:gd name="connsiteX6-133" fmla="*/ 5424536 w 5687062"/>
                <a:gd name="connsiteY6-134" fmla="*/ 211125 h 4602114"/>
                <a:gd name="connsiteX7-135" fmla="*/ 2354765 w 5687062"/>
                <a:gd name="connsiteY7-136" fmla="*/ 96825 h 4602114"/>
                <a:gd name="connsiteX8-137" fmla="*/ 346351 w 5687062"/>
                <a:gd name="connsiteY8-138" fmla="*/ 47839 h 4602114"/>
                <a:gd name="connsiteX9-139" fmla="*/ 3451 w 5687062"/>
                <a:gd name="connsiteY9-140" fmla="*/ 700982 h 4602114"/>
                <a:gd name="connsiteX0-141" fmla="*/ 3451 w 5687062"/>
                <a:gd name="connsiteY0-142" fmla="*/ 700982 h 4630183"/>
                <a:gd name="connsiteX1-143" fmla="*/ 166736 w 5687062"/>
                <a:gd name="connsiteY1-144" fmla="*/ 1599054 h 4630183"/>
                <a:gd name="connsiteX2-145" fmla="*/ 117751 w 5687062"/>
                <a:gd name="connsiteY2-146" fmla="*/ 4195297 h 4630183"/>
                <a:gd name="connsiteX3-147" fmla="*/ 1750608 w 5687062"/>
                <a:gd name="connsiteY3-148" fmla="*/ 4489211 h 4630183"/>
                <a:gd name="connsiteX4-149" fmla="*/ 5146951 w 5687062"/>
                <a:gd name="connsiteY4-150" fmla="*/ 4472883 h 4630183"/>
                <a:gd name="connsiteX5-151" fmla="*/ 5489850 w 5687062"/>
                <a:gd name="connsiteY5-152" fmla="*/ 2578768 h 4630183"/>
                <a:gd name="connsiteX6-153" fmla="*/ 5424536 w 5687062"/>
                <a:gd name="connsiteY6-154" fmla="*/ 211125 h 4630183"/>
                <a:gd name="connsiteX7-155" fmla="*/ 2354765 w 5687062"/>
                <a:gd name="connsiteY7-156" fmla="*/ 96825 h 4630183"/>
                <a:gd name="connsiteX8-157" fmla="*/ 346351 w 5687062"/>
                <a:gd name="connsiteY8-158" fmla="*/ 47839 h 4630183"/>
                <a:gd name="connsiteX9-159" fmla="*/ 3451 w 5687062"/>
                <a:gd name="connsiteY9-160" fmla="*/ 700982 h 4630183"/>
                <a:gd name="connsiteX0-161" fmla="*/ 39466 w 5723077"/>
                <a:gd name="connsiteY0-162" fmla="*/ 700982 h 4630183"/>
                <a:gd name="connsiteX1-163" fmla="*/ 55794 w 5723077"/>
                <a:gd name="connsiteY1-164" fmla="*/ 1958282 h 4630183"/>
                <a:gd name="connsiteX2-165" fmla="*/ 153766 w 5723077"/>
                <a:gd name="connsiteY2-166" fmla="*/ 4195297 h 4630183"/>
                <a:gd name="connsiteX3-167" fmla="*/ 1786623 w 5723077"/>
                <a:gd name="connsiteY3-168" fmla="*/ 4489211 h 4630183"/>
                <a:gd name="connsiteX4-169" fmla="*/ 5182966 w 5723077"/>
                <a:gd name="connsiteY4-170" fmla="*/ 4472883 h 4630183"/>
                <a:gd name="connsiteX5-171" fmla="*/ 5525865 w 5723077"/>
                <a:gd name="connsiteY5-172" fmla="*/ 2578768 h 4630183"/>
                <a:gd name="connsiteX6-173" fmla="*/ 5460551 w 5723077"/>
                <a:gd name="connsiteY6-174" fmla="*/ 211125 h 4630183"/>
                <a:gd name="connsiteX7-175" fmla="*/ 2390780 w 5723077"/>
                <a:gd name="connsiteY7-176" fmla="*/ 96825 h 4630183"/>
                <a:gd name="connsiteX8-177" fmla="*/ 382366 w 5723077"/>
                <a:gd name="connsiteY8-178" fmla="*/ 47839 h 4630183"/>
                <a:gd name="connsiteX9-179" fmla="*/ 39466 w 5723077"/>
                <a:gd name="connsiteY9-180" fmla="*/ 700982 h 4630183"/>
                <a:gd name="connsiteX0-181" fmla="*/ 39466 w 5723077"/>
                <a:gd name="connsiteY0-182" fmla="*/ 700982 h 4598647"/>
                <a:gd name="connsiteX1-183" fmla="*/ 55794 w 5723077"/>
                <a:gd name="connsiteY1-184" fmla="*/ 1958282 h 4598647"/>
                <a:gd name="connsiteX2-185" fmla="*/ 153766 w 5723077"/>
                <a:gd name="connsiteY2-186" fmla="*/ 4195297 h 4598647"/>
                <a:gd name="connsiteX3-187" fmla="*/ 1786623 w 5723077"/>
                <a:gd name="connsiteY3-188" fmla="*/ 4489211 h 4598647"/>
                <a:gd name="connsiteX4-189" fmla="*/ 5182966 w 5723077"/>
                <a:gd name="connsiteY4-190" fmla="*/ 4472883 h 4598647"/>
                <a:gd name="connsiteX5-191" fmla="*/ 5525865 w 5723077"/>
                <a:gd name="connsiteY5-192" fmla="*/ 2578768 h 4598647"/>
                <a:gd name="connsiteX6-193" fmla="*/ 5460551 w 5723077"/>
                <a:gd name="connsiteY6-194" fmla="*/ 211125 h 4598647"/>
                <a:gd name="connsiteX7-195" fmla="*/ 2390780 w 5723077"/>
                <a:gd name="connsiteY7-196" fmla="*/ 96825 h 4598647"/>
                <a:gd name="connsiteX8-197" fmla="*/ 382366 w 5723077"/>
                <a:gd name="connsiteY8-198" fmla="*/ 47839 h 4598647"/>
                <a:gd name="connsiteX9-199" fmla="*/ 39466 w 5723077"/>
                <a:gd name="connsiteY9-200" fmla="*/ 700982 h 4598647"/>
                <a:gd name="connsiteX0-201" fmla="*/ 39466 w 5716643"/>
                <a:gd name="connsiteY0-202" fmla="*/ 700982 h 4625148"/>
                <a:gd name="connsiteX1-203" fmla="*/ 55794 w 5716643"/>
                <a:gd name="connsiteY1-204" fmla="*/ 1958282 h 4625148"/>
                <a:gd name="connsiteX2-205" fmla="*/ 153766 w 5716643"/>
                <a:gd name="connsiteY2-206" fmla="*/ 4195297 h 4625148"/>
                <a:gd name="connsiteX3-207" fmla="*/ 1786623 w 5716643"/>
                <a:gd name="connsiteY3-208" fmla="*/ 4489211 h 4625148"/>
                <a:gd name="connsiteX4-209" fmla="*/ 5328776 w 5716643"/>
                <a:gd name="connsiteY4-210" fmla="*/ 4508802 h 4625148"/>
                <a:gd name="connsiteX5-211" fmla="*/ 5525865 w 5716643"/>
                <a:gd name="connsiteY5-212" fmla="*/ 2578768 h 4625148"/>
                <a:gd name="connsiteX6-213" fmla="*/ 5460551 w 5716643"/>
                <a:gd name="connsiteY6-214" fmla="*/ 211125 h 4625148"/>
                <a:gd name="connsiteX7-215" fmla="*/ 2390780 w 5716643"/>
                <a:gd name="connsiteY7-216" fmla="*/ 96825 h 4625148"/>
                <a:gd name="connsiteX8-217" fmla="*/ 382366 w 5716643"/>
                <a:gd name="connsiteY8-218" fmla="*/ 47839 h 4625148"/>
                <a:gd name="connsiteX9-219" fmla="*/ 39466 w 5716643"/>
                <a:gd name="connsiteY9-220" fmla="*/ 700982 h 4625148"/>
                <a:gd name="connsiteX0-221" fmla="*/ 39466 w 5715854"/>
                <a:gd name="connsiteY0-222" fmla="*/ 700982 h 4573748"/>
                <a:gd name="connsiteX1-223" fmla="*/ 55794 w 5715854"/>
                <a:gd name="connsiteY1-224" fmla="*/ 1958282 h 4573748"/>
                <a:gd name="connsiteX2-225" fmla="*/ 153766 w 5715854"/>
                <a:gd name="connsiteY2-226" fmla="*/ 4195297 h 4573748"/>
                <a:gd name="connsiteX3-227" fmla="*/ 1786623 w 5715854"/>
                <a:gd name="connsiteY3-228" fmla="*/ 4489211 h 4573748"/>
                <a:gd name="connsiteX4-229" fmla="*/ 5347003 w 5715854"/>
                <a:gd name="connsiteY4-230" fmla="*/ 4436964 h 4573748"/>
                <a:gd name="connsiteX5-231" fmla="*/ 5525865 w 5715854"/>
                <a:gd name="connsiteY5-232" fmla="*/ 2578768 h 4573748"/>
                <a:gd name="connsiteX6-233" fmla="*/ 5460551 w 5715854"/>
                <a:gd name="connsiteY6-234" fmla="*/ 211125 h 4573748"/>
                <a:gd name="connsiteX7-235" fmla="*/ 2390780 w 5715854"/>
                <a:gd name="connsiteY7-236" fmla="*/ 96825 h 4573748"/>
                <a:gd name="connsiteX8-237" fmla="*/ 382366 w 5715854"/>
                <a:gd name="connsiteY8-238" fmla="*/ 47839 h 4573748"/>
                <a:gd name="connsiteX9-239" fmla="*/ 39466 w 5715854"/>
                <a:gd name="connsiteY9-240" fmla="*/ 700982 h 4573748"/>
                <a:gd name="connsiteX0-241" fmla="*/ 39466 w 5628110"/>
                <a:gd name="connsiteY0-242" fmla="*/ 658040 h 4530806"/>
                <a:gd name="connsiteX1-243" fmla="*/ 55794 w 5628110"/>
                <a:gd name="connsiteY1-244" fmla="*/ 1915340 h 4530806"/>
                <a:gd name="connsiteX2-245" fmla="*/ 153766 w 5628110"/>
                <a:gd name="connsiteY2-246" fmla="*/ 4152355 h 4530806"/>
                <a:gd name="connsiteX3-247" fmla="*/ 1786623 w 5628110"/>
                <a:gd name="connsiteY3-248" fmla="*/ 4446269 h 4530806"/>
                <a:gd name="connsiteX4-249" fmla="*/ 5347003 w 5628110"/>
                <a:gd name="connsiteY4-250" fmla="*/ 4394022 h 4530806"/>
                <a:gd name="connsiteX5-251" fmla="*/ 5525865 w 5628110"/>
                <a:gd name="connsiteY5-252" fmla="*/ 2535826 h 4530806"/>
                <a:gd name="connsiteX6-253" fmla="*/ 5460551 w 5628110"/>
                <a:gd name="connsiteY6-254" fmla="*/ 168183 h 4530806"/>
                <a:gd name="connsiteX7-255" fmla="*/ 2390780 w 5628110"/>
                <a:gd name="connsiteY7-256" fmla="*/ 53883 h 4530806"/>
                <a:gd name="connsiteX8-257" fmla="*/ 382366 w 5628110"/>
                <a:gd name="connsiteY8-258" fmla="*/ 4897 h 4530806"/>
                <a:gd name="connsiteX9-259" fmla="*/ 39466 w 5628110"/>
                <a:gd name="connsiteY9-260" fmla="*/ 658040 h 4530806"/>
                <a:gd name="connsiteX0-261" fmla="*/ 39466 w 5628110"/>
                <a:gd name="connsiteY0-262" fmla="*/ 658040 h 4530806"/>
                <a:gd name="connsiteX1-263" fmla="*/ 55794 w 5628110"/>
                <a:gd name="connsiteY1-264" fmla="*/ 1915340 h 4530806"/>
                <a:gd name="connsiteX2-265" fmla="*/ 153766 w 5628110"/>
                <a:gd name="connsiteY2-266" fmla="*/ 4152355 h 4530806"/>
                <a:gd name="connsiteX3-267" fmla="*/ 1786623 w 5628110"/>
                <a:gd name="connsiteY3-268" fmla="*/ 4446269 h 4530806"/>
                <a:gd name="connsiteX4-269" fmla="*/ 5347003 w 5628110"/>
                <a:gd name="connsiteY4-270" fmla="*/ 4394022 h 4530806"/>
                <a:gd name="connsiteX5-271" fmla="*/ 5525865 w 5628110"/>
                <a:gd name="connsiteY5-272" fmla="*/ 2535826 h 4530806"/>
                <a:gd name="connsiteX6-273" fmla="*/ 5460551 w 5628110"/>
                <a:gd name="connsiteY6-274" fmla="*/ 168183 h 4530806"/>
                <a:gd name="connsiteX7-275" fmla="*/ 2390780 w 5628110"/>
                <a:gd name="connsiteY7-276" fmla="*/ 53883 h 4530806"/>
                <a:gd name="connsiteX8-277" fmla="*/ 473498 w 5628110"/>
                <a:gd name="connsiteY8-278" fmla="*/ 4897 h 4530806"/>
                <a:gd name="connsiteX9-279" fmla="*/ 39466 w 5628110"/>
                <a:gd name="connsiteY9-280" fmla="*/ 658040 h 4530806"/>
                <a:gd name="connsiteX0-281" fmla="*/ 39466 w 5628110"/>
                <a:gd name="connsiteY0-282" fmla="*/ 658040 h 4530806"/>
                <a:gd name="connsiteX1-283" fmla="*/ 55794 w 5628110"/>
                <a:gd name="connsiteY1-284" fmla="*/ 1915340 h 4530806"/>
                <a:gd name="connsiteX2-285" fmla="*/ 153766 w 5628110"/>
                <a:gd name="connsiteY2-286" fmla="*/ 4152355 h 4530806"/>
                <a:gd name="connsiteX3-287" fmla="*/ 1786623 w 5628110"/>
                <a:gd name="connsiteY3-288" fmla="*/ 4446269 h 4530806"/>
                <a:gd name="connsiteX4-289" fmla="*/ 5347003 w 5628110"/>
                <a:gd name="connsiteY4-290" fmla="*/ 4394022 h 4530806"/>
                <a:gd name="connsiteX5-291" fmla="*/ 5525865 w 5628110"/>
                <a:gd name="connsiteY5-292" fmla="*/ 2535826 h 4530806"/>
                <a:gd name="connsiteX6-293" fmla="*/ 5460551 w 5628110"/>
                <a:gd name="connsiteY6-294" fmla="*/ 168183 h 4530806"/>
                <a:gd name="connsiteX7-295" fmla="*/ 2390780 w 5628110"/>
                <a:gd name="connsiteY7-296" fmla="*/ 53883 h 4530806"/>
                <a:gd name="connsiteX8-297" fmla="*/ 473498 w 5628110"/>
                <a:gd name="connsiteY8-298" fmla="*/ 4897 h 4530806"/>
                <a:gd name="connsiteX9-299" fmla="*/ 277859 w 5628110"/>
                <a:gd name="connsiteY9-300" fmla="*/ 887092 h 4530806"/>
                <a:gd name="connsiteX0-301" fmla="*/ 39466 w 5628110"/>
                <a:gd name="connsiteY0-302" fmla="*/ 658040 h 4530806"/>
                <a:gd name="connsiteX1-303" fmla="*/ 55794 w 5628110"/>
                <a:gd name="connsiteY1-304" fmla="*/ 1915340 h 4530806"/>
                <a:gd name="connsiteX2-305" fmla="*/ 153766 w 5628110"/>
                <a:gd name="connsiteY2-306" fmla="*/ 4152355 h 4530806"/>
                <a:gd name="connsiteX3-307" fmla="*/ 1786623 w 5628110"/>
                <a:gd name="connsiteY3-308" fmla="*/ 4446269 h 4530806"/>
                <a:gd name="connsiteX4-309" fmla="*/ 5347003 w 5628110"/>
                <a:gd name="connsiteY4-310" fmla="*/ 4394022 h 4530806"/>
                <a:gd name="connsiteX5-311" fmla="*/ 5525865 w 5628110"/>
                <a:gd name="connsiteY5-312" fmla="*/ 2535826 h 4530806"/>
                <a:gd name="connsiteX6-313" fmla="*/ 5460551 w 5628110"/>
                <a:gd name="connsiteY6-314" fmla="*/ 168183 h 4530806"/>
                <a:gd name="connsiteX7-315" fmla="*/ 2390780 w 5628110"/>
                <a:gd name="connsiteY7-316" fmla="*/ 53883 h 4530806"/>
                <a:gd name="connsiteX8-317" fmla="*/ 473498 w 5628110"/>
                <a:gd name="connsiteY8-318" fmla="*/ 4897 h 4530806"/>
                <a:gd name="connsiteX0-319" fmla="*/ 39466 w 5628110"/>
                <a:gd name="connsiteY0-320" fmla="*/ 896635 h 4530806"/>
                <a:gd name="connsiteX1-321" fmla="*/ 55794 w 5628110"/>
                <a:gd name="connsiteY1-322" fmla="*/ 1915340 h 4530806"/>
                <a:gd name="connsiteX2-323" fmla="*/ 153766 w 5628110"/>
                <a:gd name="connsiteY2-324" fmla="*/ 4152355 h 4530806"/>
                <a:gd name="connsiteX3-325" fmla="*/ 1786623 w 5628110"/>
                <a:gd name="connsiteY3-326" fmla="*/ 4446269 h 4530806"/>
                <a:gd name="connsiteX4-327" fmla="*/ 5347003 w 5628110"/>
                <a:gd name="connsiteY4-328" fmla="*/ 4394022 h 4530806"/>
                <a:gd name="connsiteX5-329" fmla="*/ 5525865 w 5628110"/>
                <a:gd name="connsiteY5-330" fmla="*/ 2535826 h 4530806"/>
                <a:gd name="connsiteX6-331" fmla="*/ 5460551 w 5628110"/>
                <a:gd name="connsiteY6-332" fmla="*/ 168183 h 4530806"/>
                <a:gd name="connsiteX7-333" fmla="*/ 2390780 w 5628110"/>
                <a:gd name="connsiteY7-334" fmla="*/ 53883 h 4530806"/>
                <a:gd name="connsiteX8-335" fmla="*/ 473498 w 5628110"/>
                <a:gd name="connsiteY8-336" fmla="*/ 4897 h 4530806"/>
                <a:gd name="connsiteX0-337" fmla="*/ 39466 w 5628110"/>
                <a:gd name="connsiteY0-338" fmla="*/ 896635 h 4530806"/>
                <a:gd name="connsiteX1-339" fmla="*/ 55794 w 5628110"/>
                <a:gd name="connsiteY1-340" fmla="*/ 1915340 h 4530806"/>
                <a:gd name="connsiteX2-341" fmla="*/ 153766 w 5628110"/>
                <a:gd name="connsiteY2-342" fmla="*/ 4152355 h 4530806"/>
                <a:gd name="connsiteX3-343" fmla="*/ 1786623 w 5628110"/>
                <a:gd name="connsiteY3-344" fmla="*/ 4446269 h 4530806"/>
                <a:gd name="connsiteX4-345" fmla="*/ 5347003 w 5628110"/>
                <a:gd name="connsiteY4-346" fmla="*/ 4394022 h 4530806"/>
                <a:gd name="connsiteX5-347" fmla="*/ 5525865 w 5628110"/>
                <a:gd name="connsiteY5-348" fmla="*/ 2535826 h 4530806"/>
                <a:gd name="connsiteX6-349" fmla="*/ 5460551 w 5628110"/>
                <a:gd name="connsiteY6-350" fmla="*/ 168183 h 4530806"/>
                <a:gd name="connsiteX7-351" fmla="*/ 2390780 w 5628110"/>
                <a:gd name="connsiteY7-352" fmla="*/ 53883 h 4530806"/>
                <a:gd name="connsiteX8-353" fmla="*/ 845987 w 5628110"/>
                <a:gd name="connsiteY8-354" fmla="*/ 4897 h 4530806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</a:cxnLst>
              <a:rect l="l" t="t" r="r" b="b"/>
              <a:pathLst>
                <a:path w="5628110" h="4530806">
                  <a:moveTo>
                    <a:pt x="39466" y="896635"/>
                  </a:moveTo>
                  <a:cubicBezTo>
                    <a:pt x="-30151" y="1215042"/>
                    <a:pt x="36744" y="1372720"/>
                    <a:pt x="55794" y="1915340"/>
                  </a:cubicBezTo>
                  <a:cubicBezTo>
                    <a:pt x="74844" y="2457960"/>
                    <a:pt x="-134706" y="3730534"/>
                    <a:pt x="153766" y="4152355"/>
                  </a:cubicBezTo>
                  <a:cubicBezTo>
                    <a:pt x="442238" y="4574177"/>
                    <a:pt x="921084" y="4405991"/>
                    <a:pt x="1786623" y="4446269"/>
                  </a:cubicBezTo>
                  <a:cubicBezTo>
                    <a:pt x="2652162" y="4486547"/>
                    <a:pt x="4942512" y="4640591"/>
                    <a:pt x="5347003" y="4394022"/>
                  </a:cubicBezTo>
                  <a:cubicBezTo>
                    <a:pt x="5751494" y="4147453"/>
                    <a:pt x="5506940" y="3240133"/>
                    <a:pt x="5525865" y="2535826"/>
                  </a:cubicBezTo>
                  <a:cubicBezTo>
                    <a:pt x="5544790" y="1831520"/>
                    <a:pt x="5782574" y="438161"/>
                    <a:pt x="5460551" y="168183"/>
                  </a:cubicBezTo>
                  <a:cubicBezTo>
                    <a:pt x="5138528" y="-101795"/>
                    <a:pt x="3221955" y="81097"/>
                    <a:pt x="2390780" y="53883"/>
                  </a:cubicBezTo>
                  <a:cubicBezTo>
                    <a:pt x="1559605" y="26669"/>
                    <a:pt x="1148065" y="-14153"/>
                    <a:pt x="845987" y="4897"/>
                  </a:cubicBezTo>
                </a:path>
              </a:pathLst>
            </a:custGeom>
            <a:noFill/>
            <a:ln w="25400" cap="rnd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萝莉体 第二版" pitchFamily="2" charset="-122"/>
                <a:ea typeface="萝莉体 第二版" pitchFamily="2" charset="-122"/>
                <a:cs typeface="+mn-ea"/>
                <a:sym typeface="+mn-lt"/>
              </a:endParaRPr>
            </a:p>
          </p:txBody>
        </p:sp>
        <p:sp>
          <p:nvSpPr>
            <p:cNvPr id="133" name="文本框 132"/>
            <p:cNvSpPr txBox="1"/>
            <p:nvPr/>
          </p:nvSpPr>
          <p:spPr>
            <a:xfrm>
              <a:off x="7781925" y="1851025"/>
              <a:ext cx="809625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萝莉体 第二版" pitchFamily="2" charset="-122"/>
                  <a:cs typeface="+mn-ea"/>
                  <a:sym typeface="+mn-lt"/>
                </a:rPr>
                <a:t>03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萝莉体 第二版" pitchFamily="2" charset="-122"/>
                <a:cs typeface="+mn-ea"/>
                <a:sym typeface="+mn-lt"/>
              </a:endParaRPr>
            </a:p>
          </p:txBody>
        </p:sp>
        <p:sp>
          <p:nvSpPr>
            <p:cNvPr id="134" name="矩形 133"/>
            <p:cNvSpPr/>
            <p:nvPr/>
          </p:nvSpPr>
          <p:spPr>
            <a:xfrm>
              <a:off x="8349026" y="2337473"/>
              <a:ext cx="2390135" cy="1513859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 b="-7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萝莉体 第二版" pitchFamily="2" charset="-122"/>
                <a:ea typeface="萝莉体 第二版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35" name="组合 43"/>
          <p:cNvGrpSpPr/>
          <p:nvPr/>
        </p:nvGrpSpPr>
        <p:grpSpPr bwMode="auto">
          <a:xfrm>
            <a:off x="1223612" y="4341813"/>
            <a:ext cx="3039176" cy="1538466"/>
            <a:chOff x="344487" y="1261515"/>
            <a:chExt cx="2073282" cy="1151510"/>
          </a:xfrm>
        </p:grpSpPr>
        <p:sp>
          <p:nvSpPr>
            <p:cNvPr id="136" name="TextBox 19"/>
            <p:cNvSpPr>
              <a:spLocks noChangeArrowheads="1"/>
            </p:cNvSpPr>
            <p:nvPr/>
          </p:nvSpPr>
          <p:spPr bwMode="auto">
            <a:xfrm>
              <a:off x="344487" y="1514604"/>
              <a:ext cx="2073282" cy="8984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</a:p>
          </p:txBody>
        </p:sp>
        <p:sp>
          <p:nvSpPr>
            <p:cNvPr id="137" name="矩形 42"/>
            <p:cNvSpPr>
              <a:spLocks noChangeArrowheads="1"/>
            </p:cNvSpPr>
            <p:nvPr/>
          </p:nvSpPr>
          <p:spPr bwMode="auto">
            <a:xfrm>
              <a:off x="344487" y="1261515"/>
              <a:ext cx="1731301" cy="34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ADD TITLE HERE</a:t>
              </a:r>
              <a:endParaRPr lang="zh-CN" altLang="en-US" b="1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grpSp>
        <p:nvGrpSpPr>
          <p:cNvPr id="138" name="组合 43"/>
          <p:cNvGrpSpPr/>
          <p:nvPr/>
        </p:nvGrpSpPr>
        <p:grpSpPr bwMode="auto">
          <a:xfrm>
            <a:off x="4838681" y="4341813"/>
            <a:ext cx="3039176" cy="1538466"/>
            <a:chOff x="344487" y="1261515"/>
            <a:chExt cx="2073282" cy="1151510"/>
          </a:xfrm>
        </p:grpSpPr>
        <p:sp>
          <p:nvSpPr>
            <p:cNvPr id="139" name="TextBox 19"/>
            <p:cNvSpPr>
              <a:spLocks noChangeArrowheads="1"/>
            </p:cNvSpPr>
            <p:nvPr/>
          </p:nvSpPr>
          <p:spPr bwMode="auto">
            <a:xfrm>
              <a:off x="344487" y="1514604"/>
              <a:ext cx="2073282" cy="8984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</a:p>
          </p:txBody>
        </p:sp>
        <p:sp>
          <p:nvSpPr>
            <p:cNvPr id="140" name="矩形 42"/>
            <p:cNvSpPr>
              <a:spLocks noChangeArrowheads="1"/>
            </p:cNvSpPr>
            <p:nvPr/>
          </p:nvSpPr>
          <p:spPr bwMode="auto">
            <a:xfrm>
              <a:off x="344487" y="1261515"/>
              <a:ext cx="1731301" cy="34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ADD TITLE HERE</a:t>
              </a:r>
              <a:endParaRPr lang="zh-CN" altLang="en-US" b="1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grpSp>
        <p:nvGrpSpPr>
          <p:cNvPr id="141" name="组合 43"/>
          <p:cNvGrpSpPr/>
          <p:nvPr/>
        </p:nvGrpSpPr>
        <p:grpSpPr bwMode="auto">
          <a:xfrm>
            <a:off x="8432486" y="4341813"/>
            <a:ext cx="3039176" cy="1538466"/>
            <a:chOff x="344487" y="1261515"/>
            <a:chExt cx="2073282" cy="1151510"/>
          </a:xfrm>
        </p:grpSpPr>
        <p:sp>
          <p:nvSpPr>
            <p:cNvPr id="142" name="TextBox 19"/>
            <p:cNvSpPr>
              <a:spLocks noChangeArrowheads="1"/>
            </p:cNvSpPr>
            <p:nvPr/>
          </p:nvSpPr>
          <p:spPr bwMode="auto">
            <a:xfrm>
              <a:off x="344487" y="1514604"/>
              <a:ext cx="2073282" cy="8984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8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Click here to add a text description, text size, font, color can be modified according to their own needs.</a:t>
              </a:r>
            </a:p>
          </p:txBody>
        </p:sp>
        <p:sp>
          <p:nvSpPr>
            <p:cNvPr id="143" name="矩形 42"/>
            <p:cNvSpPr>
              <a:spLocks noChangeArrowheads="1"/>
            </p:cNvSpPr>
            <p:nvPr/>
          </p:nvSpPr>
          <p:spPr bwMode="auto">
            <a:xfrm>
              <a:off x="344487" y="1261515"/>
              <a:ext cx="1731301" cy="34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ADD TITLE HERE</a:t>
              </a:r>
              <a:endParaRPr lang="zh-CN" altLang="en-US" b="1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155" name="文本框 154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156" name="组合 155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157" name="图片 1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158" name="文本框 157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01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</p:bldLst>
  </p:timing>
</p:sld>
</file>

<file path=ppt/slides/slide8.xml><?xml version="1.0" encoding="utf-8"?>
<p:sld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 76"/>
          <p:cNvSpPr/>
          <p:nvPr/>
        </p:nvSpPr>
        <p:spPr>
          <a:xfrm>
            <a:off x="1573488" y="1769773"/>
            <a:ext cx="9440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/>
            <a:r>
              <a:rPr lang="zh-CN" altLang="en-US" sz="2000" dirty="0">
                <a:solidFill>
                  <a:srgbClr val="595959"/>
                </a:solidFill>
                <a:latin typeface="+mn-ea"/>
                <a:cs typeface="+mn-ea"/>
                <a:sym typeface="+mn-lt"/>
              </a:rPr>
              <a:t>Click here to add a text description, text size, font, color can be modified according to their own needs. Click here to add a text description, text size, font, color can be modified according to their own needs.</a:t>
            </a:r>
          </a:p>
        </p:txBody>
      </p:sp>
      <p:sp>
        <p:nvSpPr>
          <p:cNvPr id="78" name="文本框 7"/>
          <p:cNvSpPr txBox="1">
            <a:spLocks noChangeArrowheads="1"/>
          </p:cNvSpPr>
          <p:nvPr/>
        </p:nvSpPr>
        <p:spPr bwMode="auto">
          <a:xfrm>
            <a:off x="562777" y="5045690"/>
            <a:ext cx="3873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595959"/>
                </a:solidFill>
                <a:latin typeface="+mn-ea"/>
              </a:rPr>
              <a:t>Add your theme here</a:t>
            </a:r>
          </a:p>
        </p:txBody>
      </p:sp>
      <p:grpSp>
        <p:nvGrpSpPr>
          <p:cNvPr id="79" name="组合 78"/>
          <p:cNvGrpSpPr/>
          <p:nvPr/>
        </p:nvGrpSpPr>
        <p:grpSpPr>
          <a:xfrm>
            <a:off x="1508357" y="3284710"/>
            <a:ext cx="1982558" cy="1483837"/>
            <a:chOff x="1060192" y="4064482"/>
            <a:chExt cx="2195954" cy="1643551"/>
          </a:xfrm>
        </p:grpSpPr>
        <p:grpSp>
          <p:nvGrpSpPr>
            <p:cNvPr id="80" name="组合 79"/>
            <p:cNvGrpSpPr/>
            <p:nvPr/>
          </p:nvGrpSpPr>
          <p:grpSpPr>
            <a:xfrm rot="20550789">
              <a:off x="1060192" y="4064482"/>
              <a:ext cx="2195954" cy="1643551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82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83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84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85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86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87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88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grpSp>
            <p:nvGrpSpPr>
              <p:cNvPr id="89" name="组合 88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90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5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6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7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8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0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1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2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3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4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5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7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8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9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0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1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2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4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5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6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7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8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9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0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1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2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3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4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5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6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7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8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9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2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3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8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9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0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1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2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3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4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5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6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7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8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9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0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81" name="文本框 49"/>
            <p:cNvSpPr txBox="1">
              <a:spLocks noChangeArrowheads="1"/>
            </p:cNvSpPr>
            <p:nvPr/>
          </p:nvSpPr>
          <p:spPr bwMode="auto">
            <a:xfrm>
              <a:off x="1186362" y="4144544"/>
              <a:ext cx="1820862" cy="146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0" algn="ctr"/>
              <a:r>
                <a:rPr lang="en-US" altLang="zh-CN" sz="80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01</a:t>
              </a:r>
              <a:endParaRPr lang="zh-CN" altLang="en-US" sz="72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171" name="文本框 7"/>
          <p:cNvSpPr txBox="1">
            <a:spLocks noChangeArrowheads="1"/>
          </p:cNvSpPr>
          <p:nvPr/>
        </p:nvSpPr>
        <p:spPr bwMode="auto">
          <a:xfrm>
            <a:off x="4094253" y="5045690"/>
            <a:ext cx="3873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595959"/>
                </a:solidFill>
                <a:latin typeface="+mn-ea"/>
              </a:rPr>
              <a:t>Add your theme here</a:t>
            </a:r>
          </a:p>
        </p:txBody>
      </p:sp>
      <p:grpSp>
        <p:nvGrpSpPr>
          <p:cNvPr id="172" name="组合 171"/>
          <p:cNvGrpSpPr/>
          <p:nvPr/>
        </p:nvGrpSpPr>
        <p:grpSpPr>
          <a:xfrm>
            <a:off x="5039833" y="3284710"/>
            <a:ext cx="1982558" cy="1483837"/>
            <a:chOff x="1060192" y="4064482"/>
            <a:chExt cx="2195954" cy="1643551"/>
          </a:xfrm>
        </p:grpSpPr>
        <p:grpSp>
          <p:nvGrpSpPr>
            <p:cNvPr id="173" name="组合 172"/>
            <p:cNvGrpSpPr/>
            <p:nvPr/>
          </p:nvGrpSpPr>
          <p:grpSpPr>
            <a:xfrm rot="20550789">
              <a:off x="1060192" y="4064482"/>
              <a:ext cx="2195954" cy="1643551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75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76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77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78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79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80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81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grpSp>
            <p:nvGrpSpPr>
              <p:cNvPr id="182" name="组合 181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83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4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5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6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7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8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9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90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91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92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93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94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95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96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97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98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99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0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1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2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3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4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5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6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7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8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9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0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1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2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3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4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5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6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7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8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9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0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1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2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3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4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5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6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7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8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29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0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1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2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3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4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5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6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7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8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9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0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1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2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3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4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5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6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7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8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9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0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1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2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3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4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5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6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7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8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9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60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61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62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63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74" name="文本框 49"/>
            <p:cNvSpPr txBox="1">
              <a:spLocks noChangeArrowheads="1"/>
            </p:cNvSpPr>
            <p:nvPr/>
          </p:nvSpPr>
          <p:spPr bwMode="auto">
            <a:xfrm>
              <a:off x="1186362" y="4114311"/>
              <a:ext cx="1820862" cy="146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0" algn="ctr"/>
              <a:r>
                <a:rPr lang="en-US" altLang="zh-CN" sz="80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02</a:t>
              </a:r>
              <a:endParaRPr lang="zh-CN" altLang="en-US" sz="72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264" name="文本框 7"/>
          <p:cNvSpPr txBox="1">
            <a:spLocks noChangeArrowheads="1"/>
          </p:cNvSpPr>
          <p:nvPr/>
        </p:nvSpPr>
        <p:spPr bwMode="auto">
          <a:xfrm>
            <a:off x="7856957" y="5045690"/>
            <a:ext cx="3873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595959"/>
                </a:solidFill>
                <a:latin typeface="+mn-ea"/>
              </a:rPr>
              <a:t>Add your theme here</a:t>
            </a:r>
          </a:p>
        </p:txBody>
      </p:sp>
      <p:grpSp>
        <p:nvGrpSpPr>
          <p:cNvPr id="265" name="组合 264"/>
          <p:cNvGrpSpPr/>
          <p:nvPr/>
        </p:nvGrpSpPr>
        <p:grpSpPr>
          <a:xfrm>
            <a:off x="8802537" y="3284710"/>
            <a:ext cx="1982558" cy="1483837"/>
            <a:chOff x="1060192" y="4064482"/>
            <a:chExt cx="2195954" cy="1643551"/>
          </a:xfrm>
        </p:grpSpPr>
        <p:grpSp>
          <p:nvGrpSpPr>
            <p:cNvPr id="266" name="组合 265"/>
            <p:cNvGrpSpPr/>
            <p:nvPr/>
          </p:nvGrpSpPr>
          <p:grpSpPr>
            <a:xfrm rot="20550789">
              <a:off x="1060192" y="4064482"/>
              <a:ext cx="2195954" cy="1643551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68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269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270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271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272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273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274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32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  <p:grpSp>
            <p:nvGrpSpPr>
              <p:cNvPr id="275" name="组合 274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76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77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78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79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80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81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82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83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84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85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86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87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88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89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0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1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2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3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4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5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6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7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8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9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0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1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2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3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4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5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6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7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8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9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0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1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2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3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4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5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6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7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8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9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0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1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2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3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4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5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6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7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8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9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0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1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2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3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4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5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6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7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8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9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0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1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2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3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4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5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6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7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8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49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0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1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2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3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4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5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6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32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67" name="文本框 49"/>
            <p:cNvSpPr txBox="1">
              <a:spLocks noChangeArrowheads="1"/>
            </p:cNvSpPr>
            <p:nvPr/>
          </p:nvSpPr>
          <p:spPr bwMode="auto">
            <a:xfrm>
              <a:off x="1186362" y="4194070"/>
              <a:ext cx="1820862" cy="146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0" algn="ctr"/>
              <a:r>
                <a:rPr lang="en-US" altLang="zh-CN" sz="8000" dirty="0">
                  <a:solidFill>
                    <a:srgbClr val="595959"/>
                  </a:solidFill>
                  <a:latin typeface="+mn-ea"/>
                  <a:cs typeface="+mn-ea"/>
                  <a:sym typeface="+mn-lt"/>
                </a:rPr>
                <a:t>03</a:t>
              </a:r>
              <a:endParaRPr lang="zh-CN" altLang="en-US" sz="7200" dirty="0">
                <a:solidFill>
                  <a:srgbClr val="595959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370" name="文本框 369"/>
          <p:cNvSpPr txBox="1"/>
          <p:nvPr/>
        </p:nvSpPr>
        <p:spPr>
          <a:xfrm>
            <a:off x="1270751" y="323029"/>
            <a:ext cx="355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萝莉体 第二版" pitchFamily="2" charset="-122"/>
                <a:ea typeface="萝莉体 第二版" pitchFamily="2" charset="-122"/>
              </a:rPr>
              <a:t>Click here to add a title</a:t>
            </a:r>
          </a:p>
        </p:txBody>
      </p:sp>
      <p:grpSp>
        <p:nvGrpSpPr>
          <p:cNvPr id="371" name="组合 370"/>
          <p:cNvGrpSpPr/>
          <p:nvPr/>
        </p:nvGrpSpPr>
        <p:grpSpPr>
          <a:xfrm>
            <a:off x="28235" y="47685"/>
            <a:ext cx="1243229" cy="1079086"/>
            <a:chOff x="28235" y="47685"/>
            <a:chExt cx="1243229" cy="1079086"/>
          </a:xfrm>
        </p:grpSpPr>
        <p:pic>
          <p:nvPicPr>
            <p:cNvPr id="372" name="图片 3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5" y="47685"/>
              <a:ext cx="1225402" cy="1079086"/>
            </a:xfrm>
            <a:prstGeom prst="rect">
              <a:avLst/>
            </a:prstGeom>
          </p:spPr>
        </p:pic>
        <p:sp>
          <p:nvSpPr>
            <p:cNvPr id="373" name="文本框 372"/>
            <p:cNvSpPr txBox="1"/>
            <p:nvPr/>
          </p:nvSpPr>
          <p:spPr>
            <a:xfrm flipH="1">
              <a:off x="42720" y="246515"/>
              <a:ext cx="1228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01</a:t>
              </a:r>
              <a:endParaRPr lang="zh-CN" altLang="en-US" sz="36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889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33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83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33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171" grpId="0"/>
      <p:bldP spid="264" grpId="0"/>
      <p:bldP spid="370" grpId="0"/>
    </p:bldLst>
  </p:timing>
</p:sld>
</file>

<file path=ppt/slides/slide9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018" y="1220289"/>
            <a:ext cx="2645893" cy="247519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3908310" y="4149080"/>
            <a:ext cx="437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萝莉体 第二版" pitchFamily="2" charset="-122"/>
                <a:ea typeface="萝莉体 第二版" pitchFamily="2" charset="-122"/>
                <a:cs typeface="萝莉体 第二版" pitchFamily="2" charset="-122"/>
              </a:rPr>
              <a:t>Click here to add a title</a:t>
            </a:r>
          </a:p>
        </p:txBody>
      </p:sp>
      <p:sp>
        <p:nvSpPr>
          <p:cNvPr id="13" name="文本框 12"/>
          <p:cNvSpPr txBox="1"/>
          <p:nvPr/>
        </p:nvSpPr>
        <p:spPr>
          <a:xfrm flipH="1">
            <a:off x="4963599" y="1620762"/>
            <a:ext cx="2264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 dirty="0">
                <a:latin typeface="新蒂黑板报" panose="03000600000000000000" pitchFamily="66" charset="-122"/>
                <a:ea typeface="新蒂黑板报" panose="03000600000000000000" pitchFamily="66" charset="-122"/>
              </a:rPr>
              <a:t>02</a:t>
            </a:r>
            <a:endParaRPr lang="zh-CN" altLang="en-US" sz="8000" spc="300" dirty="0">
              <a:latin typeface="新蒂黑板报" panose="03000600000000000000" pitchFamily="66" charset="-122"/>
              <a:ea typeface="新蒂黑板报" panose="03000600000000000000" pitchFamily="66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493" y="5877097"/>
            <a:ext cx="536494" cy="5364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680" y="5590156"/>
            <a:ext cx="859611" cy="859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4729" y="4471735"/>
            <a:ext cx="445047" cy="46943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410" y="3986542"/>
            <a:ext cx="536494" cy="5364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655" y="189461"/>
            <a:ext cx="451143" cy="46943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309" y="659696"/>
            <a:ext cx="688908" cy="68890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947" y="5632432"/>
            <a:ext cx="1091279" cy="109127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38474" y="158451"/>
            <a:ext cx="1298561" cy="1164437"/>
          </a:xfrm>
          <a:prstGeom prst="rect">
            <a:avLst/>
          </a:prstGeom>
        </p:spPr>
      </p:pic>
      <p:pic>
        <p:nvPicPr>
          <p:cNvPr id="38" name="图形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7241120" y="3808297"/>
            <a:ext cx="750223" cy="1371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5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橙红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D4D4D"/>
      </a:accent1>
      <a:accent2>
        <a:srgbClr val="5F5F5F"/>
      </a:accent2>
      <a:accent3>
        <a:srgbClr val="808080"/>
      </a:accent3>
      <a:accent4>
        <a:srgbClr val="969696"/>
      </a:accent4>
      <a:accent5>
        <a:srgbClr val="B2B2B2"/>
      </a:accent5>
      <a:accent6>
        <a:srgbClr val="C6C6C6"/>
      </a:accent6>
      <a:hlink>
        <a:srgbClr val="4D4D4D"/>
      </a:hlink>
      <a:folHlink>
        <a:srgbClr val="BFBFBF"/>
      </a:folHlink>
    </a:clrScheme>
    <a:fontScheme name="华文">
      <a:majorFont>
        <a:latin typeface="Calibri Light"/>
        <a:ea typeface="汉仪PP体简"/>
        <a:cs typeface=""/>
      </a:majorFont>
      <a:minorFont>
        <a:latin typeface="DFPWaWaW5-GB5"/>
        <a:ea typeface="汉仪时光体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1581</Words>
  <Application>Microsoft Office PowerPoint</Application>
  <PresentationFormat>宽屏</PresentationFormat>
  <Paragraphs>227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DFPWaWaW5-GB5</vt:lpstr>
      <vt:lpstr>汉仪时光体W</vt:lpstr>
      <vt:lpstr>华文细黑</vt:lpstr>
      <vt:lpstr>萝莉体 第二版</vt:lpstr>
      <vt:lpstr>新蒂黑板报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创意手绘风PT模板</dc:title>
  <dc:creator>Janice</dc:creator>
  <cp:lastModifiedBy>宇 之灵</cp:lastModifiedBy>
  <cp:revision>2169</cp:revision>
  <dcterms:created xsi:type="dcterms:W3CDTF">2014-06-06T07:22:00Z</dcterms:created>
  <dcterms:modified xsi:type="dcterms:W3CDTF">2019-12-11T13:26:49Z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