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2" r:id="rId4"/>
    <p:sldId id="258" r:id="rId5"/>
    <p:sldId id="277" r:id="rId6"/>
    <p:sldId id="280" r:id="rId7"/>
    <p:sldId id="281" r:id="rId8"/>
    <p:sldId id="283" r:id="rId9"/>
    <p:sldId id="264" r:id="rId10"/>
    <p:sldId id="265" r:id="rId11"/>
    <p:sldId id="266" r:id="rId12"/>
    <p:sldId id="268" r:id="rId13"/>
    <p:sldId id="269" r:id="rId14"/>
    <p:sldId id="270" r:id="rId15"/>
    <p:sldId id="284" r:id="rId16"/>
    <p:sldId id="261" r:id="rId17"/>
    <p:sldId id="271" r:id="rId18"/>
    <p:sldId id="272" r:id="rId19"/>
    <p:sldId id="260" r:id="rId20"/>
    <p:sldId id="285" r:id="rId21"/>
    <p:sldId id="275" r:id="rId22"/>
    <p:sldId id="259" r:id="rId23"/>
    <p:sldId id="286" r:id="rId24"/>
    <p:sldId id="278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99FF"/>
    <a:srgbClr val="9966FF"/>
    <a:srgbClr val="FF9999"/>
    <a:srgbClr val="FF5050"/>
    <a:srgbClr val="99CCFF"/>
    <a:srgbClr val="4BC8D8"/>
    <a:srgbClr val="33CCCC"/>
    <a:srgbClr val="33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52038-1F6C-49C3-8DFA-F22C2C38D104}" type="datetimeFigureOut">
              <a:rPr lang="zh-CN" altLang="en-US" smtClean="0"/>
              <a:t>2019/12/11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4F93-FA2D-4187-A12C-F22ABC9BE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02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70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3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86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47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52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759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26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71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6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9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537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71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113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65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8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6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4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019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22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674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55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94F93-FA2D-4187-A12C-F22ABC9BE1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73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501424" y="173884"/>
            <a:ext cx="11247743" cy="1213785"/>
            <a:chOff x="501424" y="173884"/>
            <a:chExt cx="11247743" cy="1213785"/>
          </a:xfrm>
        </p:grpSpPr>
        <p:grpSp>
          <p:nvGrpSpPr>
            <p:cNvPr id="5" name="组合 4"/>
            <p:cNvGrpSpPr/>
            <p:nvPr/>
          </p:nvGrpSpPr>
          <p:grpSpPr>
            <a:xfrm rot="1800000">
              <a:off x="501424" y="173884"/>
              <a:ext cx="475155" cy="1213785"/>
              <a:chOff x="3374572" y="566057"/>
              <a:chExt cx="2296886" cy="586740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0">
                    <a:srgbClr val="33CCCC"/>
                  </a:gs>
                  <a:gs pos="100000">
                    <a:srgbClr val="9966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 flipV="1">
              <a:off x="1129408" y="403715"/>
              <a:ext cx="10619759" cy="57300"/>
            </a:xfrm>
            <a:prstGeom prst="line">
              <a:avLst/>
            </a:prstGeom>
            <a:ln w="9525">
              <a:gradFill>
                <a:gsLst>
                  <a:gs pos="0">
                    <a:srgbClr val="33CCCC"/>
                  </a:gs>
                  <a:gs pos="54000">
                    <a:srgbClr val="9966FF"/>
                  </a:gs>
                  <a:gs pos="100000">
                    <a:srgbClr val="FF7C8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796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92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5832900" y="1433868"/>
            <a:ext cx="2137954" cy="439243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800000">
            <a:off x="6931007" y="659128"/>
            <a:ext cx="2137954" cy="21379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800000">
            <a:off x="1047884" y="1419388"/>
            <a:ext cx="2129825" cy="437572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800000">
            <a:off x="2141816" y="647594"/>
            <a:ext cx="2129825" cy="212982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 rot="1800000">
            <a:off x="7951691" y="3253394"/>
            <a:ext cx="1558488" cy="320191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800000">
            <a:off x="8752170" y="2688637"/>
            <a:ext cx="1558488" cy="155848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2891013" y="2808185"/>
            <a:ext cx="2406698" cy="49445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800000">
            <a:off x="4127154" y="1936059"/>
            <a:ext cx="2406698" cy="2406698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1375222" y="5059094"/>
            <a:ext cx="9555480" cy="9753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3200" b="1" dirty="0"/>
              <a:t>Gradient Long Shadow report </a:t>
            </a:r>
            <a:r>
              <a:rPr lang="en-US" altLang="zh-CN" sz="3200" b="1" dirty="0"/>
              <a:t>PPT </a:t>
            </a:r>
            <a:r>
              <a:rPr lang="zh-CN" altLang="en-US" sz="3200" b="1" dirty="0"/>
              <a:t>Template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795002" y="1063110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03616" y="2561677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23345" y="1098598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166969" y="2921844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 rot="1800000">
            <a:off x="4504095" y="1135553"/>
            <a:ext cx="389438" cy="80010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 rot="1800000">
            <a:off x="4704120" y="994431"/>
            <a:ext cx="389438" cy="38943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几米 - 拥有Masbfca (广告配乐完整版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2371" y="-1142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" grpId="0" animBg="1"/>
      <p:bldP spid="44" grpId="0" animBg="1"/>
      <p:bldP spid="28" grpId="0" animBg="1"/>
      <p:bldP spid="25" grpId="0" animBg="1"/>
      <p:bldP spid="63" grpId="0" animBg="1"/>
      <p:bldP spid="64" grpId="0" animBg="1"/>
      <p:bldP spid="40" grpId="0" animBg="1"/>
      <p:bldP spid="41" grpId="0" animBg="1"/>
      <p:bldP spid="59" grpId="0" animBg="1"/>
      <p:bldP spid="65" grpId="0"/>
      <p:bldP spid="66" grpId="0"/>
      <p:bldP spid="67" grpId="0"/>
      <p:bldP spid="72" grpId="0"/>
      <p:bldP spid="74" grpId="0" animBg="1"/>
      <p:bldP spid="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3250741" y="4260705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800000">
            <a:off x="5518733" y="3108092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1800000">
            <a:off x="4024054" y="2658053"/>
            <a:ext cx="2326534" cy="225204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Group 46"/>
          <p:cNvGrpSpPr/>
          <p:nvPr/>
        </p:nvGrpSpPr>
        <p:grpSpPr>
          <a:xfrm>
            <a:off x="8170814" y="1697288"/>
            <a:ext cx="2749722" cy="3463424"/>
            <a:chOff x="8170814" y="1912116"/>
            <a:chExt cx="2749722" cy="3463424"/>
          </a:xfrm>
        </p:grpSpPr>
        <p:grpSp>
          <p:nvGrpSpPr>
            <p:cNvPr id="20" name="Group 4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5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 dirty="0"/>
                    <a:t>This section is displayed as a text layout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(Theme font is recommended)</a:t>
                  </a:r>
                </a:p>
              </p:txBody>
            </p:sp>
            <p:sp>
              <p:nvSpPr>
                <p:cNvPr id="31" name="Rectangle 5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4" name="Group 5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5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9" name="Rectangle 5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25" name="Group 5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27" name="Rectangle 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cxnSp>
          <p:nvCxnSpPr>
            <p:cNvPr id="21" name="Straight Connector 4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9"/>
          <p:cNvGrpSpPr/>
          <p:nvPr/>
        </p:nvGrpSpPr>
        <p:grpSpPr>
          <a:xfrm>
            <a:off x="1307468" y="1697288"/>
            <a:ext cx="2713719" cy="3463424"/>
            <a:chOff x="1307468" y="1697288"/>
            <a:chExt cx="2713719" cy="3463424"/>
          </a:xfrm>
        </p:grpSpPr>
        <p:grpSp>
          <p:nvGrpSpPr>
            <p:cNvPr id="7" name="Group 6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6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7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This section is displayed as a text layout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(Theme font is recommended)</a:t>
                  </a:r>
                </a:p>
              </p:txBody>
            </p:sp>
            <p:sp>
              <p:nvSpPr>
                <p:cNvPr id="19" name="Rectangle 7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2" name="Group 6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6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7" name="Rectangle 7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Title text presets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6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This section is displayed as a text layout</a:t>
                  </a:r>
                  <a:br>
                    <a:rPr lang="zh-CN" altLang="en-US" sz="1000"/>
                  </a:br>
                  <a:r>
                    <a:rPr lang="zh-CN" altLang="en-US" sz="1000"/>
                    <a:t>(Theme font is recommended)</a:t>
                  </a:r>
                </a:p>
              </p:txBody>
            </p:sp>
            <p:sp>
              <p:nvSpPr>
                <p:cNvPr id="15" name="Rectangle 6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Title text presets</a:t>
                  </a:r>
                </a:p>
              </p:txBody>
            </p:sp>
          </p:grpSp>
        </p:grpSp>
        <p:grpSp>
          <p:nvGrpSpPr>
            <p:cNvPr id="8" name="Group 6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6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6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组合 1"/>
          <p:cNvGrpSpPr/>
          <p:nvPr/>
        </p:nvGrpSpPr>
        <p:grpSpPr>
          <a:xfrm>
            <a:off x="3839468" y="1365969"/>
            <a:ext cx="4513065" cy="4126063"/>
            <a:chOff x="3839468" y="1365969"/>
            <a:chExt cx="4513065" cy="4126063"/>
          </a:xfrm>
        </p:grpSpPr>
        <p:grpSp>
          <p:nvGrpSpPr>
            <p:cNvPr id="32" name="Group 6"/>
            <p:cNvGrpSpPr/>
            <p:nvPr/>
          </p:nvGrpSpPr>
          <p:grpSpPr>
            <a:xfrm>
              <a:off x="3839468" y="1365969"/>
              <a:ext cx="4513065" cy="4126063"/>
              <a:chOff x="3302342" y="546212"/>
              <a:chExt cx="5843064" cy="5342011"/>
            </a:xfr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</p:grpSpPr>
          <p:sp>
            <p:nvSpPr>
              <p:cNvPr id="38" name="Teardrop 4"/>
              <p:cNvSpPr/>
              <p:nvPr/>
            </p:nvSpPr>
            <p:spPr>
              <a:xfrm rot="18900000" flipH="1">
                <a:off x="6593271" y="1987505"/>
                <a:ext cx="2552135" cy="255213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Teardrop 2"/>
              <p:cNvSpPr/>
              <p:nvPr/>
            </p:nvSpPr>
            <p:spPr>
              <a:xfrm rot="18900000" flipH="1">
                <a:off x="6672493" y="827585"/>
                <a:ext cx="1705474" cy="1705474"/>
              </a:xfrm>
              <a:prstGeom prst="teardrop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Teardrop 3"/>
              <p:cNvSpPr/>
              <p:nvPr/>
            </p:nvSpPr>
            <p:spPr>
              <a:xfrm rot="2700000">
                <a:off x="4294345" y="1229609"/>
                <a:ext cx="2237783" cy="2237783"/>
              </a:xfrm>
              <a:prstGeom prst="teardrop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Teardrop 1"/>
              <p:cNvSpPr/>
              <p:nvPr/>
            </p:nvSpPr>
            <p:spPr>
              <a:xfrm rot="2700000">
                <a:off x="5254783" y="546212"/>
                <a:ext cx="1285875" cy="128587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Teardrop 5"/>
              <p:cNvSpPr/>
              <p:nvPr/>
            </p:nvSpPr>
            <p:spPr>
              <a:xfrm rot="2700000">
                <a:off x="3302342" y="2718238"/>
                <a:ext cx="3169985" cy="3169985"/>
              </a:xfrm>
              <a:prstGeom prst="teardrop">
                <a:avLst/>
              </a:prstGeom>
              <a:gradFill>
                <a:gsLst>
                  <a:gs pos="100000">
                    <a:srgbClr val="9966FF"/>
                  </a:gs>
                  <a:gs pos="0">
                    <a:srgbClr val="33CCCC"/>
                  </a:gs>
                </a:gsLst>
                <a:lin ang="5400000" scaled="0"/>
              </a:gra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6" name="Freeform: Shape 15"/>
            <p:cNvSpPr>
              <a:spLocks/>
            </p:cNvSpPr>
            <p:nvPr/>
          </p:nvSpPr>
          <p:spPr bwMode="auto">
            <a:xfrm>
              <a:off x="6920640" y="2053736"/>
              <a:ext cx="316356" cy="347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7"/>
            <p:cNvSpPr>
              <a:spLocks/>
            </p:cNvSpPr>
            <p:nvPr/>
          </p:nvSpPr>
          <p:spPr bwMode="auto">
            <a:xfrm>
              <a:off x="7070848" y="3233314"/>
              <a:ext cx="648652" cy="6034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8"/>
            <p:cNvSpPr>
              <a:spLocks/>
            </p:cNvSpPr>
            <p:nvPr/>
          </p:nvSpPr>
          <p:spPr bwMode="auto">
            <a:xfrm>
              <a:off x="5692065" y="1752995"/>
              <a:ext cx="324434" cy="227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play-button-arrowhead_27223"/>
            <p:cNvSpPr>
              <a:spLocks noChangeAspect="1"/>
            </p:cNvSpPr>
            <p:nvPr/>
          </p:nvSpPr>
          <p:spPr bwMode="auto">
            <a:xfrm>
              <a:off x="4684243" y="3915210"/>
              <a:ext cx="706276" cy="705210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suitcase_312048"/>
          <p:cNvSpPr>
            <a:spLocks noChangeAspect="1"/>
          </p:cNvSpPr>
          <p:nvPr/>
        </p:nvSpPr>
        <p:spPr bwMode="auto">
          <a:xfrm>
            <a:off x="1422745" y="4113263"/>
            <a:ext cx="341490" cy="285811"/>
          </a:xfrm>
          <a:custGeom>
            <a:avLst/>
            <a:gdLst>
              <a:gd name="connsiteX0" fmla="*/ 481397 w 607639"/>
              <a:gd name="connsiteY0" fmla="*/ 104649 h 508565"/>
              <a:gd name="connsiteX1" fmla="*/ 560721 w 607639"/>
              <a:gd name="connsiteY1" fmla="*/ 104649 h 508565"/>
              <a:gd name="connsiteX2" fmla="*/ 607639 w 607639"/>
              <a:gd name="connsiteY2" fmla="*/ 151484 h 508565"/>
              <a:gd name="connsiteX3" fmla="*/ 607639 w 607639"/>
              <a:gd name="connsiteY3" fmla="*/ 433736 h 508565"/>
              <a:gd name="connsiteX4" fmla="*/ 560721 w 607639"/>
              <a:gd name="connsiteY4" fmla="*/ 480571 h 508565"/>
              <a:gd name="connsiteX5" fmla="*/ 540868 w 607639"/>
              <a:gd name="connsiteY5" fmla="*/ 480571 h 508565"/>
              <a:gd name="connsiteX6" fmla="*/ 540868 w 607639"/>
              <a:gd name="connsiteY6" fmla="*/ 498523 h 508565"/>
              <a:gd name="connsiteX7" fmla="*/ 530808 w 607639"/>
              <a:gd name="connsiteY7" fmla="*/ 508565 h 508565"/>
              <a:gd name="connsiteX8" fmla="*/ 491457 w 607639"/>
              <a:gd name="connsiteY8" fmla="*/ 508565 h 508565"/>
              <a:gd name="connsiteX9" fmla="*/ 481397 w 607639"/>
              <a:gd name="connsiteY9" fmla="*/ 498523 h 508565"/>
              <a:gd name="connsiteX10" fmla="*/ 481397 w 607639"/>
              <a:gd name="connsiteY10" fmla="*/ 480571 h 508565"/>
              <a:gd name="connsiteX11" fmla="*/ 46898 w 607639"/>
              <a:gd name="connsiteY11" fmla="*/ 104649 h 508565"/>
              <a:gd name="connsiteX12" fmla="*/ 126100 w 607639"/>
              <a:gd name="connsiteY12" fmla="*/ 104649 h 508565"/>
              <a:gd name="connsiteX13" fmla="*/ 126100 w 607639"/>
              <a:gd name="connsiteY13" fmla="*/ 480571 h 508565"/>
              <a:gd name="connsiteX14" fmla="*/ 126100 w 607639"/>
              <a:gd name="connsiteY14" fmla="*/ 498523 h 508565"/>
              <a:gd name="connsiteX15" fmla="*/ 116044 w 607639"/>
              <a:gd name="connsiteY15" fmla="*/ 508565 h 508565"/>
              <a:gd name="connsiteX16" fmla="*/ 76799 w 607639"/>
              <a:gd name="connsiteY16" fmla="*/ 508565 h 508565"/>
              <a:gd name="connsiteX17" fmla="*/ 66654 w 607639"/>
              <a:gd name="connsiteY17" fmla="*/ 498523 h 508565"/>
              <a:gd name="connsiteX18" fmla="*/ 66654 w 607639"/>
              <a:gd name="connsiteY18" fmla="*/ 480571 h 508565"/>
              <a:gd name="connsiteX19" fmla="*/ 46898 w 607639"/>
              <a:gd name="connsiteY19" fmla="*/ 480571 h 508565"/>
              <a:gd name="connsiteX20" fmla="*/ 0 w 607639"/>
              <a:gd name="connsiteY20" fmla="*/ 433736 h 508565"/>
              <a:gd name="connsiteX21" fmla="*/ 0 w 607639"/>
              <a:gd name="connsiteY21" fmla="*/ 151484 h 508565"/>
              <a:gd name="connsiteX22" fmla="*/ 46898 w 607639"/>
              <a:gd name="connsiteY22" fmla="*/ 104649 h 508565"/>
              <a:gd name="connsiteX23" fmla="*/ 235394 w 607639"/>
              <a:gd name="connsiteY23" fmla="*/ 51459 h 508565"/>
              <a:gd name="connsiteX24" fmla="*/ 233614 w 607639"/>
              <a:gd name="connsiteY24" fmla="*/ 53325 h 508565"/>
              <a:gd name="connsiteX25" fmla="*/ 233614 w 607639"/>
              <a:gd name="connsiteY25" fmla="*/ 104607 h 508565"/>
              <a:gd name="connsiteX26" fmla="*/ 373975 w 607639"/>
              <a:gd name="connsiteY26" fmla="*/ 104607 h 508565"/>
              <a:gd name="connsiteX27" fmla="*/ 373975 w 607639"/>
              <a:gd name="connsiteY27" fmla="*/ 53325 h 508565"/>
              <a:gd name="connsiteX28" fmla="*/ 372106 w 607639"/>
              <a:gd name="connsiteY28" fmla="*/ 51459 h 508565"/>
              <a:gd name="connsiteX29" fmla="*/ 235394 w 607639"/>
              <a:gd name="connsiteY29" fmla="*/ 0 h 508565"/>
              <a:gd name="connsiteX30" fmla="*/ 372106 w 607639"/>
              <a:gd name="connsiteY30" fmla="*/ 0 h 508565"/>
              <a:gd name="connsiteX31" fmla="*/ 425509 w 607639"/>
              <a:gd name="connsiteY31" fmla="*/ 53325 h 508565"/>
              <a:gd name="connsiteX32" fmla="*/ 425509 w 607639"/>
              <a:gd name="connsiteY32" fmla="*/ 480551 h 508565"/>
              <a:gd name="connsiteX33" fmla="*/ 181635 w 607639"/>
              <a:gd name="connsiteY33" fmla="*/ 480551 h 508565"/>
              <a:gd name="connsiteX34" fmla="*/ 181635 w 607639"/>
              <a:gd name="connsiteY34" fmla="*/ 53325 h 508565"/>
              <a:gd name="connsiteX35" fmla="*/ 235394 w 607639"/>
              <a:gd name="connsiteY35" fmla="*/ 0 h 5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508565">
                <a:moveTo>
                  <a:pt x="481397" y="104649"/>
                </a:moveTo>
                <a:lnTo>
                  <a:pt x="560721" y="104649"/>
                </a:lnTo>
                <a:cubicBezTo>
                  <a:pt x="586628" y="104649"/>
                  <a:pt x="607639" y="125622"/>
                  <a:pt x="607639" y="151484"/>
                </a:cubicBezTo>
                <a:lnTo>
                  <a:pt x="607639" y="433736"/>
                </a:lnTo>
                <a:cubicBezTo>
                  <a:pt x="607639" y="459597"/>
                  <a:pt x="586628" y="480571"/>
                  <a:pt x="560721" y="480571"/>
                </a:cubicBezTo>
                <a:lnTo>
                  <a:pt x="540868" y="480571"/>
                </a:lnTo>
                <a:lnTo>
                  <a:pt x="540868" y="498523"/>
                </a:lnTo>
                <a:cubicBezTo>
                  <a:pt x="540868" y="504122"/>
                  <a:pt x="536416" y="508565"/>
                  <a:pt x="530808" y="508565"/>
                </a:cubicBezTo>
                <a:lnTo>
                  <a:pt x="491457" y="508565"/>
                </a:lnTo>
                <a:cubicBezTo>
                  <a:pt x="485937" y="508565"/>
                  <a:pt x="481397" y="504122"/>
                  <a:pt x="481397" y="498523"/>
                </a:cubicBezTo>
                <a:lnTo>
                  <a:pt x="481397" y="480571"/>
                </a:lnTo>
                <a:close/>
                <a:moveTo>
                  <a:pt x="46898" y="104649"/>
                </a:moveTo>
                <a:lnTo>
                  <a:pt x="126100" y="104649"/>
                </a:lnTo>
                <a:lnTo>
                  <a:pt x="126100" y="480571"/>
                </a:lnTo>
                <a:lnTo>
                  <a:pt x="126100" y="498523"/>
                </a:lnTo>
                <a:cubicBezTo>
                  <a:pt x="126100" y="504122"/>
                  <a:pt x="121650" y="508565"/>
                  <a:pt x="116044" y="508565"/>
                </a:cubicBezTo>
                <a:lnTo>
                  <a:pt x="76799" y="508565"/>
                </a:lnTo>
                <a:cubicBezTo>
                  <a:pt x="71193" y="508565"/>
                  <a:pt x="66654" y="504122"/>
                  <a:pt x="66654" y="498523"/>
                </a:cubicBezTo>
                <a:lnTo>
                  <a:pt x="66654" y="480571"/>
                </a:lnTo>
                <a:lnTo>
                  <a:pt x="46898" y="480571"/>
                </a:lnTo>
                <a:cubicBezTo>
                  <a:pt x="21002" y="480571"/>
                  <a:pt x="0" y="459597"/>
                  <a:pt x="0" y="433736"/>
                </a:cubicBezTo>
                <a:lnTo>
                  <a:pt x="0" y="151484"/>
                </a:lnTo>
                <a:cubicBezTo>
                  <a:pt x="0" y="125622"/>
                  <a:pt x="21002" y="104649"/>
                  <a:pt x="46898" y="104649"/>
                </a:cubicBezTo>
                <a:close/>
                <a:moveTo>
                  <a:pt x="235394" y="51459"/>
                </a:moveTo>
                <a:cubicBezTo>
                  <a:pt x="234415" y="51459"/>
                  <a:pt x="233614" y="52259"/>
                  <a:pt x="233614" y="53325"/>
                </a:cubicBezTo>
                <a:lnTo>
                  <a:pt x="233614" y="104607"/>
                </a:lnTo>
                <a:lnTo>
                  <a:pt x="373975" y="104607"/>
                </a:lnTo>
                <a:lnTo>
                  <a:pt x="373975" y="53325"/>
                </a:lnTo>
                <a:cubicBezTo>
                  <a:pt x="373975" y="52259"/>
                  <a:pt x="373174" y="51459"/>
                  <a:pt x="372106" y="51459"/>
                </a:cubicBezTo>
                <a:close/>
                <a:moveTo>
                  <a:pt x="235394" y="0"/>
                </a:moveTo>
                <a:lnTo>
                  <a:pt x="372106" y="0"/>
                </a:lnTo>
                <a:cubicBezTo>
                  <a:pt x="401567" y="0"/>
                  <a:pt x="425509" y="23908"/>
                  <a:pt x="425509" y="53325"/>
                </a:cubicBezTo>
                <a:lnTo>
                  <a:pt x="425509" y="480551"/>
                </a:lnTo>
                <a:lnTo>
                  <a:pt x="181635" y="480551"/>
                </a:lnTo>
                <a:lnTo>
                  <a:pt x="181635" y="53325"/>
                </a:lnTo>
                <a:cubicBezTo>
                  <a:pt x="181635" y="23908"/>
                  <a:pt x="206022" y="0"/>
                  <a:pt x="235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8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8353950" y="458641"/>
            <a:ext cx="3395901" cy="2751974"/>
            <a:chOff x="8353950" y="458641"/>
            <a:chExt cx="3395901" cy="2751974"/>
          </a:xfrm>
        </p:grpSpPr>
        <p:sp>
          <p:nvSpPr>
            <p:cNvPr id="48" name="矩形 2"/>
            <p:cNvSpPr/>
            <p:nvPr/>
          </p:nvSpPr>
          <p:spPr>
            <a:xfrm rot="900000">
              <a:off x="8353950" y="458641"/>
              <a:ext cx="3099390" cy="2751974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390" h="5216449">
                  <a:moveTo>
                    <a:pt x="1675" y="1548660"/>
                  </a:moveTo>
                  <a:lnTo>
                    <a:pt x="3099390" y="0"/>
                  </a:lnTo>
                  <a:lnTo>
                    <a:pt x="2979525" y="5216449"/>
                  </a:lnTo>
                  <a:lnTo>
                    <a:pt x="0" y="5214951"/>
                  </a:lnTo>
                  <a:cubicBezTo>
                    <a:pt x="558" y="3992854"/>
                    <a:pt x="1117" y="2770757"/>
                    <a:pt x="1675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grpSp>
        <p:nvGrpSpPr>
          <p:cNvPr id="3" name="76c1048d-0fed-44f3-bd4e-e6c6a1199398"/>
          <p:cNvGrpSpPr>
            <a:grpSpLocks noChangeAspect="1"/>
          </p:cNvGrpSpPr>
          <p:nvPr/>
        </p:nvGrpSpPr>
        <p:grpSpPr>
          <a:xfrm>
            <a:off x="1061545" y="1448780"/>
            <a:ext cx="10270823" cy="4155959"/>
            <a:chOff x="1090120" y="1448780"/>
            <a:chExt cx="10270823" cy="4155959"/>
          </a:xfrm>
        </p:grpSpPr>
        <p:cxnSp>
          <p:nvCxnSpPr>
            <p:cNvPr id="46" name="Straight Connector 4"/>
            <p:cNvCxnSpPr/>
            <p:nvPr/>
          </p:nvCxnSpPr>
          <p:spPr>
            <a:xfrm rot="10800000">
              <a:off x="2434001" y="3636323"/>
              <a:ext cx="11521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8"/>
            <p:cNvCxnSpPr/>
            <p:nvPr/>
          </p:nvCxnSpPr>
          <p:spPr>
            <a:xfrm rot="10800000">
              <a:off x="2434001" y="2570346"/>
              <a:ext cx="11521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2"/>
            <p:cNvCxnSpPr/>
            <p:nvPr/>
          </p:nvCxnSpPr>
          <p:spPr>
            <a:xfrm rot="10800000">
              <a:off x="2434001" y="1504370"/>
              <a:ext cx="11521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17"/>
            <p:cNvSpPr>
              <a:spLocks/>
            </p:cNvSpPr>
            <p:nvPr/>
          </p:nvSpPr>
          <p:spPr bwMode="auto">
            <a:xfrm flipH="1">
              <a:off x="7584236" y="1824276"/>
              <a:ext cx="3776707" cy="3780463"/>
            </a:xfrm>
            <a:custGeom>
              <a:avLst/>
              <a:gdLst/>
              <a:ahLst/>
              <a:cxnLst>
                <a:cxn ang="0">
                  <a:pos x="277" y="553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553" y="277"/>
                </a:cxn>
                <a:cxn ang="0">
                  <a:pos x="277" y="553"/>
                </a:cxn>
                <a:cxn ang="0">
                  <a:pos x="277" y="30"/>
                </a:cxn>
                <a:cxn ang="0">
                  <a:pos x="30" y="277"/>
                </a:cxn>
                <a:cxn ang="0">
                  <a:pos x="277" y="523"/>
                </a:cxn>
                <a:cxn ang="0">
                  <a:pos x="524" y="277"/>
                </a:cxn>
                <a:cxn ang="0">
                  <a:pos x="277" y="30"/>
                </a:cxn>
              </a:cxnLst>
              <a:rect l="0" t="0" r="r" b="b"/>
              <a:pathLst>
                <a:path w="553" h="553">
                  <a:moveTo>
                    <a:pt x="277" y="553"/>
                  </a:moveTo>
                  <a:cubicBezTo>
                    <a:pt x="124" y="553"/>
                    <a:pt x="0" y="429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429" y="0"/>
                    <a:pt x="553" y="124"/>
                    <a:pt x="553" y="277"/>
                  </a:cubicBezTo>
                  <a:cubicBezTo>
                    <a:pt x="553" y="429"/>
                    <a:pt x="429" y="553"/>
                    <a:pt x="277" y="553"/>
                  </a:cubicBezTo>
                  <a:close/>
                  <a:moveTo>
                    <a:pt x="277" y="30"/>
                  </a:moveTo>
                  <a:cubicBezTo>
                    <a:pt x="141" y="30"/>
                    <a:pt x="30" y="141"/>
                    <a:pt x="30" y="277"/>
                  </a:cubicBezTo>
                  <a:cubicBezTo>
                    <a:pt x="30" y="413"/>
                    <a:pt x="141" y="523"/>
                    <a:pt x="277" y="523"/>
                  </a:cubicBezTo>
                  <a:cubicBezTo>
                    <a:pt x="413" y="523"/>
                    <a:pt x="524" y="413"/>
                    <a:pt x="524" y="277"/>
                  </a:cubicBezTo>
                  <a:cubicBezTo>
                    <a:pt x="524" y="141"/>
                    <a:pt x="413" y="30"/>
                    <a:pt x="277" y="3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8"/>
            <p:cNvSpPr>
              <a:spLocks/>
            </p:cNvSpPr>
            <p:nvPr/>
          </p:nvSpPr>
          <p:spPr bwMode="auto">
            <a:xfrm flipH="1">
              <a:off x="9468835" y="1824276"/>
              <a:ext cx="1892108" cy="1892108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0" y="277"/>
                </a:cxn>
                <a:cxn ang="0">
                  <a:pos x="277" y="0"/>
                </a:cxn>
                <a:cxn ang="0">
                  <a:pos x="277" y="30"/>
                </a:cxn>
                <a:cxn ang="0">
                  <a:pos x="30" y="277"/>
                </a:cxn>
              </a:cxnLst>
              <a:rect l="0" t="0" r="r" b="b"/>
              <a:pathLst>
                <a:path w="277" h="277">
                  <a:moveTo>
                    <a:pt x="30" y="277"/>
                  </a:moveTo>
                  <a:cubicBezTo>
                    <a:pt x="0" y="277"/>
                    <a:pt x="0" y="277"/>
                    <a:pt x="0" y="277"/>
                  </a:cubicBezTo>
                  <a:cubicBezTo>
                    <a:pt x="0" y="124"/>
                    <a:pt x="124" y="0"/>
                    <a:pt x="277" y="0"/>
                  </a:cubicBezTo>
                  <a:cubicBezTo>
                    <a:pt x="277" y="30"/>
                    <a:pt x="277" y="30"/>
                    <a:pt x="277" y="30"/>
                  </a:cubicBezTo>
                  <a:cubicBezTo>
                    <a:pt x="141" y="30"/>
                    <a:pt x="30" y="141"/>
                    <a:pt x="30" y="27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9"/>
            <p:cNvSpPr>
              <a:spLocks/>
            </p:cNvSpPr>
            <p:nvPr/>
          </p:nvSpPr>
          <p:spPr bwMode="auto">
            <a:xfrm flipH="1">
              <a:off x="7940881" y="2184678"/>
              <a:ext cx="3059660" cy="3063413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448" y="224"/>
                </a:cxn>
                <a:cxn ang="0">
                  <a:pos x="224" y="448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418" y="224"/>
                </a:cxn>
                <a:cxn ang="0">
                  <a:pos x="224" y="29"/>
                </a:cxn>
              </a:cxnLst>
              <a:rect l="0" t="0" r="r" b="b"/>
              <a:pathLst>
                <a:path w="448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7" y="0"/>
                    <a:pt x="448" y="100"/>
                    <a:pt x="448" y="224"/>
                  </a:cubicBezTo>
                  <a:cubicBezTo>
                    <a:pt x="448" y="347"/>
                    <a:pt x="347" y="448"/>
                    <a:pt x="224" y="448"/>
                  </a:cubicBezTo>
                  <a:close/>
                  <a:moveTo>
                    <a:pt x="224" y="29"/>
                  </a:move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cubicBezTo>
                    <a:pt x="331" y="418"/>
                    <a:pt x="418" y="331"/>
                    <a:pt x="418" y="224"/>
                  </a:cubicBezTo>
                  <a:cubicBezTo>
                    <a:pt x="418" y="116"/>
                    <a:pt x="331" y="29"/>
                    <a:pt x="224" y="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0"/>
            <p:cNvSpPr>
              <a:spLocks/>
            </p:cNvSpPr>
            <p:nvPr/>
          </p:nvSpPr>
          <p:spPr bwMode="auto">
            <a:xfrm flipH="1">
              <a:off x="9468835" y="2184678"/>
              <a:ext cx="1531706" cy="3063413"/>
            </a:xfrm>
            <a:custGeom>
              <a:avLst/>
              <a:gdLst/>
              <a:ahLst/>
              <a:cxnLst>
                <a:cxn ang="0">
                  <a:pos x="224" y="448"/>
                </a:cxn>
                <a:cxn ang="0">
                  <a:pos x="0" y="224"/>
                </a:cxn>
                <a:cxn ang="0">
                  <a:pos x="224" y="0"/>
                </a:cxn>
                <a:cxn ang="0">
                  <a:pos x="224" y="29"/>
                </a:cxn>
                <a:cxn ang="0">
                  <a:pos x="29" y="224"/>
                </a:cxn>
                <a:cxn ang="0">
                  <a:pos x="224" y="418"/>
                </a:cxn>
                <a:cxn ang="0">
                  <a:pos x="224" y="448"/>
                </a:cxn>
              </a:cxnLst>
              <a:rect l="0" t="0" r="r" b="b"/>
              <a:pathLst>
                <a:path w="224" h="448">
                  <a:moveTo>
                    <a:pt x="224" y="448"/>
                  </a:moveTo>
                  <a:cubicBezTo>
                    <a:pt x="100" y="448"/>
                    <a:pt x="0" y="347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116" y="29"/>
                    <a:pt x="29" y="116"/>
                    <a:pt x="29" y="224"/>
                  </a:cubicBezTo>
                  <a:cubicBezTo>
                    <a:pt x="29" y="331"/>
                    <a:pt x="116" y="418"/>
                    <a:pt x="224" y="418"/>
                  </a:cubicBezTo>
                  <a:lnTo>
                    <a:pt x="224" y="448"/>
                  </a:ln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1"/>
            <p:cNvSpPr>
              <a:spLocks/>
            </p:cNvSpPr>
            <p:nvPr/>
          </p:nvSpPr>
          <p:spPr bwMode="auto">
            <a:xfrm flipH="1">
              <a:off x="8301286" y="2541324"/>
              <a:ext cx="2342609" cy="2346365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343" y="172"/>
                </a:cxn>
                <a:cxn ang="0">
                  <a:pos x="172" y="343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172" y="29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266" y="0"/>
                    <a:pt x="343" y="77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  <a:moveTo>
                    <a:pt x="172" y="29"/>
                  </a:move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14" y="93"/>
                    <a:pt x="250" y="29"/>
                    <a:pt x="172" y="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2"/>
            <p:cNvSpPr>
              <a:spLocks/>
            </p:cNvSpPr>
            <p:nvPr/>
          </p:nvSpPr>
          <p:spPr bwMode="auto">
            <a:xfrm flipH="1">
              <a:off x="8301286" y="2541324"/>
              <a:ext cx="2342609" cy="2346365"/>
            </a:xfrm>
            <a:custGeom>
              <a:avLst/>
              <a:gdLst/>
              <a:ahLst/>
              <a:cxnLst>
                <a:cxn ang="0">
                  <a:pos x="172" y="343"/>
                </a:cxn>
                <a:cxn ang="0">
                  <a:pos x="0" y="172"/>
                </a:cxn>
                <a:cxn ang="0">
                  <a:pos x="172" y="0"/>
                </a:cxn>
                <a:cxn ang="0">
                  <a:pos x="172" y="29"/>
                </a:cxn>
                <a:cxn ang="0">
                  <a:pos x="30" y="172"/>
                </a:cxn>
                <a:cxn ang="0">
                  <a:pos x="172" y="314"/>
                </a:cxn>
                <a:cxn ang="0">
                  <a:pos x="314" y="172"/>
                </a:cxn>
                <a:cxn ang="0">
                  <a:pos x="343" y="172"/>
                </a:cxn>
                <a:cxn ang="0">
                  <a:pos x="172" y="343"/>
                </a:cxn>
              </a:cxnLst>
              <a:rect l="0" t="0" r="r" b="b"/>
              <a:pathLst>
                <a:path w="343" h="343">
                  <a:moveTo>
                    <a:pt x="172" y="343"/>
                  </a:moveTo>
                  <a:cubicBezTo>
                    <a:pt x="77" y="343"/>
                    <a:pt x="0" y="266"/>
                    <a:pt x="0" y="172"/>
                  </a:cubicBezTo>
                  <a:cubicBezTo>
                    <a:pt x="0" y="77"/>
                    <a:pt x="77" y="0"/>
                    <a:pt x="172" y="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93" y="29"/>
                    <a:pt x="30" y="93"/>
                    <a:pt x="30" y="172"/>
                  </a:cubicBezTo>
                  <a:cubicBezTo>
                    <a:pt x="30" y="250"/>
                    <a:pt x="93" y="314"/>
                    <a:pt x="172" y="314"/>
                  </a:cubicBezTo>
                  <a:cubicBezTo>
                    <a:pt x="250" y="314"/>
                    <a:pt x="314" y="250"/>
                    <a:pt x="314" y="172"/>
                  </a:cubicBezTo>
                  <a:cubicBezTo>
                    <a:pt x="343" y="172"/>
                    <a:pt x="343" y="172"/>
                    <a:pt x="343" y="172"/>
                  </a:cubicBezTo>
                  <a:cubicBezTo>
                    <a:pt x="343" y="266"/>
                    <a:pt x="266" y="343"/>
                    <a:pt x="172" y="343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3"/>
            <p:cNvSpPr>
              <a:spLocks/>
            </p:cNvSpPr>
            <p:nvPr/>
          </p:nvSpPr>
          <p:spPr bwMode="auto">
            <a:xfrm flipH="1">
              <a:off x="8657932" y="2897972"/>
              <a:ext cx="1629315" cy="1633071"/>
            </a:xfrm>
            <a:custGeom>
              <a:avLst/>
              <a:gdLst/>
              <a:ahLst/>
              <a:cxnLst>
                <a:cxn ang="0">
                  <a:pos x="120" y="239"/>
                </a:cxn>
                <a:cxn ang="0">
                  <a:pos x="0" y="120"/>
                </a:cxn>
                <a:cxn ang="0">
                  <a:pos x="120" y="0"/>
                </a:cxn>
                <a:cxn ang="0">
                  <a:pos x="239" y="120"/>
                </a:cxn>
                <a:cxn ang="0">
                  <a:pos x="120" y="239"/>
                </a:cxn>
                <a:cxn ang="0">
                  <a:pos x="120" y="30"/>
                </a:cxn>
                <a:cxn ang="0">
                  <a:pos x="30" y="120"/>
                </a:cxn>
                <a:cxn ang="0">
                  <a:pos x="120" y="209"/>
                </a:cxn>
                <a:cxn ang="0">
                  <a:pos x="210" y="120"/>
                </a:cxn>
                <a:cxn ang="0">
                  <a:pos x="120" y="30"/>
                </a:cxn>
              </a:cxnLst>
              <a:rect l="0" t="0" r="r" b="b"/>
              <a:pathLst>
                <a:path w="239" h="239">
                  <a:moveTo>
                    <a:pt x="120" y="239"/>
                  </a:moveTo>
                  <a:cubicBezTo>
                    <a:pt x="54" y="239"/>
                    <a:pt x="0" y="185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5"/>
                    <a:pt x="186" y="239"/>
                    <a:pt x="120" y="239"/>
                  </a:cubicBezTo>
                  <a:close/>
                  <a:moveTo>
                    <a:pt x="120" y="30"/>
                  </a:moveTo>
                  <a:cubicBezTo>
                    <a:pt x="70" y="30"/>
                    <a:pt x="30" y="70"/>
                    <a:pt x="30" y="120"/>
                  </a:cubicBezTo>
                  <a:cubicBezTo>
                    <a:pt x="30" y="169"/>
                    <a:pt x="70" y="209"/>
                    <a:pt x="120" y="209"/>
                  </a:cubicBezTo>
                  <a:cubicBezTo>
                    <a:pt x="169" y="209"/>
                    <a:pt x="210" y="169"/>
                    <a:pt x="210" y="120"/>
                  </a:cubicBezTo>
                  <a:cubicBezTo>
                    <a:pt x="210" y="70"/>
                    <a:pt x="169" y="30"/>
                    <a:pt x="120" y="30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2700000" scaled="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2271365" y="3739653"/>
              <a:ext cx="3144826" cy="658642"/>
              <a:chOff x="2271365" y="3739653"/>
              <a:chExt cx="3144826" cy="658642"/>
            </a:xfrm>
          </p:grpSpPr>
          <p:sp>
            <p:nvSpPr>
              <p:cNvPr id="33" name="TextBox 25"/>
              <p:cNvSpPr txBox="1"/>
              <p:nvPr/>
            </p:nvSpPr>
            <p:spPr>
              <a:xfrm>
                <a:off x="2271365" y="3955097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4" name="Rectangle 26"/>
              <p:cNvSpPr/>
              <p:nvPr/>
            </p:nvSpPr>
            <p:spPr>
              <a:xfrm>
                <a:off x="2271365" y="3739653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2271365" y="1448780"/>
              <a:ext cx="3144826" cy="658642"/>
              <a:chOff x="2271365" y="1448780"/>
              <a:chExt cx="3144826" cy="658642"/>
            </a:xfrm>
          </p:grpSpPr>
          <p:sp>
            <p:nvSpPr>
              <p:cNvPr id="31" name="TextBox 28"/>
              <p:cNvSpPr txBox="1"/>
              <p:nvPr/>
            </p:nvSpPr>
            <p:spPr>
              <a:xfrm>
                <a:off x="2271365" y="1664224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 dirty="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2" name="Rectangle 29"/>
              <p:cNvSpPr/>
              <p:nvPr/>
            </p:nvSpPr>
            <p:spPr>
              <a:xfrm>
                <a:off x="2271365" y="1448780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2271365" y="2628131"/>
              <a:ext cx="3144826" cy="658642"/>
              <a:chOff x="2271365" y="2628131"/>
              <a:chExt cx="3144826" cy="658642"/>
            </a:xfrm>
          </p:grpSpPr>
          <p:sp>
            <p:nvSpPr>
              <p:cNvPr id="29" name="TextBox 31"/>
              <p:cNvSpPr txBox="1"/>
              <p:nvPr/>
            </p:nvSpPr>
            <p:spPr>
              <a:xfrm>
                <a:off x="2271365" y="2843575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30" name="Rectangle 32"/>
              <p:cNvSpPr/>
              <p:nvPr/>
            </p:nvSpPr>
            <p:spPr>
              <a:xfrm>
                <a:off x="2271365" y="2628131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presets</a:t>
                </a:r>
              </a:p>
            </p:txBody>
          </p:sp>
        </p:grpSp>
        <p:cxnSp>
          <p:nvCxnSpPr>
            <p:cNvPr id="18" name="Straight Connector 33"/>
            <p:cNvCxnSpPr/>
            <p:nvPr/>
          </p:nvCxnSpPr>
          <p:spPr>
            <a:xfrm flipH="1">
              <a:off x="5607879" y="1941255"/>
              <a:ext cx="3860602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34"/>
            <p:cNvSpPr txBox="1">
              <a:spLocks/>
            </p:cNvSpPr>
            <p:nvPr/>
          </p:nvSpPr>
          <p:spPr>
            <a:xfrm>
              <a:off x="1175880" y="1531314"/>
              <a:ext cx="710131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25%</a:t>
              </a:r>
            </a:p>
          </p:txBody>
        </p:sp>
        <p:sp>
          <p:nvSpPr>
            <p:cNvPr id="20" name="TextBox 35"/>
            <p:cNvSpPr txBox="1">
              <a:spLocks/>
            </p:cNvSpPr>
            <p:nvPr/>
          </p:nvSpPr>
          <p:spPr>
            <a:xfrm>
              <a:off x="1090120" y="4871390"/>
              <a:ext cx="881652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100%</a:t>
              </a:r>
            </a:p>
          </p:txBody>
        </p:sp>
        <p:sp>
          <p:nvSpPr>
            <p:cNvPr id="21" name="TextBox 36"/>
            <p:cNvSpPr txBox="1">
              <a:spLocks/>
            </p:cNvSpPr>
            <p:nvPr/>
          </p:nvSpPr>
          <p:spPr>
            <a:xfrm>
              <a:off x="1169468" y="2680848"/>
              <a:ext cx="722955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50%</a:t>
              </a:r>
            </a:p>
          </p:txBody>
        </p:sp>
        <p:sp>
          <p:nvSpPr>
            <p:cNvPr id="22" name="TextBox 37"/>
            <p:cNvSpPr txBox="1">
              <a:spLocks/>
            </p:cNvSpPr>
            <p:nvPr/>
          </p:nvSpPr>
          <p:spPr>
            <a:xfrm>
              <a:off x="1199124" y="3776120"/>
              <a:ext cx="663643" cy="492443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75%</a:t>
              </a:r>
            </a:p>
          </p:txBody>
        </p:sp>
        <p:grpSp>
          <p:nvGrpSpPr>
            <p:cNvPr id="23" name="Group 38"/>
            <p:cNvGrpSpPr/>
            <p:nvPr/>
          </p:nvGrpSpPr>
          <p:grpSpPr>
            <a:xfrm>
              <a:off x="2271365" y="4851177"/>
              <a:ext cx="3144826" cy="658642"/>
              <a:chOff x="2271365" y="4851177"/>
              <a:chExt cx="3144826" cy="658642"/>
            </a:xfrm>
          </p:grpSpPr>
          <p:sp>
            <p:nvSpPr>
              <p:cNvPr id="27" name="TextBox 39"/>
              <p:cNvSpPr txBox="1"/>
              <p:nvPr/>
            </p:nvSpPr>
            <p:spPr>
              <a:xfrm>
                <a:off x="2271365" y="5066621"/>
                <a:ext cx="3144826" cy="4431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  <a:b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900">
                    <a:solidFill>
                      <a:schemeClr val="dk1">
                        <a:lumMod val="100000"/>
                      </a:schemeClr>
                    </a:solidFill>
                  </a:rPr>
                  <a:t>To change it, adjust under the (Formatting Shape) menu (text options).</a:t>
                </a:r>
              </a:p>
            </p:txBody>
          </p:sp>
          <p:sp>
            <p:nvSpPr>
              <p:cNvPr id="28" name="Rectangle 40"/>
              <p:cNvSpPr/>
              <p:nvPr/>
            </p:nvSpPr>
            <p:spPr>
              <a:xfrm>
                <a:off x="2271365" y="4851177"/>
                <a:ext cx="314482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presets</a:t>
                </a:r>
              </a:p>
            </p:txBody>
          </p:sp>
        </p:grpSp>
        <p:cxnSp>
          <p:nvCxnSpPr>
            <p:cNvPr id="24" name="Connector: Elbow 41"/>
            <p:cNvCxnSpPr/>
            <p:nvPr/>
          </p:nvCxnSpPr>
          <p:spPr>
            <a:xfrm rot="10800000" flipV="1">
              <a:off x="5607879" y="2285779"/>
              <a:ext cx="3860959" cy="846085"/>
            </a:xfrm>
            <a:prstGeom prst="bentConnector3">
              <a:avLst>
                <a:gd name="adj1" fmla="val 50000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42"/>
            <p:cNvCxnSpPr/>
            <p:nvPr/>
          </p:nvCxnSpPr>
          <p:spPr>
            <a:xfrm rot="10800000" flipV="1">
              <a:off x="5607880" y="2659502"/>
              <a:ext cx="3860601" cy="1549199"/>
            </a:xfrm>
            <a:prstGeom prst="bentConnector3">
              <a:avLst>
                <a:gd name="adj1" fmla="val 43939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43"/>
            <p:cNvCxnSpPr/>
            <p:nvPr/>
          </p:nvCxnSpPr>
          <p:spPr>
            <a:xfrm rot="10800000" flipV="1">
              <a:off x="5607879" y="3047112"/>
              <a:ext cx="3860603" cy="2200979"/>
            </a:xfrm>
            <a:prstGeom prst="bentConnector3">
              <a:avLst>
                <a:gd name="adj1" fmla="val 36296"/>
              </a:avLst>
            </a:prstGeom>
            <a:ln w="19050" cmpd="sng">
              <a:solidFill>
                <a:schemeClr val="bg1">
                  <a:lumMod val="7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9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 rot="1800000">
            <a:off x="6088220" y="2214969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3663067" y="4488792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00000">
            <a:off x="7070945" y="3239204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5707702" y="3573875"/>
            <a:ext cx="539494" cy="185424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7270cd32-5d32-43a2-901d-476c77614c2e"/>
          <p:cNvGrpSpPr>
            <a:grpSpLocks noChangeAspect="1"/>
          </p:cNvGrpSpPr>
          <p:nvPr/>
        </p:nvGrpSpPr>
        <p:grpSpPr>
          <a:xfrm>
            <a:off x="1296362" y="1895248"/>
            <a:ext cx="10030123" cy="3461356"/>
            <a:chOff x="1296362" y="1895248"/>
            <a:chExt cx="10030123" cy="3461356"/>
          </a:xfrm>
        </p:grpSpPr>
        <p:grpSp>
          <p:nvGrpSpPr>
            <p:cNvPr id="4" name="Group 3"/>
            <p:cNvGrpSpPr/>
            <p:nvPr/>
          </p:nvGrpSpPr>
          <p:grpSpPr>
            <a:xfrm rot="1016215">
              <a:off x="4497314" y="1924374"/>
              <a:ext cx="3430314" cy="3432230"/>
              <a:chOff x="4676776" y="2278062"/>
              <a:chExt cx="2843213" cy="2844801"/>
            </a:xfrm>
          </p:grpSpPr>
          <p:sp>
            <p:nvSpPr>
              <p:cNvPr id="31" name="Freeform: Shape 4"/>
              <p:cNvSpPr>
                <a:spLocks/>
              </p:cNvSpPr>
              <p:nvPr/>
            </p:nvSpPr>
            <p:spPr bwMode="auto">
              <a:xfrm>
                <a:off x="4902201" y="3098800"/>
                <a:ext cx="1370013" cy="1192213"/>
              </a:xfrm>
              <a:custGeom>
                <a:avLst/>
                <a:gdLst>
                  <a:gd name="T0" fmla="*/ 648 w 863"/>
                  <a:gd name="T1" fmla="*/ 751 h 751"/>
                  <a:gd name="T2" fmla="*/ 216 w 863"/>
                  <a:gd name="T3" fmla="*/ 751 h 751"/>
                  <a:gd name="T4" fmla="*/ 0 w 863"/>
                  <a:gd name="T5" fmla="*/ 376 h 751"/>
                  <a:gd name="T6" fmla="*/ 216 w 863"/>
                  <a:gd name="T7" fmla="*/ 0 h 751"/>
                  <a:gd name="T8" fmla="*/ 648 w 863"/>
                  <a:gd name="T9" fmla="*/ 0 h 751"/>
                  <a:gd name="T10" fmla="*/ 863 w 863"/>
                  <a:gd name="T11" fmla="*/ 376 h 751"/>
                  <a:gd name="T12" fmla="*/ 648 w 863"/>
                  <a:gd name="T13" fmla="*/ 751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3" h="751">
                    <a:moveTo>
                      <a:pt x="648" y="751"/>
                    </a:moveTo>
                    <a:lnTo>
                      <a:pt x="216" y="751"/>
                    </a:lnTo>
                    <a:lnTo>
                      <a:pt x="0" y="376"/>
                    </a:lnTo>
                    <a:lnTo>
                      <a:pt x="216" y="0"/>
                    </a:lnTo>
                    <a:lnTo>
                      <a:pt x="648" y="0"/>
                    </a:lnTo>
                    <a:lnTo>
                      <a:pt x="863" y="376"/>
                    </a:lnTo>
                    <a:lnTo>
                      <a:pt x="648" y="751"/>
                    </a:lnTo>
                    <a:close/>
                  </a:path>
                </a:pathLst>
              </a:cu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5"/>
              <p:cNvSpPr>
                <a:spLocks/>
              </p:cNvSpPr>
              <p:nvPr/>
            </p:nvSpPr>
            <p:spPr bwMode="auto">
              <a:xfrm>
                <a:off x="5930901" y="3706812"/>
                <a:ext cx="1370013" cy="1190625"/>
              </a:xfrm>
              <a:custGeom>
                <a:avLst/>
                <a:gdLst>
                  <a:gd name="T0" fmla="*/ 647 w 863"/>
                  <a:gd name="T1" fmla="*/ 750 h 750"/>
                  <a:gd name="T2" fmla="*/ 215 w 863"/>
                  <a:gd name="T3" fmla="*/ 750 h 750"/>
                  <a:gd name="T4" fmla="*/ 0 w 863"/>
                  <a:gd name="T5" fmla="*/ 375 h 750"/>
                  <a:gd name="T6" fmla="*/ 215 w 863"/>
                  <a:gd name="T7" fmla="*/ 0 h 750"/>
                  <a:gd name="T8" fmla="*/ 647 w 863"/>
                  <a:gd name="T9" fmla="*/ 0 h 750"/>
                  <a:gd name="T10" fmla="*/ 863 w 863"/>
                  <a:gd name="T11" fmla="*/ 375 h 750"/>
                  <a:gd name="T12" fmla="*/ 647 w 863"/>
                  <a:gd name="T13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3" h="750">
                    <a:moveTo>
                      <a:pt x="647" y="750"/>
                    </a:moveTo>
                    <a:lnTo>
                      <a:pt x="215" y="750"/>
                    </a:lnTo>
                    <a:lnTo>
                      <a:pt x="0" y="375"/>
                    </a:lnTo>
                    <a:lnTo>
                      <a:pt x="215" y="0"/>
                    </a:lnTo>
                    <a:lnTo>
                      <a:pt x="647" y="0"/>
                    </a:lnTo>
                    <a:lnTo>
                      <a:pt x="863" y="375"/>
                    </a:lnTo>
                    <a:lnTo>
                      <a:pt x="647" y="750"/>
                    </a:lnTo>
                    <a:close/>
                  </a:path>
                </a:pathLst>
              </a:cu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Straight Connector 6"/>
              <p:cNvSpPr>
                <a:spLocks/>
              </p:cNvSpPr>
              <p:nvPr/>
            </p:nvSpPr>
            <p:spPr bwMode="auto">
              <a:xfrm flipV="1">
                <a:off x="5930901" y="2509837"/>
                <a:ext cx="330200" cy="588963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Straight Connector 7"/>
              <p:cNvSpPr>
                <a:spLocks/>
              </p:cNvSpPr>
              <p:nvPr/>
            </p:nvSpPr>
            <p:spPr bwMode="auto">
              <a:xfrm flipV="1">
                <a:off x="6964364" y="3098800"/>
                <a:ext cx="330200" cy="596900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Straight Connector 8"/>
              <p:cNvSpPr>
                <a:spLocks/>
              </p:cNvSpPr>
              <p:nvPr/>
            </p:nvSpPr>
            <p:spPr bwMode="auto">
              <a:xfrm flipV="1">
                <a:off x="4902201" y="4302125"/>
                <a:ext cx="331788" cy="595313"/>
              </a:xfrm>
              <a:prstGeom prst="line">
                <a:avLst/>
              </a:prstGeom>
              <a:noFill/>
              <a:ln w="112713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9"/>
              <p:cNvSpPr>
                <a:spLocks/>
              </p:cNvSpPr>
              <p:nvPr/>
            </p:nvSpPr>
            <p:spPr bwMode="auto">
              <a:xfrm>
                <a:off x="6048376" y="3470275"/>
                <a:ext cx="449263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10"/>
              <p:cNvSpPr>
                <a:spLocks/>
              </p:cNvSpPr>
              <p:nvPr/>
            </p:nvSpPr>
            <p:spPr bwMode="auto">
              <a:xfrm>
                <a:off x="4756151" y="3536950"/>
                <a:ext cx="314325" cy="3095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Oval 11"/>
              <p:cNvSpPr>
                <a:spLocks/>
              </p:cNvSpPr>
              <p:nvPr/>
            </p:nvSpPr>
            <p:spPr bwMode="auto">
              <a:xfrm>
                <a:off x="5772151" y="2947987"/>
                <a:ext cx="309563" cy="307975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2"/>
              <p:cNvSpPr>
                <a:spLocks/>
              </p:cNvSpPr>
              <p:nvPr/>
            </p:nvSpPr>
            <p:spPr bwMode="auto">
              <a:xfrm>
                <a:off x="6807201" y="3554412"/>
                <a:ext cx="307975" cy="309563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Oval 13"/>
              <p:cNvSpPr>
                <a:spLocks/>
              </p:cNvSpPr>
              <p:nvPr/>
            </p:nvSpPr>
            <p:spPr bwMode="auto">
              <a:xfrm>
                <a:off x="7115176" y="4116387"/>
                <a:ext cx="314325" cy="3095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Oval 14"/>
              <p:cNvSpPr>
                <a:spLocks/>
              </p:cNvSpPr>
              <p:nvPr/>
            </p:nvSpPr>
            <p:spPr bwMode="auto">
              <a:xfrm>
                <a:off x="6121401" y="4724400"/>
                <a:ext cx="309563" cy="307975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15"/>
              <p:cNvSpPr>
                <a:spLocks/>
              </p:cNvSpPr>
              <p:nvPr/>
            </p:nvSpPr>
            <p:spPr bwMode="auto">
              <a:xfrm>
                <a:off x="7070726" y="2874962"/>
                <a:ext cx="449263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Oval 16"/>
              <p:cNvSpPr>
                <a:spLocks/>
              </p:cNvSpPr>
              <p:nvPr/>
            </p:nvSpPr>
            <p:spPr bwMode="auto">
              <a:xfrm>
                <a:off x="4676776" y="4673600"/>
                <a:ext cx="450850" cy="449263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Oval 17"/>
              <p:cNvSpPr>
                <a:spLocks/>
              </p:cNvSpPr>
              <p:nvPr/>
            </p:nvSpPr>
            <p:spPr bwMode="auto">
              <a:xfrm>
                <a:off x="6037264" y="2278062"/>
                <a:ext cx="449263" cy="455613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18"/>
              <p:cNvSpPr>
                <a:spLocks/>
              </p:cNvSpPr>
              <p:nvPr/>
            </p:nvSpPr>
            <p:spPr bwMode="auto">
              <a:xfrm>
                <a:off x="5138739" y="2981325"/>
                <a:ext cx="234950" cy="236538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Oval 19"/>
              <p:cNvSpPr>
                <a:spLocks/>
              </p:cNvSpPr>
              <p:nvPr/>
            </p:nvSpPr>
            <p:spPr bwMode="auto">
              <a:xfrm>
                <a:off x="5127626" y="4173537"/>
                <a:ext cx="234950" cy="234950"/>
              </a:xfrm>
              <a:prstGeom prst="ellipse">
                <a:avLst/>
              </a:pr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Oval 20"/>
              <p:cNvSpPr>
                <a:spLocks/>
              </p:cNvSpPr>
              <p:nvPr/>
            </p:nvSpPr>
            <p:spPr bwMode="auto">
              <a:xfrm>
                <a:off x="5795964" y="4156075"/>
                <a:ext cx="230188" cy="230188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21"/>
              <p:cNvSpPr>
                <a:spLocks/>
              </p:cNvSpPr>
              <p:nvPr/>
            </p:nvSpPr>
            <p:spPr bwMode="auto">
              <a:xfrm>
                <a:off x="6840539" y="4779962"/>
                <a:ext cx="234950" cy="236538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59"/>
            <p:cNvGrpSpPr/>
            <p:nvPr/>
          </p:nvGrpSpPr>
          <p:grpSpPr>
            <a:xfrm>
              <a:off x="8395893" y="2071796"/>
              <a:ext cx="512148" cy="3083994"/>
              <a:chOff x="8544272" y="2071796"/>
              <a:chExt cx="512148" cy="3083994"/>
            </a:xfrm>
          </p:grpSpPr>
          <p:sp>
            <p:nvSpPr>
              <p:cNvPr id="28" name="Freeform: Shape 28"/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9"/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0"/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58"/>
            <p:cNvGrpSpPr/>
            <p:nvPr/>
          </p:nvGrpSpPr>
          <p:grpSpPr>
            <a:xfrm>
              <a:off x="1296362" y="1979099"/>
              <a:ext cx="452657" cy="3191805"/>
              <a:chOff x="1095573" y="1979099"/>
              <a:chExt cx="452657" cy="3191805"/>
            </a:xfrm>
          </p:grpSpPr>
          <p:sp>
            <p:nvSpPr>
              <p:cNvPr id="25" name="Freeform: Shape 37"/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8"/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14="http://schemas.microsoft.com/office/powerpoint/2010/main" xmlns:lc="http://schemas.openxmlformats.org/drawingml/2006/lockedCanvas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9"/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gradFill>
                <a:gsLst>
                  <a:gs pos="10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0"/>
            <p:cNvGrpSpPr/>
            <p:nvPr/>
          </p:nvGrpSpPr>
          <p:grpSpPr>
            <a:xfrm>
              <a:off x="8908041" y="3228541"/>
              <a:ext cx="2418444" cy="759507"/>
              <a:chOff x="8772872" y="2095115"/>
              <a:chExt cx="2699991" cy="759507"/>
            </a:xfrm>
          </p:grpSpPr>
          <p:sp>
            <p:nvSpPr>
              <p:cNvPr id="23" name="TextBox 41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4" name="TextBox 42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>
              <a:off x="8908041" y="1895248"/>
              <a:ext cx="2418444" cy="759507"/>
              <a:chOff x="8772872" y="2095115"/>
              <a:chExt cx="2699991" cy="759507"/>
            </a:xfrm>
          </p:grpSpPr>
          <p:sp>
            <p:nvSpPr>
              <p:cNvPr id="21" name="TextBox 44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2" name="TextBox 45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8908041" y="4580864"/>
              <a:ext cx="2418444" cy="759507"/>
              <a:chOff x="8772872" y="2095115"/>
              <a:chExt cx="2699991" cy="759507"/>
            </a:xfrm>
          </p:grpSpPr>
          <p:sp>
            <p:nvSpPr>
              <p:cNvPr id="19" name="TextBox 47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0" name="TextBox 48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0" name="Group 49"/>
            <p:cNvGrpSpPr/>
            <p:nvPr/>
          </p:nvGrpSpPr>
          <p:grpSpPr>
            <a:xfrm>
              <a:off x="1749019" y="3228541"/>
              <a:ext cx="2418444" cy="759507"/>
              <a:chOff x="8772872" y="2095115"/>
              <a:chExt cx="2699991" cy="759507"/>
            </a:xfrm>
          </p:grpSpPr>
          <p:sp>
            <p:nvSpPr>
              <p:cNvPr id="17" name="TextBox 50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8" name="TextBox 51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1" name="Group 52"/>
            <p:cNvGrpSpPr/>
            <p:nvPr/>
          </p:nvGrpSpPr>
          <p:grpSpPr>
            <a:xfrm>
              <a:off x="1749019" y="1895248"/>
              <a:ext cx="2418444" cy="759507"/>
              <a:chOff x="8772872" y="2095115"/>
              <a:chExt cx="2699991" cy="759507"/>
            </a:xfrm>
          </p:grpSpPr>
          <p:sp>
            <p:nvSpPr>
              <p:cNvPr id="15" name="TextBox 53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6" name="TextBox 54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1749019" y="4580864"/>
              <a:ext cx="2418444" cy="759507"/>
              <a:chOff x="8772872" y="2095115"/>
              <a:chExt cx="2699991" cy="759507"/>
            </a:xfrm>
          </p:grpSpPr>
          <p:sp>
            <p:nvSpPr>
              <p:cNvPr id="13" name="TextBox 56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14" name="TextBox 57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216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3372552"/>
      </p:ext>
    </p:extLst>
  </p:cSld>
  <p:clrMapOvr>
    <a:masterClrMapping/>
  </p:clrMapOvr>
  <p:transition spd="slow"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246115d-af95-4a26-9cb1-61c8bfeeabff"/>
          <p:cNvGrpSpPr>
            <a:grpSpLocks noChangeAspect="1"/>
          </p:cNvGrpSpPr>
          <p:nvPr/>
        </p:nvGrpSpPr>
        <p:grpSpPr>
          <a:xfrm>
            <a:off x="-141817" y="1474522"/>
            <a:ext cx="12738178" cy="4321277"/>
            <a:chOff x="-141817" y="1474522"/>
            <a:chExt cx="12738178" cy="4321277"/>
          </a:xfrm>
        </p:grpSpPr>
        <p:sp>
          <p:nvSpPr>
            <p:cNvPr id="4" name="Freeform: Shape 4"/>
            <p:cNvSpPr>
              <a:spLocks/>
            </p:cNvSpPr>
            <p:nvPr/>
          </p:nvSpPr>
          <p:spPr bwMode="auto">
            <a:xfrm>
              <a:off x="-135468" y="1474522"/>
              <a:ext cx="6265333" cy="1532467"/>
            </a:xfrm>
            <a:custGeom>
              <a:avLst/>
              <a:gdLst>
                <a:gd name="T0" fmla="*/ 2281 w 2294"/>
                <a:gd name="T1" fmla="*/ 203 h 560"/>
                <a:gd name="T2" fmla="*/ 1776 w 2294"/>
                <a:gd name="T3" fmla="*/ 0 h 560"/>
                <a:gd name="T4" fmla="*/ 1353 w 2294"/>
                <a:gd name="T5" fmla="*/ 134 h 560"/>
                <a:gd name="T6" fmla="*/ 1090 w 2294"/>
                <a:gd name="T7" fmla="*/ 479 h 560"/>
                <a:gd name="T8" fmla="*/ 1059 w 2294"/>
                <a:gd name="T9" fmla="*/ 500 h 560"/>
                <a:gd name="T10" fmla="*/ 30 w 2294"/>
                <a:gd name="T11" fmla="*/ 500 h 560"/>
                <a:gd name="T12" fmla="*/ 0 w 2294"/>
                <a:gd name="T13" fmla="*/ 530 h 560"/>
                <a:gd name="T14" fmla="*/ 30 w 2294"/>
                <a:gd name="T15" fmla="*/ 560 h 560"/>
                <a:gd name="T16" fmla="*/ 1059 w 2294"/>
                <a:gd name="T17" fmla="*/ 560 h 560"/>
                <a:gd name="T18" fmla="*/ 1146 w 2294"/>
                <a:gd name="T19" fmla="*/ 499 h 560"/>
                <a:gd name="T20" fmla="*/ 1776 w 2294"/>
                <a:gd name="T21" fmla="*/ 60 h 560"/>
                <a:gd name="T22" fmla="*/ 2240 w 2294"/>
                <a:gd name="T23" fmla="*/ 247 h 560"/>
                <a:gd name="T24" fmla="*/ 2282 w 2294"/>
                <a:gd name="T25" fmla="*/ 246 h 560"/>
                <a:gd name="T26" fmla="*/ 2281 w 2294"/>
                <a:gd name="T27" fmla="*/ 203 h 560"/>
                <a:gd name="T28" fmla="*/ 2261 w 2294"/>
                <a:gd name="T29" fmla="*/ 243 h 560"/>
                <a:gd name="T30" fmla="*/ 2243 w 2294"/>
                <a:gd name="T31" fmla="*/ 225 h 560"/>
                <a:gd name="T32" fmla="*/ 2261 w 2294"/>
                <a:gd name="T33" fmla="*/ 208 h 560"/>
                <a:gd name="T34" fmla="*/ 2278 w 2294"/>
                <a:gd name="T35" fmla="*/ 225 h 560"/>
                <a:gd name="T36" fmla="*/ 2261 w 2294"/>
                <a:gd name="T37" fmla="*/ 243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94" h="560">
                  <a:moveTo>
                    <a:pt x="2281" y="203"/>
                  </a:moveTo>
                  <a:cubicBezTo>
                    <a:pt x="2145" y="72"/>
                    <a:pt x="1965" y="0"/>
                    <a:pt x="1776" y="0"/>
                  </a:cubicBezTo>
                  <a:cubicBezTo>
                    <a:pt x="1623" y="0"/>
                    <a:pt x="1477" y="46"/>
                    <a:pt x="1353" y="134"/>
                  </a:cubicBezTo>
                  <a:cubicBezTo>
                    <a:pt x="1232" y="221"/>
                    <a:pt x="1141" y="340"/>
                    <a:pt x="1090" y="479"/>
                  </a:cubicBezTo>
                  <a:cubicBezTo>
                    <a:pt x="1085" y="491"/>
                    <a:pt x="1073" y="500"/>
                    <a:pt x="1059" y="500"/>
                  </a:cubicBezTo>
                  <a:cubicBezTo>
                    <a:pt x="30" y="500"/>
                    <a:pt x="30" y="500"/>
                    <a:pt x="30" y="500"/>
                  </a:cubicBezTo>
                  <a:cubicBezTo>
                    <a:pt x="13" y="500"/>
                    <a:pt x="0" y="513"/>
                    <a:pt x="0" y="530"/>
                  </a:cubicBezTo>
                  <a:cubicBezTo>
                    <a:pt x="0" y="546"/>
                    <a:pt x="13" y="560"/>
                    <a:pt x="30" y="560"/>
                  </a:cubicBezTo>
                  <a:cubicBezTo>
                    <a:pt x="1059" y="560"/>
                    <a:pt x="1059" y="560"/>
                    <a:pt x="1059" y="560"/>
                  </a:cubicBezTo>
                  <a:cubicBezTo>
                    <a:pt x="1098" y="560"/>
                    <a:pt x="1133" y="535"/>
                    <a:pt x="1146" y="499"/>
                  </a:cubicBezTo>
                  <a:cubicBezTo>
                    <a:pt x="1243" y="236"/>
                    <a:pt x="1496" y="60"/>
                    <a:pt x="1776" y="60"/>
                  </a:cubicBezTo>
                  <a:cubicBezTo>
                    <a:pt x="1950" y="60"/>
                    <a:pt x="2115" y="126"/>
                    <a:pt x="2240" y="247"/>
                  </a:cubicBezTo>
                  <a:cubicBezTo>
                    <a:pt x="2252" y="258"/>
                    <a:pt x="2271" y="258"/>
                    <a:pt x="2282" y="246"/>
                  </a:cubicBezTo>
                  <a:cubicBezTo>
                    <a:pt x="2294" y="234"/>
                    <a:pt x="2293" y="215"/>
                    <a:pt x="2281" y="203"/>
                  </a:cubicBezTo>
                  <a:close/>
                  <a:moveTo>
                    <a:pt x="2261" y="243"/>
                  </a:moveTo>
                  <a:cubicBezTo>
                    <a:pt x="2251" y="243"/>
                    <a:pt x="2243" y="235"/>
                    <a:pt x="2243" y="225"/>
                  </a:cubicBezTo>
                  <a:cubicBezTo>
                    <a:pt x="2243" y="215"/>
                    <a:pt x="2251" y="208"/>
                    <a:pt x="2261" y="208"/>
                  </a:cubicBezTo>
                  <a:cubicBezTo>
                    <a:pt x="2270" y="208"/>
                    <a:pt x="2278" y="215"/>
                    <a:pt x="2278" y="225"/>
                  </a:cubicBezTo>
                  <a:cubicBezTo>
                    <a:pt x="2278" y="235"/>
                    <a:pt x="2270" y="243"/>
                    <a:pt x="2261" y="243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>
              <a:spLocks/>
            </p:cNvSpPr>
            <p:nvPr/>
          </p:nvSpPr>
          <p:spPr bwMode="auto">
            <a:xfrm>
              <a:off x="-135468" y="2022740"/>
              <a:ext cx="6072717" cy="1257300"/>
            </a:xfrm>
            <a:custGeom>
              <a:avLst/>
              <a:gdLst>
                <a:gd name="T0" fmla="*/ 2213 w 2223"/>
                <a:gd name="T1" fmla="*/ 230 h 460"/>
                <a:gd name="T2" fmla="*/ 1776 w 2223"/>
                <a:gd name="T3" fmla="*/ 0 h 460"/>
                <a:gd name="T4" fmla="*/ 1457 w 2223"/>
                <a:gd name="T5" fmla="*/ 106 h 460"/>
                <a:gd name="T6" fmla="*/ 1268 w 2223"/>
                <a:gd name="T7" fmla="*/ 377 h 460"/>
                <a:gd name="T8" fmla="*/ 1237 w 2223"/>
                <a:gd name="T9" fmla="*/ 400 h 460"/>
                <a:gd name="T10" fmla="*/ 30 w 2223"/>
                <a:gd name="T11" fmla="*/ 400 h 460"/>
                <a:gd name="T12" fmla="*/ 0 w 2223"/>
                <a:gd name="T13" fmla="*/ 430 h 460"/>
                <a:gd name="T14" fmla="*/ 30 w 2223"/>
                <a:gd name="T15" fmla="*/ 460 h 460"/>
                <a:gd name="T16" fmla="*/ 1237 w 2223"/>
                <a:gd name="T17" fmla="*/ 460 h 460"/>
                <a:gd name="T18" fmla="*/ 1326 w 2223"/>
                <a:gd name="T19" fmla="*/ 394 h 460"/>
                <a:gd name="T20" fmla="*/ 1776 w 2223"/>
                <a:gd name="T21" fmla="*/ 60 h 460"/>
                <a:gd name="T22" fmla="*/ 2164 w 2223"/>
                <a:gd name="T23" fmla="*/ 264 h 460"/>
                <a:gd name="T24" fmla="*/ 2205 w 2223"/>
                <a:gd name="T25" fmla="*/ 272 h 460"/>
                <a:gd name="T26" fmla="*/ 2213 w 2223"/>
                <a:gd name="T27" fmla="*/ 230 h 460"/>
                <a:gd name="T28" fmla="*/ 2188 w 2223"/>
                <a:gd name="T29" fmla="*/ 265 h 460"/>
                <a:gd name="T30" fmla="*/ 2171 w 2223"/>
                <a:gd name="T31" fmla="*/ 247 h 460"/>
                <a:gd name="T32" fmla="*/ 2188 w 2223"/>
                <a:gd name="T33" fmla="*/ 230 h 460"/>
                <a:gd name="T34" fmla="*/ 2206 w 2223"/>
                <a:gd name="T35" fmla="*/ 247 h 460"/>
                <a:gd name="T36" fmla="*/ 2188 w 2223"/>
                <a:gd name="T37" fmla="*/ 26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3" h="460">
                  <a:moveTo>
                    <a:pt x="2213" y="230"/>
                  </a:moveTo>
                  <a:cubicBezTo>
                    <a:pt x="2114" y="86"/>
                    <a:pt x="1951" y="0"/>
                    <a:pt x="1776" y="0"/>
                  </a:cubicBezTo>
                  <a:cubicBezTo>
                    <a:pt x="1660" y="0"/>
                    <a:pt x="1549" y="37"/>
                    <a:pt x="1457" y="106"/>
                  </a:cubicBezTo>
                  <a:cubicBezTo>
                    <a:pt x="1367" y="174"/>
                    <a:pt x="1300" y="270"/>
                    <a:pt x="1268" y="377"/>
                  </a:cubicBezTo>
                  <a:cubicBezTo>
                    <a:pt x="1264" y="390"/>
                    <a:pt x="1251" y="400"/>
                    <a:pt x="1237" y="400"/>
                  </a:cubicBezTo>
                  <a:cubicBezTo>
                    <a:pt x="30" y="400"/>
                    <a:pt x="30" y="400"/>
                    <a:pt x="30" y="400"/>
                  </a:cubicBezTo>
                  <a:cubicBezTo>
                    <a:pt x="13" y="400"/>
                    <a:pt x="0" y="413"/>
                    <a:pt x="0" y="430"/>
                  </a:cubicBezTo>
                  <a:cubicBezTo>
                    <a:pt x="0" y="446"/>
                    <a:pt x="13" y="460"/>
                    <a:pt x="30" y="460"/>
                  </a:cubicBezTo>
                  <a:cubicBezTo>
                    <a:pt x="1237" y="460"/>
                    <a:pt x="1237" y="460"/>
                    <a:pt x="1237" y="460"/>
                  </a:cubicBezTo>
                  <a:cubicBezTo>
                    <a:pt x="1277" y="460"/>
                    <a:pt x="1314" y="433"/>
                    <a:pt x="1326" y="394"/>
                  </a:cubicBezTo>
                  <a:cubicBezTo>
                    <a:pt x="1385" y="197"/>
                    <a:pt x="1570" y="60"/>
                    <a:pt x="1776" y="60"/>
                  </a:cubicBezTo>
                  <a:cubicBezTo>
                    <a:pt x="1931" y="60"/>
                    <a:pt x="2076" y="136"/>
                    <a:pt x="2164" y="264"/>
                  </a:cubicBezTo>
                  <a:cubicBezTo>
                    <a:pt x="2173" y="278"/>
                    <a:pt x="2192" y="282"/>
                    <a:pt x="2205" y="272"/>
                  </a:cubicBezTo>
                  <a:cubicBezTo>
                    <a:pt x="2219" y="263"/>
                    <a:pt x="2223" y="244"/>
                    <a:pt x="2213" y="230"/>
                  </a:cubicBezTo>
                  <a:close/>
                  <a:moveTo>
                    <a:pt x="2188" y="265"/>
                  </a:moveTo>
                  <a:cubicBezTo>
                    <a:pt x="2179" y="265"/>
                    <a:pt x="2171" y="257"/>
                    <a:pt x="2171" y="247"/>
                  </a:cubicBezTo>
                  <a:cubicBezTo>
                    <a:pt x="2171" y="238"/>
                    <a:pt x="2179" y="230"/>
                    <a:pt x="2188" y="230"/>
                  </a:cubicBezTo>
                  <a:cubicBezTo>
                    <a:pt x="2198" y="230"/>
                    <a:pt x="2206" y="238"/>
                    <a:pt x="2206" y="247"/>
                  </a:cubicBezTo>
                  <a:cubicBezTo>
                    <a:pt x="2206" y="257"/>
                    <a:pt x="2198" y="265"/>
                    <a:pt x="2188" y="265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>
              <a:spLocks/>
            </p:cNvSpPr>
            <p:nvPr/>
          </p:nvSpPr>
          <p:spPr bwMode="auto">
            <a:xfrm>
              <a:off x="-135468" y="2568840"/>
              <a:ext cx="5742517" cy="984251"/>
            </a:xfrm>
            <a:custGeom>
              <a:avLst/>
              <a:gdLst>
                <a:gd name="T0" fmla="*/ 2099 w 2102"/>
                <a:gd name="T1" fmla="*/ 263 h 360"/>
                <a:gd name="T2" fmla="*/ 1776 w 2102"/>
                <a:gd name="T3" fmla="*/ 0 h 360"/>
                <a:gd name="T4" fmla="*/ 1451 w 2102"/>
                <a:gd name="T5" fmla="*/ 272 h 360"/>
                <a:gd name="T6" fmla="*/ 1419 w 2102"/>
                <a:gd name="T7" fmla="*/ 300 h 360"/>
                <a:gd name="T8" fmla="*/ 30 w 2102"/>
                <a:gd name="T9" fmla="*/ 300 h 360"/>
                <a:gd name="T10" fmla="*/ 0 w 2102"/>
                <a:gd name="T11" fmla="*/ 330 h 360"/>
                <a:gd name="T12" fmla="*/ 30 w 2102"/>
                <a:gd name="T13" fmla="*/ 360 h 360"/>
                <a:gd name="T14" fmla="*/ 1419 w 2102"/>
                <a:gd name="T15" fmla="*/ 360 h 360"/>
                <a:gd name="T16" fmla="*/ 1510 w 2102"/>
                <a:gd name="T17" fmla="*/ 283 h 360"/>
                <a:gd name="T18" fmla="*/ 1776 w 2102"/>
                <a:gd name="T19" fmla="*/ 60 h 360"/>
                <a:gd name="T20" fmla="*/ 2040 w 2102"/>
                <a:gd name="T21" fmla="*/ 275 h 360"/>
                <a:gd name="T22" fmla="*/ 2076 w 2102"/>
                <a:gd name="T23" fmla="*/ 299 h 360"/>
                <a:gd name="T24" fmla="*/ 2099 w 2102"/>
                <a:gd name="T25" fmla="*/ 263 h 360"/>
                <a:gd name="T26" fmla="*/ 2070 w 2102"/>
                <a:gd name="T27" fmla="*/ 287 h 360"/>
                <a:gd name="T28" fmla="*/ 2052 w 2102"/>
                <a:gd name="T29" fmla="*/ 270 h 360"/>
                <a:gd name="T30" fmla="*/ 2070 w 2102"/>
                <a:gd name="T31" fmla="*/ 252 h 360"/>
                <a:gd name="T32" fmla="*/ 2087 w 2102"/>
                <a:gd name="T33" fmla="*/ 270 h 360"/>
                <a:gd name="T34" fmla="*/ 2070 w 2102"/>
                <a:gd name="T35" fmla="*/ 28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2" h="360">
                  <a:moveTo>
                    <a:pt x="2099" y="263"/>
                  </a:moveTo>
                  <a:cubicBezTo>
                    <a:pt x="2068" y="110"/>
                    <a:pt x="1932" y="0"/>
                    <a:pt x="1776" y="0"/>
                  </a:cubicBezTo>
                  <a:cubicBezTo>
                    <a:pt x="1615" y="0"/>
                    <a:pt x="1478" y="114"/>
                    <a:pt x="1451" y="272"/>
                  </a:cubicBezTo>
                  <a:cubicBezTo>
                    <a:pt x="1448" y="288"/>
                    <a:pt x="1435" y="300"/>
                    <a:pt x="1419" y="300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13" y="300"/>
                    <a:pt x="0" y="313"/>
                    <a:pt x="0" y="330"/>
                  </a:cubicBezTo>
                  <a:cubicBezTo>
                    <a:pt x="0" y="346"/>
                    <a:pt x="13" y="360"/>
                    <a:pt x="30" y="360"/>
                  </a:cubicBezTo>
                  <a:cubicBezTo>
                    <a:pt x="1419" y="360"/>
                    <a:pt x="1419" y="360"/>
                    <a:pt x="1419" y="360"/>
                  </a:cubicBezTo>
                  <a:cubicBezTo>
                    <a:pt x="1464" y="360"/>
                    <a:pt x="1502" y="327"/>
                    <a:pt x="1510" y="283"/>
                  </a:cubicBezTo>
                  <a:cubicBezTo>
                    <a:pt x="1532" y="154"/>
                    <a:pt x="1644" y="60"/>
                    <a:pt x="1776" y="60"/>
                  </a:cubicBezTo>
                  <a:cubicBezTo>
                    <a:pt x="1903" y="60"/>
                    <a:pt x="2015" y="150"/>
                    <a:pt x="2040" y="275"/>
                  </a:cubicBezTo>
                  <a:cubicBezTo>
                    <a:pt x="2044" y="291"/>
                    <a:pt x="2059" y="302"/>
                    <a:pt x="2076" y="299"/>
                  </a:cubicBezTo>
                  <a:cubicBezTo>
                    <a:pt x="2092" y="295"/>
                    <a:pt x="2102" y="279"/>
                    <a:pt x="2099" y="263"/>
                  </a:cubicBezTo>
                  <a:close/>
                  <a:moveTo>
                    <a:pt x="2070" y="287"/>
                  </a:moveTo>
                  <a:cubicBezTo>
                    <a:pt x="2060" y="287"/>
                    <a:pt x="2052" y="279"/>
                    <a:pt x="2052" y="270"/>
                  </a:cubicBezTo>
                  <a:cubicBezTo>
                    <a:pt x="2052" y="260"/>
                    <a:pt x="2060" y="252"/>
                    <a:pt x="2070" y="252"/>
                  </a:cubicBezTo>
                  <a:cubicBezTo>
                    <a:pt x="2079" y="252"/>
                    <a:pt x="2087" y="260"/>
                    <a:pt x="2087" y="270"/>
                  </a:cubicBezTo>
                  <a:cubicBezTo>
                    <a:pt x="2087" y="279"/>
                    <a:pt x="2079" y="287"/>
                    <a:pt x="2070" y="287"/>
                  </a:cubicBezTo>
                  <a:close/>
                </a:path>
              </a:pathLst>
            </a:cu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>
              <a:spLocks/>
            </p:cNvSpPr>
            <p:nvPr/>
          </p:nvSpPr>
          <p:spPr bwMode="auto">
            <a:xfrm>
              <a:off x="-141817" y="3719348"/>
              <a:ext cx="5943600" cy="984251"/>
            </a:xfrm>
            <a:custGeom>
              <a:avLst/>
              <a:gdLst>
                <a:gd name="T0" fmla="*/ 2154 w 2176"/>
                <a:gd name="T1" fmla="*/ 65 h 360"/>
                <a:gd name="T2" fmla="*/ 2114 w 2176"/>
                <a:gd name="T3" fmla="*/ 80 h 360"/>
                <a:gd name="T4" fmla="*/ 1776 w 2176"/>
                <a:gd name="T5" fmla="*/ 300 h 360"/>
                <a:gd name="T6" fmla="*/ 1429 w 2176"/>
                <a:gd name="T7" fmla="*/ 60 h 360"/>
                <a:gd name="T8" fmla="*/ 1342 w 2176"/>
                <a:gd name="T9" fmla="*/ 0 h 360"/>
                <a:gd name="T10" fmla="*/ 30 w 2176"/>
                <a:gd name="T11" fmla="*/ 0 h 360"/>
                <a:gd name="T12" fmla="*/ 0 w 2176"/>
                <a:gd name="T13" fmla="*/ 30 h 360"/>
                <a:gd name="T14" fmla="*/ 30 w 2176"/>
                <a:gd name="T15" fmla="*/ 60 h 360"/>
                <a:gd name="T16" fmla="*/ 1342 w 2176"/>
                <a:gd name="T17" fmla="*/ 60 h 360"/>
                <a:gd name="T18" fmla="*/ 1373 w 2176"/>
                <a:gd name="T19" fmla="*/ 81 h 360"/>
                <a:gd name="T20" fmla="*/ 1528 w 2176"/>
                <a:gd name="T21" fmla="*/ 281 h 360"/>
                <a:gd name="T22" fmla="*/ 1776 w 2176"/>
                <a:gd name="T23" fmla="*/ 360 h 360"/>
                <a:gd name="T24" fmla="*/ 2169 w 2176"/>
                <a:gd name="T25" fmla="*/ 104 h 360"/>
                <a:gd name="T26" fmla="*/ 2154 w 2176"/>
                <a:gd name="T27" fmla="*/ 65 h 360"/>
                <a:gd name="T28" fmla="*/ 2141 w 2176"/>
                <a:gd name="T29" fmla="*/ 110 h 360"/>
                <a:gd name="T30" fmla="*/ 2124 w 2176"/>
                <a:gd name="T31" fmla="*/ 92 h 360"/>
                <a:gd name="T32" fmla="*/ 2141 w 2176"/>
                <a:gd name="T33" fmla="*/ 74 h 360"/>
                <a:gd name="T34" fmla="*/ 2159 w 2176"/>
                <a:gd name="T35" fmla="*/ 92 h 360"/>
                <a:gd name="T36" fmla="*/ 2141 w 2176"/>
                <a:gd name="T37" fmla="*/ 11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76" h="360">
                  <a:moveTo>
                    <a:pt x="2154" y="65"/>
                  </a:moveTo>
                  <a:cubicBezTo>
                    <a:pt x="2138" y="58"/>
                    <a:pt x="2121" y="65"/>
                    <a:pt x="2114" y="80"/>
                  </a:cubicBezTo>
                  <a:cubicBezTo>
                    <a:pt x="2055" y="213"/>
                    <a:pt x="1922" y="300"/>
                    <a:pt x="1776" y="300"/>
                  </a:cubicBezTo>
                  <a:cubicBezTo>
                    <a:pt x="1622" y="300"/>
                    <a:pt x="1483" y="203"/>
                    <a:pt x="1429" y="60"/>
                  </a:cubicBezTo>
                  <a:cubicBezTo>
                    <a:pt x="1416" y="24"/>
                    <a:pt x="1381" y="0"/>
                    <a:pt x="134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342" y="60"/>
                    <a:pt x="1342" y="60"/>
                    <a:pt x="1342" y="60"/>
                  </a:cubicBezTo>
                  <a:cubicBezTo>
                    <a:pt x="1356" y="60"/>
                    <a:pt x="1368" y="68"/>
                    <a:pt x="1373" y="81"/>
                  </a:cubicBezTo>
                  <a:cubicBezTo>
                    <a:pt x="1404" y="162"/>
                    <a:pt x="1457" y="231"/>
                    <a:pt x="1528" y="281"/>
                  </a:cubicBezTo>
                  <a:cubicBezTo>
                    <a:pt x="1601" y="333"/>
                    <a:pt x="1686" y="360"/>
                    <a:pt x="1776" y="360"/>
                  </a:cubicBezTo>
                  <a:cubicBezTo>
                    <a:pt x="1945" y="360"/>
                    <a:pt x="2100" y="259"/>
                    <a:pt x="2169" y="104"/>
                  </a:cubicBezTo>
                  <a:cubicBezTo>
                    <a:pt x="2176" y="89"/>
                    <a:pt x="2169" y="71"/>
                    <a:pt x="2154" y="65"/>
                  </a:cubicBezTo>
                  <a:close/>
                  <a:moveTo>
                    <a:pt x="2141" y="110"/>
                  </a:moveTo>
                  <a:cubicBezTo>
                    <a:pt x="2132" y="110"/>
                    <a:pt x="2124" y="102"/>
                    <a:pt x="2124" y="92"/>
                  </a:cubicBezTo>
                  <a:cubicBezTo>
                    <a:pt x="2124" y="82"/>
                    <a:pt x="2132" y="74"/>
                    <a:pt x="2141" y="74"/>
                  </a:cubicBezTo>
                  <a:cubicBezTo>
                    <a:pt x="2151" y="74"/>
                    <a:pt x="2159" y="82"/>
                    <a:pt x="2159" y="92"/>
                  </a:cubicBezTo>
                  <a:cubicBezTo>
                    <a:pt x="2159" y="102"/>
                    <a:pt x="2151" y="110"/>
                    <a:pt x="2141" y="110"/>
                  </a:cubicBezTo>
                  <a:close/>
                </a:path>
              </a:pathLst>
            </a:cu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>
              <a:spLocks/>
            </p:cNvSpPr>
            <p:nvPr/>
          </p:nvSpPr>
          <p:spPr bwMode="auto">
            <a:xfrm>
              <a:off x="-141817" y="3992399"/>
              <a:ext cx="6199717" cy="1257300"/>
            </a:xfrm>
            <a:custGeom>
              <a:avLst/>
              <a:gdLst>
                <a:gd name="T0" fmla="*/ 2255 w 2270"/>
                <a:gd name="T1" fmla="*/ 192 h 460"/>
                <a:gd name="T2" fmla="*/ 2213 w 2270"/>
                <a:gd name="T3" fmla="*/ 195 h 460"/>
                <a:gd name="T4" fmla="*/ 1776 w 2270"/>
                <a:gd name="T5" fmla="*/ 400 h 460"/>
                <a:gd name="T6" fmla="*/ 1252 w 2270"/>
                <a:gd name="T7" fmla="*/ 55 h 460"/>
                <a:gd name="T8" fmla="*/ 1167 w 2270"/>
                <a:gd name="T9" fmla="*/ 0 h 460"/>
                <a:gd name="T10" fmla="*/ 30 w 2270"/>
                <a:gd name="T11" fmla="*/ 0 h 460"/>
                <a:gd name="T12" fmla="*/ 0 w 2270"/>
                <a:gd name="T13" fmla="*/ 30 h 460"/>
                <a:gd name="T14" fmla="*/ 30 w 2270"/>
                <a:gd name="T15" fmla="*/ 60 h 460"/>
                <a:gd name="T16" fmla="*/ 1167 w 2270"/>
                <a:gd name="T17" fmla="*/ 60 h 460"/>
                <a:gd name="T18" fmla="*/ 1197 w 2270"/>
                <a:gd name="T19" fmla="*/ 79 h 460"/>
                <a:gd name="T20" fmla="*/ 1776 w 2270"/>
                <a:gd name="T21" fmla="*/ 460 h 460"/>
                <a:gd name="T22" fmla="*/ 2259 w 2270"/>
                <a:gd name="T23" fmla="*/ 234 h 460"/>
                <a:gd name="T24" fmla="*/ 2255 w 2270"/>
                <a:gd name="T25" fmla="*/ 192 h 460"/>
                <a:gd name="T26" fmla="*/ 2236 w 2270"/>
                <a:gd name="T27" fmla="*/ 232 h 460"/>
                <a:gd name="T28" fmla="*/ 2218 w 2270"/>
                <a:gd name="T29" fmla="*/ 215 h 460"/>
                <a:gd name="T30" fmla="*/ 2236 w 2270"/>
                <a:gd name="T31" fmla="*/ 197 h 460"/>
                <a:gd name="T32" fmla="*/ 2254 w 2270"/>
                <a:gd name="T33" fmla="*/ 215 h 460"/>
                <a:gd name="T34" fmla="*/ 2236 w 2270"/>
                <a:gd name="T35" fmla="*/ 23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70" h="460">
                  <a:moveTo>
                    <a:pt x="2255" y="192"/>
                  </a:moveTo>
                  <a:cubicBezTo>
                    <a:pt x="2243" y="181"/>
                    <a:pt x="2224" y="183"/>
                    <a:pt x="2213" y="195"/>
                  </a:cubicBezTo>
                  <a:cubicBezTo>
                    <a:pt x="2104" y="325"/>
                    <a:pt x="1945" y="400"/>
                    <a:pt x="1776" y="400"/>
                  </a:cubicBezTo>
                  <a:cubicBezTo>
                    <a:pt x="1548" y="400"/>
                    <a:pt x="1342" y="264"/>
                    <a:pt x="1252" y="55"/>
                  </a:cubicBezTo>
                  <a:cubicBezTo>
                    <a:pt x="1237" y="21"/>
                    <a:pt x="1204" y="0"/>
                    <a:pt x="116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1167" y="60"/>
                    <a:pt x="1167" y="60"/>
                    <a:pt x="1167" y="60"/>
                  </a:cubicBezTo>
                  <a:cubicBezTo>
                    <a:pt x="1180" y="60"/>
                    <a:pt x="1192" y="67"/>
                    <a:pt x="1197" y="79"/>
                  </a:cubicBezTo>
                  <a:cubicBezTo>
                    <a:pt x="1297" y="310"/>
                    <a:pt x="1524" y="460"/>
                    <a:pt x="1776" y="460"/>
                  </a:cubicBezTo>
                  <a:cubicBezTo>
                    <a:pt x="1963" y="460"/>
                    <a:pt x="2139" y="377"/>
                    <a:pt x="2259" y="234"/>
                  </a:cubicBezTo>
                  <a:cubicBezTo>
                    <a:pt x="2270" y="221"/>
                    <a:pt x="2268" y="202"/>
                    <a:pt x="2255" y="192"/>
                  </a:cubicBezTo>
                  <a:close/>
                  <a:moveTo>
                    <a:pt x="2236" y="232"/>
                  </a:moveTo>
                  <a:cubicBezTo>
                    <a:pt x="2226" y="232"/>
                    <a:pt x="2218" y="224"/>
                    <a:pt x="2218" y="215"/>
                  </a:cubicBezTo>
                  <a:cubicBezTo>
                    <a:pt x="2218" y="205"/>
                    <a:pt x="2226" y="197"/>
                    <a:pt x="2236" y="197"/>
                  </a:cubicBezTo>
                  <a:cubicBezTo>
                    <a:pt x="2246" y="197"/>
                    <a:pt x="2254" y="205"/>
                    <a:pt x="2254" y="215"/>
                  </a:cubicBezTo>
                  <a:cubicBezTo>
                    <a:pt x="2254" y="224"/>
                    <a:pt x="2246" y="232"/>
                    <a:pt x="2236" y="232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>
              <a:spLocks/>
            </p:cNvSpPr>
            <p:nvPr/>
          </p:nvSpPr>
          <p:spPr bwMode="auto">
            <a:xfrm>
              <a:off x="-141817" y="4265448"/>
              <a:ext cx="6364817" cy="1530351"/>
            </a:xfrm>
            <a:custGeom>
              <a:avLst/>
              <a:gdLst>
                <a:gd name="T0" fmla="*/ 2319 w 2330"/>
                <a:gd name="T1" fmla="*/ 318 h 560"/>
                <a:gd name="T2" fmla="*/ 2277 w 2330"/>
                <a:gd name="T3" fmla="*/ 314 h 560"/>
                <a:gd name="T4" fmla="*/ 1776 w 2330"/>
                <a:gd name="T5" fmla="*/ 500 h 560"/>
                <a:gd name="T6" fmla="*/ 1077 w 2330"/>
                <a:gd name="T7" fmla="*/ 54 h 560"/>
                <a:gd name="T8" fmla="*/ 993 w 2330"/>
                <a:gd name="T9" fmla="*/ 0 h 560"/>
                <a:gd name="T10" fmla="*/ 30 w 2330"/>
                <a:gd name="T11" fmla="*/ 0 h 560"/>
                <a:gd name="T12" fmla="*/ 0 w 2330"/>
                <a:gd name="T13" fmla="*/ 30 h 560"/>
                <a:gd name="T14" fmla="*/ 30 w 2330"/>
                <a:gd name="T15" fmla="*/ 60 h 560"/>
                <a:gd name="T16" fmla="*/ 993 w 2330"/>
                <a:gd name="T17" fmla="*/ 60 h 560"/>
                <a:gd name="T18" fmla="*/ 1023 w 2330"/>
                <a:gd name="T19" fmla="*/ 79 h 560"/>
                <a:gd name="T20" fmla="*/ 1323 w 2330"/>
                <a:gd name="T21" fmla="*/ 426 h 560"/>
                <a:gd name="T22" fmla="*/ 1776 w 2330"/>
                <a:gd name="T23" fmla="*/ 560 h 560"/>
                <a:gd name="T24" fmla="*/ 2316 w 2330"/>
                <a:gd name="T25" fmla="*/ 360 h 560"/>
                <a:gd name="T26" fmla="*/ 2319 w 2330"/>
                <a:gd name="T27" fmla="*/ 318 h 560"/>
                <a:gd name="T28" fmla="*/ 2296 w 2330"/>
                <a:gd name="T29" fmla="*/ 355 h 560"/>
                <a:gd name="T30" fmla="*/ 2279 w 2330"/>
                <a:gd name="T31" fmla="*/ 337 h 560"/>
                <a:gd name="T32" fmla="*/ 2296 w 2330"/>
                <a:gd name="T33" fmla="*/ 320 h 560"/>
                <a:gd name="T34" fmla="*/ 2314 w 2330"/>
                <a:gd name="T35" fmla="*/ 337 h 560"/>
                <a:gd name="T36" fmla="*/ 2296 w 2330"/>
                <a:gd name="T37" fmla="*/ 355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0" h="560">
                  <a:moveTo>
                    <a:pt x="2319" y="318"/>
                  </a:moveTo>
                  <a:cubicBezTo>
                    <a:pt x="2308" y="305"/>
                    <a:pt x="2289" y="304"/>
                    <a:pt x="2277" y="314"/>
                  </a:cubicBezTo>
                  <a:cubicBezTo>
                    <a:pt x="2137" y="434"/>
                    <a:pt x="1960" y="500"/>
                    <a:pt x="1776" y="500"/>
                  </a:cubicBezTo>
                  <a:cubicBezTo>
                    <a:pt x="1477" y="500"/>
                    <a:pt x="1203" y="325"/>
                    <a:pt x="1077" y="54"/>
                  </a:cubicBezTo>
                  <a:cubicBezTo>
                    <a:pt x="1062" y="21"/>
                    <a:pt x="1029" y="0"/>
                    <a:pt x="99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60"/>
                    <a:pt x="30" y="60"/>
                  </a:cubicBezTo>
                  <a:cubicBezTo>
                    <a:pt x="993" y="60"/>
                    <a:pt x="993" y="60"/>
                    <a:pt x="993" y="60"/>
                  </a:cubicBezTo>
                  <a:cubicBezTo>
                    <a:pt x="1005" y="60"/>
                    <a:pt x="1017" y="67"/>
                    <a:pt x="1023" y="79"/>
                  </a:cubicBezTo>
                  <a:cubicBezTo>
                    <a:pt x="1088" y="220"/>
                    <a:pt x="1192" y="340"/>
                    <a:pt x="1323" y="426"/>
                  </a:cubicBezTo>
                  <a:cubicBezTo>
                    <a:pt x="1458" y="513"/>
                    <a:pt x="1614" y="560"/>
                    <a:pt x="1776" y="560"/>
                  </a:cubicBezTo>
                  <a:cubicBezTo>
                    <a:pt x="1974" y="560"/>
                    <a:pt x="2166" y="489"/>
                    <a:pt x="2316" y="360"/>
                  </a:cubicBezTo>
                  <a:cubicBezTo>
                    <a:pt x="2328" y="349"/>
                    <a:pt x="2330" y="330"/>
                    <a:pt x="2319" y="318"/>
                  </a:cubicBezTo>
                  <a:close/>
                  <a:moveTo>
                    <a:pt x="2296" y="355"/>
                  </a:moveTo>
                  <a:cubicBezTo>
                    <a:pt x="2287" y="355"/>
                    <a:pt x="2279" y="347"/>
                    <a:pt x="2279" y="337"/>
                  </a:cubicBezTo>
                  <a:cubicBezTo>
                    <a:pt x="2279" y="327"/>
                    <a:pt x="2287" y="320"/>
                    <a:pt x="2296" y="320"/>
                  </a:cubicBezTo>
                  <a:cubicBezTo>
                    <a:pt x="2306" y="320"/>
                    <a:pt x="2314" y="327"/>
                    <a:pt x="2314" y="337"/>
                  </a:cubicBezTo>
                  <a:cubicBezTo>
                    <a:pt x="2314" y="347"/>
                    <a:pt x="2306" y="355"/>
                    <a:pt x="2296" y="355"/>
                  </a:cubicBezTo>
                  <a:close/>
                </a:path>
              </a:pathLst>
            </a:custGeom>
            <a:gradFill>
              <a:gsLst>
                <a:gs pos="10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3"/>
            <p:cNvCxnSpPr/>
            <p:nvPr/>
          </p:nvCxnSpPr>
          <p:spPr>
            <a:xfrm>
              <a:off x="5796107" y="3300316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90925" y="3944941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/>
            <p:cNvCxnSpPr/>
            <p:nvPr/>
          </p:nvCxnSpPr>
          <p:spPr>
            <a:xfrm>
              <a:off x="6270239" y="2708483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>
              <a:off x="6572287" y="2087016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>
              <a:off x="6735809" y="5171612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/>
            <p:nvPr/>
          </p:nvCxnSpPr>
          <p:spPr>
            <a:xfrm>
              <a:off x="6502547" y="4564512"/>
              <a:ext cx="1628444" cy="0"/>
            </a:xfrm>
            <a:prstGeom prst="line">
              <a:avLst/>
            </a:prstGeom>
            <a:ln w="0">
              <a:solidFill>
                <a:schemeClr val="bg1">
                  <a:lumMod val="85000"/>
                </a:schemeClr>
              </a:solidFill>
              <a:prstDash val="dash"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57"/>
            <p:cNvGrpSpPr/>
            <p:nvPr/>
          </p:nvGrpSpPr>
          <p:grpSpPr>
            <a:xfrm>
              <a:off x="8200731" y="1850435"/>
              <a:ext cx="4232109" cy="473164"/>
              <a:chOff x="8039055" y="1807586"/>
              <a:chExt cx="4232109" cy="473164"/>
            </a:xfrm>
          </p:grpSpPr>
          <p:sp>
            <p:nvSpPr>
              <p:cNvPr id="33" name="TextBox 43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4" name="TextBox 44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18" name="Group 58"/>
            <p:cNvGrpSpPr/>
            <p:nvPr/>
          </p:nvGrpSpPr>
          <p:grpSpPr>
            <a:xfrm>
              <a:off x="7898683" y="2471901"/>
              <a:ext cx="4232109" cy="473164"/>
              <a:chOff x="8039055" y="1807586"/>
              <a:chExt cx="4232109" cy="473164"/>
            </a:xfrm>
          </p:grpSpPr>
          <p:sp>
            <p:nvSpPr>
              <p:cNvPr id="31" name="TextBox 59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2" name="TextBox 60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19" name="Group 61"/>
            <p:cNvGrpSpPr/>
            <p:nvPr/>
          </p:nvGrpSpPr>
          <p:grpSpPr>
            <a:xfrm>
              <a:off x="7719368" y="3706463"/>
              <a:ext cx="4232109" cy="473164"/>
              <a:chOff x="8039055" y="1807586"/>
              <a:chExt cx="4232109" cy="473164"/>
            </a:xfrm>
          </p:grpSpPr>
          <p:sp>
            <p:nvSpPr>
              <p:cNvPr id="29" name="TextBox 62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0" name="TextBox 63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8130992" y="4327931"/>
              <a:ext cx="4232109" cy="473164"/>
              <a:chOff x="8039055" y="1807586"/>
              <a:chExt cx="4232109" cy="473164"/>
            </a:xfrm>
          </p:grpSpPr>
          <p:sp>
            <p:nvSpPr>
              <p:cNvPr id="27" name="TextBox 65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8" name="TextBox 66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21" name="Group 67"/>
            <p:cNvGrpSpPr/>
            <p:nvPr/>
          </p:nvGrpSpPr>
          <p:grpSpPr>
            <a:xfrm>
              <a:off x="8364252" y="4935031"/>
              <a:ext cx="4232109" cy="473164"/>
              <a:chOff x="8039055" y="1807586"/>
              <a:chExt cx="4232109" cy="473164"/>
            </a:xfrm>
          </p:grpSpPr>
          <p:sp>
            <p:nvSpPr>
              <p:cNvPr id="25" name="TextBox 68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6" name="TextBox 69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  <p:grpSp>
          <p:nvGrpSpPr>
            <p:cNvPr id="22" name="Group 70"/>
            <p:cNvGrpSpPr/>
            <p:nvPr/>
          </p:nvGrpSpPr>
          <p:grpSpPr>
            <a:xfrm>
              <a:off x="7719368" y="3060966"/>
              <a:ext cx="4232109" cy="473164"/>
              <a:chOff x="8039055" y="1807586"/>
              <a:chExt cx="4232109" cy="473164"/>
            </a:xfrm>
          </p:grpSpPr>
          <p:sp>
            <p:nvSpPr>
              <p:cNvPr id="23" name="TextBox 71"/>
              <p:cNvSpPr txBox="1"/>
              <p:nvPr/>
            </p:nvSpPr>
            <p:spPr>
              <a:xfrm>
                <a:off x="8039055" y="1807586"/>
                <a:ext cx="4232109" cy="240979"/>
              </a:xfrm>
              <a:prstGeom prst="rect">
                <a:avLst/>
              </a:prstGeom>
              <a:noFill/>
            </p:spPr>
            <p:txBody>
              <a:bodyPr wrap="none" lIns="144000" tIns="0" rIns="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4" name="TextBox 72"/>
              <p:cNvSpPr txBox="1">
                <a:spLocks/>
              </p:cNvSpPr>
              <p:nvPr/>
            </p:nvSpPr>
            <p:spPr>
              <a:xfrm>
                <a:off x="8039055" y="2048565"/>
                <a:ext cx="4232109" cy="232185"/>
              </a:xfrm>
              <a:prstGeom prst="rect">
                <a:avLst/>
              </a:prstGeom>
            </p:spPr>
            <p:txBody>
              <a:bodyPr vert="horz" wrap="square" lIns="144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place (theme font is recommended)</a:t>
                </a:r>
              </a:p>
            </p:txBody>
          </p:sp>
        </p:grpSp>
      </p:grpSp>
      <p:sp>
        <p:nvSpPr>
          <p:cNvPr id="42" name="play-button-arrowhead_27223"/>
          <p:cNvSpPr>
            <a:spLocks noChangeAspect="1"/>
          </p:cNvSpPr>
          <p:nvPr/>
        </p:nvSpPr>
        <p:spPr bwMode="auto">
          <a:xfrm>
            <a:off x="4301106" y="3193526"/>
            <a:ext cx="907034" cy="905666"/>
          </a:xfrm>
          <a:custGeom>
            <a:avLst/>
            <a:gdLst>
              <a:gd name="T0" fmla="*/ 5587 w 6532"/>
              <a:gd name="T1" fmla="*/ 4404 h 6532"/>
              <a:gd name="T2" fmla="*/ 5713 w 6532"/>
              <a:gd name="T3" fmla="*/ 2135 h 6532"/>
              <a:gd name="T4" fmla="*/ 6532 w 6532"/>
              <a:gd name="T5" fmla="*/ 1084 h 6532"/>
              <a:gd name="T6" fmla="*/ 5448 w 6532"/>
              <a:gd name="T7" fmla="*/ 0 h 6532"/>
              <a:gd name="T8" fmla="*/ 4364 w 6532"/>
              <a:gd name="T9" fmla="*/ 1084 h 6532"/>
              <a:gd name="T10" fmla="*/ 5169 w 6532"/>
              <a:gd name="T11" fmla="*/ 2132 h 6532"/>
              <a:gd name="T12" fmla="*/ 5043 w 6532"/>
              <a:gd name="T13" fmla="*/ 4395 h 6532"/>
              <a:gd name="T14" fmla="*/ 4976 w 6532"/>
              <a:gd name="T15" fmla="*/ 4412 h 6532"/>
              <a:gd name="T16" fmla="*/ 3635 w 6532"/>
              <a:gd name="T17" fmla="*/ 2736 h 6532"/>
              <a:gd name="T18" fmla="*/ 3780 w 6532"/>
              <a:gd name="T19" fmla="*/ 2195 h 6532"/>
              <a:gd name="T20" fmla="*/ 2696 w 6532"/>
              <a:gd name="T21" fmla="*/ 1111 h 6532"/>
              <a:gd name="T22" fmla="*/ 1612 w 6532"/>
              <a:gd name="T23" fmla="*/ 2195 h 6532"/>
              <a:gd name="T24" fmla="*/ 2007 w 6532"/>
              <a:gd name="T25" fmla="*/ 3031 h 6532"/>
              <a:gd name="T26" fmla="*/ 1275 w 6532"/>
              <a:gd name="T27" fmla="*/ 4380 h 6532"/>
              <a:gd name="T28" fmla="*/ 1084 w 6532"/>
              <a:gd name="T29" fmla="*/ 4363 h 6532"/>
              <a:gd name="T30" fmla="*/ 0 w 6532"/>
              <a:gd name="T31" fmla="*/ 5447 h 6532"/>
              <a:gd name="T32" fmla="*/ 1083 w 6532"/>
              <a:gd name="T33" fmla="*/ 6532 h 6532"/>
              <a:gd name="T34" fmla="*/ 2167 w 6532"/>
              <a:gd name="T35" fmla="*/ 5448 h 6532"/>
              <a:gd name="T36" fmla="*/ 1776 w 6532"/>
              <a:gd name="T37" fmla="*/ 4616 h 6532"/>
              <a:gd name="T38" fmla="*/ 2509 w 6532"/>
              <a:gd name="T39" fmla="*/ 3264 h 6532"/>
              <a:gd name="T40" fmla="*/ 2695 w 6532"/>
              <a:gd name="T41" fmla="*/ 3280 h 6532"/>
              <a:gd name="T42" fmla="*/ 3241 w 6532"/>
              <a:gd name="T43" fmla="*/ 3131 h 6532"/>
              <a:gd name="T44" fmla="*/ 4511 w 6532"/>
              <a:gd name="T45" fmla="*/ 4700 h 6532"/>
              <a:gd name="T46" fmla="*/ 4209 w 6532"/>
              <a:gd name="T47" fmla="*/ 5448 h 6532"/>
              <a:gd name="T48" fmla="*/ 5293 w 6532"/>
              <a:gd name="T49" fmla="*/ 6532 h 6532"/>
              <a:gd name="T50" fmla="*/ 6377 w 6532"/>
              <a:gd name="T51" fmla="*/ 5448 h 6532"/>
              <a:gd name="T52" fmla="*/ 5587 w 6532"/>
              <a:gd name="T53" fmla="*/ 4404 h 6532"/>
              <a:gd name="T54" fmla="*/ 1083 w 6532"/>
              <a:gd name="T55" fmla="*/ 5989 h 6532"/>
              <a:gd name="T56" fmla="*/ 540 w 6532"/>
              <a:gd name="T57" fmla="*/ 5447 h 6532"/>
              <a:gd name="T58" fmla="*/ 1083 w 6532"/>
              <a:gd name="T59" fmla="*/ 4904 h 6532"/>
              <a:gd name="T60" fmla="*/ 1625 w 6532"/>
              <a:gd name="T61" fmla="*/ 5447 h 6532"/>
              <a:gd name="T62" fmla="*/ 1083 w 6532"/>
              <a:gd name="T63" fmla="*/ 5989 h 6532"/>
              <a:gd name="T64" fmla="*/ 4905 w 6532"/>
              <a:gd name="T65" fmla="*/ 1083 h 6532"/>
              <a:gd name="T66" fmla="*/ 5448 w 6532"/>
              <a:gd name="T67" fmla="*/ 540 h 6532"/>
              <a:gd name="T68" fmla="*/ 5991 w 6532"/>
              <a:gd name="T69" fmla="*/ 1083 h 6532"/>
              <a:gd name="T70" fmla="*/ 5448 w 6532"/>
              <a:gd name="T71" fmla="*/ 1625 h 6532"/>
              <a:gd name="T72" fmla="*/ 4905 w 6532"/>
              <a:gd name="T73" fmla="*/ 1083 h 6532"/>
              <a:gd name="T74" fmla="*/ 2153 w 6532"/>
              <a:gd name="T75" fmla="*/ 2195 h 6532"/>
              <a:gd name="T76" fmla="*/ 2696 w 6532"/>
              <a:gd name="T77" fmla="*/ 1652 h 6532"/>
              <a:gd name="T78" fmla="*/ 3239 w 6532"/>
              <a:gd name="T79" fmla="*/ 2195 h 6532"/>
              <a:gd name="T80" fmla="*/ 2696 w 6532"/>
              <a:gd name="T81" fmla="*/ 2737 h 6532"/>
              <a:gd name="T82" fmla="*/ 2153 w 6532"/>
              <a:gd name="T83" fmla="*/ 2195 h 6532"/>
              <a:gd name="T84" fmla="*/ 5295 w 6532"/>
              <a:gd name="T85" fmla="*/ 5989 h 6532"/>
              <a:gd name="T86" fmla="*/ 4752 w 6532"/>
              <a:gd name="T87" fmla="*/ 5447 h 6532"/>
              <a:gd name="T88" fmla="*/ 5295 w 6532"/>
              <a:gd name="T89" fmla="*/ 4904 h 6532"/>
              <a:gd name="T90" fmla="*/ 5837 w 6532"/>
              <a:gd name="T91" fmla="*/ 5447 h 6532"/>
              <a:gd name="T92" fmla="*/ 5295 w 6532"/>
              <a:gd name="T93" fmla="*/ 5989 h 6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532" h="6532">
                <a:moveTo>
                  <a:pt x="5587" y="4404"/>
                </a:moveTo>
                <a:lnTo>
                  <a:pt x="5713" y="2135"/>
                </a:lnTo>
                <a:cubicBezTo>
                  <a:pt x="6183" y="2016"/>
                  <a:pt x="6532" y="1589"/>
                  <a:pt x="6532" y="1084"/>
                </a:cubicBezTo>
                <a:cubicBezTo>
                  <a:pt x="6532" y="487"/>
                  <a:pt x="6045" y="0"/>
                  <a:pt x="5448" y="0"/>
                </a:cubicBezTo>
                <a:cubicBezTo>
                  <a:pt x="4851" y="0"/>
                  <a:pt x="4364" y="487"/>
                  <a:pt x="4364" y="1084"/>
                </a:cubicBezTo>
                <a:cubicBezTo>
                  <a:pt x="4364" y="1585"/>
                  <a:pt x="4707" y="2008"/>
                  <a:pt x="5169" y="2132"/>
                </a:cubicBezTo>
                <a:lnTo>
                  <a:pt x="5043" y="4395"/>
                </a:lnTo>
                <a:cubicBezTo>
                  <a:pt x="5020" y="4400"/>
                  <a:pt x="4999" y="4405"/>
                  <a:pt x="4976" y="4412"/>
                </a:cubicBezTo>
                <a:lnTo>
                  <a:pt x="3635" y="2736"/>
                </a:lnTo>
                <a:cubicBezTo>
                  <a:pt x="3727" y="2576"/>
                  <a:pt x="3780" y="2392"/>
                  <a:pt x="3780" y="2195"/>
                </a:cubicBezTo>
                <a:cubicBezTo>
                  <a:pt x="3780" y="1597"/>
                  <a:pt x="3293" y="1111"/>
                  <a:pt x="2696" y="1111"/>
                </a:cubicBezTo>
                <a:cubicBezTo>
                  <a:pt x="2099" y="1111"/>
                  <a:pt x="1612" y="1597"/>
                  <a:pt x="1612" y="2195"/>
                </a:cubicBezTo>
                <a:cubicBezTo>
                  <a:pt x="1612" y="2531"/>
                  <a:pt x="1765" y="2832"/>
                  <a:pt x="2007" y="3031"/>
                </a:cubicBezTo>
                <a:lnTo>
                  <a:pt x="1275" y="4380"/>
                </a:lnTo>
                <a:cubicBezTo>
                  <a:pt x="1212" y="4369"/>
                  <a:pt x="1149" y="4363"/>
                  <a:pt x="1084" y="4363"/>
                </a:cubicBezTo>
                <a:cubicBezTo>
                  <a:pt x="487" y="4363"/>
                  <a:pt x="0" y="4849"/>
                  <a:pt x="0" y="5447"/>
                </a:cubicBezTo>
                <a:cubicBezTo>
                  <a:pt x="0" y="6044"/>
                  <a:pt x="485" y="6532"/>
                  <a:pt x="1083" y="6532"/>
                </a:cubicBezTo>
                <a:cubicBezTo>
                  <a:pt x="1680" y="6532"/>
                  <a:pt x="2167" y="6045"/>
                  <a:pt x="2167" y="5448"/>
                </a:cubicBezTo>
                <a:cubicBezTo>
                  <a:pt x="2167" y="5113"/>
                  <a:pt x="2015" y="4815"/>
                  <a:pt x="1776" y="4616"/>
                </a:cubicBezTo>
                <a:lnTo>
                  <a:pt x="2509" y="3264"/>
                </a:lnTo>
                <a:cubicBezTo>
                  <a:pt x="2569" y="3275"/>
                  <a:pt x="2632" y="3280"/>
                  <a:pt x="2695" y="3280"/>
                </a:cubicBezTo>
                <a:cubicBezTo>
                  <a:pt x="2895" y="3280"/>
                  <a:pt x="3081" y="3225"/>
                  <a:pt x="3241" y="3131"/>
                </a:cubicBezTo>
                <a:lnTo>
                  <a:pt x="4511" y="4700"/>
                </a:lnTo>
                <a:cubicBezTo>
                  <a:pt x="4324" y="4895"/>
                  <a:pt x="4209" y="5159"/>
                  <a:pt x="4209" y="5448"/>
                </a:cubicBezTo>
                <a:cubicBezTo>
                  <a:pt x="4209" y="6045"/>
                  <a:pt x="4696" y="6532"/>
                  <a:pt x="5293" y="6532"/>
                </a:cubicBezTo>
                <a:cubicBezTo>
                  <a:pt x="5891" y="6532"/>
                  <a:pt x="6377" y="6045"/>
                  <a:pt x="6377" y="5448"/>
                </a:cubicBezTo>
                <a:cubicBezTo>
                  <a:pt x="6379" y="4951"/>
                  <a:pt x="6043" y="4532"/>
                  <a:pt x="5587" y="4404"/>
                </a:cubicBezTo>
                <a:close/>
                <a:moveTo>
                  <a:pt x="1083" y="5989"/>
                </a:moveTo>
                <a:cubicBezTo>
                  <a:pt x="777" y="5989"/>
                  <a:pt x="540" y="5739"/>
                  <a:pt x="540" y="5447"/>
                </a:cubicBezTo>
                <a:cubicBezTo>
                  <a:pt x="540" y="5141"/>
                  <a:pt x="791" y="4904"/>
                  <a:pt x="1083" y="4904"/>
                </a:cubicBezTo>
                <a:cubicBezTo>
                  <a:pt x="1375" y="4904"/>
                  <a:pt x="1611" y="5155"/>
                  <a:pt x="1625" y="5447"/>
                </a:cubicBezTo>
                <a:cubicBezTo>
                  <a:pt x="1625" y="5753"/>
                  <a:pt x="1375" y="5989"/>
                  <a:pt x="1083" y="5989"/>
                </a:cubicBezTo>
                <a:close/>
                <a:moveTo>
                  <a:pt x="4905" y="1083"/>
                </a:moveTo>
                <a:cubicBezTo>
                  <a:pt x="4905" y="777"/>
                  <a:pt x="5156" y="540"/>
                  <a:pt x="5448" y="540"/>
                </a:cubicBezTo>
                <a:cubicBezTo>
                  <a:pt x="5753" y="540"/>
                  <a:pt x="5991" y="776"/>
                  <a:pt x="5991" y="1083"/>
                </a:cubicBezTo>
                <a:cubicBezTo>
                  <a:pt x="5991" y="1388"/>
                  <a:pt x="5740" y="1625"/>
                  <a:pt x="5448" y="1625"/>
                </a:cubicBezTo>
                <a:cubicBezTo>
                  <a:pt x="5141" y="1625"/>
                  <a:pt x="4905" y="1389"/>
                  <a:pt x="4905" y="1083"/>
                </a:cubicBezTo>
                <a:close/>
                <a:moveTo>
                  <a:pt x="2153" y="2195"/>
                </a:moveTo>
                <a:cubicBezTo>
                  <a:pt x="2153" y="1889"/>
                  <a:pt x="2404" y="1652"/>
                  <a:pt x="2696" y="1652"/>
                </a:cubicBezTo>
                <a:cubicBezTo>
                  <a:pt x="2988" y="1652"/>
                  <a:pt x="3239" y="1888"/>
                  <a:pt x="3239" y="2195"/>
                </a:cubicBezTo>
                <a:cubicBezTo>
                  <a:pt x="3239" y="2501"/>
                  <a:pt x="2988" y="2737"/>
                  <a:pt x="2696" y="2737"/>
                </a:cubicBezTo>
                <a:cubicBezTo>
                  <a:pt x="2389" y="2737"/>
                  <a:pt x="2153" y="2501"/>
                  <a:pt x="2153" y="2195"/>
                </a:cubicBezTo>
                <a:close/>
                <a:moveTo>
                  <a:pt x="5295" y="5989"/>
                </a:moveTo>
                <a:cubicBezTo>
                  <a:pt x="4989" y="5989"/>
                  <a:pt x="4752" y="5739"/>
                  <a:pt x="4752" y="5447"/>
                </a:cubicBezTo>
                <a:cubicBezTo>
                  <a:pt x="4752" y="5141"/>
                  <a:pt x="5003" y="4904"/>
                  <a:pt x="5295" y="4904"/>
                </a:cubicBezTo>
                <a:cubicBezTo>
                  <a:pt x="5587" y="4904"/>
                  <a:pt x="5837" y="5155"/>
                  <a:pt x="5837" y="5447"/>
                </a:cubicBezTo>
                <a:cubicBezTo>
                  <a:pt x="5837" y="5753"/>
                  <a:pt x="5587" y="5989"/>
                  <a:pt x="5295" y="5989"/>
                </a:cubicBezTo>
                <a:close/>
              </a:path>
            </a:pathLst>
          </a:custGeom>
          <a:gradFill>
            <a:gsLst>
              <a:gs pos="10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6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61554" y="1403191"/>
            <a:ext cx="3776975" cy="2666575"/>
            <a:chOff x="7972876" y="408472"/>
            <a:chExt cx="3776975" cy="2666575"/>
          </a:xfrm>
        </p:grpSpPr>
        <p:sp>
          <p:nvSpPr>
            <p:cNvPr id="42" name="矩形 2"/>
            <p:cNvSpPr/>
            <p:nvPr/>
          </p:nvSpPr>
          <p:spPr>
            <a:xfrm rot="900000">
              <a:off x="7972876" y="408472"/>
              <a:ext cx="3498311" cy="2666575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69864 w 3167579"/>
                <a:gd name="connsiteY0" fmla="*/ 1548660 h 5216449"/>
                <a:gd name="connsiteX1" fmla="*/ 3167579 w 3167579"/>
                <a:gd name="connsiteY1" fmla="*/ 0 h 5216449"/>
                <a:gd name="connsiteX2" fmla="*/ 3047714 w 3167579"/>
                <a:gd name="connsiteY2" fmla="*/ 5216449 h 5216449"/>
                <a:gd name="connsiteX3" fmla="*/ 0 w 3167579"/>
                <a:gd name="connsiteY3" fmla="*/ 5081359 h 5216449"/>
                <a:gd name="connsiteX4" fmla="*/ 69864 w 3167579"/>
                <a:gd name="connsiteY4" fmla="*/ 1548660 h 5216449"/>
                <a:gd name="connsiteX0" fmla="*/ 69864 w 3167579"/>
                <a:gd name="connsiteY0" fmla="*/ 1548660 h 5081358"/>
                <a:gd name="connsiteX1" fmla="*/ 3167579 w 3167579"/>
                <a:gd name="connsiteY1" fmla="*/ 0 h 5081358"/>
                <a:gd name="connsiteX2" fmla="*/ 2630392 w 3167579"/>
                <a:gd name="connsiteY2" fmla="*/ 5054573 h 5081358"/>
                <a:gd name="connsiteX3" fmla="*/ 0 w 3167579"/>
                <a:gd name="connsiteY3" fmla="*/ 5081359 h 5081358"/>
                <a:gd name="connsiteX4" fmla="*/ 69864 w 3167579"/>
                <a:gd name="connsiteY4" fmla="*/ 1548660 h 5081358"/>
                <a:gd name="connsiteX0" fmla="*/ 290191 w 3387906"/>
                <a:gd name="connsiteY0" fmla="*/ 1548660 h 5054572"/>
                <a:gd name="connsiteX1" fmla="*/ 3387906 w 3387906"/>
                <a:gd name="connsiteY1" fmla="*/ 0 h 5054572"/>
                <a:gd name="connsiteX2" fmla="*/ 2850719 w 3387906"/>
                <a:gd name="connsiteY2" fmla="*/ 5054573 h 5054572"/>
                <a:gd name="connsiteX3" fmla="*/ 0 w 3387906"/>
                <a:gd name="connsiteY3" fmla="*/ 4987654 h 5054572"/>
                <a:gd name="connsiteX4" fmla="*/ 290191 w 3387906"/>
                <a:gd name="connsiteY4" fmla="*/ 1548660 h 5054572"/>
                <a:gd name="connsiteX0" fmla="*/ 290191 w 3387906"/>
                <a:gd name="connsiteY0" fmla="*/ 1548660 h 5054574"/>
                <a:gd name="connsiteX1" fmla="*/ 3387906 w 3387906"/>
                <a:gd name="connsiteY1" fmla="*/ 0 h 5054574"/>
                <a:gd name="connsiteX2" fmla="*/ 2850719 w 3387906"/>
                <a:gd name="connsiteY2" fmla="*/ 5054573 h 5054574"/>
                <a:gd name="connsiteX3" fmla="*/ 0 w 3387906"/>
                <a:gd name="connsiteY3" fmla="*/ 4987654 h 5054574"/>
                <a:gd name="connsiteX4" fmla="*/ 290191 w 3387906"/>
                <a:gd name="connsiteY4" fmla="*/ 1548660 h 5054574"/>
                <a:gd name="connsiteX0" fmla="*/ 400596 w 3498311"/>
                <a:gd name="connsiteY0" fmla="*/ 1548660 h 5054572"/>
                <a:gd name="connsiteX1" fmla="*/ 3498311 w 3498311"/>
                <a:gd name="connsiteY1" fmla="*/ 0 h 5054572"/>
                <a:gd name="connsiteX2" fmla="*/ 2961124 w 3498311"/>
                <a:gd name="connsiteY2" fmla="*/ 5054573 h 5054572"/>
                <a:gd name="connsiteX3" fmla="*/ 0 w 3498311"/>
                <a:gd name="connsiteY3" fmla="*/ 5043730 h 5054572"/>
                <a:gd name="connsiteX4" fmla="*/ 400596 w 3498311"/>
                <a:gd name="connsiteY4" fmla="*/ 1548660 h 5054572"/>
                <a:gd name="connsiteX0" fmla="*/ 400596 w 3498311"/>
                <a:gd name="connsiteY0" fmla="*/ 1548660 h 5054574"/>
                <a:gd name="connsiteX1" fmla="*/ 3498311 w 3498311"/>
                <a:gd name="connsiteY1" fmla="*/ 0 h 5054574"/>
                <a:gd name="connsiteX2" fmla="*/ 2961124 w 3498311"/>
                <a:gd name="connsiteY2" fmla="*/ 5054573 h 5054574"/>
                <a:gd name="connsiteX3" fmla="*/ 0 w 3498311"/>
                <a:gd name="connsiteY3" fmla="*/ 5043730 h 5054574"/>
                <a:gd name="connsiteX4" fmla="*/ 400596 w 3498311"/>
                <a:gd name="connsiteY4" fmla="*/ 1548660 h 5054574"/>
                <a:gd name="connsiteX0" fmla="*/ 400596 w 3498311"/>
                <a:gd name="connsiteY0" fmla="*/ 1548660 h 5054572"/>
                <a:gd name="connsiteX1" fmla="*/ 3498311 w 3498311"/>
                <a:gd name="connsiteY1" fmla="*/ 0 h 5054572"/>
                <a:gd name="connsiteX2" fmla="*/ 2961124 w 3498311"/>
                <a:gd name="connsiteY2" fmla="*/ 5054573 h 5054572"/>
                <a:gd name="connsiteX3" fmla="*/ 0 w 3498311"/>
                <a:gd name="connsiteY3" fmla="*/ 5043730 h 5054572"/>
                <a:gd name="connsiteX4" fmla="*/ 400596 w 3498311"/>
                <a:gd name="connsiteY4" fmla="*/ 1548660 h 505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311" h="5054572">
                  <a:moveTo>
                    <a:pt x="400596" y="1548660"/>
                  </a:moveTo>
                  <a:lnTo>
                    <a:pt x="3498311" y="0"/>
                  </a:lnTo>
                  <a:lnTo>
                    <a:pt x="2961124" y="5054573"/>
                  </a:lnTo>
                  <a:lnTo>
                    <a:pt x="0" y="5043730"/>
                  </a:lnTo>
                  <a:cubicBezTo>
                    <a:pt x="230699" y="2938379"/>
                    <a:pt x="259566" y="2823411"/>
                    <a:pt x="400596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sp>
        <p:nvSpPr>
          <p:cNvPr id="48" name="矩形 47"/>
          <p:cNvSpPr/>
          <p:nvPr/>
        </p:nvSpPr>
        <p:spPr>
          <a:xfrm rot="1800000">
            <a:off x="1436934" y="2503526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 rot="1800000">
            <a:off x="8372278" y="2503526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 rot="1800000">
            <a:off x="2975340" y="3627946"/>
            <a:ext cx="1258042" cy="258464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1800000">
            <a:off x="4684345" y="4196003"/>
            <a:ext cx="1256374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6504626" y="3757314"/>
            <a:ext cx="1258042" cy="258464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Group 35"/>
          <p:cNvGrpSpPr/>
          <p:nvPr/>
        </p:nvGrpSpPr>
        <p:grpSpPr>
          <a:xfrm>
            <a:off x="5069816" y="4945955"/>
            <a:ext cx="1819536" cy="1244169"/>
            <a:chOff x="4948086" y="299433"/>
            <a:chExt cx="2549181" cy="1244169"/>
          </a:xfrm>
        </p:grpSpPr>
        <p:sp>
          <p:nvSpPr>
            <p:cNvPr id="28" name="TextBox 36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9" name="TextBox 37"/>
            <p:cNvSpPr txBox="1">
              <a:spLocks/>
            </p:cNvSpPr>
            <p:nvPr/>
          </p:nvSpPr>
          <p:spPr>
            <a:xfrm>
              <a:off x="4948086" y="727585"/>
              <a:ext cx="254918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1" name="Group 53"/>
          <p:cNvGrpSpPr/>
          <p:nvPr/>
        </p:nvGrpSpPr>
        <p:grpSpPr>
          <a:xfrm>
            <a:off x="6948504" y="4520937"/>
            <a:ext cx="1819536" cy="1244169"/>
            <a:chOff x="4948086" y="299433"/>
            <a:chExt cx="2549181" cy="1244169"/>
          </a:xfrm>
        </p:grpSpPr>
        <p:sp>
          <p:nvSpPr>
            <p:cNvPr id="22" name="TextBox 54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3" name="TextBox 55"/>
            <p:cNvSpPr txBox="1">
              <a:spLocks/>
            </p:cNvSpPr>
            <p:nvPr/>
          </p:nvSpPr>
          <p:spPr>
            <a:xfrm>
              <a:off x="4948086" y="727585"/>
              <a:ext cx="254918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3309742" y="4498545"/>
            <a:ext cx="1819536" cy="1244169"/>
            <a:chOff x="4948086" y="299433"/>
            <a:chExt cx="2549181" cy="1244169"/>
          </a:xfrm>
        </p:grpSpPr>
        <p:sp>
          <p:nvSpPr>
            <p:cNvPr id="20" name="TextBox 57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21" name="TextBox 58"/>
            <p:cNvSpPr txBox="1">
              <a:spLocks/>
            </p:cNvSpPr>
            <p:nvPr/>
          </p:nvSpPr>
          <p:spPr>
            <a:xfrm>
              <a:off x="4948086" y="727585"/>
              <a:ext cx="254918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3" name="Group 59"/>
          <p:cNvGrpSpPr/>
          <p:nvPr/>
        </p:nvGrpSpPr>
        <p:grpSpPr>
          <a:xfrm>
            <a:off x="8709732" y="3404467"/>
            <a:ext cx="1819536" cy="1244169"/>
            <a:chOff x="4948086" y="299433"/>
            <a:chExt cx="2549181" cy="1244169"/>
          </a:xfrm>
        </p:grpSpPr>
        <p:sp>
          <p:nvSpPr>
            <p:cNvPr id="18" name="TextBox 60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9" name="TextBox 61"/>
            <p:cNvSpPr txBox="1">
              <a:spLocks/>
            </p:cNvSpPr>
            <p:nvPr/>
          </p:nvSpPr>
          <p:spPr>
            <a:xfrm>
              <a:off x="4948086" y="727585"/>
              <a:ext cx="254918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1845268" y="3404467"/>
            <a:ext cx="1819536" cy="1244169"/>
            <a:chOff x="4948086" y="299433"/>
            <a:chExt cx="2549181" cy="1244169"/>
          </a:xfrm>
        </p:grpSpPr>
        <p:sp>
          <p:nvSpPr>
            <p:cNvPr id="16" name="TextBox 63"/>
            <p:cNvSpPr txBox="1"/>
            <p:nvPr/>
          </p:nvSpPr>
          <p:spPr>
            <a:xfrm>
              <a:off x="4948086" y="299433"/>
              <a:ext cx="2549181" cy="42815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17" name="TextBox 64"/>
            <p:cNvSpPr txBox="1">
              <a:spLocks/>
            </p:cNvSpPr>
            <p:nvPr/>
          </p:nvSpPr>
          <p:spPr>
            <a:xfrm>
              <a:off x="4948086" y="727585"/>
              <a:ext cx="2549181" cy="816017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part of the content is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Layout Occupant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82240" y="2048249"/>
            <a:ext cx="1256374" cy="1256374"/>
            <a:chOff x="2082240" y="2048249"/>
            <a:chExt cx="1256374" cy="1256374"/>
          </a:xfrm>
        </p:grpSpPr>
        <p:sp>
          <p:nvSpPr>
            <p:cNvPr id="49" name="椭圆 48"/>
            <p:cNvSpPr/>
            <p:nvPr/>
          </p:nvSpPr>
          <p:spPr>
            <a:xfrm rot="1800000">
              <a:off x="2082240" y="2048249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: Shape 15"/>
            <p:cNvSpPr>
              <a:spLocks/>
            </p:cNvSpPr>
            <p:nvPr/>
          </p:nvSpPr>
          <p:spPr bwMode="auto">
            <a:xfrm>
              <a:off x="2584728" y="2465660"/>
              <a:ext cx="316356" cy="347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9651" y="3740726"/>
            <a:ext cx="1256374" cy="1256374"/>
            <a:chOff x="5329651" y="3740726"/>
            <a:chExt cx="1256374" cy="1256374"/>
          </a:xfrm>
        </p:grpSpPr>
        <p:sp>
          <p:nvSpPr>
            <p:cNvPr id="52" name="椭圆 51"/>
            <p:cNvSpPr/>
            <p:nvPr/>
          </p:nvSpPr>
          <p:spPr>
            <a:xfrm rot="1800000">
              <a:off x="5329651" y="3740726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: Shape 17"/>
            <p:cNvSpPr>
              <a:spLocks/>
            </p:cNvSpPr>
            <p:nvPr/>
          </p:nvSpPr>
          <p:spPr bwMode="auto">
            <a:xfrm>
              <a:off x="5756332" y="4230497"/>
              <a:ext cx="372807" cy="346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17584" y="2048249"/>
            <a:ext cx="1256374" cy="1256374"/>
            <a:chOff x="9017584" y="2048249"/>
            <a:chExt cx="1256374" cy="1256374"/>
          </a:xfrm>
        </p:grpSpPr>
        <p:sp>
          <p:nvSpPr>
            <p:cNvPr id="58" name="椭圆 57"/>
            <p:cNvSpPr/>
            <p:nvPr/>
          </p:nvSpPr>
          <p:spPr>
            <a:xfrm rot="1800000">
              <a:off x="9017584" y="2048249"/>
              <a:ext cx="1256374" cy="1256374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: Shape 18"/>
            <p:cNvSpPr>
              <a:spLocks/>
            </p:cNvSpPr>
            <p:nvPr/>
          </p:nvSpPr>
          <p:spPr bwMode="auto">
            <a:xfrm>
              <a:off x="9483554" y="2562727"/>
              <a:ext cx="324434" cy="2274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303"/>
                  </a:moveTo>
                  <a:lnTo>
                    <a:pt x="21599" y="19991"/>
                  </a:lnTo>
                  <a:lnTo>
                    <a:pt x="15324" y="10736"/>
                  </a:lnTo>
                  <a:cubicBezTo>
                    <a:pt x="15324" y="10736"/>
                    <a:pt x="21599" y="2303"/>
                    <a:pt x="21599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600"/>
                  </a:moveTo>
                  <a:lnTo>
                    <a:pt x="1188" y="21600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600"/>
                    <a:pt x="20412" y="21600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150788" y="3301432"/>
            <a:ext cx="1258042" cy="1258042"/>
            <a:chOff x="7150788" y="3301432"/>
            <a:chExt cx="1258042" cy="1258042"/>
          </a:xfrm>
        </p:grpSpPr>
        <p:sp>
          <p:nvSpPr>
            <p:cNvPr id="55" name="椭圆 54"/>
            <p:cNvSpPr/>
            <p:nvPr/>
          </p:nvSpPr>
          <p:spPr>
            <a:xfrm rot="1800000">
              <a:off x="7150788" y="3301432"/>
              <a:ext cx="1258042" cy="1258042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lay-button-arrowhead_27223"/>
            <p:cNvSpPr>
              <a:spLocks noChangeAspect="1"/>
            </p:cNvSpPr>
            <p:nvPr/>
          </p:nvSpPr>
          <p:spPr bwMode="auto">
            <a:xfrm>
              <a:off x="7602173" y="3760847"/>
              <a:ext cx="308884" cy="308417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21502" y="3172064"/>
            <a:ext cx="1258042" cy="1258042"/>
            <a:chOff x="3621502" y="3172064"/>
            <a:chExt cx="1258042" cy="1258042"/>
          </a:xfrm>
        </p:grpSpPr>
        <p:sp>
          <p:nvSpPr>
            <p:cNvPr id="46" name="椭圆 45"/>
            <p:cNvSpPr/>
            <p:nvPr/>
          </p:nvSpPr>
          <p:spPr>
            <a:xfrm rot="1800000">
              <a:off x="3621502" y="3172064"/>
              <a:ext cx="1258042" cy="1258042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suitcase_312048"/>
            <p:cNvSpPr>
              <a:spLocks noChangeAspect="1"/>
            </p:cNvSpPr>
            <p:nvPr/>
          </p:nvSpPr>
          <p:spPr bwMode="auto">
            <a:xfrm>
              <a:off x="4067791" y="3665139"/>
              <a:ext cx="341490" cy="285811"/>
            </a:xfrm>
            <a:custGeom>
              <a:avLst/>
              <a:gdLst>
                <a:gd name="connsiteX0" fmla="*/ 481397 w 607639"/>
                <a:gd name="connsiteY0" fmla="*/ 104649 h 508565"/>
                <a:gd name="connsiteX1" fmla="*/ 560721 w 607639"/>
                <a:gd name="connsiteY1" fmla="*/ 104649 h 508565"/>
                <a:gd name="connsiteX2" fmla="*/ 607639 w 607639"/>
                <a:gd name="connsiteY2" fmla="*/ 151484 h 508565"/>
                <a:gd name="connsiteX3" fmla="*/ 607639 w 607639"/>
                <a:gd name="connsiteY3" fmla="*/ 433736 h 508565"/>
                <a:gd name="connsiteX4" fmla="*/ 560721 w 607639"/>
                <a:gd name="connsiteY4" fmla="*/ 480571 h 508565"/>
                <a:gd name="connsiteX5" fmla="*/ 540868 w 607639"/>
                <a:gd name="connsiteY5" fmla="*/ 480571 h 508565"/>
                <a:gd name="connsiteX6" fmla="*/ 540868 w 607639"/>
                <a:gd name="connsiteY6" fmla="*/ 498523 h 508565"/>
                <a:gd name="connsiteX7" fmla="*/ 530808 w 607639"/>
                <a:gd name="connsiteY7" fmla="*/ 508565 h 508565"/>
                <a:gd name="connsiteX8" fmla="*/ 491457 w 607639"/>
                <a:gd name="connsiteY8" fmla="*/ 508565 h 508565"/>
                <a:gd name="connsiteX9" fmla="*/ 481397 w 607639"/>
                <a:gd name="connsiteY9" fmla="*/ 498523 h 508565"/>
                <a:gd name="connsiteX10" fmla="*/ 481397 w 607639"/>
                <a:gd name="connsiteY10" fmla="*/ 480571 h 508565"/>
                <a:gd name="connsiteX11" fmla="*/ 46898 w 607639"/>
                <a:gd name="connsiteY11" fmla="*/ 104649 h 508565"/>
                <a:gd name="connsiteX12" fmla="*/ 126100 w 607639"/>
                <a:gd name="connsiteY12" fmla="*/ 104649 h 508565"/>
                <a:gd name="connsiteX13" fmla="*/ 126100 w 607639"/>
                <a:gd name="connsiteY13" fmla="*/ 480571 h 508565"/>
                <a:gd name="connsiteX14" fmla="*/ 126100 w 607639"/>
                <a:gd name="connsiteY14" fmla="*/ 498523 h 508565"/>
                <a:gd name="connsiteX15" fmla="*/ 116044 w 607639"/>
                <a:gd name="connsiteY15" fmla="*/ 508565 h 508565"/>
                <a:gd name="connsiteX16" fmla="*/ 76799 w 607639"/>
                <a:gd name="connsiteY16" fmla="*/ 508565 h 508565"/>
                <a:gd name="connsiteX17" fmla="*/ 66654 w 607639"/>
                <a:gd name="connsiteY17" fmla="*/ 498523 h 508565"/>
                <a:gd name="connsiteX18" fmla="*/ 66654 w 607639"/>
                <a:gd name="connsiteY18" fmla="*/ 480571 h 508565"/>
                <a:gd name="connsiteX19" fmla="*/ 46898 w 607639"/>
                <a:gd name="connsiteY19" fmla="*/ 480571 h 508565"/>
                <a:gd name="connsiteX20" fmla="*/ 0 w 607639"/>
                <a:gd name="connsiteY20" fmla="*/ 433736 h 508565"/>
                <a:gd name="connsiteX21" fmla="*/ 0 w 607639"/>
                <a:gd name="connsiteY21" fmla="*/ 151484 h 508565"/>
                <a:gd name="connsiteX22" fmla="*/ 46898 w 607639"/>
                <a:gd name="connsiteY22" fmla="*/ 104649 h 508565"/>
                <a:gd name="connsiteX23" fmla="*/ 235394 w 607639"/>
                <a:gd name="connsiteY23" fmla="*/ 51459 h 508565"/>
                <a:gd name="connsiteX24" fmla="*/ 233614 w 607639"/>
                <a:gd name="connsiteY24" fmla="*/ 53325 h 508565"/>
                <a:gd name="connsiteX25" fmla="*/ 233614 w 607639"/>
                <a:gd name="connsiteY25" fmla="*/ 104607 h 508565"/>
                <a:gd name="connsiteX26" fmla="*/ 373975 w 607639"/>
                <a:gd name="connsiteY26" fmla="*/ 104607 h 508565"/>
                <a:gd name="connsiteX27" fmla="*/ 373975 w 607639"/>
                <a:gd name="connsiteY27" fmla="*/ 53325 h 508565"/>
                <a:gd name="connsiteX28" fmla="*/ 372106 w 607639"/>
                <a:gd name="connsiteY28" fmla="*/ 51459 h 508565"/>
                <a:gd name="connsiteX29" fmla="*/ 235394 w 607639"/>
                <a:gd name="connsiteY29" fmla="*/ 0 h 508565"/>
                <a:gd name="connsiteX30" fmla="*/ 372106 w 607639"/>
                <a:gd name="connsiteY30" fmla="*/ 0 h 508565"/>
                <a:gd name="connsiteX31" fmla="*/ 425509 w 607639"/>
                <a:gd name="connsiteY31" fmla="*/ 53325 h 508565"/>
                <a:gd name="connsiteX32" fmla="*/ 425509 w 607639"/>
                <a:gd name="connsiteY32" fmla="*/ 480551 h 508565"/>
                <a:gd name="connsiteX33" fmla="*/ 181635 w 607639"/>
                <a:gd name="connsiteY33" fmla="*/ 480551 h 508565"/>
                <a:gd name="connsiteX34" fmla="*/ 181635 w 607639"/>
                <a:gd name="connsiteY34" fmla="*/ 53325 h 508565"/>
                <a:gd name="connsiteX35" fmla="*/ 235394 w 607639"/>
                <a:gd name="connsiteY35" fmla="*/ 0 h 50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7639" h="508565">
                  <a:moveTo>
                    <a:pt x="481397" y="104649"/>
                  </a:moveTo>
                  <a:lnTo>
                    <a:pt x="560721" y="104649"/>
                  </a:lnTo>
                  <a:cubicBezTo>
                    <a:pt x="586628" y="104649"/>
                    <a:pt x="607639" y="125622"/>
                    <a:pt x="607639" y="151484"/>
                  </a:cubicBezTo>
                  <a:lnTo>
                    <a:pt x="607639" y="433736"/>
                  </a:lnTo>
                  <a:cubicBezTo>
                    <a:pt x="607639" y="459597"/>
                    <a:pt x="586628" y="480571"/>
                    <a:pt x="560721" y="480571"/>
                  </a:cubicBezTo>
                  <a:lnTo>
                    <a:pt x="540868" y="480571"/>
                  </a:lnTo>
                  <a:lnTo>
                    <a:pt x="540868" y="498523"/>
                  </a:lnTo>
                  <a:cubicBezTo>
                    <a:pt x="540868" y="504122"/>
                    <a:pt x="536416" y="508565"/>
                    <a:pt x="530808" y="508565"/>
                  </a:cubicBezTo>
                  <a:lnTo>
                    <a:pt x="491457" y="508565"/>
                  </a:lnTo>
                  <a:cubicBezTo>
                    <a:pt x="485937" y="508565"/>
                    <a:pt x="481397" y="504122"/>
                    <a:pt x="481397" y="498523"/>
                  </a:cubicBezTo>
                  <a:lnTo>
                    <a:pt x="481397" y="480571"/>
                  </a:lnTo>
                  <a:close/>
                  <a:moveTo>
                    <a:pt x="46898" y="104649"/>
                  </a:moveTo>
                  <a:lnTo>
                    <a:pt x="126100" y="104649"/>
                  </a:lnTo>
                  <a:lnTo>
                    <a:pt x="126100" y="480571"/>
                  </a:lnTo>
                  <a:lnTo>
                    <a:pt x="126100" y="498523"/>
                  </a:lnTo>
                  <a:cubicBezTo>
                    <a:pt x="126100" y="504122"/>
                    <a:pt x="121650" y="508565"/>
                    <a:pt x="116044" y="508565"/>
                  </a:cubicBezTo>
                  <a:lnTo>
                    <a:pt x="76799" y="508565"/>
                  </a:lnTo>
                  <a:cubicBezTo>
                    <a:pt x="71193" y="508565"/>
                    <a:pt x="66654" y="504122"/>
                    <a:pt x="66654" y="498523"/>
                  </a:cubicBezTo>
                  <a:lnTo>
                    <a:pt x="66654" y="480571"/>
                  </a:lnTo>
                  <a:lnTo>
                    <a:pt x="46898" y="480571"/>
                  </a:lnTo>
                  <a:cubicBezTo>
                    <a:pt x="21002" y="480571"/>
                    <a:pt x="0" y="459597"/>
                    <a:pt x="0" y="433736"/>
                  </a:cubicBezTo>
                  <a:lnTo>
                    <a:pt x="0" y="151484"/>
                  </a:lnTo>
                  <a:cubicBezTo>
                    <a:pt x="0" y="125622"/>
                    <a:pt x="21002" y="104649"/>
                    <a:pt x="46898" y="104649"/>
                  </a:cubicBezTo>
                  <a:close/>
                  <a:moveTo>
                    <a:pt x="235394" y="51459"/>
                  </a:moveTo>
                  <a:cubicBezTo>
                    <a:pt x="234415" y="51459"/>
                    <a:pt x="233614" y="52259"/>
                    <a:pt x="233614" y="53325"/>
                  </a:cubicBezTo>
                  <a:lnTo>
                    <a:pt x="233614" y="104607"/>
                  </a:lnTo>
                  <a:lnTo>
                    <a:pt x="373975" y="104607"/>
                  </a:lnTo>
                  <a:lnTo>
                    <a:pt x="373975" y="53325"/>
                  </a:lnTo>
                  <a:cubicBezTo>
                    <a:pt x="373975" y="52259"/>
                    <a:pt x="373174" y="51459"/>
                    <a:pt x="372106" y="51459"/>
                  </a:cubicBezTo>
                  <a:close/>
                  <a:moveTo>
                    <a:pt x="235394" y="0"/>
                  </a:moveTo>
                  <a:lnTo>
                    <a:pt x="372106" y="0"/>
                  </a:lnTo>
                  <a:cubicBezTo>
                    <a:pt x="401567" y="0"/>
                    <a:pt x="425509" y="23908"/>
                    <a:pt x="425509" y="53325"/>
                  </a:cubicBezTo>
                  <a:lnTo>
                    <a:pt x="425509" y="480551"/>
                  </a:lnTo>
                  <a:lnTo>
                    <a:pt x="181635" y="480551"/>
                  </a:lnTo>
                  <a:lnTo>
                    <a:pt x="181635" y="53325"/>
                  </a:lnTo>
                  <a:cubicBezTo>
                    <a:pt x="181635" y="23908"/>
                    <a:pt x="206022" y="0"/>
                    <a:pt x="2353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8613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7" grpId="0" animBg="1"/>
      <p:bldP spid="45" grpId="0" animBg="1"/>
      <p:bldP spid="51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PART03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90287" y="887481"/>
            <a:ext cx="3444697" cy="3059732"/>
            <a:chOff x="8305154" y="327260"/>
            <a:chExt cx="3444697" cy="3059732"/>
          </a:xfrm>
        </p:grpSpPr>
        <p:sp>
          <p:nvSpPr>
            <p:cNvPr id="39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sp>
        <p:nvSpPr>
          <p:cNvPr id="37" name="矩形 36"/>
          <p:cNvSpPr/>
          <p:nvPr/>
        </p:nvSpPr>
        <p:spPr>
          <a:xfrm rot="1800000">
            <a:off x="5228724" y="4343908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1800000">
            <a:off x="7277447" y="5146758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1800000">
            <a:off x="3559312" y="4688899"/>
            <a:ext cx="57868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1"/>
          <p:cNvSpPr/>
          <p:nvPr/>
        </p:nvSpPr>
        <p:spPr>
          <a:xfrm>
            <a:off x="3647728" y="4188321"/>
            <a:ext cx="6339840" cy="1204734"/>
          </a:xfrm>
          <a:custGeom>
            <a:avLst/>
            <a:gdLst>
              <a:gd name="connsiteX0" fmla="*/ 0 w 6339840"/>
              <a:gd name="connsiteY0" fmla="*/ 1173480 h 1204734"/>
              <a:gd name="connsiteX1" fmla="*/ 2011680 w 6339840"/>
              <a:gd name="connsiteY1" fmla="*/ 198120 h 1204734"/>
              <a:gd name="connsiteX2" fmla="*/ 4526280 w 6339840"/>
              <a:gd name="connsiteY2" fmla="*/ 1203960 h 1204734"/>
              <a:gd name="connsiteX3" fmla="*/ 6339840 w 6339840"/>
              <a:gd name="connsiteY3" fmla="*/ 0 h 120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9840" h="1204734">
                <a:moveTo>
                  <a:pt x="0" y="1173480"/>
                </a:moveTo>
                <a:cubicBezTo>
                  <a:pt x="628650" y="683260"/>
                  <a:pt x="1257300" y="193040"/>
                  <a:pt x="2011680" y="198120"/>
                </a:cubicBezTo>
                <a:cubicBezTo>
                  <a:pt x="2766060" y="203200"/>
                  <a:pt x="3804920" y="1236980"/>
                  <a:pt x="4526280" y="1203960"/>
                </a:cubicBezTo>
                <a:cubicBezTo>
                  <a:pt x="5247640" y="1170940"/>
                  <a:pt x="5793740" y="585470"/>
                  <a:pt x="63398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9987568" y="2876032"/>
            <a:ext cx="1322598" cy="1293641"/>
            <a:chOff x="6439437" y="1194075"/>
            <a:chExt cx="1322598" cy="1293641"/>
          </a:xfrm>
        </p:grpSpPr>
        <p:grpSp>
          <p:nvGrpSpPr>
            <p:cNvPr id="32" name="组合 31"/>
            <p:cNvGrpSpPr/>
            <p:nvPr/>
          </p:nvGrpSpPr>
          <p:grpSpPr>
            <a:xfrm>
              <a:off x="6439437" y="1194075"/>
              <a:ext cx="1309426" cy="1293641"/>
              <a:chOff x="3789313" y="1758440"/>
              <a:chExt cx="590163" cy="583050"/>
            </a:xfrm>
          </p:grpSpPr>
          <p:sp>
            <p:nvSpPr>
              <p:cNvPr id="34" name="任意多边形: 形状 5"/>
              <p:cNvSpPr/>
              <p:nvPr/>
            </p:nvSpPr>
            <p:spPr>
              <a:xfrm>
                <a:off x="3789313" y="1779662"/>
                <a:ext cx="574940" cy="561828"/>
              </a:xfrm>
              <a:custGeom>
                <a:avLst/>
                <a:gdLst>
                  <a:gd name="connsiteX0" fmla="*/ 443222 w 579747"/>
                  <a:gd name="connsiteY0" fmla="*/ 0 h 577563"/>
                  <a:gd name="connsiteX1" fmla="*/ 579747 w 579747"/>
                  <a:gd name="connsiteY1" fmla="*/ 127000 h 577563"/>
                  <a:gd name="connsiteX2" fmla="*/ 357497 w 579747"/>
                  <a:gd name="connsiteY2" fmla="*/ 434975 h 577563"/>
                  <a:gd name="connsiteX3" fmla="*/ 50316 w 579747"/>
                  <a:gd name="connsiteY3" fmla="*/ 557212 h 577563"/>
                  <a:gd name="connsiteX4" fmla="*/ 35235 w 579747"/>
                  <a:gd name="connsiteY4" fmla="*/ 546894 h 577563"/>
                  <a:gd name="connsiteX5" fmla="*/ 301263 w 579747"/>
                  <a:gd name="connsiteY5" fmla="*/ 286375 h 577563"/>
                  <a:gd name="connsiteX6" fmla="*/ 322735 w 579747"/>
                  <a:gd name="connsiteY6" fmla="*/ 295269 h 577563"/>
                  <a:gd name="connsiteX7" fmla="*/ 367299 w 579747"/>
                  <a:gd name="connsiteY7" fmla="*/ 250705 h 577563"/>
                  <a:gd name="connsiteX8" fmla="*/ 322735 w 579747"/>
                  <a:gd name="connsiteY8" fmla="*/ 206141 h 577563"/>
                  <a:gd name="connsiteX9" fmla="*/ 278171 w 579747"/>
                  <a:gd name="connsiteY9" fmla="*/ 250705 h 577563"/>
                  <a:gd name="connsiteX10" fmla="*/ 287719 w 579747"/>
                  <a:gd name="connsiteY10" fmla="*/ 273755 h 577563"/>
                  <a:gd name="connsiteX11" fmla="*/ 19361 w 579747"/>
                  <a:gd name="connsiteY11" fmla="*/ 540544 h 577563"/>
                  <a:gd name="connsiteX12" fmla="*/ 16978 w 579747"/>
                  <a:gd name="connsiteY12" fmla="*/ 534195 h 577563"/>
                  <a:gd name="connsiteX13" fmla="*/ 146360 w 579747"/>
                  <a:gd name="connsiteY13" fmla="*/ 206375 h 577563"/>
                  <a:gd name="connsiteX14" fmla="*/ 443222 w 579747"/>
                  <a:gd name="connsiteY14" fmla="*/ 0 h 577563"/>
                  <a:gd name="connsiteX0" fmla="*/ 442237 w 578762"/>
                  <a:gd name="connsiteY0" fmla="*/ 0 h 577563"/>
                  <a:gd name="connsiteX1" fmla="*/ 578762 w 578762"/>
                  <a:gd name="connsiteY1" fmla="*/ 127000 h 577563"/>
                  <a:gd name="connsiteX2" fmla="*/ 356512 w 578762"/>
                  <a:gd name="connsiteY2" fmla="*/ 434975 h 577563"/>
                  <a:gd name="connsiteX3" fmla="*/ 49331 w 578762"/>
                  <a:gd name="connsiteY3" fmla="*/ 557212 h 577563"/>
                  <a:gd name="connsiteX4" fmla="*/ 34250 w 578762"/>
                  <a:gd name="connsiteY4" fmla="*/ 546894 h 577563"/>
                  <a:gd name="connsiteX5" fmla="*/ 300278 w 578762"/>
                  <a:gd name="connsiteY5" fmla="*/ 286375 h 577563"/>
                  <a:gd name="connsiteX6" fmla="*/ 321750 w 578762"/>
                  <a:gd name="connsiteY6" fmla="*/ 295269 h 577563"/>
                  <a:gd name="connsiteX7" fmla="*/ 366314 w 578762"/>
                  <a:gd name="connsiteY7" fmla="*/ 250705 h 577563"/>
                  <a:gd name="connsiteX8" fmla="*/ 321750 w 578762"/>
                  <a:gd name="connsiteY8" fmla="*/ 206141 h 577563"/>
                  <a:gd name="connsiteX9" fmla="*/ 277186 w 578762"/>
                  <a:gd name="connsiteY9" fmla="*/ 250705 h 577563"/>
                  <a:gd name="connsiteX10" fmla="*/ 286734 w 578762"/>
                  <a:gd name="connsiteY10" fmla="*/ 273755 h 577563"/>
                  <a:gd name="connsiteX11" fmla="*/ 18376 w 578762"/>
                  <a:gd name="connsiteY11" fmla="*/ 540544 h 577563"/>
                  <a:gd name="connsiteX12" fmla="*/ 15993 w 578762"/>
                  <a:gd name="connsiteY12" fmla="*/ 534195 h 577563"/>
                  <a:gd name="connsiteX13" fmla="*/ 145375 w 578762"/>
                  <a:gd name="connsiteY13" fmla="*/ 206375 h 577563"/>
                  <a:gd name="connsiteX14" fmla="*/ 442237 w 578762"/>
                  <a:gd name="connsiteY14" fmla="*/ 0 h 577563"/>
                  <a:gd name="connsiteX0" fmla="*/ 442237 w 578762"/>
                  <a:gd name="connsiteY0" fmla="*/ 0 h 572583"/>
                  <a:gd name="connsiteX1" fmla="*/ 578762 w 578762"/>
                  <a:gd name="connsiteY1" fmla="*/ 127000 h 572583"/>
                  <a:gd name="connsiteX2" fmla="*/ 356512 w 578762"/>
                  <a:gd name="connsiteY2" fmla="*/ 434975 h 572583"/>
                  <a:gd name="connsiteX3" fmla="*/ 39806 w 578762"/>
                  <a:gd name="connsiteY3" fmla="*/ 547687 h 572583"/>
                  <a:gd name="connsiteX4" fmla="*/ 34250 w 578762"/>
                  <a:gd name="connsiteY4" fmla="*/ 546894 h 572583"/>
                  <a:gd name="connsiteX5" fmla="*/ 300278 w 578762"/>
                  <a:gd name="connsiteY5" fmla="*/ 286375 h 572583"/>
                  <a:gd name="connsiteX6" fmla="*/ 321750 w 578762"/>
                  <a:gd name="connsiteY6" fmla="*/ 295269 h 572583"/>
                  <a:gd name="connsiteX7" fmla="*/ 366314 w 578762"/>
                  <a:gd name="connsiteY7" fmla="*/ 250705 h 572583"/>
                  <a:gd name="connsiteX8" fmla="*/ 321750 w 578762"/>
                  <a:gd name="connsiteY8" fmla="*/ 206141 h 572583"/>
                  <a:gd name="connsiteX9" fmla="*/ 277186 w 578762"/>
                  <a:gd name="connsiteY9" fmla="*/ 250705 h 572583"/>
                  <a:gd name="connsiteX10" fmla="*/ 286734 w 578762"/>
                  <a:gd name="connsiteY10" fmla="*/ 273755 h 572583"/>
                  <a:gd name="connsiteX11" fmla="*/ 18376 w 578762"/>
                  <a:gd name="connsiteY11" fmla="*/ 540544 h 572583"/>
                  <a:gd name="connsiteX12" fmla="*/ 15993 w 578762"/>
                  <a:gd name="connsiteY12" fmla="*/ 534195 h 572583"/>
                  <a:gd name="connsiteX13" fmla="*/ 145375 w 578762"/>
                  <a:gd name="connsiteY13" fmla="*/ 206375 h 572583"/>
                  <a:gd name="connsiteX14" fmla="*/ 442237 w 578762"/>
                  <a:gd name="connsiteY14" fmla="*/ 0 h 572583"/>
                  <a:gd name="connsiteX0" fmla="*/ 442237 w 578762"/>
                  <a:gd name="connsiteY0" fmla="*/ 0 h 577056"/>
                  <a:gd name="connsiteX1" fmla="*/ 578762 w 578762"/>
                  <a:gd name="connsiteY1" fmla="*/ 127000 h 577056"/>
                  <a:gd name="connsiteX2" fmla="*/ 356512 w 578762"/>
                  <a:gd name="connsiteY2" fmla="*/ 434975 h 577056"/>
                  <a:gd name="connsiteX3" fmla="*/ 39806 w 578762"/>
                  <a:gd name="connsiteY3" fmla="*/ 547687 h 577056"/>
                  <a:gd name="connsiteX4" fmla="*/ 34250 w 578762"/>
                  <a:gd name="connsiteY4" fmla="*/ 546894 h 577056"/>
                  <a:gd name="connsiteX5" fmla="*/ 300278 w 578762"/>
                  <a:gd name="connsiteY5" fmla="*/ 286375 h 577056"/>
                  <a:gd name="connsiteX6" fmla="*/ 321750 w 578762"/>
                  <a:gd name="connsiteY6" fmla="*/ 295269 h 577056"/>
                  <a:gd name="connsiteX7" fmla="*/ 366314 w 578762"/>
                  <a:gd name="connsiteY7" fmla="*/ 250705 h 577056"/>
                  <a:gd name="connsiteX8" fmla="*/ 321750 w 578762"/>
                  <a:gd name="connsiteY8" fmla="*/ 206141 h 577056"/>
                  <a:gd name="connsiteX9" fmla="*/ 277186 w 578762"/>
                  <a:gd name="connsiteY9" fmla="*/ 250705 h 577056"/>
                  <a:gd name="connsiteX10" fmla="*/ 286734 w 578762"/>
                  <a:gd name="connsiteY10" fmla="*/ 273755 h 577056"/>
                  <a:gd name="connsiteX11" fmla="*/ 18376 w 578762"/>
                  <a:gd name="connsiteY11" fmla="*/ 540544 h 577056"/>
                  <a:gd name="connsiteX12" fmla="*/ 15993 w 578762"/>
                  <a:gd name="connsiteY12" fmla="*/ 534195 h 577056"/>
                  <a:gd name="connsiteX13" fmla="*/ 145375 w 578762"/>
                  <a:gd name="connsiteY13" fmla="*/ 206375 h 577056"/>
                  <a:gd name="connsiteX14" fmla="*/ 442237 w 578762"/>
                  <a:gd name="connsiteY14" fmla="*/ 0 h 577056"/>
                  <a:gd name="connsiteX0" fmla="*/ 442237 w 578762"/>
                  <a:gd name="connsiteY0" fmla="*/ 0 h 573447"/>
                  <a:gd name="connsiteX1" fmla="*/ 578762 w 578762"/>
                  <a:gd name="connsiteY1" fmla="*/ 127000 h 573447"/>
                  <a:gd name="connsiteX2" fmla="*/ 356512 w 578762"/>
                  <a:gd name="connsiteY2" fmla="*/ 434975 h 573447"/>
                  <a:gd name="connsiteX3" fmla="*/ 39806 w 578762"/>
                  <a:gd name="connsiteY3" fmla="*/ 547687 h 573447"/>
                  <a:gd name="connsiteX4" fmla="*/ 34250 w 578762"/>
                  <a:gd name="connsiteY4" fmla="*/ 546894 h 573447"/>
                  <a:gd name="connsiteX5" fmla="*/ 300278 w 578762"/>
                  <a:gd name="connsiteY5" fmla="*/ 286375 h 573447"/>
                  <a:gd name="connsiteX6" fmla="*/ 321750 w 578762"/>
                  <a:gd name="connsiteY6" fmla="*/ 295269 h 573447"/>
                  <a:gd name="connsiteX7" fmla="*/ 366314 w 578762"/>
                  <a:gd name="connsiteY7" fmla="*/ 250705 h 573447"/>
                  <a:gd name="connsiteX8" fmla="*/ 321750 w 578762"/>
                  <a:gd name="connsiteY8" fmla="*/ 206141 h 573447"/>
                  <a:gd name="connsiteX9" fmla="*/ 277186 w 578762"/>
                  <a:gd name="connsiteY9" fmla="*/ 250705 h 573447"/>
                  <a:gd name="connsiteX10" fmla="*/ 286734 w 578762"/>
                  <a:gd name="connsiteY10" fmla="*/ 273755 h 573447"/>
                  <a:gd name="connsiteX11" fmla="*/ 18376 w 578762"/>
                  <a:gd name="connsiteY11" fmla="*/ 540544 h 573447"/>
                  <a:gd name="connsiteX12" fmla="*/ 15993 w 578762"/>
                  <a:gd name="connsiteY12" fmla="*/ 534195 h 573447"/>
                  <a:gd name="connsiteX13" fmla="*/ 145375 w 578762"/>
                  <a:gd name="connsiteY13" fmla="*/ 206375 h 573447"/>
                  <a:gd name="connsiteX14" fmla="*/ 442237 w 578762"/>
                  <a:gd name="connsiteY14" fmla="*/ 0 h 573447"/>
                  <a:gd name="connsiteX0" fmla="*/ 442237 w 578762"/>
                  <a:gd name="connsiteY0" fmla="*/ 0 h 571736"/>
                  <a:gd name="connsiteX1" fmla="*/ 578762 w 578762"/>
                  <a:gd name="connsiteY1" fmla="*/ 127000 h 571736"/>
                  <a:gd name="connsiteX2" fmla="*/ 356512 w 578762"/>
                  <a:gd name="connsiteY2" fmla="*/ 434975 h 571736"/>
                  <a:gd name="connsiteX3" fmla="*/ 39806 w 578762"/>
                  <a:gd name="connsiteY3" fmla="*/ 547687 h 571736"/>
                  <a:gd name="connsiteX4" fmla="*/ 34250 w 578762"/>
                  <a:gd name="connsiteY4" fmla="*/ 546894 h 571736"/>
                  <a:gd name="connsiteX5" fmla="*/ 300278 w 578762"/>
                  <a:gd name="connsiteY5" fmla="*/ 286375 h 571736"/>
                  <a:gd name="connsiteX6" fmla="*/ 321750 w 578762"/>
                  <a:gd name="connsiteY6" fmla="*/ 295269 h 571736"/>
                  <a:gd name="connsiteX7" fmla="*/ 366314 w 578762"/>
                  <a:gd name="connsiteY7" fmla="*/ 250705 h 571736"/>
                  <a:gd name="connsiteX8" fmla="*/ 321750 w 578762"/>
                  <a:gd name="connsiteY8" fmla="*/ 206141 h 571736"/>
                  <a:gd name="connsiteX9" fmla="*/ 277186 w 578762"/>
                  <a:gd name="connsiteY9" fmla="*/ 250705 h 571736"/>
                  <a:gd name="connsiteX10" fmla="*/ 286734 w 578762"/>
                  <a:gd name="connsiteY10" fmla="*/ 273755 h 571736"/>
                  <a:gd name="connsiteX11" fmla="*/ 18376 w 578762"/>
                  <a:gd name="connsiteY11" fmla="*/ 540544 h 571736"/>
                  <a:gd name="connsiteX12" fmla="*/ 15993 w 578762"/>
                  <a:gd name="connsiteY12" fmla="*/ 534195 h 571736"/>
                  <a:gd name="connsiteX13" fmla="*/ 145375 w 578762"/>
                  <a:gd name="connsiteY13" fmla="*/ 206375 h 571736"/>
                  <a:gd name="connsiteX14" fmla="*/ 442237 w 578762"/>
                  <a:gd name="connsiteY14" fmla="*/ 0 h 571736"/>
                  <a:gd name="connsiteX0" fmla="*/ 444217 w 580742"/>
                  <a:gd name="connsiteY0" fmla="*/ 0 h 571736"/>
                  <a:gd name="connsiteX1" fmla="*/ 580742 w 580742"/>
                  <a:gd name="connsiteY1" fmla="*/ 127000 h 571736"/>
                  <a:gd name="connsiteX2" fmla="*/ 358492 w 580742"/>
                  <a:gd name="connsiteY2" fmla="*/ 434975 h 571736"/>
                  <a:gd name="connsiteX3" fmla="*/ 41786 w 580742"/>
                  <a:gd name="connsiteY3" fmla="*/ 547687 h 571736"/>
                  <a:gd name="connsiteX4" fmla="*/ 36230 w 580742"/>
                  <a:gd name="connsiteY4" fmla="*/ 546894 h 571736"/>
                  <a:gd name="connsiteX5" fmla="*/ 302258 w 580742"/>
                  <a:gd name="connsiteY5" fmla="*/ 286375 h 571736"/>
                  <a:gd name="connsiteX6" fmla="*/ 323730 w 580742"/>
                  <a:gd name="connsiteY6" fmla="*/ 295269 h 571736"/>
                  <a:gd name="connsiteX7" fmla="*/ 368294 w 580742"/>
                  <a:gd name="connsiteY7" fmla="*/ 250705 h 571736"/>
                  <a:gd name="connsiteX8" fmla="*/ 323730 w 580742"/>
                  <a:gd name="connsiteY8" fmla="*/ 206141 h 571736"/>
                  <a:gd name="connsiteX9" fmla="*/ 279166 w 580742"/>
                  <a:gd name="connsiteY9" fmla="*/ 250705 h 571736"/>
                  <a:gd name="connsiteX10" fmla="*/ 288714 w 580742"/>
                  <a:gd name="connsiteY10" fmla="*/ 273755 h 571736"/>
                  <a:gd name="connsiteX11" fmla="*/ 20356 w 580742"/>
                  <a:gd name="connsiteY11" fmla="*/ 540544 h 571736"/>
                  <a:gd name="connsiteX12" fmla="*/ 17973 w 580742"/>
                  <a:gd name="connsiteY12" fmla="*/ 534195 h 571736"/>
                  <a:gd name="connsiteX13" fmla="*/ 147355 w 580742"/>
                  <a:gd name="connsiteY13" fmla="*/ 206375 h 571736"/>
                  <a:gd name="connsiteX14" fmla="*/ 444217 w 580742"/>
                  <a:gd name="connsiteY14" fmla="*/ 0 h 571736"/>
                  <a:gd name="connsiteX0" fmla="*/ 444217 w 580742"/>
                  <a:gd name="connsiteY0" fmla="*/ 0 h 572621"/>
                  <a:gd name="connsiteX1" fmla="*/ 580742 w 580742"/>
                  <a:gd name="connsiteY1" fmla="*/ 127000 h 572621"/>
                  <a:gd name="connsiteX2" fmla="*/ 358492 w 580742"/>
                  <a:gd name="connsiteY2" fmla="*/ 434975 h 572621"/>
                  <a:gd name="connsiteX3" fmla="*/ 41786 w 580742"/>
                  <a:gd name="connsiteY3" fmla="*/ 549585 h 572621"/>
                  <a:gd name="connsiteX4" fmla="*/ 36230 w 580742"/>
                  <a:gd name="connsiteY4" fmla="*/ 546894 h 572621"/>
                  <a:gd name="connsiteX5" fmla="*/ 302258 w 580742"/>
                  <a:gd name="connsiteY5" fmla="*/ 286375 h 572621"/>
                  <a:gd name="connsiteX6" fmla="*/ 323730 w 580742"/>
                  <a:gd name="connsiteY6" fmla="*/ 295269 h 572621"/>
                  <a:gd name="connsiteX7" fmla="*/ 368294 w 580742"/>
                  <a:gd name="connsiteY7" fmla="*/ 250705 h 572621"/>
                  <a:gd name="connsiteX8" fmla="*/ 323730 w 580742"/>
                  <a:gd name="connsiteY8" fmla="*/ 206141 h 572621"/>
                  <a:gd name="connsiteX9" fmla="*/ 279166 w 580742"/>
                  <a:gd name="connsiteY9" fmla="*/ 250705 h 572621"/>
                  <a:gd name="connsiteX10" fmla="*/ 288714 w 580742"/>
                  <a:gd name="connsiteY10" fmla="*/ 273755 h 572621"/>
                  <a:gd name="connsiteX11" fmla="*/ 20356 w 580742"/>
                  <a:gd name="connsiteY11" fmla="*/ 540544 h 572621"/>
                  <a:gd name="connsiteX12" fmla="*/ 17973 w 580742"/>
                  <a:gd name="connsiteY12" fmla="*/ 534195 h 572621"/>
                  <a:gd name="connsiteX13" fmla="*/ 147355 w 580742"/>
                  <a:gd name="connsiteY13" fmla="*/ 206375 h 572621"/>
                  <a:gd name="connsiteX14" fmla="*/ 444217 w 580742"/>
                  <a:gd name="connsiteY14" fmla="*/ 0 h 572621"/>
                  <a:gd name="connsiteX0" fmla="*/ 444217 w 580742"/>
                  <a:gd name="connsiteY0" fmla="*/ 0 h 570718"/>
                  <a:gd name="connsiteX1" fmla="*/ 580742 w 580742"/>
                  <a:gd name="connsiteY1" fmla="*/ 127000 h 570718"/>
                  <a:gd name="connsiteX2" fmla="*/ 358492 w 580742"/>
                  <a:gd name="connsiteY2" fmla="*/ 434975 h 570718"/>
                  <a:gd name="connsiteX3" fmla="*/ 41786 w 580742"/>
                  <a:gd name="connsiteY3" fmla="*/ 549585 h 570718"/>
                  <a:gd name="connsiteX4" fmla="*/ 30535 w 580742"/>
                  <a:gd name="connsiteY4" fmla="*/ 543097 h 570718"/>
                  <a:gd name="connsiteX5" fmla="*/ 302258 w 580742"/>
                  <a:gd name="connsiteY5" fmla="*/ 286375 h 570718"/>
                  <a:gd name="connsiteX6" fmla="*/ 323730 w 580742"/>
                  <a:gd name="connsiteY6" fmla="*/ 295269 h 570718"/>
                  <a:gd name="connsiteX7" fmla="*/ 368294 w 580742"/>
                  <a:gd name="connsiteY7" fmla="*/ 250705 h 570718"/>
                  <a:gd name="connsiteX8" fmla="*/ 323730 w 580742"/>
                  <a:gd name="connsiteY8" fmla="*/ 206141 h 570718"/>
                  <a:gd name="connsiteX9" fmla="*/ 279166 w 580742"/>
                  <a:gd name="connsiteY9" fmla="*/ 250705 h 570718"/>
                  <a:gd name="connsiteX10" fmla="*/ 288714 w 580742"/>
                  <a:gd name="connsiteY10" fmla="*/ 273755 h 570718"/>
                  <a:gd name="connsiteX11" fmla="*/ 20356 w 580742"/>
                  <a:gd name="connsiteY11" fmla="*/ 540544 h 570718"/>
                  <a:gd name="connsiteX12" fmla="*/ 17973 w 580742"/>
                  <a:gd name="connsiteY12" fmla="*/ 534195 h 570718"/>
                  <a:gd name="connsiteX13" fmla="*/ 147355 w 580742"/>
                  <a:gd name="connsiteY13" fmla="*/ 206375 h 570718"/>
                  <a:gd name="connsiteX14" fmla="*/ 444217 w 580742"/>
                  <a:gd name="connsiteY14" fmla="*/ 0 h 570718"/>
                  <a:gd name="connsiteX0" fmla="*/ 441976 w 578501"/>
                  <a:gd name="connsiteY0" fmla="*/ 0 h 570718"/>
                  <a:gd name="connsiteX1" fmla="*/ 578501 w 578501"/>
                  <a:gd name="connsiteY1" fmla="*/ 127000 h 570718"/>
                  <a:gd name="connsiteX2" fmla="*/ 356251 w 578501"/>
                  <a:gd name="connsiteY2" fmla="*/ 434975 h 570718"/>
                  <a:gd name="connsiteX3" fmla="*/ 39545 w 578501"/>
                  <a:gd name="connsiteY3" fmla="*/ 549585 h 570718"/>
                  <a:gd name="connsiteX4" fmla="*/ 28294 w 578501"/>
                  <a:gd name="connsiteY4" fmla="*/ 543097 h 570718"/>
                  <a:gd name="connsiteX5" fmla="*/ 300017 w 578501"/>
                  <a:gd name="connsiteY5" fmla="*/ 286375 h 570718"/>
                  <a:gd name="connsiteX6" fmla="*/ 321489 w 578501"/>
                  <a:gd name="connsiteY6" fmla="*/ 295269 h 570718"/>
                  <a:gd name="connsiteX7" fmla="*/ 366053 w 578501"/>
                  <a:gd name="connsiteY7" fmla="*/ 250705 h 570718"/>
                  <a:gd name="connsiteX8" fmla="*/ 321489 w 578501"/>
                  <a:gd name="connsiteY8" fmla="*/ 206141 h 570718"/>
                  <a:gd name="connsiteX9" fmla="*/ 276925 w 578501"/>
                  <a:gd name="connsiteY9" fmla="*/ 250705 h 570718"/>
                  <a:gd name="connsiteX10" fmla="*/ 286473 w 578501"/>
                  <a:gd name="connsiteY10" fmla="*/ 273755 h 570718"/>
                  <a:gd name="connsiteX11" fmla="*/ 24443 w 578501"/>
                  <a:gd name="connsiteY11" fmla="*/ 540544 h 570718"/>
                  <a:gd name="connsiteX12" fmla="*/ 15732 w 578501"/>
                  <a:gd name="connsiteY12" fmla="*/ 534195 h 570718"/>
                  <a:gd name="connsiteX13" fmla="*/ 145114 w 578501"/>
                  <a:gd name="connsiteY13" fmla="*/ 206375 h 570718"/>
                  <a:gd name="connsiteX14" fmla="*/ 441976 w 578501"/>
                  <a:gd name="connsiteY14" fmla="*/ 0 h 570718"/>
                  <a:gd name="connsiteX0" fmla="*/ 441976 w 578501"/>
                  <a:gd name="connsiteY0" fmla="*/ 0 h 570068"/>
                  <a:gd name="connsiteX1" fmla="*/ 578501 w 578501"/>
                  <a:gd name="connsiteY1" fmla="*/ 127000 h 570068"/>
                  <a:gd name="connsiteX2" fmla="*/ 356251 w 578501"/>
                  <a:gd name="connsiteY2" fmla="*/ 434975 h 570068"/>
                  <a:gd name="connsiteX3" fmla="*/ 33850 w 578501"/>
                  <a:gd name="connsiteY3" fmla="*/ 548319 h 570068"/>
                  <a:gd name="connsiteX4" fmla="*/ 28294 w 578501"/>
                  <a:gd name="connsiteY4" fmla="*/ 543097 h 570068"/>
                  <a:gd name="connsiteX5" fmla="*/ 300017 w 578501"/>
                  <a:gd name="connsiteY5" fmla="*/ 286375 h 570068"/>
                  <a:gd name="connsiteX6" fmla="*/ 321489 w 578501"/>
                  <a:gd name="connsiteY6" fmla="*/ 295269 h 570068"/>
                  <a:gd name="connsiteX7" fmla="*/ 366053 w 578501"/>
                  <a:gd name="connsiteY7" fmla="*/ 250705 h 570068"/>
                  <a:gd name="connsiteX8" fmla="*/ 321489 w 578501"/>
                  <a:gd name="connsiteY8" fmla="*/ 206141 h 570068"/>
                  <a:gd name="connsiteX9" fmla="*/ 276925 w 578501"/>
                  <a:gd name="connsiteY9" fmla="*/ 250705 h 570068"/>
                  <a:gd name="connsiteX10" fmla="*/ 286473 w 578501"/>
                  <a:gd name="connsiteY10" fmla="*/ 273755 h 570068"/>
                  <a:gd name="connsiteX11" fmla="*/ 24443 w 578501"/>
                  <a:gd name="connsiteY11" fmla="*/ 540544 h 570068"/>
                  <a:gd name="connsiteX12" fmla="*/ 15732 w 578501"/>
                  <a:gd name="connsiteY12" fmla="*/ 534195 h 570068"/>
                  <a:gd name="connsiteX13" fmla="*/ 145114 w 578501"/>
                  <a:gd name="connsiteY13" fmla="*/ 206375 h 570068"/>
                  <a:gd name="connsiteX14" fmla="*/ 441976 w 578501"/>
                  <a:gd name="connsiteY14" fmla="*/ 0 h 570068"/>
                  <a:gd name="connsiteX0" fmla="*/ 441976 w 578501"/>
                  <a:gd name="connsiteY0" fmla="*/ 0 h 568423"/>
                  <a:gd name="connsiteX1" fmla="*/ 578501 w 578501"/>
                  <a:gd name="connsiteY1" fmla="*/ 127000 h 568423"/>
                  <a:gd name="connsiteX2" fmla="*/ 356251 w 578501"/>
                  <a:gd name="connsiteY2" fmla="*/ 434975 h 568423"/>
                  <a:gd name="connsiteX3" fmla="*/ 33850 w 578501"/>
                  <a:gd name="connsiteY3" fmla="*/ 548319 h 568423"/>
                  <a:gd name="connsiteX4" fmla="*/ 28294 w 578501"/>
                  <a:gd name="connsiteY4" fmla="*/ 543097 h 568423"/>
                  <a:gd name="connsiteX5" fmla="*/ 300017 w 578501"/>
                  <a:gd name="connsiteY5" fmla="*/ 286375 h 568423"/>
                  <a:gd name="connsiteX6" fmla="*/ 321489 w 578501"/>
                  <a:gd name="connsiteY6" fmla="*/ 295269 h 568423"/>
                  <a:gd name="connsiteX7" fmla="*/ 366053 w 578501"/>
                  <a:gd name="connsiteY7" fmla="*/ 250705 h 568423"/>
                  <a:gd name="connsiteX8" fmla="*/ 321489 w 578501"/>
                  <a:gd name="connsiteY8" fmla="*/ 206141 h 568423"/>
                  <a:gd name="connsiteX9" fmla="*/ 276925 w 578501"/>
                  <a:gd name="connsiteY9" fmla="*/ 250705 h 568423"/>
                  <a:gd name="connsiteX10" fmla="*/ 286473 w 578501"/>
                  <a:gd name="connsiteY10" fmla="*/ 273755 h 568423"/>
                  <a:gd name="connsiteX11" fmla="*/ 24443 w 578501"/>
                  <a:gd name="connsiteY11" fmla="*/ 540544 h 568423"/>
                  <a:gd name="connsiteX12" fmla="*/ 15732 w 578501"/>
                  <a:gd name="connsiteY12" fmla="*/ 534195 h 568423"/>
                  <a:gd name="connsiteX13" fmla="*/ 145114 w 578501"/>
                  <a:gd name="connsiteY13" fmla="*/ 206375 h 568423"/>
                  <a:gd name="connsiteX14" fmla="*/ 441976 w 578501"/>
                  <a:gd name="connsiteY14" fmla="*/ 0 h 568423"/>
                  <a:gd name="connsiteX0" fmla="*/ 441976 w 578501"/>
                  <a:gd name="connsiteY0" fmla="*/ 0 h 562593"/>
                  <a:gd name="connsiteX1" fmla="*/ 578501 w 578501"/>
                  <a:gd name="connsiteY1" fmla="*/ 127000 h 562593"/>
                  <a:gd name="connsiteX2" fmla="*/ 356251 w 578501"/>
                  <a:gd name="connsiteY2" fmla="*/ 434975 h 562593"/>
                  <a:gd name="connsiteX3" fmla="*/ 33850 w 578501"/>
                  <a:gd name="connsiteY3" fmla="*/ 548319 h 562593"/>
                  <a:gd name="connsiteX4" fmla="*/ 28294 w 578501"/>
                  <a:gd name="connsiteY4" fmla="*/ 543097 h 562593"/>
                  <a:gd name="connsiteX5" fmla="*/ 300017 w 578501"/>
                  <a:gd name="connsiteY5" fmla="*/ 286375 h 562593"/>
                  <a:gd name="connsiteX6" fmla="*/ 321489 w 578501"/>
                  <a:gd name="connsiteY6" fmla="*/ 295269 h 562593"/>
                  <a:gd name="connsiteX7" fmla="*/ 366053 w 578501"/>
                  <a:gd name="connsiteY7" fmla="*/ 250705 h 562593"/>
                  <a:gd name="connsiteX8" fmla="*/ 321489 w 578501"/>
                  <a:gd name="connsiteY8" fmla="*/ 206141 h 562593"/>
                  <a:gd name="connsiteX9" fmla="*/ 276925 w 578501"/>
                  <a:gd name="connsiteY9" fmla="*/ 250705 h 562593"/>
                  <a:gd name="connsiteX10" fmla="*/ 286473 w 578501"/>
                  <a:gd name="connsiteY10" fmla="*/ 273755 h 562593"/>
                  <a:gd name="connsiteX11" fmla="*/ 24443 w 578501"/>
                  <a:gd name="connsiteY11" fmla="*/ 540544 h 562593"/>
                  <a:gd name="connsiteX12" fmla="*/ 15732 w 578501"/>
                  <a:gd name="connsiteY12" fmla="*/ 534195 h 562593"/>
                  <a:gd name="connsiteX13" fmla="*/ 145114 w 578501"/>
                  <a:gd name="connsiteY13" fmla="*/ 206375 h 562593"/>
                  <a:gd name="connsiteX14" fmla="*/ 441976 w 578501"/>
                  <a:gd name="connsiteY14" fmla="*/ 0 h 562593"/>
                  <a:gd name="connsiteX0" fmla="*/ 440405 w 576930"/>
                  <a:gd name="connsiteY0" fmla="*/ 0 h 562593"/>
                  <a:gd name="connsiteX1" fmla="*/ 576930 w 576930"/>
                  <a:gd name="connsiteY1" fmla="*/ 127000 h 562593"/>
                  <a:gd name="connsiteX2" fmla="*/ 354680 w 576930"/>
                  <a:gd name="connsiteY2" fmla="*/ 434975 h 562593"/>
                  <a:gd name="connsiteX3" fmla="*/ 32279 w 576930"/>
                  <a:gd name="connsiteY3" fmla="*/ 548319 h 562593"/>
                  <a:gd name="connsiteX4" fmla="*/ 26723 w 576930"/>
                  <a:gd name="connsiteY4" fmla="*/ 543097 h 562593"/>
                  <a:gd name="connsiteX5" fmla="*/ 298446 w 576930"/>
                  <a:gd name="connsiteY5" fmla="*/ 286375 h 562593"/>
                  <a:gd name="connsiteX6" fmla="*/ 319918 w 576930"/>
                  <a:gd name="connsiteY6" fmla="*/ 295269 h 562593"/>
                  <a:gd name="connsiteX7" fmla="*/ 364482 w 576930"/>
                  <a:gd name="connsiteY7" fmla="*/ 250705 h 562593"/>
                  <a:gd name="connsiteX8" fmla="*/ 319918 w 576930"/>
                  <a:gd name="connsiteY8" fmla="*/ 206141 h 562593"/>
                  <a:gd name="connsiteX9" fmla="*/ 275354 w 576930"/>
                  <a:gd name="connsiteY9" fmla="*/ 250705 h 562593"/>
                  <a:gd name="connsiteX10" fmla="*/ 284902 w 576930"/>
                  <a:gd name="connsiteY10" fmla="*/ 273755 h 562593"/>
                  <a:gd name="connsiteX11" fmla="*/ 22872 w 576930"/>
                  <a:gd name="connsiteY11" fmla="*/ 540544 h 562593"/>
                  <a:gd name="connsiteX12" fmla="*/ 14161 w 576930"/>
                  <a:gd name="connsiteY12" fmla="*/ 534195 h 562593"/>
                  <a:gd name="connsiteX13" fmla="*/ 143543 w 576930"/>
                  <a:gd name="connsiteY13" fmla="*/ 206375 h 562593"/>
                  <a:gd name="connsiteX14" fmla="*/ 440405 w 576930"/>
                  <a:gd name="connsiteY14" fmla="*/ 0 h 562593"/>
                  <a:gd name="connsiteX0" fmla="*/ 438157 w 574682"/>
                  <a:gd name="connsiteY0" fmla="*/ 0 h 562593"/>
                  <a:gd name="connsiteX1" fmla="*/ 574682 w 574682"/>
                  <a:gd name="connsiteY1" fmla="*/ 127000 h 562593"/>
                  <a:gd name="connsiteX2" fmla="*/ 352432 w 574682"/>
                  <a:gd name="connsiteY2" fmla="*/ 434975 h 562593"/>
                  <a:gd name="connsiteX3" fmla="*/ 30031 w 574682"/>
                  <a:gd name="connsiteY3" fmla="*/ 548319 h 562593"/>
                  <a:gd name="connsiteX4" fmla="*/ 24475 w 574682"/>
                  <a:gd name="connsiteY4" fmla="*/ 543097 h 562593"/>
                  <a:gd name="connsiteX5" fmla="*/ 296198 w 574682"/>
                  <a:gd name="connsiteY5" fmla="*/ 286375 h 562593"/>
                  <a:gd name="connsiteX6" fmla="*/ 317670 w 574682"/>
                  <a:gd name="connsiteY6" fmla="*/ 295269 h 562593"/>
                  <a:gd name="connsiteX7" fmla="*/ 362234 w 574682"/>
                  <a:gd name="connsiteY7" fmla="*/ 250705 h 562593"/>
                  <a:gd name="connsiteX8" fmla="*/ 317670 w 574682"/>
                  <a:gd name="connsiteY8" fmla="*/ 206141 h 562593"/>
                  <a:gd name="connsiteX9" fmla="*/ 273106 w 574682"/>
                  <a:gd name="connsiteY9" fmla="*/ 250705 h 562593"/>
                  <a:gd name="connsiteX10" fmla="*/ 282654 w 574682"/>
                  <a:gd name="connsiteY10" fmla="*/ 273755 h 562593"/>
                  <a:gd name="connsiteX11" fmla="*/ 20624 w 574682"/>
                  <a:gd name="connsiteY11" fmla="*/ 540544 h 562593"/>
                  <a:gd name="connsiteX12" fmla="*/ 11913 w 574682"/>
                  <a:gd name="connsiteY12" fmla="*/ 534195 h 562593"/>
                  <a:gd name="connsiteX13" fmla="*/ 141295 w 574682"/>
                  <a:gd name="connsiteY13" fmla="*/ 206375 h 562593"/>
                  <a:gd name="connsiteX14" fmla="*/ 438157 w 574682"/>
                  <a:gd name="connsiteY14" fmla="*/ 0 h 562593"/>
                  <a:gd name="connsiteX0" fmla="*/ 438157 w 574682"/>
                  <a:gd name="connsiteY0" fmla="*/ 0 h 560751"/>
                  <a:gd name="connsiteX1" fmla="*/ 574682 w 574682"/>
                  <a:gd name="connsiteY1" fmla="*/ 127000 h 560751"/>
                  <a:gd name="connsiteX2" fmla="*/ 352432 w 574682"/>
                  <a:gd name="connsiteY2" fmla="*/ 434975 h 560751"/>
                  <a:gd name="connsiteX3" fmla="*/ 30031 w 574682"/>
                  <a:gd name="connsiteY3" fmla="*/ 548319 h 560751"/>
                  <a:gd name="connsiteX4" fmla="*/ 24475 w 574682"/>
                  <a:gd name="connsiteY4" fmla="*/ 543097 h 560751"/>
                  <a:gd name="connsiteX5" fmla="*/ 296198 w 574682"/>
                  <a:gd name="connsiteY5" fmla="*/ 286375 h 560751"/>
                  <a:gd name="connsiteX6" fmla="*/ 317670 w 574682"/>
                  <a:gd name="connsiteY6" fmla="*/ 295269 h 560751"/>
                  <a:gd name="connsiteX7" fmla="*/ 362234 w 574682"/>
                  <a:gd name="connsiteY7" fmla="*/ 250705 h 560751"/>
                  <a:gd name="connsiteX8" fmla="*/ 317670 w 574682"/>
                  <a:gd name="connsiteY8" fmla="*/ 206141 h 560751"/>
                  <a:gd name="connsiteX9" fmla="*/ 273106 w 574682"/>
                  <a:gd name="connsiteY9" fmla="*/ 250705 h 560751"/>
                  <a:gd name="connsiteX10" fmla="*/ 282654 w 574682"/>
                  <a:gd name="connsiteY10" fmla="*/ 273755 h 560751"/>
                  <a:gd name="connsiteX11" fmla="*/ 20624 w 574682"/>
                  <a:gd name="connsiteY11" fmla="*/ 540544 h 560751"/>
                  <a:gd name="connsiteX12" fmla="*/ 11913 w 574682"/>
                  <a:gd name="connsiteY12" fmla="*/ 534195 h 560751"/>
                  <a:gd name="connsiteX13" fmla="*/ 141295 w 574682"/>
                  <a:gd name="connsiteY13" fmla="*/ 206375 h 560751"/>
                  <a:gd name="connsiteX14" fmla="*/ 438157 w 574682"/>
                  <a:gd name="connsiteY14" fmla="*/ 0 h 560751"/>
                  <a:gd name="connsiteX0" fmla="*/ 436191 w 572716"/>
                  <a:gd name="connsiteY0" fmla="*/ 0 h 560751"/>
                  <a:gd name="connsiteX1" fmla="*/ 572716 w 572716"/>
                  <a:gd name="connsiteY1" fmla="*/ 127000 h 560751"/>
                  <a:gd name="connsiteX2" fmla="*/ 350466 w 572716"/>
                  <a:gd name="connsiteY2" fmla="*/ 434975 h 560751"/>
                  <a:gd name="connsiteX3" fmla="*/ 28065 w 572716"/>
                  <a:gd name="connsiteY3" fmla="*/ 548319 h 560751"/>
                  <a:gd name="connsiteX4" fmla="*/ 22509 w 572716"/>
                  <a:gd name="connsiteY4" fmla="*/ 543097 h 560751"/>
                  <a:gd name="connsiteX5" fmla="*/ 294232 w 572716"/>
                  <a:gd name="connsiteY5" fmla="*/ 286375 h 560751"/>
                  <a:gd name="connsiteX6" fmla="*/ 315704 w 572716"/>
                  <a:gd name="connsiteY6" fmla="*/ 295269 h 560751"/>
                  <a:gd name="connsiteX7" fmla="*/ 360268 w 572716"/>
                  <a:gd name="connsiteY7" fmla="*/ 250705 h 560751"/>
                  <a:gd name="connsiteX8" fmla="*/ 315704 w 572716"/>
                  <a:gd name="connsiteY8" fmla="*/ 206141 h 560751"/>
                  <a:gd name="connsiteX9" fmla="*/ 271140 w 572716"/>
                  <a:gd name="connsiteY9" fmla="*/ 250705 h 560751"/>
                  <a:gd name="connsiteX10" fmla="*/ 280688 w 572716"/>
                  <a:gd name="connsiteY10" fmla="*/ 273755 h 560751"/>
                  <a:gd name="connsiteX11" fmla="*/ 18658 w 572716"/>
                  <a:gd name="connsiteY11" fmla="*/ 540544 h 560751"/>
                  <a:gd name="connsiteX12" fmla="*/ 9947 w 572716"/>
                  <a:gd name="connsiteY12" fmla="*/ 534195 h 560751"/>
                  <a:gd name="connsiteX13" fmla="*/ 139329 w 572716"/>
                  <a:gd name="connsiteY13" fmla="*/ 206375 h 560751"/>
                  <a:gd name="connsiteX14" fmla="*/ 436191 w 572716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22686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6368 w 572893"/>
                  <a:gd name="connsiteY0" fmla="*/ 0 h 560751"/>
                  <a:gd name="connsiteX1" fmla="*/ 572893 w 572893"/>
                  <a:gd name="connsiteY1" fmla="*/ 127000 h 560751"/>
                  <a:gd name="connsiteX2" fmla="*/ 350643 w 572893"/>
                  <a:gd name="connsiteY2" fmla="*/ 434975 h 560751"/>
                  <a:gd name="connsiteX3" fmla="*/ 28242 w 572893"/>
                  <a:gd name="connsiteY3" fmla="*/ 548319 h 560751"/>
                  <a:gd name="connsiteX4" fmla="*/ 19522 w 572893"/>
                  <a:gd name="connsiteY4" fmla="*/ 543097 h 560751"/>
                  <a:gd name="connsiteX5" fmla="*/ 294409 w 572893"/>
                  <a:gd name="connsiteY5" fmla="*/ 286375 h 560751"/>
                  <a:gd name="connsiteX6" fmla="*/ 315881 w 572893"/>
                  <a:gd name="connsiteY6" fmla="*/ 295269 h 560751"/>
                  <a:gd name="connsiteX7" fmla="*/ 360445 w 572893"/>
                  <a:gd name="connsiteY7" fmla="*/ 250705 h 560751"/>
                  <a:gd name="connsiteX8" fmla="*/ 315881 w 572893"/>
                  <a:gd name="connsiteY8" fmla="*/ 206141 h 560751"/>
                  <a:gd name="connsiteX9" fmla="*/ 271317 w 572893"/>
                  <a:gd name="connsiteY9" fmla="*/ 250705 h 560751"/>
                  <a:gd name="connsiteX10" fmla="*/ 280865 w 572893"/>
                  <a:gd name="connsiteY10" fmla="*/ 273755 h 560751"/>
                  <a:gd name="connsiteX11" fmla="*/ 18202 w 572893"/>
                  <a:gd name="connsiteY11" fmla="*/ 541177 h 560751"/>
                  <a:gd name="connsiteX12" fmla="*/ 10124 w 572893"/>
                  <a:gd name="connsiteY12" fmla="*/ 534195 h 560751"/>
                  <a:gd name="connsiteX13" fmla="*/ 139506 w 572893"/>
                  <a:gd name="connsiteY13" fmla="*/ 206375 h 560751"/>
                  <a:gd name="connsiteX14" fmla="*/ 436368 w 572893"/>
                  <a:gd name="connsiteY14" fmla="*/ 0 h 560751"/>
                  <a:gd name="connsiteX0" fmla="*/ 438415 w 574940"/>
                  <a:gd name="connsiteY0" fmla="*/ 0 h 560751"/>
                  <a:gd name="connsiteX1" fmla="*/ 574940 w 574940"/>
                  <a:gd name="connsiteY1" fmla="*/ 127000 h 560751"/>
                  <a:gd name="connsiteX2" fmla="*/ 352690 w 574940"/>
                  <a:gd name="connsiteY2" fmla="*/ 434975 h 560751"/>
                  <a:gd name="connsiteX3" fmla="*/ 30289 w 574940"/>
                  <a:gd name="connsiteY3" fmla="*/ 548319 h 560751"/>
                  <a:gd name="connsiteX4" fmla="*/ 21569 w 574940"/>
                  <a:gd name="connsiteY4" fmla="*/ 543097 h 560751"/>
                  <a:gd name="connsiteX5" fmla="*/ 296456 w 574940"/>
                  <a:gd name="connsiteY5" fmla="*/ 286375 h 560751"/>
                  <a:gd name="connsiteX6" fmla="*/ 317928 w 574940"/>
                  <a:gd name="connsiteY6" fmla="*/ 295269 h 560751"/>
                  <a:gd name="connsiteX7" fmla="*/ 362492 w 574940"/>
                  <a:gd name="connsiteY7" fmla="*/ 250705 h 560751"/>
                  <a:gd name="connsiteX8" fmla="*/ 317928 w 574940"/>
                  <a:gd name="connsiteY8" fmla="*/ 206141 h 560751"/>
                  <a:gd name="connsiteX9" fmla="*/ 273364 w 574940"/>
                  <a:gd name="connsiteY9" fmla="*/ 250705 h 560751"/>
                  <a:gd name="connsiteX10" fmla="*/ 282912 w 574940"/>
                  <a:gd name="connsiteY10" fmla="*/ 273755 h 560751"/>
                  <a:gd name="connsiteX11" fmla="*/ 20249 w 574940"/>
                  <a:gd name="connsiteY11" fmla="*/ 541177 h 560751"/>
                  <a:gd name="connsiteX12" fmla="*/ 12171 w 574940"/>
                  <a:gd name="connsiteY12" fmla="*/ 534195 h 560751"/>
                  <a:gd name="connsiteX13" fmla="*/ 141553 w 574940"/>
                  <a:gd name="connsiteY13" fmla="*/ 206375 h 560751"/>
                  <a:gd name="connsiteX14" fmla="*/ 438415 w 574940"/>
                  <a:gd name="connsiteY14" fmla="*/ 0 h 560751"/>
                  <a:gd name="connsiteX0" fmla="*/ 438415 w 574940"/>
                  <a:gd name="connsiteY0" fmla="*/ 0 h 561828"/>
                  <a:gd name="connsiteX1" fmla="*/ 574940 w 574940"/>
                  <a:gd name="connsiteY1" fmla="*/ 127000 h 561828"/>
                  <a:gd name="connsiteX2" fmla="*/ 352690 w 574940"/>
                  <a:gd name="connsiteY2" fmla="*/ 434975 h 561828"/>
                  <a:gd name="connsiteX3" fmla="*/ 30289 w 574940"/>
                  <a:gd name="connsiteY3" fmla="*/ 548319 h 561828"/>
                  <a:gd name="connsiteX4" fmla="*/ 21569 w 574940"/>
                  <a:gd name="connsiteY4" fmla="*/ 543097 h 561828"/>
                  <a:gd name="connsiteX5" fmla="*/ 296456 w 574940"/>
                  <a:gd name="connsiteY5" fmla="*/ 286375 h 561828"/>
                  <a:gd name="connsiteX6" fmla="*/ 317928 w 574940"/>
                  <a:gd name="connsiteY6" fmla="*/ 295269 h 561828"/>
                  <a:gd name="connsiteX7" fmla="*/ 362492 w 574940"/>
                  <a:gd name="connsiteY7" fmla="*/ 250705 h 561828"/>
                  <a:gd name="connsiteX8" fmla="*/ 317928 w 574940"/>
                  <a:gd name="connsiteY8" fmla="*/ 206141 h 561828"/>
                  <a:gd name="connsiteX9" fmla="*/ 273364 w 574940"/>
                  <a:gd name="connsiteY9" fmla="*/ 250705 h 561828"/>
                  <a:gd name="connsiteX10" fmla="*/ 282912 w 574940"/>
                  <a:gd name="connsiteY10" fmla="*/ 273755 h 561828"/>
                  <a:gd name="connsiteX11" fmla="*/ 20249 w 574940"/>
                  <a:gd name="connsiteY11" fmla="*/ 541177 h 561828"/>
                  <a:gd name="connsiteX12" fmla="*/ 12171 w 574940"/>
                  <a:gd name="connsiteY12" fmla="*/ 534195 h 561828"/>
                  <a:gd name="connsiteX13" fmla="*/ 141553 w 574940"/>
                  <a:gd name="connsiteY13" fmla="*/ 206375 h 561828"/>
                  <a:gd name="connsiteX14" fmla="*/ 438415 w 574940"/>
                  <a:gd name="connsiteY14" fmla="*/ 0 h 56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4940" h="561828">
                    <a:moveTo>
                      <a:pt x="438415" y="0"/>
                    </a:moveTo>
                    <a:cubicBezTo>
                      <a:pt x="507736" y="32808"/>
                      <a:pt x="541338" y="65617"/>
                      <a:pt x="574940" y="127000"/>
                    </a:cubicBezTo>
                    <a:cubicBezTo>
                      <a:pt x="484189" y="186796"/>
                      <a:pt x="412486" y="294217"/>
                      <a:pt x="352690" y="434975"/>
                    </a:cubicBezTo>
                    <a:cubicBezTo>
                      <a:pt x="289454" y="403887"/>
                      <a:pt x="75268" y="487201"/>
                      <a:pt x="30289" y="548319"/>
                    </a:cubicBezTo>
                    <a:cubicBezTo>
                      <a:pt x="30704" y="567243"/>
                      <a:pt x="-5475" y="566984"/>
                      <a:pt x="21569" y="543097"/>
                    </a:cubicBezTo>
                    <a:lnTo>
                      <a:pt x="296456" y="286375"/>
                    </a:lnTo>
                    <a:lnTo>
                      <a:pt x="317928" y="295269"/>
                    </a:lnTo>
                    <a:cubicBezTo>
                      <a:pt x="342540" y="295269"/>
                      <a:pt x="362492" y="275317"/>
                      <a:pt x="362492" y="250705"/>
                    </a:cubicBezTo>
                    <a:cubicBezTo>
                      <a:pt x="362492" y="226093"/>
                      <a:pt x="342540" y="206141"/>
                      <a:pt x="317928" y="206141"/>
                    </a:cubicBezTo>
                    <a:cubicBezTo>
                      <a:pt x="293316" y="206141"/>
                      <a:pt x="273364" y="226093"/>
                      <a:pt x="273364" y="250705"/>
                    </a:cubicBezTo>
                    <a:cubicBezTo>
                      <a:pt x="273364" y="259758"/>
                      <a:pt x="276064" y="268181"/>
                      <a:pt x="282912" y="273755"/>
                    </a:cubicBezTo>
                    <a:lnTo>
                      <a:pt x="20249" y="541177"/>
                    </a:lnTo>
                    <a:cubicBezTo>
                      <a:pt x="-860" y="566531"/>
                      <a:pt x="-8502" y="536483"/>
                      <a:pt x="12171" y="534195"/>
                    </a:cubicBezTo>
                    <a:cubicBezTo>
                      <a:pt x="118005" y="433653"/>
                      <a:pt x="130969" y="316442"/>
                      <a:pt x="141553" y="206375"/>
                    </a:cubicBezTo>
                    <a:cubicBezTo>
                      <a:pt x="246064" y="174095"/>
                      <a:pt x="367242" y="94191"/>
                      <a:pt x="43841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CCCC"/>
                  </a:gs>
                  <a:gs pos="40000">
                    <a:srgbClr val="3399FF"/>
                  </a:gs>
                  <a:gs pos="77000">
                    <a:srgbClr val="9966FF"/>
                  </a:gs>
                </a:gsLst>
                <a:lin ang="2700000" scaled="0"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6"/>
              <p:cNvSpPr/>
              <p:nvPr/>
            </p:nvSpPr>
            <p:spPr>
              <a:xfrm>
                <a:off x="4248507" y="1758440"/>
                <a:ext cx="130969" cy="114300"/>
              </a:xfrm>
              <a:custGeom>
                <a:avLst/>
                <a:gdLst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  <a:gd name="connsiteX0" fmla="*/ 0 w 130969"/>
                  <a:gd name="connsiteY0" fmla="*/ 0 h 114300"/>
                  <a:gd name="connsiteX1" fmla="*/ 130969 w 130969"/>
                  <a:gd name="connsiteY1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969" h="114300">
                    <a:moveTo>
                      <a:pt x="0" y="0"/>
                    </a:moveTo>
                    <a:cubicBezTo>
                      <a:pt x="74612" y="28575"/>
                      <a:pt x="101600" y="64295"/>
                      <a:pt x="130969" y="114300"/>
                    </a:cubicBezTo>
                  </a:path>
                </a:pathLst>
              </a:custGeom>
              <a:gradFill>
                <a:gsLst>
                  <a:gs pos="0">
                    <a:srgbClr val="33CCCC"/>
                  </a:gs>
                  <a:gs pos="40000">
                    <a:srgbClr val="3399FF"/>
                  </a:gs>
                  <a:gs pos="76000">
                    <a:srgbClr val="33CCCC"/>
                  </a:gs>
                </a:gsLst>
                <a:lin ang="0" scaled="0"/>
              </a:gradFill>
              <a:ln w="6350"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7751235" y="1459583"/>
              <a:ext cx="10800" cy="10800"/>
            </a:xfrm>
            <a:prstGeom prst="ellipse">
              <a:avLst/>
            </a:prstGeom>
            <a:solidFill>
              <a:srgbClr val="848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43672" y="3129635"/>
            <a:ext cx="2374396" cy="784007"/>
            <a:chOff x="251866" y="1988839"/>
            <a:chExt cx="3288629" cy="784007"/>
          </a:xfrm>
        </p:grpSpPr>
        <p:sp>
          <p:nvSpPr>
            <p:cNvPr id="30" name="文本框 11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Title text presets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72866" y="3549017"/>
            <a:ext cx="2374396" cy="784007"/>
            <a:chOff x="251866" y="1988839"/>
            <a:chExt cx="3288629" cy="784007"/>
          </a:xfrm>
        </p:grpSpPr>
        <p:sp>
          <p:nvSpPr>
            <p:cNvPr id="24" name="文本框 50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 dirty="0"/>
                <a:t>Title text presets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20035" y="5443880"/>
            <a:ext cx="2374396" cy="784007"/>
            <a:chOff x="251866" y="1988839"/>
            <a:chExt cx="3288629" cy="784007"/>
          </a:xfrm>
        </p:grpSpPr>
        <p:sp>
          <p:nvSpPr>
            <p:cNvPr id="20" name="文本框 73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/>
                <a:t>Title text presets</a:t>
              </a:r>
              <a:endParaRPr lang="zh-CN" altLang="en-US" sz="1600" b="1" dirty="0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493544F2-8417-4BE5-9FBE-0F3528FF0EB7}"/>
              </a:ext>
            </a:extLst>
          </p:cNvPr>
          <p:cNvSpPr/>
          <p:nvPr/>
        </p:nvSpPr>
        <p:spPr>
          <a:xfrm>
            <a:off x="773395" y="2083465"/>
            <a:ext cx="3816423" cy="697997"/>
          </a:xfrm>
          <a:prstGeom prst="rect">
            <a:avLst/>
          </a:prstGeom>
        </p:spPr>
        <p:txBody>
          <a:bodyPr wrap="square" lIns="72000">
            <a:normAutofit/>
          </a:bodyPr>
          <a:lstStyle/>
          <a:p>
            <a:r>
              <a:rPr lang="zh-CN" altLang="en-US" sz="1200" dirty="0"/>
              <a:t>The usual rule is in the</a:t>
            </a:r>
            <a:r>
              <a:rPr lang="en-US" altLang="zh-CN" sz="1200" dirty="0"/>
              <a:t>Ppt</a:t>
            </a:r>
            <a:r>
              <a:rPr lang="zh-CN" altLang="en-US" sz="1200" dirty="0"/>
              <a:t>Use one font for each in both Chinese and English to keep the document consistent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773394" y="2707457"/>
            <a:ext cx="847386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034984" y="4044305"/>
            <a:ext cx="591772" cy="1107642"/>
            <a:chOff x="4034984" y="4044305"/>
            <a:chExt cx="591772" cy="1107642"/>
          </a:xfrm>
        </p:grpSpPr>
        <p:grpSp>
          <p:nvGrpSpPr>
            <p:cNvPr id="7" name="组合 6"/>
            <p:cNvGrpSpPr/>
            <p:nvPr/>
          </p:nvGrpSpPr>
          <p:grpSpPr>
            <a:xfrm>
              <a:off x="4034984" y="4044305"/>
              <a:ext cx="591772" cy="1107642"/>
              <a:chOff x="2810848" y="3933056"/>
              <a:chExt cx="591772" cy="1107642"/>
            </a:xfr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</p:grpSpPr>
          <p:cxnSp>
            <p:nvCxnSpPr>
              <p:cNvPr id="26" name="直接连接符 25"/>
              <p:cNvCxnSpPr>
                <a:cxnSpLocks/>
              </p:cNvCxnSpPr>
              <p:nvPr/>
            </p:nvCxnSpPr>
            <p:spPr>
              <a:xfrm flipV="1">
                <a:off x="3106734" y="3933056"/>
                <a:ext cx="0" cy="811755"/>
              </a:xfrm>
              <a:prstGeom prst="line">
                <a:avLst/>
              </a:prstGeom>
              <a:grpFill/>
              <a:ln w="9525" cap="rnd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810848" y="4448924"/>
                <a:ext cx="591772" cy="591774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1" name="marketing-viral_44488"/>
            <p:cNvSpPr>
              <a:spLocks noChangeAspect="1"/>
            </p:cNvSpPr>
            <p:nvPr/>
          </p:nvSpPr>
          <p:spPr bwMode="auto">
            <a:xfrm>
              <a:off x="4186207" y="4716234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5711351" y="4208423"/>
            <a:ext cx="591772" cy="1104794"/>
            <a:chOff x="5711351" y="4208423"/>
            <a:chExt cx="591772" cy="1104794"/>
          </a:xfrm>
        </p:grpSpPr>
        <p:cxnSp>
          <p:nvCxnSpPr>
            <p:cNvPr id="11" name="直接连接符 10"/>
            <p:cNvCxnSpPr>
              <a:cxnSpLocks/>
            </p:cNvCxnSpPr>
            <p:nvPr/>
          </p:nvCxnSpPr>
          <p:spPr>
            <a:xfrm rot="10800000" flipV="1">
              <a:off x="6007233" y="4501462"/>
              <a:ext cx="0" cy="811755"/>
            </a:xfrm>
            <a:prstGeom prst="line">
              <a:avLst/>
            </a:prstGeom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5711351" y="4208423"/>
              <a:ext cx="591772" cy="591774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marketing-viral_44488"/>
            <p:cNvSpPr>
              <a:spLocks noChangeAspect="1"/>
            </p:cNvSpPr>
            <p:nvPr/>
          </p:nvSpPr>
          <p:spPr bwMode="auto">
            <a:xfrm>
              <a:off x="5869611" y="4350217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3" name="组合 12"/>
          <p:cNvGrpSpPr/>
          <p:nvPr/>
        </p:nvGrpSpPr>
        <p:grpSpPr>
          <a:xfrm>
            <a:off x="7764174" y="4463687"/>
            <a:ext cx="591772" cy="1104794"/>
            <a:chOff x="7764174" y="4463687"/>
            <a:chExt cx="591772" cy="1104794"/>
          </a:xfrm>
        </p:grpSpPr>
        <p:cxnSp>
          <p:nvCxnSpPr>
            <p:cNvPr id="8" name="直接连接符 7"/>
            <p:cNvCxnSpPr>
              <a:cxnSpLocks/>
            </p:cNvCxnSpPr>
            <p:nvPr/>
          </p:nvCxnSpPr>
          <p:spPr>
            <a:xfrm flipV="1">
              <a:off x="8060064" y="4463687"/>
              <a:ext cx="0" cy="811755"/>
            </a:xfrm>
            <a:prstGeom prst="line">
              <a:avLst/>
            </a:prstGeom>
            <a:ln w="9525" cap="rnd">
              <a:solidFill>
                <a:schemeClr val="accent6">
                  <a:lumMod val="60000"/>
                  <a:lumOff val="40000"/>
                </a:schemeClr>
              </a:solidFill>
              <a:round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7764174" y="4976707"/>
              <a:ext cx="591772" cy="591774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marketing-viral_44488"/>
            <p:cNvSpPr>
              <a:spLocks noChangeAspect="1"/>
            </p:cNvSpPr>
            <p:nvPr/>
          </p:nvSpPr>
          <p:spPr bwMode="auto">
            <a:xfrm>
              <a:off x="7917913" y="5143668"/>
              <a:ext cx="284294" cy="28384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58187378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6" grpId="0" animBg="1"/>
      <p:bldP spid="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rot="1800000">
            <a:off x="4138059" y="2086068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1800000">
            <a:off x="3312674" y="3485669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rot="1800000">
            <a:off x="4138060" y="4925788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00000">
            <a:off x="5805476" y="4925787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6674042" y="3463693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1800000">
            <a:off x="5805677" y="2029522"/>
            <a:ext cx="955920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6a0c224e-3872-4cf7-a571-9ab95e47c409"/>
          <p:cNvGrpSpPr>
            <a:grpSpLocks noChangeAspect="1"/>
          </p:cNvGrpSpPr>
          <p:nvPr/>
        </p:nvGrpSpPr>
        <p:grpSpPr>
          <a:xfrm>
            <a:off x="1376813" y="1719976"/>
            <a:ext cx="9740113" cy="3850227"/>
            <a:chOff x="1376813" y="1719976"/>
            <a:chExt cx="9740113" cy="3850227"/>
          </a:xfrm>
        </p:grpSpPr>
        <p:sp>
          <p:nvSpPr>
            <p:cNvPr id="4" name="Freeform: Shape 3"/>
            <p:cNvSpPr/>
            <p:nvPr/>
          </p:nvSpPr>
          <p:spPr>
            <a:xfrm>
              <a:off x="4709661" y="2094395"/>
              <a:ext cx="2772678" cy="314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6440179" y="1728594"/>
              <a:ext cx="971463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>
            <a:xfrm>
              <a:off x="7284334" y="3163658"/>
              <a:ext cx="971453" cy="97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11"/>
            <p:cNvSpPr/>
            <p:nvPr/>
          </p:nvSpPr>
          <p:spPr>
            <a:xfrm>
              <a:off x="6454248" y="4598723"/>
              <a:ext cx="971490" cy="97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4"/>
            <p:cNvSpPr/>
            <p:nvPr/>
          </p:nvSpPr>
          <p:spPr>
            <a:xfrm>
              <a:off x="4794076" y="4598723"/>
              <a:ext cx="971453" cy="971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7"/>
            <p:cNvSpPr/>
            <p:nvPr/>
          </p:nvSpPr>
          <p:spPr>
            <a:xfrm>
              <a:off x="4780007" y="1728594"/>
              <a:ext cx="971470" cy="97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0"/>
            <p:cNvSpPr/>
            <p:nvPr/>
          </p:nvSpPr>
          <p:spPr>
            <a:xfrm>
              <a:off x="3949922" y="3163658"/>
              <a:ext cx="971490" cy="97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22"/>
            <p:cNvSpPr txBox="1">
              <a:spLocks/>
            </p:cNvSpPr>
            <p:nvPr/>
          </p:nvSpPr>
          <p:spPr>
            <a:xfrm>
              <a:off x="5296398" y="3248089"/>
              <a:ext cx="1604821" cy="886075"/>
            </a:xfrm>
            <a:prstGeom prst="rect">
              <a:avLst/>
            </a:prstGeom>
          </p:spPr>
          <p:txBody>
            <a:bodyPr wrap="none" anchor="ctr">
              <a:normAutofit/>
            </a:bodyPr>
            <a:lstStyle/>
            <a:p>
              <a:pPr marL="0" indent="0" algn="ctr">
                <a:buNone/>
              </a:pPr>
              <a:r>
                <a:rPr lang="zh-CN" altLang="en-US" sz="1200" b="1"/>
                <a:t>Title text presets</a:t>
              </a:r>
            </a:p>
          </p:txBody>
        </p:sp>
        <p:grpSp>
          <p:nvGrpSpPr>
            <p:cNvPr id="18" name="Group 29"/>
            <p:cNvGrpSpPr/>
            <p:nvPr/>
          </p:nvGrpSpPr>
          <p:grpSpPr>
            <a:xfrm>
              <a:off x="2220967" y="4682160"/>
              <a:ext cx="2573109" cy="847702"/>
              <a:chOff x="2653530" y="5074715"/>
              <a:chExt cx="2262955" cy="847702"/>
            </a:xfrm>
          </p:grpSpPr>
          <p:sp>
            <p:nvSpPr>
              <p:cNvPr id="34" name="TextBox 30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5" name="TextBox 31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9" name="Group 32"/>
            <p:cNvGrpSpPr/>
            <p:nvPr/>
          </p:nvGrpSpPr>
          <p:grpSpPr>
            <a:xfrm>
              <a:off x="7425738" y="4682160"/>
              <a:ext cx="2861139" cy="847702"/>
              <a:chOff x="7284132" y="5074715"/>
              <a:chExt cx="2262955" cy="847702"/>
            </a:xfrm>
          </p:grpSpPr>
          <p:sp>
            <p:nvSpPr>
              <p:cNvPr id="32" name="TextBox 33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3" name="TextBox 34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0" name="Group 35"/>
            <p:cNvGrpSpPr/>
            <p:nvPr/>
          </p:nvGrpSpPr>
          <p:grpSpPr>
            <a:xfrm>
              <a:off x="1376813" y="3225543"/>
              <a:ext cx="2573109" cy="847702"/>
              <a:chOff x="2653530" y="5074715"/>
              <a:chExt cx="2262955" cy="847702"/>
            </a:xfrm>
          </p:grpSpPr>
          <p:sp>
            <p:nvSpPr>
              <p:cNvPr id="30" name="TextBox 36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1" name="TextBox 37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1" name="Group 38"/>
            <p:cNvGrpSpPr/>
            <p:nvPr/>
          </p:nvGrpSpPr>
          <p:grpSpPr>
            <a:xfrm>
              <a:off x="8255787" y="3225543"/>
              <a:ext cx="2861139" cy="847702"/>
              <a:chOff x="7284132" y="5074715"/>
              <a:chExt cx="2262955" cy="847702"/>
            </a:xfrm>
          </p:grpSpPr>
          <p:sp>
            <p:nvSpPr>
              <p:cNvPr id="28" name="TextBox 39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9" name="TextBox 40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2" name="Group 41"/>
            <p:cNvGrpSpPr/>
            <p:nvPr/>
          </p:nvGrpSpPr>
          <p:grpSpPr>
            <a:xfrm>
              <a:off x="2220967" y="1719976"/>
              <a:ext cx="2573109" cy="847702"/>
              <a:chOff x="2653530" y="5074715"/>
              <a:chExt cx="2262955" cy="847702"/>
            </a:xfrm>
          </p:grpSpPr>
          <p:sp>
            <p:nvSpPr>
              <p:cNvPr id="26" name="TextBox 42"/>
              <p:cNvSpPr txBox="1"/>
              <p:nvPr/>
            </p:nvSpPr>
            <p:spPr>
              <a:xfrm>
                <a:off x="2653530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7" name="TextBox 43"/>
              <p:cNvSpPr txBox="1">
                <a:spLocks/>
              </p:cNvSpPr>
              <p:nvPr/>
            </p:nvSpPr>
            <p:spPr>
              <a:xfrm>
                <a:off x="2653530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0" tIns="0" rIns="360000" bIns="0" anchor="ctr" anchorCtr="0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23" name="Group 44"/>
            <p:cNvGrpSpPr/>
            <p:nvPr/>
          </p:nvGrpSpPr>
          <p:grpSpPr>
            <a:xfrm>
              <a:off x="7425738" y="1719976"/>
              <a:ext cx="2861139" cy="847702"/>
              <a:chOff x="7284132" y="5074715"/>
              <a:chExt cx="2262955" cy="847702"/>
            </a:xfrm>
          </p:grpSpPr>
          <p:sp>
            <p:nvSpPr>
              <p:cNvPr id="24" name="TextBox 45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5" name="TextBox 46"/>
              <p:cNvSpPr txBox="1">
                <a:spLocks/>
              </p:cNvSpPr>
              <p:nvPr/>
            </p:nvSpPr>
            <p:spPr>
              <a:xfrm>
                <a:off x="7284132" y="5366119"/>
                <a:ext cx="2262955" cy="556298"/>
              </a:xfrm>
              <a:prstGeom prst="rect">
                <a:avLst/>
              </a:prstGeom>
            </p:spPr>
            <p:txBody>
              <a:bodyPr vert="horz" wrap="square" lIns="288000" tIns="0" rIns="288000" bIns="0" anchor="ctr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  <p:sp>
        <p:nvSpPr>
          <p:cNvPr id="42" name="Freeform: Shape 15"/>
          <p:cNvSpPr>
            <a:spLocks/>
          </p:cNvSpPr>
          <p:nvPr/>
        </p:nvSpPr>
        <p:spPr bwMode="auto">
          <a:xfrm>
            <a:off x="4267620" y="3448014"/>
            <a:ext cx="316356" cy="34708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15882" y="21600"/>
                </a:lnTo>
                <a:lnTo>
                  <a:pt x="15882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  <a:moveTo>
                  <a:pt x="13658" y="21600"/>
                </a:moveTo>
                <a:lnTo>
                  <a:pt x="7941" y="21600"/>
                </a:lnTo>
                <a:lnTo>
                  <a:pt x="7941" y="9983"/>
                </a:lnTo>
                <a:lnTo>
                  <a:pt x="13658" y="9983"/>
                </a:lnTo>
                <a:cubicBezTo>
                  <a:pt x="13658" y="9983"/>
                  <a:pt x="13658" y="21600"/>
                  <a:pt x="13658" y="21600"/>
                </a:cubicBezTo>
                <a:close/>
                <a:moveTo>
                  <a:pt x="5717" y="21600"/>
                </a:moveTo>
                <a:lnTo>
                  <a:pt x="0" y="21600"/>
                </a:lnTo>
                <a:lnTo>
                  <a:pt x="0" y="5989"/>
                </a:lnTo>
                <a:lnTo>
                  <a:pt x="5717" y="5989"/>
                </a:lnTo>
                <a:cubicBezTo>
                  <a:pt x="5717" y="5989"/>
                  <a:pt x="5717" y="21600"/>
                  <a:pt x="571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Freeform: Shape 16"/>
          <p:cNvSpPr>
            <a:spLocks/>
          </p:cNvSpPr>
          <p:nvPr/>
        </p:nvSpPr>
        <p:spPr bwMode="auto">
          <a:xfrm>
            <a:off x="6778300" y="2019997"/>
            <a:ext cx="332256" cy="332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2277" y="9428"/>
                </a:moveTo>
                <a:lnTo>
                  <a:pt x="12277" y="0"/>
                </a:lnTo>
                <a:cubicBezTo>
                  <a:pt x="17448" y="0"/>
                  <a:pt x="21599" y="4151"/>
                  <a:pt x="21599" y="9322"/>
                </a:cubicBezTo>
                <a:cubicBezTo>
                  <a:pt x="21599" y="9357"/>
                  <a:pt x="21599" y="9392"/>
                  <a:pt x="21599" y="9428"/>
                </a:cubicBezTo>
                <a:cubicBezTo>
                  <a:pt x="21599" y="9428"/>
                  <a:pt x="12277" y="9428"/>
                  <a:pt x="12277" y="9428"/>
                </a:cubicBezTo>
                <a:close/>
                <a:moveTo>
                  <a:pt x="18680" y="12383"/>
                </a:moveTo>
                <a:cubicBezTo>
                  <a:pt x="18680" y="12312"/>
                  <a:pt x="18680" y="12277"/>
                  <a:pt x="18680" y="12277"/>
                </a:cubicBezTo>
                <a:cubicBezTo>
                  <a:pt x="18680" y="17448"/>
                  <a:pt x="14493" y="21599"/>
                  <a:pt x="9322" y="21599"/>
                </a:cubicBezTo>
                <a:cubicBezTo>
                  <a:pt x="4151" y="21599"/>
                  <a:pt x="0" y="17448"/>
                  <a:pt x="0" y="12277"/>
                </a:cubicBezTo>
                <a:cubicBezTo>
                  <a:pt x="0" y="7106"/>
                  <a:pt x="4151" y="2919"/>
                  <a:pt x="9322" y="2919"/>
                </a:cubicBezTo>
                <a:lnTo>
                  <a:pt x="9322" y="12383"/>
                </a:lnTo>
                <a:cubicBezTo>
                  <a:pt x="9322" y="12383"/>
                  <a:pt x="18680" y="12383"/>
                  <a:pt x="18680" y="12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Freeform: Shape 17"/>
          <p:cNvSpPr>
            <a:spLocks/>
          </p:cNvSpPr>
          <p:nvPr/>
        </p:nvSpPr>
        <p:spPr bwMode="auto">
          <a:xfrm>
            <a:off x="5052070" y="2020830"/>
            <a:ext cx="372807" cy="3468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188" y="12491"/>
                </a:moveTo>
                <a:lnTo>
                  <a:pt x="19188" y="9719"/>
                </a:lnTo>
                <a:lnTo>
                  <a:pt x="16141" y="9719"/>
                </a:lnTo>
                <a:lnTo>
                  <a:pt x="16141" y="12491"/>
                </a:lnTo>
                <a:cubicBezTo>
                  <a:pt x="16141" y="12491"/>
                  <a:pt x="19188" y="12491"/>
                  <a:pt x="19188" y="12491"/>
                </a:cubicBezTo>
                <a:close/>
                <a:moveTo>
                  <a:pt x="19188" y="6551"/>
                </a:moveTo>
                <a:lnTo>
                  <a:pt x="16141" y="6299"/>
                </a:lnTo>
                <a:lnTo>
                  <a:pt x="16141" y="8891"/>
                </a:lnTo>
                <a:lnTo>
                  <a:pt x="19188" y="8891"/>
                </a:lnTo>
                <a:cubicBezTo>
                  <a:pt x="19188" y="8891"/>
                  <a:pt x="19188" y="6551"/>
                  <a:pt x="19188" y="6551"/>
                </a:cubicBezTo>
                <a:close/>
                <a:moveTo>
                  <a:pt x="18217" y="16775"/>
                </a:moveTo>
                <a:cubicBezTo>
                  <a:pt x="17011" y="16775"/>
                  <a:pt x="16007" y="17855"/>
                  <a:pt x="16007" y="19188"/>
                </a:cubicBezTo>
                <a:cubicBezTo>
                  <a:pt x="16007" y="20519"/>
                  <a:pt x="17011" y="21599"/>
                  <a:pt x="18217" y="21599"/>
                </a:cubicBezTo>
                <a:cubicBezTo>
                  <a:pt x="19456" y="21599"/>
                  <a:pt x="20460" y="20519"/>
                  <a:pt x="20460" y="19188"/>
                </a:cubicBezTo>
                <a:cubicBezTo>
                  <a:pt x="20427" y="17855"/>
                  <a:pt x="19456" y="16775"/>
                  <a:pt x="18217" y="16775"/>
                </a:cubicBezTo>
                <a:close/>
                <a:moveTo>
                  <a:pt x="11720" y="9719"/>
                </a:moveTo>
                <a:lnTo>
                  <a:pt x="11720" y="12491"/>
                </a:lnTo>
                <a:lnTo>
                  <a:pt x="15069" y="12491"/>
                </a:lnTo>
                <a:lnTo>
                  <a:pt x="15069" y="9719"/>
                </a:lnTo>
                <a:cubicBezTo>
                  <a:pt x="15069" y="9719"/>
                  <a:pt x="11720" y="9719"/>
                  <a:pt x="11720" y="9719"/>
                </a:cubicBezTo>
                <a:close/>
                <a:moveTo>
                  <a:pt x="15069" y="8891"/>
                </a:moveTo>
                <a:lnTo>
                  <a:pt x="15069" y="6228"/>
                </a:lnTo>
                <a:lnTo>
                  <a:pt x="11720" y="5975"/>
                </a:lnTo>
                <a:lnTo>
                  <a:pt x="11720" y="8891"/>
                </a:lnTo>
                <a:cubicBezTo>
                  <a:pt x="11720" y="8891"/>
                  <a:pt x="15069" y="8891"/>
                  <a:pt x="15069" y="8891"/>
                </a:cubicBezTo>
                <a:close/>
                <a:moveTo>
                  <a:pt x="8438" y="12491"/>
                </a:moveTo>
                <a:lnTo>
                  <a:pt x="10649" y="12491"/>
                </a:lnTo>
                <a:lnTo>
                  <a:pt x="10649" y="9719"/>
                </a:lnTo>
                <a:lnTo>
                  <a:pt x="7635" y="9719"/>
                </a:lnTo>
                <a:cubicBezTo>
                  <a:pt x="7635" y="9719"/>
                  <a:pt x="8438" y="12491"/>
                  <a:pt x="8438" y="12491"/>
                </a:cubicBezTo>
                <a:close/>
                <a:moveTo>
                  <a:pt x="6362" y="5616"/>
                </a:moveTo>
                <a:lnTo>
                  <a:pt x="7367" y="8891"/>
                </a:lnTo>
                <a:lnTo>
                  <a:pt x="10649" y="8891"/>
                </a:lnTo>
                <a:lnTo>
                  <a:pt x="10649" y="5904"/>
                </a:lnTo>
                <a:cubicBezTo>
                  <a:pt x="10649" y="5904"/>
                  <a:pt x="6362" y="5616"/>
                  <a:pt x="6362" y="5616"/>
                </a:cubicBezTo>
                <a:close/>
                <a:moveTo>
                  <a:pt x="7367" y="16775"/>
                </a:moveTo>
                <a:cubicBezTo>
                  <a:pt x="6127" y="16775"/>
                  <a:pt x="5124" y="17855"/>
                  <a:pt x="5124" y="19188"/>
                </a:cubicBezTo>
                <a:cubicBezTo>
                  <a:pt x="5124" y="20519"/>
                  <a:pt x="6127" y="21599"/>
                  <a:pt x="7367" y="21599"/>
                </a:cubicBezTo>
                <a:cubicBezTo>
                  <a:pt x="8606" y="21599"/>
                  <a:pt x="9610" y="20519"/>
                  <a:pt x="9610" y="19188"/>
                </a:cubicBezTo>
                <a:cubicBezTo>
                  <a:pt x="9610" y="17855"/>
                  <a:pt x="8606" y="16775"/>
                  <a:pt x="7367" y="16775"/>
                </a:cubicBezTo>
                <a:close/>
                <a:moveTo>
                  <a:pt x="21599" y="5508"/>
                </a:moveTo>
                <a:lnTo>
                  <a:pt x="21599" y="13607"/>
                </a:lnTo>
                <a:cubicBezTo>
                  <a:pt x="21599" y="14436"/>
                  <a:pt x="20996" y="15083"/>
                  <a:pt x="20226" y="15083"/>
                </a:cubicBezTo>
                <a:lnTo>
                  <a:pt x="7434" y="15083"/>
                </a:lnTo>
                <a:cubicBezTo>
                  <a:pt x="6797" y="15083"/>
                  <a:pt x="6228" y="14543"/>
                  <a:pt x="6127" y="13860"/>
                </a:cubicBezTo>
                <a:lnTo>
                  <a:pt x="3750" y="4715"/>
                </a:lnTo>
                <a:cubicBezTo>
                  <a:pt x="3750" y="4715"/>
                  <a:pt x="3348" y="3060"/>
                  <a:pt x="2645" y="2843"/>
                </a:cubicBezTo>
                <a:cubicBezTo>
                  <a:pt x="1540" y="2519"/>
                  <a:pt x="0" y="3168"/>
                  <a:pt x="0" y="1259"/>
                </a:cubicBezTo>
                <a:cubicBezTo>
                  <a:pt x="0" y="36"/>
                  <a:pt x="1037" y="36"/>
                  <a:pt x="1037" y="36"/>
                </a:cubicBezTo>
                <a:cubicBezTo>
                  <a:pt x="1071" y="36"/>
                  <a:pt x="1272" y="0"/>
                  <a:pt x="1540" y="0"/>
                </a:cubicBezTo>
                <a:cubicBezTo>
                  <a:pt x="3147" y="0"/>
                  <a:pt x="5056" y="647"/>
                  <a:pt x="5793" y="2951"/>
                </a:cubicBezTo>
                <a:lnTo>
                  <a:pt x="20293" y="4068"/>
                </a:lnTo>
                <a:cubicBezTo>
                  <a:pt x="21030" y="4103"/>
                  <a:pt x="21599" y="4715"/>
                  <a:pt x="21599" y="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Freeform: Shape 18"/>
          <p:cNvSpPr>
            <a:spLocks/>
          </p:cNvSpPr>
          <p:nvPr/>
        </p:nvSpPr>
        <p:spPr bwMode="auto">
          <a:xfrm>
            <a:off x="7609677" y="3523232"/>
            <a:ext cx="324434" cy="227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303"/>
                </a:moveTo>
                <a:lnTo>
                  <a:pt x="21599" y="19991"/>
                </a:lnTo>
                <a:lnTo>
                  <a:pt x="15324" y="10736"/>
                </a:lnTo>
                <a:cubicBezTo>
                  <a:pt x="15324" y="10736"/>
                  <a:pt x="21599" y="2303"/>
                  <a:pt x="21599" y="2303"/>
                </a:cubicBezTo>
                <a:close/>
                <a:moveTo>
                  <a:pt x="20046" y="0"/>
                </a:moveTo>
                <a:lnTo>
                  <a:pt x="10784" y="12560"/>
                </a:lnTo>
                <a:lnTo>
                  <a:pt x="1523" y="0"/>
                </a:lnTo>
                <a:cubicBezTo>
                  <a:pt x="1523" y="0"/>
                  <a:pt x="20046" y="0"/>
                  <a:pt x="20046" y="0"/>
                </a:cubicBezTo>
                <a:close/>
                <a:moveTo>
                  <a:pt x="20412" y="21600"/>
                </a:moveTo>
                <a:lnTo>
                  <a:pt x="1188" y="21600"/>
                </a:lnTo>
                <a:lnTo>
                  <a:pt x="7494" y="12430"/>
                </a:lnTo>
                <a:lnTo>
                  <a:pt x="10784" y="16862"/>
                </a:lnTo>
                <a:lnTo>
                  <a:pt x="14136" y="12342"/>
                </a:lnTo>
                <a:cubicBezTo>
                  <a:pt x="14136" y="12342"/>
                  <a:pt x="20412" y="21600"/>
                  <a:pt x="20412" y="21600"/>
                </a:cubicBezTo>
                <a:close/>
                <a:moveTo>
                  <a:pt x="0" y="2303"/>
                </a:moveTo>
                <a:lnTo>
                  <a:pt x="6306" y="10778"/>
                </a:lnTo>
                <a:lnTo>
                  <a:pt x="0" y="19991"/>
                </a:lnTo>
                <a:cubicBezTo>
                  <a:pt x="0" y="19991"/>
                  <a:pt x="0" y="2303"/>
                  <a:pt x="0" y="2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play-button-arrowhead_27223"/>
          <p:cNvSpPr>
            <a:spLocks noChangeAspect="1"/>
          </p:cNvSpPr>
          <p:nvPr/>
        </p:nvSpPr>
        <p:spPr bwMode="auto">
          <a:xfrm>
            <a:off x="6758098" y="4919463"/>
            <a:ext cx="308884" cy="308417"/>
          </a:xfrm>
          <a:custGeom>
            <a:avLst/>
            <a:gdLst>
              <a:gd name="T0" fmla="*/ 5587 w 6532"/>
              <a:gd name="T1" fmla="*/ 4404 h 6532"/>
              <a:gd name="T2" fmla="*/ 5713 w 6532"/>
              <a:gd name="T3" fmla="*/ 2135 h 6532"/>
              <a:gd name="T4" fmla="*/ 6532 w 6532"/>
              <a:gd name="T5" fmla="*/ 1084 h 6532"/>
              <a:gd name="T6" fmla="*/ 5448 w 6532"/>
              <a:gd name="T7" fmla="*/ 0 h 6532"/>
              <a:gd name="T8" fmla="*/ 4364 w 6532"/>
              <a:gd name="T9" fmla="*/ 1084 h 6532"/>
              <a:gd name="T10" fmla="*/ 5169 w 6532"/>
              <a:gd name="T11" fmla="*/ 2132 h 6532"/>
              <a:gd name="T12" fmla="*/ 5043 w 6532"/>
              <a:gd name="T13" fmla="*/ 4395 h 6532"/>
              <a:gd name="T14" fmla="*/ 4976 w 6532"/>
              <a:gd name="T15" fmla="*/ 4412 h 6532"/>
              <a:gd name="T16" fmla="*/ 3635 w 6532"/>
              <a:gd name="T17" fmla="*/ 2736 h 6532"/>
              <a:gd name="T18" fmla="*/ 3780 w 6532"/>
              <a:gd name="T19" fmla="*/ 2195 h 6532"/>
              <a:gd name="T20" fmla="*/ 2696 w 6532"/>
              <a:gd name="T21" fmla="*/ 1111 h 6532"/>
              <a:gd name="T22" fmla="*/ 1612 w 6532"/>
              <a:gd name="T23" fmla="*/ 2195 h 6532"/>
              <a:gd name="T24" fmla="*/ 2007 w 6532"/>
              <a:gd name="T25" fmla="*/ 3031 h 6532"/>
              <a:gd name="T26" fmla="*/ 1275 w 6532"/>
              <a:gd name="T27" fmla="*/ 4380 h 6532"/>
              <a:gd name="T28" fmla="*/ 1084 w 6532"/>
              <a:gd name="T29" fmla="*/ 4363 h 6532"/>
              <a:gd name="T30" fmla="*/ 0 w 6532"/>
              <a:gd name="T31" fmla="*/ 5447 h 6532"/>
              <a:gd name="T32" fmla="*/ 1083 w 6532"/>
              <a:gd name="T33" fmla="*/ 6532 h 6532"/>
              <a:gd name="T34" fmla="*/ 2167 w 6532"/>
              <a:gd name="T35" fmla="*/ 5448 h 6532"/>
              <a:gd name="T36" fmla="*/ 1776 w 6532"/>
              <a:gd name="T37" fmla="*/ 4616 h 6532"/>
              <a:gd name="T38" fmla="*/ 2509 w 6532"/>
              <a:gd name="T39" fmla="*/ 3264 h 6532"/>
              <a:gd name="T40" fmla="*/ 2695 w 6532"/>
              <a:gd name="T41" fmla="*/ 3280 h 6532"/>
              <a:gd name="T42" fmla="*/ 3241 w 6532"/>
              <a:gd name="T43" fmla="*/ 3131 h 6532"/>
              <a:gd name="T44" fmla="*/ 4511 w 6532"/>
              <a:gd name="T45" fmla="*/ 4700 h 6532"/>
              <a:gd name="T46" fmla="*/ 4209 w 6532"/>
              <a:gd name="T47" fmla="*/ 5448 h 6532"/>
              <a:gd name="T48" fmla="*/ 5293 w 6532"/>
              <a:gd name="T49" fmla="*/ 6532 h 6532"/>
              <a:gd name="T50" fmla="*/ 6377 w 6532"/>
              <a:gd name="T51" fmla="*/ 5448 h 6532"/>
              <a:gd name="T52" fmla="*/ 5587 w 6532"/>
              <a:gd name="T53" fmla="*/ 4404 h 6532"/>
              <a:gd name="T54" fmla="*/ 1083 w 6532"/>
              <a:gd name="T55" fmla="*/ 5989 h 6532"/>
              <a:gd name="T56" fmla="*/ 540 w 6532"/>
              <a:gd name="T57" fmla="*/ 5447 h 6532"/>
              <a:gd name="T58" fmla="*/ 1083 w 6532"/>
              <a:gd name="T59" fmla="*/ 4904 h 6532"/>
              <a:gd name="T60" fmla="*/ 1625 w 6532"/>
              <a:gd name="T61" fmla="*/ 5447 h 6532"/>
              <a:gd name="T62" fmla="*/ 1083 w 6532"/>
              <a:gd name="T63" fmla="*/ 5989 h 6532"/>
              <a:gd name="T64" fmla="*/ 4905 w 6532"/>
              <a:gd name="T65" fmla="*/ 1083 h 6532"/>
              <a:gd name="T66" fmla="*/ 5448 w 6532"/>
              <a:gd name="T67" fmla="*/ 540 h 6532"/>
              <a:gd name="T68" fmla="*/ 5991 w 6532"/>
              <a:gd name="T69" fmla="*/ 1083 h 6532"/>
              <a:gd name="T70" fmla="*/ 5448 w 6532"/>
              <a:gd name="T71" fmla="*/ 1625 h 6532"/>
              <a:gd name="T72" fmla="*/ 4905 w 6532"/>
              <a:gd name="T73" fmla="*/ 1083 h 6532"/>
              <a:gd name="T74" fmla="*/ 2153 w 6532"/>
              <a:gd name="T75" fmla="*/ 2195 h 6532"/>
              <a:gd name="T76" fmla="*/ 2696 w 6532"/>
              <a:gd name="T77" fmla="*/ 1652 h 6532"/>
              <a:gd name="T78" fmla="*/ 3239 w 6532"/>
              <a:gd name="T79" fmla="*/ 2195 h 6532"/>
              <a:gd name="T80" fmla="*/ 2696 w 6532"/>
              <a:gd name="T81" fmla="*/ 2737 h 6532"/>
              <a:gd name="T82" fmla="*/ 2153 w 6532"/>
              <a:gd name="T83" fmla="*/ 2195 h 6532"/>
              <a:gd name="T84" fmla="*/ 5295 w 6532"/>
              <a:gd name="T85" fmla="*/ 5989 h 6532"/>
              <a:gd name="T86" fmla="*/ 4752 w 6532"/>
              <a:gd name="T87" fmla="*/ 5447 h 6532"/>
              <a:gd name="T88" fmla="*/ 5295 w 6532"/>
              <a:gd name="T89" fmla="*/ 4904 h 6532"/>
              <a:gd name="T90" fmla="*/ 5837 w 6532"/>
              <a:gd name="T91" fmla="*/ 5447 h 6532"/>
              <a:gd name="T92" fmla="*/ 5295 w 6532"/>
              <a:gd name="T93" fmla="*/ 5989 h 6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532" h="6532">
                <a:moveTo>
                  <a:pt x="5587" y="4404"/>
                </a:moveTo>
                <a:lnTo>
                  <a:pt x="5713" y="2135"/>
                </a:lnTo>
                <a:cubicBezTo>
                  <a:pt x="6183" y="2016"/>
                  <a:pt x="6532" y="1589"/>
                  <a:pt x="6532" y="1084"/>
                </a:cubicBezTo>
                <a:cubicBezTo>
                  <a:pt x="6532" y="487"/>
                  <a:pt x="6045" y="0"/>
                  <a:pt x="5448" y="0"/>
                </a:cubicBezTo>
                <a:cubicBezTo>
                  <a:pt x="4851" y="0"/>
                  <a:pt x="4364" y="487"/>
                  <a:pt x="4364" y="1084"/>
                </a:cubicBezTo>
                <a:cubicBezTo>
                  <a:pt x="4364" y="1585"/>
                  <a:pt x="4707" y="2008"/>
                  <a:pt x="5169" y="2132"/>
                </a:cubicBezTo>
                <a:lnTo>
                  <a:pt x="5043" y="4395"/>
                </a:lnTo>
                <a:cubicBezTo>
                  <a:pt x="5020" y="4400"/>
                  <a:pt x="4999" y="4405"/>
                  <a:pt x="4976" y="4412"/>
                </a:cubicBezTo>
                <a:lnTo>
                  <a:pt x="3635" y="2736"/>
                </a:lnTo>
                <a:cubicBezTo>
                  <a:pt x="3727" y="2576"/>
                  <a:pt x="3780" y="2392"/>
                  <a:pt x="3780" y="2195"/>
                </a:cubicBezTo>
                <a:cubicBezTo>
                  <a:pt x="3780" y="1597"/>
                  <a:pt x="3293" y="1111"/>
                  <a:pt x="2696" y="1111"/>
                </a:cubicBezTo>
                <a:cubicBezTo>
                  <a:pt x="2099" y="1111"/>
                  <a:pt x="1612" y="1597"/>
                  <a:pt x="1612" y="2195"/>
                </a:cubicBezTo>
                <a:cubicBezTo>
                  <a:pt x="1612" y="2531"/>
                  <a:pt x="1765" y="2832"/>
                  <a:pt x="2007" y="3031"/>
                </a:cubicBezTo>
                <a:lnTo>
                  <a:pt x="1275" y="4380"/>
                </a:lnTo>
                <a:cubicBezTo>
                  <a:pt x="1212" y="4369"/>
                  <a:pt x="1149" y="4363"/>
                  <a:pt x="1084" y="4363"/>
                </a:cubicBezTo>
                <a:cubicBezTo>
                  <a:pt x="487" y="4363"/>
                  <a:pt x="0" y="4849"/>
                  <a:pt x="0" y="5447"/>
                </a:cubicBezTo>
                <a:cubicBezTo>
                  <a:pt x="0" y="6044"/>
                  <a:pt x="485" y="6532"/>
                  <a:pt x="1083" y="6532"/>
                </a:cubicBezTo>
                <a:cubicBezTo>
                  <a:pt x="1680" y="6532"/>
                  <a:pt x="2167" y="6045"/>
                  <a:pt x="2167" y="5448"/>
                </a:cubicBezTo>
                <a:cubicBezTo>
                  <a:pt x="2167" y="5113"/>
                  <a:pt x="2015" y="4815"/>
                  <a:pt x="1776" y="4616"/>
                </a:cubicBezTo>
                <a:lnTo>
                  <a:pt x="2509" y="3264"/>
                </a:lnTo>
                <a:cubicBezTo>
                  <a:pt x="2569" y="3275"/>
                  <a:pt x="2632" y="3280"/>
                  <a:pt x="2695" y="3280"/>
                </a:cubicBezTo>
                <a:cubicBezTo>
                  <a:pt x="2895" y="3280"/>
                  <a:pt x="3081" y="3225"/>
                  <a:pt x="3241" y="3131"/>
                </a:cubicBezTo>
                <a:lnTo>
                  <a:pt x="4511" y="4700"/>
                </a:lnTo>
                <a:cubicBezTo>
                  <a:pt x="4324" y="4895"/>
                  <a:pt x="4209" y="5159"/>
                  <a:pt x="4209" y="5448"/>
                </a:cubicBezTo>
                <a:cubicBezTo>
                  <a:pt x="4209" y="6045"/>
                  <a:pt x="4696" y="6532"/>
                  <a:pt x="5293" y="6532"/>
                </a:cubicBezTo>
                <a:cubicBezTo>
                  <a:pt x="5891" y="6532"/>
                  <a:pt x="6377" y="6045"/>
                  <a:pt x="6377" y="5448"/>
                </a:cubicBezTo>
                <a:cubicBezTo>
                  <a:pt x="6379" y="4951"/>
                  <a:pt x="6043" y="4532"/>
                  <a:pt x="5587" y="4404"/>
                </a:cubicBezTo>
                <a:close/>
                <a:moveTo>
                  <a:pt x="1083" y="5989"/>
                </a:moveTo>
                <a:cubicBezTo>
                  <a:pt x="777" y="5989"/>
                  <a:pt x="540" y="5739"/>
                  <a:pt x="540" y="5447"/>
                </a:cubicBezTo>
                <a:cubicBezTo>
                  <a:pt x="540" y="5141"/>
                  <a:pt x="791" y="4904"/>
                  <a:pt x="1083" y="4904"/>
                </a:cubicBezTo>
                <a:cubicBezTo>
                  <a:pt x="1375" y="4904"/>
                  <a:pt x="1611" y="5155"/>
                  <a:pt x="1625" y="5447"/>
                </a:cubicBezTo>
                <a:cubicBezTo>
                  <a:pt x="1625" y="5753"/>
                  <a:pt x="1375" y="5989"/>
                  <a:pt x="1083" y="5989"/>
                </a:cubicBezTo>
                <a:close/>
                <a:moveTo>
                  <a:pt x="4905" y="1083"/>
                </a:moveTo>
                <a:cubicBezTo>
                  <a:pt x="4905" y="777"/>
                  <a:pt x="5156" y="540"/>
                  <a:pt x="5448" y="540"/>
                </a:cubicBezTo>
                <a:cubicBezTo>
                  <a:pt x="5753" y="540"/>
                  <a:pt x="5991" y="776"/>
                  <a:pt x="5991" y="1083"/>
                </a:cubicBezTo>
                <a:cubicBezTo>
                  <a:pt x="5991" y="1388"/>
                  <a:pt x="5740" y="1625"/>
                  <a:pt x="5448" y="1625"/>
                </a:cubicBezTo>
                <a:cubicBezTo>
                  <a:pt x="5141" y="1625"/>
                  <a:pt x="4905" y="1389"/>
                  <a:pt x="4905" y="1083"/>
                </a:cubicBezTo>
                <a:close/>
                <a:moveTo>
                  <a:pt x="2153" y="2195"/>
                </a:moveTo>
                <a:cubicBezTo>
                  <a:pt x="2153" y="1889"/>
                  <a:pt x="2404" y="1652"/>
                  <a:pt x="2696" y="1652"/>
                </a:cubicBezTo>
                <a:cubicBezTo>
                  <a:pt x="2988" y="1652"/>
                  <a:pt x="3239" y="1888"/>
                  <a:pt x="3239" y="2195"/>
                </a:cubicBezTo>
                <a:cubicBezTo>
                  <a:pt x="3239" y="2501"/>
                  <a:pt x="2988" y="2737"/>
                  <a:pt x="2696" y="2737"/>
                </a:cubicBezTo>
                <a:cubicBezTo>
                  <a:pt x="2389" y="2737"/>
                  <a:pt x="2153" y="2501"/>
                  <a:pt x="2153" y="2195"/>
                </a:cubicBezTo>
                <a:close/>
                <a:moveTo>
                  <a:pt x="5295" y="5989"/>
                </a:moveTo>
                <a:cubicBezTo>
                  <a:pt x="4989" y="5989"/>
                  <a:pt x="4752" y="5739"/>
                  <a:pt x="4752" y="5447"/>
                </a:cubicBezTo>
                <a:cubicBezTo>
                  <a:pt x="4752" y="5141"/>
                  <a:pt x="5003" y="4904"/>
                  <a:pt x="5295" y="4904"/>
                </a:cubicBezTo>
                <a:cubicBezTo>
                  <a:pt x="5587" y="4904"/>
                  <a:pt x="5837" y="5155"/>
                  <a:pt x="5837" y="5447"/>
                </a:cubicBezTo>
                <a:cubicBezTo>
                  <a:pt x="5837" y="5753"/>
                  <a:pt x="5587" y="5989"/>
                  <a:pt x="5295" y="59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7" name="suitcase_312048"/>
          <p:cNvSpPr>
            <a:spLocks noChangeAspect="1"/>
          </p:cNvSpPr>
          <p:nvPr/>
        </p:nvSpPr>
        <p:spPr bwMode="auto">
          <a:xfrm>
            <a:off x="5129707" y="4955197"/>
            <a:ext cx="341490" cy="285811"/>
          </a:xfrm>
          <a:custGeom>
            <a:avLst/>
            <a:gdLst>
              <a:gd name="connsiteX0" fmla="*/ 481397 w 607639"/>
              <a:gd name="connsiteY0" fmla="*/ 104649 h 508565"/>
              <a:gd name="connsiteX1" fmla="*/ 560721 w 607639"/>
              <a:gd name="connsiteY1" fmla="*/ 104649 h 508565"/>
              <a:gd name="connsiteX2" fmla="*/ 607639 w 607639"/>
              <a:gd name="connsiteY2" fmla="*/ 151484 h 508565"/>
              <a:gd name="connsiteX3" fmla="*/ 607639 w 607639"/>
              <a:gd name="connsiteY3" fmla="*/ 433736 h 508565"/>
              <a:gd name="connsiteX4" fmla="*/ 560721 w 607639"/>
              <a:gd name="connsiteY4" fmla="*/ 480571 h 508565"/>
              <a:gd name="connsiteX5" fmla="*/ 540868 w 607639"/>
              <a:gd name="connsiteY5" fmla="*/ 480571 h 508565"/>
              <a:gd name="connsiteX6" fmla="*/ 540868 w 607639"/>
              <a:gd name="connsiteY6" fmla="*/ 498523 h 508565"/>
              <a:gd name="connsiteX7" fmla="*/ 530808 w 607639"/>
              <a:gd name="connsiteY7" fmla="*/ 508565 h 508565"/>
              <a:gd name="connsiteX8" fmla="*/ 491457 w 607639"/>
              <a:gd name="connsiteY8" fmla="*/ 508565 h 508565"/>
              <a:gd name="connsiteX9" fmla="*/ 481397 w 607639"/>
              <a:gd name="connsiteY9" fmla="*/ 498523 h 508565"/>
              <a:gd name="connsiteX10" fmla="*/ 481397 w 607639"/>
              <a:gd name="connsiteY10" fmla="*/ 480571 h 508565"/>
              <a:gd name="connsiteX11" fmla="*/ 46898 w 607639"/>
              <a:gd name="connsiteY11" fmla="*/ 104649 h 508565"/>
              <a:gd name="connsiteX12" fmla="*/ 126100 w 607639"/>
              <a:gd name="connsiteY12" fmla="*/ 104649 h 508565"/>
              <a:gd name="connsiteX13" fmla="*/ 126100 w 607639"/>
              <a:gd name="connsiteY13" fmla="*/ 480571 h 508565"/>
              <a:gd name="connsiteX14" fmla="*/ 126100 w 607639"/>
              <a:gd name="connsiteY14" fmla="*/ 498523 h 508565"/>
              <a:gd name="connsiteX15" fmla="*/ 116044 w 607639"/>
              <a:gd name="connsiteY15" fmla="*/ 508565 h 508565"/>
              <a:gd name="connsiteX16" fmla="*/ 76799 w 607639"/>
              <a:gd name="connsiteY16" fmla="*/ 508565 h 508565"/>
              <a:gd name="connsiteX17" fmla="*/ 66654 w 607639"/>
              <a:gd name="connsiteY17" fmla="*/ 498523 h 508565"/>
              <a:gd name="connsiteX18" fmla="*/ 66654 w 607639"/>
              <a:gd name="connsiteY18" fmla="*/ 480571 h 508565"/>
              <a:gd name="connsiteX19" fmla="*/ 46898 w 607639"/>
              <a:gd name="connsiteY19" fmla="*/ 480571 h 508565"/>
              <a:gd name="connsiteX20" fmla="*/ 0 w 607639"/>
              <a:gd name="connsiteY20" fmla="*/ 433736 h 508565"/>
              <a:gd name="connsiteX21" fmla="*/ 0 w 607639"/>
              <a:gd name="connsiteY21" fmla="*/ 151484 h 508565"/>
              <a:gd name="connsiteX22" fmla="*/ 46898 w 607639"/>
              <a:gd name="connsiteY22" fmla="*/ 104649 h 508565"/>
              <a:gd name="connsiteX23" fmla="*/ 235394 w 607639"/>
              <a:gd name="connsiteY23" fmla="*/ 51459 h 508565"/>
              <a:gd name="connsiteX24" fmla="*/ 233614 w 607639"/>
              <a:gd name="connsiteY24" fmla="*/ 53325 h 508565"/>
              <a:gd name="connsiteX25" fmla="*/ 233614 w 607639"/>
              <a:gd name="connsiteY25" fmla="*/ 104607 h 508565"/>
              <a:gd name="connsiteX26" fmla="*/ 373975 w 607639"/>
              <a:gd name="connsiteY26" fmla="*/ 104607 h 508565"/>
              <a:gd name="connsiteX27" fmla="*/ 373975 w 607639"/>
              <a:gd name="connsiteY27" fmla="*/ 53325 h 508565"/>
              <a:gd name="connsiteX28" fmla="*/ 372106 w 607639"/>
              <a:gd name="connsiteY28" fmla="*/ 51459 h 508565"/>
              <a:gd name="connsiteX29" fmla="*/ 235394 w 607639"/>
              <a:gd name="connsiteY29" fmla="*/ 0 h 508565"/>
              <a:gd name="connsiteX30" fmla="*/ 372106 w 607639"/>
              <a:gd name="connsiteY30" fmla="*/ 0 h 508565"/>
              <a:gd name="connsiteX31" fmla="*/ 425509 w 607639"/>
              <a:gd name="connsiteY31" fmla="*/ 53325 h 508565"/>
              <a:gd name="connsiteX32" fmla="*/ 425509 w 607639"/>
              <a:gd name="connsiteY32" fmla="*/ 480551 h 508565"/>
              <a:gd name="connsiteX33" fmla="*/ 181635 w 607639"/>
              <a:gd name="connsiteY33" fmla="*/ 480551 h 508565"/>
              <a:gd name="connsiteX34" fmla="*/ 181635 w 607639"/>
              <a:gd name="connsiteY34" fmla="*/ 53325 h 508565"/>
              <a:gd name="connsiteX35" fmla="*/ 235394 w 607639"/>
              <a:gd name="connsiteY35" fmla="*/ 0 h 5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639" h="508565">
                <a:moveTo>
                  <a:pt x="481397" y="104649"/>
                </a:moveTo>
                <a:lnTo>
                  <a:pt x="560721" y="104649"/>
                </a:lnTo>
                <a:cubicBezTo>
                  <a:pt x="586628" y="104649"/>
                  <a:pt x="607639" y="125622"/>
                  <a:pt x="607639" y="151484"/>
                </a:cubicBezTo>
                <a:lnTo>
                  <a:pt x="607639" y="433736"/>
                </a:lnTo>
                <a:cubicBezTo>
                  <a:pt x="607639" y="459597"/>
                  <a:pt x="586628" y="480571"/>
                  <a:pt x="560721" y="480571"/>
                </a:cubicBezTo>
                <a:lnTo>
                  <a:pt x="540868" y="480571"/>
                </a:lnTo>
                <a:lnTo>
                  <a:pt x="540868" y="498523"/>
                </a:lnTo>
                <a:cubicBezTo>
                  <a:pt x="540868" y="504122"/>
                  <a:pt x="536416" y="508565"/>
                  <a:pt x="530808" y="508565"/>
                </a:cubicBezTo>
                <a:lnTo>
                  <a:pt x="491457" y="508565"/>
                </a:lnTo>
                <a:cubicBezTo>
                  <a:pt x="485937" y="508565"/>
                  <a:pt x="481397" y="504122"/>
                  <a:pt x="481397" y="498523"/>
                </a:cubicBezTo>
                <a:lnTo>
                  <a:pt x="481397" y="480571"/>
                </a:lnTo>
                <a:close/>
                <a:moveTo>
                  <a:pt x="46898" y="104649"/>
                </a:moveTo>
                <a:lnTo>
                  <a:pt x="126100" y="104649"/>
                </a:lnTo>
                <a:lnTo>
                  <a:pt x="126100" y="480571"/>
                </a:lnTo>
                <a:lnTo>
                  <a:pt x="126100" y="498523"/>
                </a:lnTo>
                <a:cubicBezTo>
                  <a:pt x="126100" y="504122"/>
                  <a:pt x="121650" y="508565"/>
                  <a:pt x="116044" y="508565"/>
                </a:cubicBezTo>
                <a:lnTo>
                  <a:pt x="76799" y="508565"/>
                </a:lnTo>
                <a:cubicBezTo>
                  <a:pt x="71193" y="508565"/>
                  <a:pt x="66654" y="504122"/>
                  <a:pt x="66654" y="498523"/>
                </a:cubicBezTo>
                <a:lnTo>
                  <a:pt x="66654" y="480571"/>
                </a:lnTo>
                <a:lnTo>
                  <a:pt x="46898" y="480571"/>
                </a:lnTo>
                <a:cubicBezTo>
                  <a:pt x="21002" y="480571"/>
                  <a:pt x="0" y="459597"/>
                  <a:pt x="0" y="433736"/>
                </a:cubicBezTo>
                <a:lnTo>
                  <a:pt x="0" y="151484"/>
                </a:lnTo>
                <a:cubicBezTo>
                  <a:pt x="0" y="125622"/>
                  <a:pt x="21002" y="104649"/>
                  <a:pt x="46898" y="104649"/>
                </a:cubicBezTo>
                <a:close/>
                <a:moveTo>
                  <a:pt x="235394" y="51459"/>
                </a:moveTo>
                <a:cubicBezTo>
                  <a:pt x="234415" y="51459"/>
                  <a:pt x="233614" y="52259"/>
                  <a:pt x="233614" y="53325"/>
                </a:cubicBezTo>
                <a:lnTo>
                  <a:pt x="233614" y="104607"/>
                </a:lnTo>
                <a:lnTo>
                  <a:pt x="373975" y="104607"/>
                </a:lnTo>
                <a:lnTo>
                  <a:pt x="373975" y="53325"/>
                </a:lnTo>
                <a:cubicBezTo>
                  <a:pt x="373975" y="52259"/>
                  <a:pt x="373174" y="51459"/>
                  <a:pt x="372106" y="51459"/>
                </a:cubicBezTo>
                <a:close/>
                <a:moveTo>
                  <a:pt x="235394" y="0"/>
                </a:moveTo>
                <a:lnTo>
                  <a:pt x="372106" y="0"/>
                </a:lnTo>
                <a:cubicBezTo>
                  <a:pt x="401567" y="0"/>
                  <a:pt x="425509" y="23908"/>
                  <a:pt x="425509" y="53325"/>
                </a:cubicBezTo>
                <a:lnTo>
                  <a:pt x="425509" y="480551"/>
                </a:lnTo>
                <a:lnTo>
                  <a:pt x="181635" y="480551"/>
                </a:lnTo>
                <a:lnTo>
                  <a:pt x="181635" y="53325"/>
                </a:lnTo>
                <a:cubicBezTo>
                  <a:pt x="181635" y="23908"/>
                  <a:pt x="206022" y="0"/>
                  <a:pt x="235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50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 rot="1800000">
            <a:off x="3603096" y="2556839"/>
            <a:ext cx="1874049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858025" y="341441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7"/>
          <p:cNvSpPr/>
          <p:nvPr/>
        </p:nvSpPr>
        <p:spPr>
          <a:xfrm rot="1800000">
            <a:off x="5632928" y="3996574"/>
            <a:ext cx="1905286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858025" y="341441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7"/>
          <p:cNvSpPr/>
          <p:nvPr/>
        </p:nvSpPr>
        <p:spPr>
          <a:xfrm rot="1800000">
            <a:off x="3837596" y="4495192"/>
            <a:ext cx="2965883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925722"/>
              <a:gd name="connsiteY0" fmla="*/ 0 h 2581223"/>
              <a:gd name="connsiteX1" fmla="*/ 1925722 w 1925722"/>
              <a:gd name="connsiteY1" fmla="*/ 578448 h 2581223"/>
              <a:gd name="connsiteX2" fmla="*/ 1858868 w 1925722"/>
              <a:gd name="connsiteY2" fmla="*/ 2581223 h 2581223"/>
              <a:gd name="connsiteX3" fmla="*/ 0 w 1925722"/>
              <a:gd name="connsiteY3" fmla="*/ 2581223 h 2581223"/>
              <a:gd name="connsiteX4" fmla="*/ 0 w 1925722"/>
              <a:gd name="connsiteY4" fmla="*/ 0 h 2581223"/>
              <a:gd name="connsiteX0" fmla="*/ 0 w 1933547"/>
              <a:gd name="connsiteY0" fmla="*/ 0 h 2581223"/>
              <a:gd name="connsiteX1" fmla="*/ 1925722 w 1933547"/>
              <a:gd name="connsiteY1" fmla="*/ 578448 h 2581223"/>
              <a:gd name="connsiteX2" fmla="*/ 1933547 w 1933547"/>
              <a:gd name="connsiteY2" fmla="*/ 2570080 h 2581223"/>
              <a:gd name="connsiteX3" fmla="*/ 0 w 1933547"/>
              <a:gd name="connsiteY3" fmla="*/ 2581223 h 2581223"/>
              <a:gd name="connsiteX4" fmla="*/ 0 w 1933547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547" h="2581223">
                <a:moveTo>
                  <a:pt x="0" y="0"/>
                </a:moveTo>
                <a:lnTo>
                  <a:pt x="1925722" y="578448"/>
                </a:lnTo>
                <a:cubicBezTo>
                  <a:pt x="1928330" y="1242325"/>
                  <a:pt x="1930939" y="1906203"/>
                  <a:pt x="1933547" y="2570080"/>
                </a:cubicBez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27"/>
          <p:cNvSpPr/>
          <p:nvPr/>
        </p:nvSpPr>
        <p:spPr>
          <a:xfrm rot="1800000">
            <a:off x="4461428" y="1858585"/>
            <a:ext cx="2965883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925722"/>
              <a:gd name="connsiteY0" fmla="*/ 0 h 2581223"/>
              <a:gd name="connsiteX1" fmla="*/ 1925722 w 1925722"/>
              <a:gd name="connsiteY1" fmla="*/ 578448 h 2581223"/>
              <a:gd name="connsiteX2" fmla="*/ 1858868 w 1925722"/>
              <a:gd name="connsiteY2" fmla="*/ 2581223 h 2581223"/>
              <a:gd name="connsiteX3" fmla="*/ 0 w 1925722"/>
              <a:gd name="connsiteY3" fmla="*/ 2581223 h 2581223"/>
              <a:gd name="connsiteX4" fmla="*/ 0 w 1925722"/>
              <a:gd name="connsiteY4" fmla="*/ 0 h 2581223"/>
              <a:gd name="connsiteX0" fmla="*/ 0 w 1933547"/>
              <a:gd name="connsiteY0" fmla="*/ 0 h 2581223"/>
              <a:gd name="connsiteX1" fmla="*/ 1925722 w 1933547"/>
              <a:gd name="connsiteY1" fmla="*/ 578448 h 2581223"/>
              <a:gd name="connsiteX2" fmla="*/ 1933547 w 1933547"/>
              <a:gd name="connsiteY2" fmla="*/ 2570080 h 2581223"/>
              <a:gd name="connsiteX3" fmla="*/ 0 w 1933547"/>
              <a:gd name="connsiteY3" fmla="*/ 2581223 h 2581223"/>
              <a:gd name="connsiteX4" fmla="*/ 0 w 1933547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547" h="2581223">
                <a:moveTo>
                  <a:pt x="0" y="0"/>
                </a:moveTo>
                <a:lnTo>
                  <a:pt x="1925722" y="578448"/>
                </a:lnTo>
                <a:cubicBezTo>
                  <a:pt x="1928330" y="1242325"/>
                  <a:pt x="1930939" y="1906203"/>
                  <a:pt x="1933547" y="2570080"/>
                </a:cubicBez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7"/>
          <p:cNvSpPr/>
          <p:nvPr/>
        </p:nvSpPr>
        <p:spPr>
          <a:xfrm rot="1800000">
            <a:off x="3040643" y="3878222"/>
            <a:ext cx="805197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796373 w 1858868"/>
              <a:gd name="connsiteY1" fmla="*/ 180884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796373" y="180884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27"/>
          <p:cNvSpPr/>
          <p:nvPr/>
        </p:nvSpPr>
        <p:spPr>
          <a:xfrm rot="1800000">
            <a:off x="7197473" y="2819744"/>
            <a:ext cx="797432" cy="2581223"/>
          </a:xfrm>
          <a:custGeom>
            <a:avLst/>
            <a:gdLst>
              <a:gd name="connsiteX0" fmla="*/ 0 w 1858868"/>
              <a:gd name="connsiteY0" fmla="*/ 0 h 2581223"/>
              <a:gd name="connsiteX1" fmla="*/ 1858868 w 1858868"/>
              <a:gd name="connsiteY1" fmla="*/ 0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858025 w 1858868"/>
              <a:gd name="connsiteY1" fmla="*/ 341441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  <a:gd name="connsiteX0" fmla="*/ 0 w 1858868"/>
              <a:gd name="connsiteY0" fmla="*/ 0 h 2581223"/>
              <a:gd name="connsiteX1" fmla="*/ 1796373 w 1858868"/>
              <a:gd name="connsiteY1" fmla="*/ 180884 h 2581223"/>
              <a:gd name="connsiteX2" fmla="*/ 1858868 w 1858868"/>
              <a:gd name="connsiteY2" fmla="*/ 2581223 h 2581223"/>
              <a:gd name="connsiteX3" fmla="*/ 0 w 1858868"/>
              <a:gd name="connsiteY3" fmla="*/ 2581223 h 2581223"/>
              <a:gd name="connsiteX4" fmla="*/ 0 w 1858868"/>
              <a:gd name="connsiteY4" fmla="*/ 0 h 25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868" h="2581223">
                <a:moveTo>
                  <a:pt x="0" y="0"/>
                </a:moveTo>
                <a:lnTo>
                  <a:pt x="1796373" y="180884"/>
                </a:lnTo>
                <a:lnTo>
                  <a:pt x="1858868" y="2581223"/>
                </a:lnTo>
                <a:lnTo>
                  <a:pt x="0" y="258122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66d9eddb-c619-491b-addb-1f55162795e4"/>
          <p:cNvGrpSpPr>
            <a:grpSpLocks noChangeAspect="1"/>
          </p:cNvGrpSpPr>
          <p:nvPr/>
        </p:nvGrpSpPr>
        <p:grpSpPr>
          <a:xfrm>
            <a:off x="1545330" y="1203024"/>
            <a:ext cx="9237041" cy="4810310"/>
            <a:chOff x="1545330" y="1203024"/>
            <a:chExt cx="9237041" cy="4810310"/>
          </a:xfrm>
        </p:grpSpPr>
        <p:sp>
          <p:nvSpPr>
            <p:cNvPr id="4" name="Freeform: Shape 2"/>
            <p:cNvSpPr>
              <a:spLocks/>
            </p:cNvSpPr>
            <p:nvPr/>
          </p:nvSpPr>
          <p:spPr bwMode="auto">
            <a:xfrm>
              <a:off x="3691301" y="2119033"/>
              <a:ext cx="2168561" cy="2343160"/>
            </a:xfrm>
            <a:custGeom>
              <a:avLst/>
              <a:gdLst>
                <a:gd name="T0" fmla="*/ 144 w 471"/>
                <a:gd name="T1" fmla="*/ 462 h 509"/>
                <a:gd name="T2" fmla="*/ 144 w 471"/>
                <a:gd name="T3" fmla="*/ 407 h 509"/>
                <a:gd name="T4" fmla="*/ 144 w 471"/>
                <a:gd name="T5" fmla="*/ 403 h 509"/>
                <a:gd name="T6" fmla="*/ 227 w 471"/>
                <a:gd name="T7" fmla="*/ 323 h 509"/>
                <a:gd name="T8" fmla="*/ 423 w 471"/>
                <a:gd name="T9" fmla="*/ 323 h 509"/>
                <a:gd name="T10" fmla="*/ 471 w 471"/>
                <a:gd name="T11" fmla="*/ 275 h 509"/>
                <a:gd name="T12" fmla="*/ 471 w 471"/>
                <a:gd name="T13" fmla="*/ 49 h 509"/>
                <a:gd name="T14" fmla="*/ 423 w 471"/>
                <a:gd name="T15" fmla="*/ 1 h 509"/>
                <a:gd name="T16" fmla="*/ 192 w 471"/>
                <a:gd name="T17" fmla="*/ 0 h 509"/>
                <a:gd name="T18" fmla="*/ 144 w 471"/>
                <a:gd name="T19" fmla="*/ 48 h 509"/>
                <a:gd name="T20" fmla="*/ 144 w 471"/>
                <a:gd name="T21" fmla="*/ 275 h 509"/>
                <a:gd name="T22" fmla="*/ 144 w 471"/>
                <a:gd name="T23" fmla="*/ 281 h 509"/>
                <a:gd name="T24" fmla="*/ 89 w 471"/>
                <a:gd name="T25" fmla="*/ 359 h 509"/>
                <a:gd name="T26" fmla="*/ 48 w 471"/>
                <a:gd name="T27" fmla="*/ 359 h 509"/>
                <a:gd name="T28" fmla="*/ 0 w 471"/>
                <a:gd name="T29" fmla="*/ 407 h 509"/>
                <a:gd name="T30" fmla="*/ 0 w 471"/>
                <a:gd name="T31" fmla="*/ 461 h 509"/>
                <a:gd name="T32" fmla="*/ 48 w 471"/>
                <a:gd name="T33" fmla="*/ 509 h 509"/>
                <a:gd name="T34" fmla="*/ 96 w 471"/>
                <a:gd name="T35" fmla="*/ 509 h 509"/>
                <a:gd name="T36" fmla="*/ 144 w 471"/>
                <a:gd name="T37" fmla="*/ 462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1" h="509">
                  <a:moveTo>
                    <a:pt x="144" y="462"/>
                  </a:moveTo>
                  <a:cubicBezTo>
                    <a:pt x="144" y="407"/>
                    <a:pt x="144" y="407"/>
                    <a:pt x="144" y="407"/>
                  </a:cubicBezTo>
                  <a:cubicBezTo>
                    <a:pt x="144" y="406"/>
                    <a:pt x="144" y="405"/>
                    <a:pt x="144" y="403"/>
                  </a:cubicBezTo>
                  <a:cubicBezTo>
                    <a:pt x="143" y="390"/>
                    <a:pt x="148" y="338"/>
                    <a:pt x="227" y="323"/>
                  </a:cubicBezTo>
                  <a:cubicBezTo>
                    <a:pt x="423" y="323"/>
                    <a:pt x="423" y="323"/>
                    <a:pt x="423" y="323"/>
                  </a:cubicBezTo>
                  <a:cubicBezTo>
                    <a:pt x="449" y="323"/>
                    <a:pt x="471" y="302"/>
                    <a:pt x="471" y="275"/>
                  </a:cubicBezTo>
                  <a:cubicBezTo>
                    <a:pt x="471" y="49"/>
                    <a:pt x="471" y="49"/>
                    <a:pt x="471" y="49"/>
                  </a:cubicBezTo>
                  <a:cubicBezTo>
                    <a:pt x="471" y="22"/>
                    <a:pt x="450" y="1"/>
                    <a:pt x="423" y="1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6" y="0"/>
                    <a:pt x="144" y="22"/>
                    <a:pt x="144" y="48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44" y="277"/>
                    <a:pt x="144" y="279"/>
                    <a:pt x="144" y="281"/>
                  </a:cubicBezTo>
                  <a:cubicBezTo>
                    <a:pt x="142" y="308"/>
                    <a:pt x="131" y="346"/>
                    <a:pt x="89" y="359"/>
                  </a:cubicBezTo>
                  <a:cubicBezTo>
                    <a:pt x="48" y="359"/>
                    <a:pt x="48" y="359"/>
                    <a:pt x="48" y="359"/>
                  </a:cubicBezTo>
                  <a:cubicBezTo>
                    <a:pt x="21" y="359"/>
                    <a:pt x="0" y="380"/>
                    <a:pt x="0" y="407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88"/>
                    <a:pt x="21" y="509"/>
                    <a:pt x="48" y="509"/>
                  </a:cubicBezTo>
                  <a:cubicBezTo>
                    <a:pt x="96" y="509"/>
                    <a:pt x="96" y="509"/>
                    <a:pt x="96" y="509"/>
                  </a:cubicBezTo>
                  <a:cubicBezTo>
                    <a:pt x="122" y="509"/>
                    <a:pt x="144" y="488"/>
                    <a:pt x="144" y="462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"/>
            <p:cNvSpPr>
              <a:spLocks/>
            </p:cNvSpPr>
            <p:nvPr/>
          </p:nvSpPr>
          <p:spPr bwMode="auto">
            <a:xfrm>
              <a:off x="3849293" y="3909687"/>
              <a:ext cx="309501" cy="384328"/>
            </a:xfrm>
            <a:custGeom>
              <a:avLst/>
              <a:gdLst>
                <a:gd name="T0" fmla="*/ 381 w 400"/>
                <a:gd name="T1" fmla="*/ 124 h 498"/>
                <a:gd name="T2" fmla="*/ 381 w 400"/>
                <a:gd name="T3" fmla="*/ 124 h 498"/>
                <a:gd name="T4" fmla="*/ 231 w 400"/>
                <a:gd name="T5" fmla="*/ 9 h 498"/>
                <a:gd name="T6" fmla="*/ 115 w 400"/>
                <a:gd name="T7" fmla="*/ 151 h 498"/>
                <a:gd name="T8" fmla="*/ 133 w 400"/>
                <a:gd name="T9" fmla="*/ 213 h 498"/>
                <a:gd name="T10" fmla="*/ 9 w 400"/>
                <a:gd name="T11" fmla="*/ 407 h 498"/>
                <a:gd name="T12" fmla="*/ 0 w 400"/>
                <a:gd name="T13" fmla="*/ 434 h 498"/>
                <a:gd name="T14" fmla="*/ 9 w 400"/>
                <a:gd name="T15" fmla="*/ 478 h 498"/>
                <a:gd name="T16" fmla="*/ 27 w 400"/>
                <a:gd name="T17" fmla="*/ 497 h 498"/>
                <a:gd name="T18" fmla="*/ 62 w 400"/>
                <a:gd name="T19" fmla="*/ 487 h 498"/>
                <a:gd name="T20" fmla="*/ 89 w 400"/>
                <a:gd name="T21" fmla="*/ 470 h 498"/>
                <a:gd name="T22" fmla="*/ 142 w 400"/>
                <a:gd name="T23" fmla="*/ 390 h 498"/>
                <a:gd name="T24" fmla="*/ 142 w 400"/>
                <a:gd name="T25" fmla="*/ 390 h 498"/>
                <a:gd name="T26" fmla="*/ 177 w 400"/>
                <a:gd name="T27" fmla="*/ 381 h 498"/>
                <a:gd name="T28" fmla="*/ 231 w 400"/>
                <a:gd name="T29" fmla="*/ 284 h 498"/>
                <a:gd name="T30" fmla="*/ 293 w 400"/>
                <a:gd name="T31" fmla="*/ 284 h 498"/>
                <a:gd name="T32" fmla="*/ 381 w 400"/>
                <a:gd name="T33" fmla="*/ 124 h 498"/>
                <a:gd name="T34" fmla="*/ 319 w 400"/>
                <a:gd name="T35" fmla="*/ 159 h 498"/>
                <a:gd name="T36" fmla="*/ 319 w 400"/>
                <a:gd name="T37" fmla="*/ 159 h 498"/>
                <a:gd name="T38" fmla="*/ 256 w 400"/>
                <a:gd name="T39" fmla="*/ 142 h 498"/>
                <a:gd name="T40" fmla="*/ 221 w 400"/>
                <a:gd name="T41" fmla="*/ 80 h 498"/>
                <a:gd name="T42" fmla="*/ 310 w 400"/>
                <a:gd name="T43" fmla="*/ 71 h 498"/>
                <a:gd name="T44" fmla="*/ 319 w 400"/>
                <a:gd name="T45" fmla="*/ 159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0" h="498">
                  <a:moveTo>
                    <a:pt x="381" y="124"/>
                  </a:moveTo>
                  <a:lnTo>
                    <a:pt x="381" y="124"/>
                  </a:lnTo>
                  <a:cubicBezTo>
                    <a:pt x="372" y="44"/>
                    <a:pt x="301" y="0"/>
                    <a:pt x="231" y="9"/>
                  </a:cubicBezTo>
                  <a:cubicBezTo>
                    <a:pt x="159" y="27"/>
                    <a:pt x="106" y="80"/>
                    <a:pt x="115" y="151"/>
                  </a:cubicBezTo>
                  <a:cubicBezTo>
                    <a:pt x="115" y="168"/>
                    <a:pt x="124" y="195"/>
                    <a:pt x="133" y="213"/>
                  </a:cubicBezTo>
                  <a:cubicBezTo>
                    <a:pt x="9" y="407"/>
                    <a:pt x="9" y="407"/>
                    <a:pt x="9" y="407"/>
                  </a:cubicBezTo>
                  <a:cubicBezTo>
                    <a:pt x="0" y="407"/>
                    <a:pt x="0" y="425"/>
                    <a:pt x="0" y="434"/>
                  </a:cubicBezTo>
                  <a:cubicBezTo>
                    <a:pt x="9" y="478"/>
                    <a:pt x="9" y="478"/>
                    <a:pt x="9" y="478"/>
                  </a:cubicBezTo>
                  <a:cubicBezTo>
                    <a:pt x="9" y="487"/>
                    <a:pt x="18" y="497"/>
                    <a:pt x="27" y="497"/>
                  </a:cubicBezTo>
                  <a:cubicBezTo>
                    <a:pt x="62" y="487"/>
                    <a:pt x="62" y="487"/>
                    <a:pt x="62" y="487"/>
                  </a:cubicBezTo>
                  <a:cubicBezTo>
                    <a:pt x="71" y="487"/>
                    <a:pt x="80" y="478"/>
                    <a:pt x="89" y="470"/>
                  </a:cubicBezTo>
                  <a:cubicBezTo>
                    <a:pt x="142" y="390"/>
                    <a:pt x="142" y="390"/>
                    <a:pt x="142" y="390"/>
                  </a:cubicBezTo>
                  <a:lnTo>
                    <a:pt x="142" y="390"/>
                  </a:lnTo>
                  <a:cubicBezTo>
                    <a:pt x="177" y="381"/>
                    <a:pt x="177" y="381"/>
                    <a:pt x="177" y="381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48" y="293"/>
                    <a:pt x="284" y="284"/>
                    <a:pt x="293" y="284"/>
                  </a:cubicBezTo>
                  <a:cubicBezTo>
                    <a:pt x="363" y="275"/>
                    <a:pt x="399" y="195"/>
                    <a:pt x="381" y="124"/>
                  </a:cubicBezTo>
                  <a:close/>
                  <a:moveTo>
                    <a:pt x="319" y="159"/>
                  </a:moveTo>
                  <a:lnTo>
                    <a:pt x="319" y="159"/>
                  </a:lnTo>
                  <a:cubicBezTo>
                    <a:pt x="301" y="187"/>
                    <a:pt x="284" y="168"/>
                    <a:pt x="256" y="142"/>
                  </a:cubicBezTo>
                  <a:cubicBezTo>
                    <a:pt x="231" y="124"/>
                    <a:pt x="203" y="115"/>
                    <a:pt x="221" y="80"/>
                  </a:cubicBezTo>
                  <a:cubicBezTo>
                    <a:pt x="240" y="53"/>
                    <a:pt x="284" y="44"/>
                    <a:pt x="310" y="71"/>
                  </a:cubicBezTo>
                  <a:cubicBezTo>
                    <a:pt x="337" y="89"/>
                    <a:pt x="346" y="133"/>
                    <a:pt x="319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4"/>
            <p:cNvSpPr txBox="1">
              <a:spLocks/>
            </p:cNvSpPr>
            <p:nvPr/>
          </p:nvSpPr>
          <p:spPr>
            <a:xfrm>
              <a:off x="4560978" y="2446658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7" name="Freeform: Shape 6"/>
            <p:cNvSpPr>
              <a:spLocks/>
            </p:cNvSpPr>
            <p:nvPr/>
          </p:nvSpPr>
          <p:spPr bwMode="auto">
            <a:xfrm>
              <a:off x="4626287" y="3849833"/>
              <a:ext cx="2346955" cy="2163501"/>
            </a:xfrm>
            <a:custGeom>
              <a:avLst/>
              <a:gdLst>
                <a:gd name="T0" fmla="*/ 462 w 510"/>
                <a:gd name="T1" fmla="*/ 326 h 470"/>
                <a:gd name="T2" fmla="*/ 407 w 510"/>
                <a:gd name="T3" fmla="*/ 326 h 470"/>
                <a:gd name="T4" fmla="*/ 404 w 510"/>
                <a:gd name="T5" fmla="*/ 327 h 470"/>
                <a:gd name="T6" fmla="*/ 323 w 510"/>
                <a:gd name="T7" fmla="*/ 244 h 470"/>
                <a:gd name="T8" fmla="*/ 323 w 510"/>
                <a:gd name="T9" fmla="*/ 48 h 470"/>
                <a:gd name="T10" fmla="*/ 275 w 510"/>
                <a:gd name="T11" fmla="*/ 0 h 470"/>
                <a:gd name="T12" fmla="*/ 48 w 510"/>
                <a:gd name="T13" fmla="*/ 0 h 470"/>
                <a:gd name="T14" fmla="*/ 0 w 510"/>
                <a:gd name="T15" fmla="*/ 48 h 470"/>
                <a:gd name="T16" fmla="*/ 0 w 510"/>
                <a:gd name="T17" fmla="*/ 278 h 470"/>
                <a:gd name="T18" fmla="*/ 48 w 510"/>
                <a:gd name="T19" fmla="*/ 326 h 470"/>
                <a:gd name="T20" fmla="*/ 275 w 510"/>
                <a:gd name="T21" fmla="*/ 326 h 470"/>
                <a:gd name="T22" fmla="*/ 281 w 510"/>
                <a:gd name="T23" fmla="*/ 326 h 470"/>
                <a:gd name="T24" fmla="*/ 359 w 510"/>
                <a:gd name="T25" fmla="*/ 381 h 470"/>
                <a:gd name="T26" fmla="*/ 359 w 510"/>
                <a:gd name="T27" fmla="*/ 422 h 470"/>
                <a:gd name="T28" fmla="*/ 407 w 510"/>
                <a:gd name="T29" fmla="*/ 470 h 470"/>
                <a:gd name="T30" fmla="*/ 462 w 510"/>
                <a:gd name="T31" fmla="*/ 470 h 470"/>
                <a:gd name="T32" fmla="*/ 510 w 510"/>
                <a:gd name="T33" fmla="*/ 422 h 470"/>
                <a:gd name="T34" fmla="*/ 510 w 510"/>
                <a:gd name="T35" fmla="*/ 374 h 470"/>
                <a:gd name="T36" fmla="*/ 462 w 510"/>
                <a:gd name="T37" fmla="*/ 3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0" h="470">
                  <a:moveTo>
                    <a:pt x="462" y="326"/>
                  </a:moveTo>
                  <a:cubicBezTo>
                    <a:pt x="407" y="326"/>
                    <a:pt x="407" y="326"/>
                    <a:pt x="407" y="326"/>
                  </a:cubicBezTo>
                  <a:cubicBezTo>
                    <a:pt x="406" y="326"/>
                    <a:pt x="405" y="326"/>
                    <a:pt x="404" y="327"/>
                  </a:cubicBezTo>
                  <a:cubicBezTo>
                    <a:pt x="390" y="327"/>
                    <a:pt x="338" y="322"/>
                    <a:pt x="323" y="244"/>
                  </a:cubicBezTo>
                  <a:cubicBezTo>
                    <a:pt x="323" y="48"/>
                    <a:pt x="323" y="48"/>
                    <a:pt x="323" y="48"/>
                  </a:cubicBezTo>
                  <a:cubicBezTo>
                    <a:pt x="323" y="21"/>
                    <a:pt x="302" y="0"/>
                    <a:pt x="2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305"/>
                    <a:pt x="22" y="326"/>
                    <a:pt x="48" y="326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7" y="326"/>
                    <a:pt x="279" y="326"/>
                    <a:pt x="281" y="326"/>
                  </a:cubicBezTo>
                  <a:cubicBezTo>
                    <a:pt x="309" y="328"/>
                    <a:pt x="346" y="339"/>
                    <a:pt x="359" y="381"/>
                  </a:cubicBezTo>
                  <a:cubicBezTo>
                    <a:pt x="359" y="422"/>
                    <a:pt x="359" y="422"/>
                    <a:pt x="359" y="422"/>
                  </a:cubicBezTo>
                  <a:cubicBezTo>
                    <a:pt x="359" y="449"/>
                    <a:pt x="380" y="470"/>
                    <a:pt x="407" y="470"/>
                  </a:cubicBezTo>
                  <a:cubicBezTo>
                    <a:pt x="462" y="470"/>
                    <a:pt x="462" y="470"/>
                    <a:pt x="462" y="470"/>
                  </a:cubicBezTo>
                  <a:cubicBezTo>
                    <a:pt x="488" y="470"/>
                    <a:pt x="510" y="449"/>
                    <a:pt x="510" y="422"/>
                  </a:cubicBezTo>
                  <a:cubicBezTo>
                    <a:pt x="510" y="374"/>
                    <a:pt x="510" y="374"/>
                    <a:pt x="510" y="374"/>
                  </a:cubicBezTo>
                  <a:cubicBezTo>
                    <a:pt x="510" y="348"/>
                    <a:pt x="488" y="326"/>
                    <a:pt x="462" y="326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/>
            <p:cNvSpPr>
              <a:spLocks/>
            </p:cNvSpPr>
            <p:nvPr/>
          </p:nvSpPr>
          <p:spPr bwMode="auto">
            <a:xfrm>
              <a:off x="6413150" y="5549984"/>
              <a:ext cx="446454" cy="288419"/>
            </a:xfrm>
            <a:custGeom>
              <a:avLst/>
              <a:gdLst>
                <a:gd name="T0" fmla="*/ 381 w 498"/>
                <a:gd name="T1" fmla="*/ 89 h 320"/>
                <a:gd name="T2" fmla="*/ 381 w 498"/>
                <a:gd name="T3" fmla="*/ 89 h 320"/>
                <a:gd name="T4" fmla="*/ 355 w 498"/>
                <a:gd name="T5" fmla="*/ 89 h 320"/>
                <a:gd name="T6" fmla="*/ 231 w 498"/>
                <a:gd name="T7" fmla="*/ 0 h 320"/>
                <a:gd name="T8" fmla="*/ 98 w 498"/>
                <a:gd name="T9" fmla="*/ 134 h 320"/>
                <a:gd name="T10" fmla="*/ 98 w 498"/>
                <a:gd name="T11" fmla="*/ 150 h 320"/>
                <a:gd name="T12" fmla="*/ 89 w 498"/>
                <a:gd name="T13" fmla="*/ 150 h 320"/>
                <a:gd name="T14" fmla="*/ 0 w 498"/>
                <a:gd name="T15" fmla="*/ 240 h 320"/>
                <a:gd name="T16" fmla="*/ 89 w 498"/>
                <a:gd name="T17" fmla="*/ 319 h 320"/>
                <a:gd name="T18" fmla="*/ 381 w 498"/>
                <a:gd name="T19" fmla="*/ 319 h 320"/>
                <a:gd name="T20" fmla="*/ 497 w 498"/>
                <a:gd name="T21" fmla="*/ 204 h 320"/>
                <a:gd name="T22" fmla="*/ 381 w 498"/>
                <a:gd name="T23" fmla="*/ 89 h 320"/>
                <a:gd name="T24" fmla="*/ 284 w 498"/>
                <a:gd name="T25" fmla="*/ 195 h 320"/>
                <a:gd name="T26" fmla="*/ 284 w 498"/>
                <a:gd name="T27" fmla="*/ 195 h 320"/>
                <a:gd name="T28" fmla="*/ 213 w 498"/>
                <a:gd name="T29" fmla="*/ 275 h 320"/>
                <a:gd name="T30" fmla="*/ 195 w 498"/>
                <a:gd name="T31" fmla="*/ 275 h 320"/>
                <a:gd name="T32" fmla="*/ 195 w 498"/>
                <a:gd name="T33" fmla="*/ 266 h 320"/>
                <a:gd name="T34" fmla="*/ 195 w 498"/>
                <a:gd name="T35" fmla="*/ 257 h 320"/>
                <a:gd name="T36" fmla="*/ 222 w 498"/>
                <a:gd name="T37" fmla="*/ 204 h 320"/>
                <a:gd name="T38" fmla="*/ 204 w 498"/>
                <a:gd name="T39" fmla="*/ 195 h 320"/>
                <a:gd name="T40" fmla="*/ 204 w 498"/>
                <a:gd name="T41" fmla="*/ 195 h 320"/>
                <a:gd name="T42" fmla="*/ 186 w 498"/>
                <a:gd name="T43" fmla="*/ 178 h 320"/>
                <a:gd name="T44" fmla="*/ 195 w 498"/>
                <a:gd name="T45" fmla="*/ 160 h 320"/>
                <a:gd name="T46" fmla="*/ 258 w 498"/>
                <a:gd name="T47" fmla="*/ 89 h 320"/>
                <a:gd name="T48" fmla="*/ 275 w 498"/>
                <a:gd name="T49" fmla="*/ 80 h 320"/>
                <a:gd name="T50" fmla="*/ 284 w 498"/>
                <a:gd name="T51" fmla="*/ 89 h 320"/>
                <a:gd name="T52" fmla="*/ 275 w 498"/>
                <a:gd name="T53" fmla="*/ 106 h 320"/>
                <a:gd name="T54" fmla="*/ 249 w 498"/>
                <a:gd name="T55" fmla="*/ 160 h 320"/>
                <a:gd name="T56" fmla="*/ 275 w 498"/>
                <a:gd name="T57" fmla="*/ 169 h 320"/>
                <a:gd name="T58" fmla="*/ 275 w 498"/>
                <a:gd name="T59" fmla="*/ 169 h 320"/>
                <a:gd name="T60" fmla="*/ 293 w 498"/>
                <a:gd name="T61" fmla="*/ 187 h 320"/>
                <a:gd name="T62" fmla="*/ 284 w 498"/>
                <a:gd name="T63" fmla="*/ 19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lnTo>
                    <a:pt x="204" y="195"/>
                  </a:ln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lnTo>
                    <a:pt x="275" y="169"/>
                  </a:ln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4825633" y="4175418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lv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10" name="Freeform: Shape 10"/>
            <p:cNvSpPr>
              <a:spLocks/>
            </p:cNvSpPr>
            <p:nvPr/>
          </p:nvSpPr>
          <p:spPr bwMode="auto">
            <a:xfrm>
              <a:off x="5261419" y="1203024"/>
              <a:ext cx="2343160" cy="2168562"/>
            </a:xfrm>
            <a:custGeom>
              <a:avLst/>
              <a:gdLst>
                <a:gd name="T0" fmla="*/ 48 w 509"/>
                <a:gd name="T1" fmla="*/ 144 h 471"/>
                <a:gd name="T2" fmla="*/ 102 w 509"/>
                <a:gd name="T3" fmla="*/ 144 h 471"/>
                <a:gd name="T4" fmla="*/ 106 w 509"/>
                <a:gd name="T5" fmla="*/ 144 h 471"/>
                <a:gd name="T6" fmla="*/ 186 w 509"/>
                <a:gd name="T7" fmla="*/ 227 h 471"/>
                <a:gd name="T8" fmla="*/ 186 w 509"/>
                <a:gd name="T9" fmla="*/ 423 h 471"/>
                <a:gd name="T10" fmla="*/ 234 w 509"/>
                <a:gd name="T11" fmla="*/ 471 h 471"/>
                <a:gd name="T12" fmla="*/ 461 w 509"/>
                <a:gd name="T13" fmla="*/ 471 h 471"/>
                <a:gd name="T14" fmla="*/ 509 w 509"/>
                <a:gd name="T15" fmla="*/ 423 h 471"/>
                <a:gd name="T16" fmla="*/ 509 w 509"/>
                <a:gd name="T17" fmla="*/ 192 h 471"/>
                <a:gd name="T18" fmla="*/ 461 w 509"/>
                <a:gd name="T19" fmla="*/ 144 h 471"/>
                <a:gd name="T20" fmla="*/ 234 w 509"/>
                <a:gd name="T21" fmla="*/ 144 h 471"/>
                <a:gd name="T22" fmla="*/ 228 w 509"/>
                <a:gd name="T23" fmla="*/ 144 h 471"/>
                <a:gd name="T24" fmla="*/ 151 w 509"/>
                <a:gd name="T25" fmla="*/ 89 h 471"/>
                <a:gd name="T26" fmla="*/ 151 w 509"/>
                <a:gd name="T27" fmla="*/ 48 h 471"/>
                <a:gd name="T28" fmla="*/ 103 w 509"/>
                <a:gd name="T29" fmla="*/ 0 h 471"/>
                <a:gd name="T30" fmla="*/ 48 w 509"/>
                <a:gd name="T31" fmla="*/ 0 h 471"/>
                <a:gd name="T32" fmla="*/ 0 w 509"/>
                <a:gd name="T33" fmla="*/ 48 h 471"/>
                <a:gd name="T34" fmla="*/ 0 w 509"/>
                <a:gd name="T35" fmla="*/ 96 h 471"/>
                <a:gd name="T36" fmla="*/ 48 w 509"/>
                <a:gd name="T37" fmla="*/ 14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9" h="471">
                  <a:moveTo>
                    <a:pt x="48" y="144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4" y="144"/>
                    <a:pt x="105" y="144"/>
                    <a:pt x="106" y="144"/>
                  </a:cubicBezTo>
                  <a:cubicBezTo>
                    <a:pt x="120" y="143"/>
                    <a:pt x="171" y="148"/>
                    <a:pt x="186" y="227"/>
                  </a:cubicBezTo>
                  <a:cubicBezTo>
                    <a:pt x="186" y="423"/>
                    <a:pt x="186" y="423"/>
                    <a:pt x="186" y="423"/>
                  </a:cubicBezTo>
                  <a:cubicBezTo>
                    <a:pt x="186" y="449"/>
                    <a:pt x="207" y="471"/>
                    <a:pt x="234" y="471"/>
                  </a:cubicBezTo>
                  <a:cubicBezTo>
                    <a:pt x="461" y="471"/>
                    <a:pt x="461" y="471"/>
                    <a:pt x="461" y="471"/>
                  </a:cubicBezTo>
                  <a:cubicBezTo>
                    <a:pt x="487" y="471"/>
                    <a:pt x="509" y="450"/>
                    <a:pt x="509" y="423"/>
                  </a:cubicBezTo>
                  <a:cubicBezTo>
                    <a:pt x="509" y="192"/>
                    <a:pt x="509" y="192"/>
                    <a:pt x="509" y="192"/>
                  </a:cubicBezTo>
                  <a:cubicBezTo>
                    <a:pt x="509" y="166"/>
                    <a:pt x="488" y="144"/>
                    <a:pt x="461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2" y="144"/>
                    <a:pt x="230" y="144"/>
                    <a:pt x="228" y="144"/>
                  </a:cubicBezTo>
                  <a:cubicBezTo>
                    <a:pt x="201" y="142"/>
                    <a:pt x="164" y="131"/>
                    <a:pt x="151" y="89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21"/>
                    <a:pt x="129" y="0"/>
                    <a:pt x="1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22"/>
                    <a:pt x="21" y="144"/>
                    <a:pt x="48" y="144"/>
                  </a:cubicBezTo>
                  <a:close/>
                </a:path>
              </a:pathLst>
            </a:custGeom>
            <a:gradFill>
              <a:gsLst>
                <a:gs pos="0">
                  <a:srgbClr val="FF9999"/>
                </a:gs>
                <a:gs pos="100000">
                  <a:srgbClr val="FF5050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>
              <a:spLocks/>
            </p:cNvSpPr>
            <p:nvPr/>
          </p:nvSpPr>
          <p:spPr bwMode="auto">
            <a:xfrm>
              <a:off x="5444631" y="1337780"/>
              <a:ext cx="285947" cy="388320"/>
            </a:xfrm>
            <a:custGeom>
              <a:avLst/>
              <a:gdLst>
                <a:gd name="T0" fmla="*/ 346 w 355"/>
                <a:gd name="T1" fmla="*/ 132 h 487"/>
                <a:gd name="T2" fmla="*/ 346 w 355"/>
                <a:gd name="T3" fmla="*/ 132 h 487"/>
                <a:gd name="T4" fmla="*/ 116 w 355"/>
                <a:gd name="T5" fmla="*/ 17 h 487"/>
                <a:gd name="T6" fmla="*/ 9 w 355"/>
                <a:gd name="T7" fmla="*/ 53 h 487"/>
                <a:gd name="T8" fmla="*/ 0 w 355"/>
                <a:gd name="T9" fmla="*/ 79 h 487"/>
                <a:gd name="T10" fmla="*/ 9 w 355"/>
                <a:gd name="T11" fmla="*/ 345 h 487"/>
                <a:gd name="T12" fmla="*/ 18 w 355"/>
                <a:gd name="T13" fmla="*/ 363 h 487"/>
                <a:gd name="T14" fmla="*/ 222 w 355"/>
                <a:gd name="T15" fmla="*/ 486 h 487"/>
                <a:gd name="T16" fmla="*/ 231 w 355"/>
                <a:gd name="T17" fmla="*/ 486 h 487"/>
                <a:gd name="T18" fmla="*/ 240 w 355"/>
                <a:gd name="T19" fmla="*/ 486 h 487"/>
                <a:gd name="T20" fmla="*/ 248 w 355"/>
                <a:gd name="T21" fmla="*/ 478 h 487"/>
                <a:gd name="T22" fmla="*/ 248 w 355"/>
                <a:gd name="T23" fmla="*/ 203 h 487"/>
                <a:gd name="T24" fmla="*/ 240 w 355"/>
                <a:gd name="T25" fmla="*/ 185 h 487"/>
                <a:gd name="T26" fmla="*/ 44 w 355"/>
                <a:gd name="T27" fmla="*/ 70 h 487"/>
                <a:gd name="T28" fmla="*/ 71 w 355"/>
                <a:gd name="T29" fmla="*/ 53 h 487"/>
                <a:gd name="T30" fmla="*/ 107 w 355"/>
                <a:gd name="T31" fmla="*/ 44 h 487"/>
                <a:gd name="T32" fmla="*/ 301 w 355"/>
                <a:gd name="T33" fmla="*/ 150 h 487"/>
                <a:gd name="T34" fmla="*/ 310 w 355"/>
                <a:gd name="T35" fmla="*/ 159 h 487"/>
                <a:gd name="T36" fmla="*/ 310 w 355"/>
                <a:gd name="T37" fmla="*/ 425 h 487"/>
                <a:gd name="T38" fmla="*/ 328 w 355"/>
                <a:gd name="T39" fmla="*/ 442 h 487"/>
                <a:gd name="T40" fmla="*/ 354 w 355"/>
                <a:gd name="T41" fmla="*/ 425 h 487"/>
                <a:gd name="T42" fmla="*/ 354 w 355"/>
                <a:gd name="T43" fmla="*/ 141 h 487"/>
                <a:gd name="T44" fmla="*/ 346 w 355"/>
                <a:gd name="T45" fmla="*/ 132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12"/>
            <p:cNvSpPr txBox="1">
              <a:spLocks/>
            </p:cNvSpPr>
            <p:nvPr/>
          </p:nvSpPr>
          <p:spPr>
            <a:xfrm>
              <a:off x="6347133" y="2210147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lv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6357087" y="2708618"/>
              <a:ext cx="2158440" cy="2383647"/>
            </a:xfrm>
            <a:custGeom>
              <a:avLst/>
              <a:gdLst>
                <a:gd name="T0" fmla="*/ 323 w 469"/>
                <a:gd name="T1" fmla="*/ 51 h 518"/>
                <a:gd name="T2" fmla="*/ 325 w 469"/>
                <a:gd name="T3" fmla="*/ 105 h 518"/>
                <a:gd name="T4" fmla="*/ 325 w 469"/>
                <a:gd name="T5" fmla="*/ 109 h 518"/>
                <a:gd name="T6" fmla="*/ 244 w 469"/>
                <a:gd name="T7" fmla="*/ 191 h 518"/>
                <a:gd name="T8" fmla="*/ 48 w 469"/>
                <a:gd name="T9" fmla="*/ 195 h 518"/>
                <a:gd name="T10" fmla="*/ 1 w 469"/>
                <a:gd name="T11" fmla="*/ 244 h 518"/>
                <a:gd name="T12" fmla="*/ 5 w 469"/>
                <a:gd name="T13" fmla="*/ 470 h 518"/>
                <a:gd name="T14" fmla="*/ 54 w 469"/>
                <a:gd name="T15" fmla="*/ 517 h 518"/>
                <a:gd name="T16" fmla="*/ 285 w 469"/>
                <a:gd name="T17" fmla="*/ 513 h 518"/>
                <a:gd name="T18" fmla="*/ 332 w 469"/>
                <a:gd name="T19" fmla="*/ 464 h 518"/>
                <a:gd name="T20" fmla="*/ 327 w 469"/>
                <a:gd name="T21" fmla="*/ 237 h 518"/>
                <a:gd name="T22" fmla="*/ 327 w 469"/>
                <a:gd name="T23" fmla="*/ 231 h 518"/>
                <a:gd name="T24" fmla="*/ 380 w 469"/>
                <a:gd name="T25" fmla="*/ 152 h 518"/>
                <a:gd name="T26" fmla="*/ 422 w 469"/>
                <a:gd name="T27" fmla="*/ 151 h 518"/>
                <a:gd name="T28" fmla="*/ 469 w 469"/>
                <a:gd name="T29" fmla="*/ 102 h 518"/>
                <a:gd name="T30" fmla="*/ 467 w 469"/>
                <a:gd name="T31" fmla="*/ 48 h 518"/>
                <a:gd name="T32" fmla="*/ 418 w 469"/>
                <a:gd name="T33" fmla="*/ 1 h 518"/>
                <a:gd name="T34" fmla="*/ 370 w 469"/>
                <a:gd name="T35" fmla="*/ 2 h 518"/>
                <a:gd name="T36" fmla="*/ 323 w 469"/>
                <a:gd name="T37" fmla="*/ 5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9" h="518">
                  <a:moveTo>
                    <a:pt x="323" y="51"/>
                  </a:moveTo>
                  <a:cubicBezTo>
                    <a:pt x="325" y="105"/>
                    <a:pt x="325" y="105"/>
                    <a:pt x="325" y="105"/>
                  </a:cubicBezTo>
                  <a:cubicBezTo>
                    <a:pt x="325" y="106"/>
                    <a:pt x="325" y="107"/>
                    <a:pt x="325" y="109"/>
                  </a:cubicBezTo>
                  <a:cubicBezTo>
                    <a:pt x="325" y="122"/>
                    <a:pt x="322" y="174"/>
                    <a:pt x="244" y="191"/>
                  </a:cubicBezTo>
                  <a:cubicBezTo>
                    <a:pt x="48" y="195"/>
                    <a:pt x="48" y="195"/>
                    <a:pt x="48" y="195"/>
                  </a:cubicBezTo>
                  <a:cubicBezTo>
                    <a:pt x="21" y="195"/>
                    <a:pt x="0" y="217"/>
                    <a:pt x="1" y="244"/>
                  </a:cubicBezTo>
                  <a:cubicBezTo>
                    <a:pt x="5" y="470"/>
                    <a:pt x="5" y="470"/>
                    <a:pt x="5" y="470"/>
                  </a:cubicBezTo>
                  <a:cubicBezTo>
                    <a:pt x="6" y="497"/>
                    <a:pt x="28" y="518"/>
                    <a:pt x="54" y="517"/>
                  </a:cubicBezTo>
                  <a:cubicBezTo>
                    <a:pt x="285" y="513"/>
                    <a:pt x="285" y="513"/>
                    <a:pt x="285" y="513"/>
                  </a:cubicBezTo>
                  <a:cubicBezTo>
                    <a:pt x="311" y="512"/>
                    <a:pt x="332" y="490"/>
                    <a:pt x="332" y="464"/>
                  </a:cubicBezTo>
                  <a:cubicBezTo>
                    <a:pt x="327" y="237"/>
                    <a:pt x="327" y="237"/>
                    <a:pt x="327" y="237"/>
                  </a:cubicBezTo>
                  <a:cubicBezTo>
                    <a:pt x="327" y="235"/>
                    <a:pt x="327" y="233"/>
                    <a:pt x="327" y="231"/>
                  </a:cubicBezTo>
                  <a:cubicBezTo>
                    <a:pt x="329" y="204"/>
                    <a:pt x="339" y="166"/>
                    <a:pt x="380" y="152"/>
                  </a:cubicBezTo>
                  <a:cubicBezTo>
                    <a:pt x="422" y="151"/>
                    <a:pt x="422" y="151"/>
                    <a:pt x="422" y="151"/>
                  </a:cubicBezTo>
                  <a:cubicBezTo>
                    <a:pt x="448" y="151"/>
                    <a:pt x="469" y="129"/>
                    <a:pt x="469" y="102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7" y="21"/>
                    <a:pt x="445" y="0"/>
                    <a:pt x="418" y="1"/>
                  </a:cubicBezTo>
                  <a:cubicBezTo>
                    <a:pt x="370" y="2"/>
                    <a:pt x="370" y="2"/>
                    <a:pt x="370" y="2"/>
                  </a:cubicBezTo>
                  <a:cubicBezTo>
                    <a:pt x="344" y="2"/>
                    <a:pt x="323" y="24"/>
                    <a:pt x="323" y="51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36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5"/>
            <p:cNvSpPr>
              <a:spLocks/>
            </p:cNvSpPr>
            <p:nvPr/>
          </p:nvSpPr>
          <p:spPr bwMode="auto">
            <a:xfrm>
              <a:off x="8004913" y="2909121"/>
              <a:ext cx="453775" cy="38149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16"/>
            <p:cNvSpPr txBox="1">
              <a:spLocks/>
            </p:cNvSpPr>
            <p:nvPr/>
          </p:nvSpPr>
          <p:spPr>
            <a:xfrm>
              <a:off x="6605584" y="3944907"/>
              <a:ext cx="1063961" cy="996941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marL="0" indent="0" algn="ctr" defTabSz="914400">
                <a:lnSpc>
                  <a:spcPct val="120000"/>
                </a:lnSpc>
                <a:buNone/>
              </a:pPr>
              <a:r>
                <a:rPr lang="zh-CN" altLang="en-US" sz="900">
                  <a:solidFill>
                    <a:schemeClr val="bg1"/>
                  </a:solidFill>
                </a:rPr>
                <a:t>This section is displayed as a text layout place (theme font is recommended)</a:t>
              </a:r>
            </a:p>
          </p:txBody>
        </p:sp>
        <p:grpSp>
          <p:nvGrpSpPr>
            <p:cNvPr id="16" name="Group 22"/>
            <p:cNvGrpSpPr/>
            <p:nvPr/>
          </p:nvGrpSpPr>
          <p:grpSpPr>
            <a:xfrm>
              <a:off x="1545330" y="2515171"/>
              <a:ext cx="2665427" cy="759507"/>
              <a:chOff x="8328247" y="2417875"/>
              <a:chExt cx="2198694" cy="75950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295835" y="2417875"/>
                <a:ext cx="1231106" cy="247223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7" name="TextBox 28"/>
              <p:cNvSpPr txBox="1">
                <a:spLocks/>
              </p:cNvSpPr>
              <p:nvPr/>
            </p:nvSpPr>
            <p:spPr>
              <a:xfrm>
                <a:off x="8328247" y="2665098"/>
                <a:ext cx="2198693" cy="512284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7604579" y="1576068"/>
              <a:ext cx="2641973" cy="759507"/>
              <a:chOff x="8772872" y="2095115"/>
              <a:chExt cx="2699991" cy="759507"/>
            </a:xfrm>
          </p:grpSpPr>
          <p:sp>
            <p:nvSpPr>
              <p:cNvPr id="24" name="TextBox 31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5" name="TextBox 32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8140398" y="4063623"/>
              <a:ext cx="2641973" cy="759507"/>
              <a:chOff x="8772872" y="2095115"/>
              <a:chExt cx="2699991" cy="759507"/>
            </a:xfrm>
          </p:grpSpPr>
          <p:sp>
            <p:nvSpPr>
              <p:cNvPr id="22" name="TextBox 34"/>
              <p:cNvSpPr txBox="1"/>
              <p:nvPr/>
            </p:nvSpPr>
            <p:spPr>
              <a:xfrm>
                <a:off x="8772872" y="2095115"/>
                <a:ext cx="2699991" cy="247223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b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3" name="TextBox 35"/>
              <p:cNvSpPr txBox="1">
                <a:spLocks/>
              </p:cNvSpPr>
              <p:nvPr/>
            </p:nvSpPr>
            <p:spPr>
              <a:xfrm>
                <a:off x="8772873" y="2342338"/>
                <a:ext cx="2699990" cy="512284"/>
              </a:xfrm>
              <a:prstGeom prst="rect">
                <a:avLst/>
              </a:prstGeom>
            </p:spPr>
            <p:txBody>
              <a:bodyPr vert="horz" wrap="square" lIns="360000" tIns="0" rIns="216000" bIns="0" anchor="t" anchorCtr="0">
                <a:normAutofit lnSpcReduction="1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1960860" y="4761148"/>
              <a:ext cx="2665427" cy="759507"/>
              <a:chOff x="8328247" y="2417875"/>
              <a:chExt cx="2198694" cy="759507"/>
            </a:xfrm>
          </p:grpSpPr>
          <p:sp>
            <p:nvSpPr>
              <p:cNvPr id="20" name="TextBox 37"/>
              <p:cNvSpPr txBox="1"/>
              <p:nvPr/>
            </p:nvSpPr>
            <p:spPr>
              <a:xfrm>
                <a:off x="9295835" y="2417875"/>
                <a:ext cx="1231106" cy="247223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21" name="TextBox 38"/>
              <p:cNvSpPr txBox="1">
                <a:spLocks/>
              </p:cNvSpPr>
              <p:nvPr/>
            </p:nvSpPr>
            <p:spPr>
              <a:xfrm>
                <a:off x="8328247" y="2665098"/>
                <a:ext cx="2198693" cy="512284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 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9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:a14="http://schemas.microsoft.com/office/drawing/2010/main" xmlns:lc="http://schemas.openxmlformats.org/drawingml/2006/lockedCanvas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20050" y="2043107"/>
            <a:ext cx="2449051" cy="723852"/>
            <a:chOff x="719666" y="2048993"/>
            <a:chExt cx="3288101" cy="723852"/>
          </a:xfrm>
        </p:grpSpPr>
        <p:sp>
          <p:nvSpPr>
            <p:cNvPr id="20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18356" y="4041390"/>
            <a:ext cx="2449051" cy="723852"/>
            <a:chOff x="719666" y="2048993"/>
            <a:chExt cx="3288101" cy="723852"/>
          </a:xfrm>
        </p:grpSpPr>
        <p:sp>
          <p:nvSpPr>
            <p:cNvPr id="18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49625" y="4041390"/>
            <a:ext cx="2449051" cy="723852"/>
            <a:chOff x="719666" y="2048993"/>
            <a:chExt cx="3288101" cy="723852"/>
          </a:xfrm>
        </p:grpSpPr>
        <p:sp>
          <p:nvSpPr>
            <p:cNvPr id="16" name="文本框 3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22985" y="1999931"/>
            <a:ext cx="2449051" cy="723852"/>
            <a:chOff x="719666" y="2048993"/>
            <a:chExt cx="3288101" cy="723852"/>
          </a:xfrm>
        </p:grpSpPr>
        <p:sp>
          <p:nvSpPr>
            <p:cNvPr id="14" name="文本框 37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92500"/>
            </a:bodyPr>
            <a:lstStyle/>
            <a:p>
              <a:pPr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</p:grpSp>
      <p:sp>
        <p:nvSpPr>
          <p:cNvPr id="46" name="矩形 45"/>
          <p:cNvSpPr/>
          <p:nvPr/>
        </p:nvSpPr>
        <p:spPr>
          <a:xfrm rot="1800000">
            <a:off x="3935266" y="4194526"/>
            <a:ext cx="921441" cy="189310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 rot="1800000">
            <a:off x="6786272" y="2270727"/>
            <a:ext cx="921441" cy="189310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3957897" y="2298365"/>
            <a:ext cx="97211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 rot="1800000">
            <a:off x="6648992" y="4153441"/>
            <a:ext cx="972117" cy="199721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457201" y="1946094"/>
            <a:ext cx="972117" cy="972117"/>
            <a:chOff x="4457201" y="1946094"/>
            <a:chExt cx="972117" cy="972117"/>
          </a:xfrm>
        </p:grpSpPr>
        <p:sp>
          <p:nvSpPr>
            <p:cNvPr id="56" name="椭圆 55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408541" y="3860619"/>
            <a:ext cx="921441" cy="921441"/>
            <a:chOff x="4408541" y="3860619"/>
            <a:chExt cx="921441" cy="921441"/>
          </a:xfrm>
        </p:grpSpPr>
        <p:sp>
          <p:nvSpPr>
            <p:cNvPr id="47" name="椭圆 46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" name="组合 3"/>
          <p:cNvGrpSpPr/>
          <p:nvPr/>
        </p:nvGrpSpPr>
        <p:grpSpPr>
          <a:xfrm>
            <a:off x="7148296" y="3801170"/>
            <a:ext cx="972117" cy="972117"/>
            <a:chOff x="7148296" y="3801170"/>
            <a:chExt cx="972117" cy="972117"/>
          </a:xfrm>
        </p:grpSpPr>
        <p:sp>
          <p:nvSpPr>
            <p:cNvPr id="59" name="椭圆 58"/>
            <p:cNvSpPr/>
            <p:nvPr/>
          </p:nvSpPr>
          <p:spPr>
            <a:xfrm rot="1800000">
              <a:off x="7148296" y="3801170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marketing-viral_44488"/>
            <p:cNvSpPr>
              <a:spLocks noChangeAspect="1"/>
            </p:cNvSpPr>
            <p:nvPr/>
          </p:nvSpPr>
          <p:spPr bwMode="auto">
            <a:xfrm>
              <a:off x="7413744" y="404711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5" name="组合 4"/>
          <p:cNvGrpSpPr/>
          <p:nvPr/>
        </p:nvGrpSpPr>
        <p:grpSpPr>
          <a:xfrm>
            <a:off x="7259547" y="1936820"/>
            <a:ext cx="921441" cy="921441"/>
            <a:chOff x="7259547" y="1936820"/>
            <a:chExt cx="921441" cy="921441"/>
          </a:xfrm>
        </p:grpSpPr>
        <p:sp>
          <p:nvSpPr>
            <p:cNvPr id="50" name="椭圆 49"/>
            <p:cNvSpPr/>
            <p:nvPr/>
          </p:nvSpPr>
          <p:spPr>
            <a:xfrm rot="1800000">
              <a:off x="7259547" y="1936820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marketing-viral_44488"/>
            <p:cNvSpPr>
              <a:spLocks noChangeAspect="1"/>
            </p:cNvSpPr>
            <p:nvPr/>
          </p:nvSpPr>
          <p:spPr bwMode="auto">
            <a:xfrm>
              <a:off x="7499657" y="2166217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610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5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800000">
            <a:off x="657436" y="2876561"/>
            <a:ext cx="1255631" cy="257969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800000">
            <a:off x="1302360" y="2421552"/>
            <a:ext cx="1255631" cy="1255631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 rot="1800000">
            <a:off x="2649831" y="2130686"/>
            <a:ext cx="1418861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800000">
            <a:off x="3378594" y="1616528"/>
            <a:ext cx="1418861" cy="1418860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800000">
            <a:off x="3075177" y="4477874"/>
            <a:ext cx="776944" cy="159623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1800000">
            <a:off x="3474235" y="4196330"/>
            <a:ext cx="776944" cy="77694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030683" y="1834941"/>
            <a:ext cx="3550728" cy="1015663"/>
            <a:chOff x="6030683" y="1834941"/>
            <a:chExt cx="3550728" cy="1015663"/>
          </a:xfrm>
        </p:grpSpPr>
        <p:grpSp>
          <p:nvGrpSpPr>
            <p:cNvPr id="12" name="组合 11"/>
            <p:cNvGrpSpPr/>
            <p:nvPr/>
          </p:nvGrpSpPr>
          <p:grpSpPr>
            <a:xfrm>
              <a:off x="7132360" y="1971242"/>
              <a:ext cx="2449051" cy="723852"/>
              <a:chOff x="719666" y="2048993"/>
              <a:chExt cx="3288101" cy="723852"/>
            </a:xfrm>
          </p:grpSpPr>
          <p:sp>
            <p:nvSpPr>
              <p:cNvPr id="13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6030683" y="183494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030683" y="3034214"/>
            <a:ext cx="3550728" cy="1015663"/>
            <a:chOff x="6030683" y="3034214"/>
            <a:chExt cx="3550728" cy="1015663"/>
          </a:xfrm>
        </p:grpSpPr>
        <p:grpSp>
          <p:nvGrpSpPr>
            <p:cNvPr id="15" name="组合 14"/>
            <p:cNvGrpSpPr/>
            <p:nvPr/>
          </p:nvGrpSpPr>
          <p:grpSpPr>
            <a:xfrm>
              <a:off x="7132360" y="3190780"/>
              <a:ext cx="2449051" cy="723852"/>
              <a:chOff x="719666" y="2048993"/>
              <a:chExt cx="3288101" cy="723852"/>
            </a:xfrm>
          </p:grpSpPr>
          <p:sp>
            <p:nvSpPr>
              <p:cNvPr id="26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6030683" y="3034214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30683" y="4388431"/>
            <a:ext cx="3550728" cy="1015663"/>
            <a:chOff x="6030683" y="4388431"/>
            <a:chExt cx="3550728" cy="1015663"/>
          </a:xfrm>
        </p:grpSpPr>
        <p:grpSp>
          <p:nvGrpSpPr>
            <p:cNvPr id="31" name="组合 30"/>
            <p:cNvGrpSpPr/>
            <p:nvPr/>
          </p:nvGrpSpPr>
          <p:grpSpPr>
            <a:xfrm>
              <a:off x="7132360" y="4622743"/>
              <a:ext cx="2449051" cy="723852"/>
              <a:chOff x="719666" y="2048993"/>
              <a:chExt cx="3288101" cy="723852"/>
            </a:xfrm>
          </p:grpSpPr>
          <p:sp>
            <p:nvSpPr>
              <p:cNvPr id="32" name="文本框 3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925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030683" y="438843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>
                      <a:lumMod val="75000"/>
                    </a:schemeClr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3.</a:t>
              </a:r>
              <a:endParaRPr lang="zh-CN" altLang="en-US" sz="6000" dirty="0">
                <a:solidFill>
                  <a:schemeClr val="bg1">
                    <a:lumMod val="75000"/>
                  </a:schemeClr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42EF79E0-06CF-4FD6-BEB5-28703D40889D}"/>
              </a:ext>
            </a:extLst>
          </p:cNvPr>
          <p:cNvSpPr txBox="1"/>
          <p:nvPr/>
        </p:nvSpPr>
        <p:spPr>
          <a:xfrm>
            <a:off x="3250988" y="2125903"/>
            <a:ext cx="1938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 CONTENTS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PART04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958269" y="462463"/>
            <a:ext cx="3444697" cy="3059732"/>
            <a:chOff x="8305154" y="327260"/>
            <a:chExt cx="3444697" cy="3059732"/>
          </a:xfrm>
        </p:grpSpPr>
        <p:sp>
          <p:nvSpPr>
            <p:cNvPr id="94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sp>
        <p:nvSpPr>
          <p:cNvPr id="40" name="矩形 39"/>
          <p:cNvSpPr/>
          <p:nvPr/>
        </p:nvSpPr>
        <p:spPr>
          <a:xfrm rot="1800000">
            <a:off x="3411338" y="4199249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 rot="1800000">
            <a:off x="5176669" y="4104380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1800000">
            <a:off x="6985189" y="3948032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800000">
            <a:off x="8785500" y="3815714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800000">
            <a:off x="1526235" y="4475729"/>
            <a:ext cx="605839" cy="2581223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104"/>
          <p:cNvSpPr/>
          <p:nvPr/>
        </p:nvSpPr>
        <p:spPr>
          <a:xfrm>
            <a:off x="4018589" y="4088847"/>
            <a:ext cx="623551" cy="623554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02</a:t>
            </a:r>
          </a:p>
        </p:txBody>
      </p:sp>
      <p:sp>
        <p:nvSpPr>
          <p:cNvPr id="5" name="Oval 105"/>
          <p:cNvSpPr/>
          <p:nvPr/>
        </p:nvSpPr>
        <p:spPr>
          <a:xfrm>
            <a:off x="2168730" y="4303856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01</a:t>
            </a:r>
          </a:p>
        </p:txBody>
      </p:sp>
      <p:sp>
        <p:nvSpPr>
          <p:cNvPr id="6" name="Oval 111"/>
          <p:cNvSpPr/>
          <p:nvPr/>
        </p:nvSpPr>
        <p:spPr>
          <a:xfrm>
            <a:off x="5827545" y="3969482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03</a:t>
            </a:r>
          </a:p>
        </p:txBody>
      </p:sp>
      <p:sp>
        <p:nvSpPr>
          <p:cNvPr id="7" name="Oval 112"/>
          <p:cNvSpPr/>
          <p:nvPr/>
        </p:nvSpPr>
        <p:spPr>
          <a:xfrm>
            <a:off x="9431200" y="3658832"/>
            <a:ext cx="623551" cy="6235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05</a:t>
            </a:r>
          </a:p>
        </p:txBody>
      </p:sp>
      <p:grpSp>
        <p:nvGrpSpPr>
          <p:cNvPr id="8" name="Group 113"/>
          <p:cNvGrpSpPr/>
          <p:nvPr/>
        </p:nvGrpSpPr>
        <p:grpSpPr>
          <a:xfrm>
            <a:off x="1139495" y="4281260"/>
            <a:ext cx="1652118" cy="831904"/>
            <a:chOff x="474843" y="2321913"/>
            <a:chExt cx="1869714" cy="941470"/>
          </a:xfrm>
        </p:grpSpPr>
        <p:sp>
          <p:nvSpPr>
            <p:cNvPr id="69" name="Arc 114"/>
            <p:cNvSpPr/>
            <p:nvPr/>
          </p:nvSpPr>
          <p:spPr>
            <a:xfrm rot="5400000" flipV="1">
              <a:off x="1403087" y="2321913"/>
              <a:ext cx="941470" cy="941470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70" name="Straight Connector 115"/>
            <p:cNvCxnSpPr/>
            <p:nvPr/>
          </p:nvCxnSpPr>
          <p:spPr>
            <a:xfrm>
              <a:off x="474843" y="2809837"/>
              <a:ext cx="952048" cy="132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6"/>
          <p:cNvGrpSpPr/>
          <p:nvPr/>
        </p:nvGrpSpPr>
        <p:grpSpPr>
          <a:xfrm>
            <a:off x="2165537" y="3241590"/>
            <a:ext cx="2461824" cy="1671539"/>
            <a:chOff x="1190578" y="2010533"/>
            <a:chExt cx="2290936" cy="1555509"/>
          </a:xfrm>
        </p:grpSpPr>
        <p:grpSp>
          <p:nvGrpSpPr>
            <p:cNvPr id="64" name="Group 117"/>
            <p:cNvGrpSpPr/>
            <p:nvPr/>
          </p:nvGrpSpPr>
          <p:grpSpPr>
            <a:xfrm>
              <a:off x="1190578" y="2770132"/>
              <a:ext cx="2290936" cy="795910"/>
              <a:chOff x="1376543" y="2321386"/>
              <a:chExt cx="2786064" cy="967925"/>
            </a:xfrm>
          </p:grpSpPr>
          <p:sp>
            <p:nvSpPr>
              <p:cNvPr id="66" name="Arc 119"/>
              <p:cNvSpPr/>
              <p:nvPr/>
            </p:nvSpPr>
            <p:spPr>
              <a:xfrm rot="5400000" flipV="1">
                <a:off x="3221137" y="2321386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67" name="Straight Connector 120"/>
              <p:cNvCxnSpPr/>
              <p:nvPr/>
            </p:nvCxnSpPr>
            <p:spPr>
              <a:xfrm>
                <a:off x="2292893" y="2809310"/>
                <a:ext cx="952048" cy="1323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Arc 121"/>
              <p:cNvSpPr/>
              <p:nvPr/>
            </p:nvSpPr>
            <p:spPr>
              <a:xfrm rot="5400000" flipH="1">
                <a:off x="1376543" y="2347841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5" name="Straight Connector 118"/>
            <p:cNvCxnSpPr/>
            <p:nvPr/>
          </p:nvCxnSpPr>
          <p:spPr>
            <a:xfrm rot="5400000">
              <a:off x="1206584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22"/>
          <p:cNvGrpSpPr/>
          <p:nvPr/>
        </p:nvGrpSpPr>
        <p:grpSpPr>
          <a:xfrm>
            <a:off x="4012223" y="3101570"/>
            <a:ext cx="2461824" cy="1671536"/>
            <a:chOff x="2683929" y="2010533"/>
            <a:chExt cx="2290937" cy="1555506"/>
          </a:xfrm>
        </p:grpSpPr>
        <p:grpSp>
          <p:nvGrpSpPr>
            <p:cNvPr id="59" name="Group 123"/>
            <p:cNvGrpSpPr/>
            <p:nvPr/>
          </p:nvGrpSpPr>
          <p:grpSpPr>
            <a:xfrm>
              <a:off x="2683929" y="2770130"/>
              <a:ext cx="2290937" cy="795909"/>
              <a:chOff x="2586036" y="2266950"/>
              <a:chExt cx="3344864" cy="1162061"/>
            </a:xfrm>
          </p:grpSpPr>
          <p:sp>
            <p:nvSpPr>
              <p:cNvPr id="61" name="Arc 125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62" name="Straight Connector 126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Arc 127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60" name="Straight Connector 124"/>
            <p:cNvCxnSpPr/>
            <p:nvPr/>
          </p:nvCxnSpPr>
          <p:spPr>
            <a:xfrm rot="5400000">
              <a:off x="2696552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28"/>
          <p:cNvGrpSpPr/>
          <p:nvPr/>
        </p:nvGrpSpPr>
        <p:grpSpPr>
          <a:xfrm>
            <a:off x="5820740" y="2965114"/>
            <a:ext cx="2461828" cy="1671536"/>
            <a:chOff x="4166839" y="2010533"/>
            <a:chExt cx="2290940" cy="1555506"/>
          </a:xfrm>
        </p:grpSpPr>
        <p:grpSp>
          <p:nvGrpSpPr>
            <p:cNvPr id="54" name="Group 129"/>
            <p:cNvGrpSpPr/>
            <p:nvPr/>
          </p:nvGrpSpPr>
          <p:grpSpPr>
            <a:xfrm>
              <a:off x="4166839" y="2770130"/>
              <a:ext cx="2290940" cy="795909"/>
              <a:chOff x="2586036" y="2266950"/>
              <a:chExt cx="3344864" cy="1162061"/>
            </a:xfrm>
          </p:grpSpPr>
          <p:sp>
            <p:nvSpPr>
              <p:cNvPr id="56" name="Arc 131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7" name="Straight Connector 132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Arc 133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55" name="Straight Connector 130"/>
            <p:cNvCxnSpPr/>
            <p:nvPr/>
          </p:nvCxnSpPr>
          <p:spPr>
            <a:xfrm rot="5400000">
              <a:off x="4182843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4"/>
          <p:cNvGrpSpPr/>
          <p:nvPr/>
        </p:nvGrpSpPr>
        <p:grpSpPr>
          <a:xfrm>
            <a:off x="9402917" y="2639691"/>
            <a:ext cx="1652118" cy="1674395"/>
            <a:chOff x="7157435" y="2010533"/>
            <a:chExt cx="1537436" cy="1558167"/>
          </a:xfrm>
        </p:grpSpPr>
        <p:grpSp>
          <p:nvGrpSpPr>
            <p:cNvPr id="50" name="Group 135"/>
            <p:cNvGrpSpPr/>
            <p:nvPr/>
          </p:nvGrpSpPr>
          <p:grpSpPr>
            <a:xfrm>
              <a:off x="7157435" y="2794543"/>
              <a:ext cx="1537436" cy="774157"/>
              <a:chOff x="6799443" y="2334613"/>
              <a:chExt cx="1869714" cy="941470"/>
            </a:xfrm>
          </p:grpSpPr>
          <p:sp>
            <p:nvSpPr>
              <p:cNvPr id="52" name="Arc 137"/>
              <p:cNvSpPr/>
              <p:nvPr/>
            </p:nvSpPr>
            <p:spPr>
              <a:xfrm rot="5400000" flipH="1">
                <a:off x="6799443" y="2334613"/>
                <a:ext cx="941470" cy="94147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53" name="Straight Connector 138"/>
              <p:cNvCxnSpPr/>
              <p:nvPr/>
            </p:nvCxnSpPr>
            <p:spPr>
              <a:xfrm flipH="1" flipV="1">
                <a:off x="7717109" y="2786836"/>
                <a:ext cx="952048" cy="1323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136"/>
            <p:cNvCxnSpPr/>
            <p:nvPr/>
          </p:nvCxnSpPr>
          <p:spPr>
            <a:xfrm rot="5400000">
              <a:off x="7172933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9"/>
          <p:cNvSpPr/>
          <p:nvPr/>
        </p:nvSpPr>
        <p:spPr>
          <a:xfrm>
            <a:off x="7621249" y="3814052"/>
            <a:ext cx="623551" cy="623554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/>
              <a:t>04</a:t>
            </a:r>
          </a:p>
        </p:txBody>
      </p:sp>
      <p:grpSp>
        <p:nvGrpSpPr>
          <p:cNvPr id="14" name="Group 140"/>
          <p:cNvGrpSpPr/>
          <p:nvPr/>
        </p:nvGrpSpPr>
        <p:grpSpPr>
          <a:xfrm>
            <a:off x="7613220" y="2816044"/>
            <a:ext cx="2461828" cy="1671536"/>
            <a:chOff x="5662045" y="2010533"/>
            <a:chExt cx="2290940" cy="1555506"/>
          </a:xfrm>
        </p:grpSpPr>
        <p:grpSp>
          <p:nvGrpSpPr>
            <p:cNvPr id="45" name="Group 141"/>
            <p:cNvGrpSpPr/>
            <p:nvPr/>
          </p:nvGrpSpPr>
          <p:grpSpPr>
            <a:xfrm>
              <a:off x="5662045" y="2770130"/>
              <a:ext cx="2290940" cy="795909"/>
              <a:chOff x="2586036" y="2266950"/>
              <a:chExt cx="3344864" cy="1162061"/>
            </a:xfrm>
          </p:grpSpPr>
          <p:sp>
            <p:nvSpPr>
              <p:cNvPr id="47" name="Arc 143"/>
              <p:cNvSpPr/>
              <p:nvPr/>
            </p:nvSpPr>
            <p:spPr>
              <a:xfrm rot="5400000" flipV="1">
                <a:off x="4800600" y="2266950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48" name="Straight Connector 144"/>
              <p:cNvCxnSpPr/>
              <p:nvPr/>
            </p:nvCxnSpPr>
            <p:spPr>
              <a:xfrm>
                <a:off x="3686178" y="2852737"/>
                <a:ext cx="1143000" cy="1588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Arc 145"/>
              <p:cNvSpPr/>
              <p:nvPr/>
            </p:nvSpPr>
            <p:spPr>
              <a:xfrm rot="5400000" flipH="1">
                <a:off x="2586036" y="2298711"/>
                <a:ext cx="1130300" cy="1130300"/>
              </a:xfrm>
              <a:prstGeom prst="arc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46" name="Straight Connector 142"/>
            <p:cNvCxnSpPr/>
            <p:nvPr/>
          </p:nvCxnSpPr>
          <p:spPr>
            <a:xfrm rot="5400000">
              <a:off x="5676990" y="2401417"/>
              <a:ext cx="782855" cy="1087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2043734" y="2264206"/>
            <a:ext cx="1623392" cy="744223"/>
            <a:chOff x="4844126" y="1121009"/>
            <a:chExt cx="1623392" cy="744223"/>
          </a:xfrm>
        </p:grpSpPr>
        <p:sp>
          <p:nvSpPr>
            <p:cNvPr id="73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74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634132" y="2240138"/>
            <a:ext cx="1623392" cy="744223"/>
            <a:chOff x="4844126" y="1121009"/>
            <a:chExt cx="1623392" cy="744223"/>
          </a:xfrm>
        </p:grpSpPr>
        <p:sp>
          <p:nvSpPr>
            <p:cNvPr id="82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3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446283" y="2034951"/>
            <a:ext cx="1623392" cy="744223"/>
            <a:chOff x="4844126" y="1121009"/>
            <a:chExt cx="1623392" cy="744223"/>
          </a:xfrm>
        </p:grpSpPr>
        <p:sp>
          <p:nvSpPr>
            <p:cNvPr id="85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6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237625" y="1929994"/>
            <a:ext cx="1623392" cy="744223"/>
            <a:chOff x="4844126" y="1121009"/>
            <a:chExt cx="1623392" cy="744223"/>
          </a:xfrm>
        </p:grpSpPr>
        <p:sp>
          <p:nvSpPr>
            <p:cNvPr id="88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89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011018" y="1707908"/>
            <a:ext cx="1623392" cy="744223"/>
            <a:chOff x="4844126" y="1121009"/>
            <a:chExt cx="1623392" cy="744223"/>
          </a:xfrm>
        </p:grpSpPr>
        <p:sp>
          <p:nvSpPr>
            <p:cNvPr id="91" name="TextBox 45"/>
            <p:cNvSpPr txBox="1"/>
            <p:nvPr/>
          </p:nvSpPr>
          <p:spPr>
            <a:xfrm>
              <a:off x="4844127" y="1121009"/>
              <a:ext cx="1537666" cy="3075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  <p:sp>
          <p:nvSpPr>
            <p:cNvPr id="92" name="TextBox 46"/>
            <p:cNvSpPr txBox="1">
              <a:spLocks/>
            </p:cNvSpPr>
            <p:nvPr/>
          </p:nvSpPr>
          <p:spPr>
            <a:xfrm>
              <a:off x="4844126" y="1308934"/>
              <a:ext cx="1623392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3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flip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39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8350415" y="332244"/>
            <a:ext cx="3444697" cy="3059732"/>
            <a:chOff x="8305154" y="327260"/>
            <a:chExt cx="3444697" cy="3059732"/>
          </a:xfrm>
        </p:grpSpPr>
        <p:sp>
          <p:nvSpPr>
            <p:cNvPr id="36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grpSp>
        <p:nvGrpSpPr>
          <p:cNvPr id="3" name="dd80f8f6-0420-4bfe-b071-e7cc38b75c8d">
            <a:extLst>
              <a:ext uri="{FF2B5EF4-FFF2-40B4-BE49-F238E27FC236}">
                <a16:creationId xmlns:a16="http://schemas.microsoft.com/office/drawing/2014/main" id="{4CC2C503-0AE6-4C84-A48F-A7ACBC2EE7A5}"/>
              </a:ext>
            </a:extLst>
          </p:cNvPr>
          <p:cNvGrpSpPr>
            <a:grpSpLocks noChangeAspect="1"/>
          </p:cNvGrpSpPr>
          <p:nvPr/>
        </p:nvGrpSpPr>
        <p:grpSpPr>
          <a:xfrm>
            <a:off x="1411249" y="2160903"/>
            <a:ext cx="9379550" cy="3736583"/>
            <a:chOff x="1406225" y="2298926"/>
            <a:chExt cx="9379550" cy="3736583"/>
          </a:xfrm>
        </p:grpSpPr>
        <p:sp>
          <p:nvSpPr>
            <p:cNvPr id="5" name="任意多边形: 形状 2"/>
            <p:cNvSpPr>
              <a:spLocks/>
            </p:cNvSpPr>
            <p:nvPr/>
          </p:nvSpPr>
          <p:spPr bwMode="auto">
            <a:xfrm flipV="1">
              <a:off x="8516914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3"/>
            <p:cNvSpPr>
              <a:spLocks/>
            </p:cNvSpPr>
            <p:nvPr/>
          </p:nvSpPr>
          <p:spPr bwMode="auto">
            <a:xfrm>
              <a:off x="6815074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4"/>
            <p:cNvSpPr>
              <a:spLocks/>
            </p:cNvSpPr>
            <p:nvPr/>
          </p:nvSpPr>
          <p:spPr bwMode="auto">
            <a:xfrm flipV="1">
              <a:off x="5113412" y="4195789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5"/>
            <p:cNvSpPr>
              <a:spLocks/>
            </p:cNvSpPr>
            <p:nvPr/>
          </p:nvSpPr>
          <p:spPr bwMode="auto">
            <a:xfrm>
              <a:off x="3411222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6"/>
            <p:cNvSpPr>
              <a:spLocks/>
            </p:cNvSpPr>
            <p:nvPr/>
          </p:nvSpPr>
          <p:spPr bwMode="auto">
            <a:xfrm>
              <a:off x="1715393" y="3218897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任意多边形: 形状 7"/>
            <p:cNvSpPr>
              <a:spLocks/>
            </p:cNvSpPr>
            <p:nvPr/>
          </p:nvSpPr>
          <p:spPr bwMode="auto">
            <a:xfrm flipV="1">
              <a:off x="1715393" y="4195789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8"/>
            <p:cNvSpPr>
              <a:spLocks/>
            </p:cNvSpPr>
            <p:nvPr/>
          </p:nvSpPr>
          <p:spPr bwMode="auto">
            <a:xfrm flipV="1">
              <a:off x="3411222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9"/>
            <p:cNvSpPr>
              <a:spLocks/>
            </p:cNvSpPr>
            <p:nvPr/>
          </p:nvSpPr>
          <p:spPr bwMode="auto">
            <a:xfrm>
              <a:off x="5107050" y="3218897"/>
              <a:ext cx="1966057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0"/>
            <p:cNvSpPr>
              <a:spLocks/>
            </p:cNvSpPr>
            <p:nvPr/>
          </p:nvSpPr>
          <p:spPr bwMode="auto">
            <a:xfrm flipV="1">
              <a:off x="6815074" y="4169571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任意多边形: 形状 11"/>
            <p:cNvSpPr>
              <a:spLocks/>
            </p:cNvSpPr>
            <p:nvPr/>
          </p:nvSpPr>
          <p:spPr bwMode="auto">
            <a:xfrm>
              <a:off x="8516914" y="3192680"/>
              <a:ext cx="1959695" cy="976891"/>
            </a:xfrm>
            <a:custGeom>
              <a:avLst/>
              <a:gdLst>
                <a:gd name="T0" fmla="*/ 210 w 421"/>
                <a:gd name="T1" fmla="*/ 57 h 210"/>
                <a:gd name="T2" fmla="*/ 364 w 421"/>
                <a:gd name="T3" fmla="*/ 210 h 210"/>
                <a:gd name="T4" fmla="*/ 421 w 421"/>
                <a:gd name="T5" fmla="*/ 210 h 210"/>
                <a:gd name="T6" fmla="*/ 210 w 421"/>
                <a:gd name="T7" fmla="*/ 0 h 210"/>
                <a:gd name="T8" fmla="*/ 0 w 421"/>
                <a:gd name="T9" fmla="*/ 210 h 210"/>
                <a:gd name="T10" fmla="*/ 57 w 421"/>
                <a:gd name="T11" fmla="*/ 210 h 210"/>
                <a:gd name="T12" fmla="*/ 210 w 421"/>
                <a:gd name="T13" fmla="*/ 5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gradFill>
              <a:gsLst>
                <a:gs pos="0">
                  <a:srgbClr val="33CCCC"/>
                </a:gs>
                <a:gs pos="40000">
                  <a:srgbClr val="3399FF"/>
                </a:gs>
                <a:gs pos="76000">
                  <a:srgbClr val="33CCCC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任意多边形: 形状 46"/>
            <p:cNvSpPr>
              <a:spLocks/>
            </p:cNvSpPr>
            <p:nvPr/>
          </p:nvSpPr>
          <p:spPr bwMode="auto">
            <a:xfrm>
              <a:off x="5854921" y="3966225"/>
              <a:ext cx="476676" cy="459126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任意多边形: 形状 47"/>
            <p:cNvSpPr>
              <a:spLocks/>
            </p:cNvSpPr>
            <p:nvPr/>
          </p:nvSpPr>
          <p:spPr bwMode="auto">
            <a:xfrm>
              <a:off x="9258423" y="3966225"/>
              <a:ext cx="476676" cy="459126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48"/>
            <p:cNvSpPr>
              <a:spLocks/>
            </p:cNvSpPr>
            <p:nvPr/>
          </p:nvSpPr>
          <p:spPr bwMode="auto">
            <a:xfrm>
              <a:off x="4152731" y="3966225"/>
              <a:ext cx="476676" cy="4591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49"/>
            <p:cNvSpPr>
              <a:spLocks/>
            </p:cNvSpPr>
            <p:nvPr/>
          </p:nvSpPr>
          <p:spPr bwMode="auto">
            <a:xfrm>
              <a:off x="2456902" y="3966225"/>
              <a:ext cx="476676" cy="45912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50"/>
            <p:cNvSpPr>
              <a:spLocks/>
            </p:cNvSpPr>
            <p:nvPr/>
          </p:nvSpPr>
          <p:spPr bwMode="auto">
            <a:xfrm>
              <a:off x="7556583" y="3966225"/>
              <a:ext cx="476676" cy="459126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3102054" y="5251502"/>
              <a:ext cx="2578029" cy="784007"/>
              <a:chOff x="251866" y="1988839"/>
              <a:chExt cx="3288629" cy="784007"/>
            </a:xfrm>
          </p:grpSpPr>
          <p:sp>
            <p:nvSpPr>
              <p:cNvPr id="33" name="文本框 86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505906" y="5251502"/>
              <a:ext cx="2578029" cy="784007"/>
              <a:chOff x="251866" y="1988839"/>
              <a:chExt cx="3288629" cy="784007"/>
            </a:xfrm>
          </p:grpSpPr>
          <p:sp>
            <p:nvSpPr>
              <p:cNvPr id="31" name="文本框 89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406225" y="2298926"/>
              <a:ext cx="2578029" cy="784007"/>
              <a:chOff x="251866" y="1988839"/>
              <a:chExt cx="3288629" cy="784007"/>
            </a:xfrm>
          </p:grpSpPr>
          <p:sp>
            <p:nvSpPr>
              <p:cNvPr id="29" name="文本框 92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207746" y="2298926"/>
              <a:ext cx="2578029" cy="784007"/>
              <a:chOff x="251866" y="1988839"/>
              <a:chExt cx="3288629" cy="784007"/>
            </a:xfrm>
          </p:grpSpPr>
          <p:sp>
            <p:nvSpPr>
              <p:cNvPr id="27" name="文本框 9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804244" y="2298926"/>
              <a:ext cx="2578029" cy="784007"/>
              <a:chOff x="251866" y="1988839"/>
              <a:chExt cx="3288629" cy="784007"/>
            </a:xfrm>
          </p:grpSpPr>
          <p:sp>
            <p:nvSpPr>
              <p:cNvPr id="25" name="文本框 98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1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(Theme font is recommended)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Title text presets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9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:a16="http://schemas.microsoft.com/office/drawing/2014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131073" y="1029913"/>
            <a:ext cx="1914981" cy="566000"/>
            <a:chOff x="719666" y="2048993"/>
            <a:chExt cx="3288101" cy="723852"/>
          </a:xfrm>
        </p:grpSpPr>
        <p:sp>
          <p:nvSpPr>
            <p:cNvPr id="20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29748" y="2592426"/>
            <a:ext cx="1914981" cy="566000"/>
            <a:chOff x="719666" y="2048993"/>
            <a:chExt cx="3288101" cy="723852"/>
          </a:xfrm>
        </p:grpSpPr>
        <p:sp>
          <p:nvSpPr>
            <p:cNvPr id="18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rot="1800000">
            <a:off x="4175983" y="2712168"/>
            <a:ext cx="720500" cy="148026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4193679" y="1229507"/>
            <a:ext cx="760125" cy="156167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584099" y="954056"/>
            <a:ext cx="760125" cy="760125"/>
            <a:chOff x="4457201" y="1946094"/>
            <a:chExt cx="972117" cy="972117"/>
          </a:xfrm>
        </p:grpSpPr>
        <p:sp>
          <p:nvSpPr>
            <p:cNvPr id="56" name="椭圆 55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4546050" y="2451077"/>
            <a:ext cx="720500" cy="720500"/>
            <a:chOff x="4408541" y="3860619"/>
            <a:chExt cx="921441" cy="921441"/>
          </a:xfrm>
        </p:grpSpPr>
        <p:sp>
          <p:nvSpPr>
            <p:cNvPr id="47" name="椭圆 46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2" name="组合 31"/>
          <p:cNvGrpSpPr/>
          <p:nvPr/>
        </p:nvGrpSpPr>
        <p:grpSpPr>
          <a:xfrm>
            <a:off x="2084198" y="4016070"/>
            <a:ext cx="1914981" cy="566000"/>
            <a:chOff x="719666" y="2048993"/>
            <a:chExt cx="3288101" cy="723852"/>
          </a:xfrm>
        </p:grpSpPr>
        <p:sp>
          <p:nvSpPr>
            <p:cNvPr id="44" name="文本框 2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082873" y="5578583"/>
            <a:ext cx="1914981" cy="566000"/>
            <a:chOff x="719666" y="2048993"/>
            <a:chExt cx="3288101" cy="723852"/>
          </a:xfrm>
        </p:grpSpPr>
        <p:sp>
          <p:nvSpPr>
            <p:cNvPr id="42" name="文本框 31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 fontScale="70000" lnSpcReduction="20000"/>
            </a:bodyPr>
            <a:lstStyle/>
            <a:p>
              <a:pPr algn="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This section is displayed as a text layout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(Theme font is recommended)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Title text presets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 rot="1800000">
            <a:off x="4175983" y="5698325"/>
            <a:ext cx="720500" cy="148026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1800000">
            <a:off x="4146804" y="4215664"/>
            <a:ext cx="760125" cy="156167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4537224" y="3940213"/>
            <a:ext cx="760125" cy="760125"/>
            <a:chOff x="4457201" y="1946094"/>
            <a:chExt cx="972117" cy="972117"/>
          </a:xfrm>
        </p:grpSpPr>
        <p:sp>
          <p:nvSpPr>
            <p:cNvPr id="40" name="椭圆 39"/>
            <p:cNvSpPr/>
            <p:nvPr/>
          </p:nvSpPr>
          <p:spPr>
            <a:xfrm rot="1800000">
              <a:off x="4457201" y="1946094"/>
              <a:ext cx="972117" cy="972117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marketing-viral_44488"/>
            <p:cNvSpPr>
              <a:spLocks noChangeAspect="1"/>
            </p:cNvSpPr>
            <p:nvPr/>
          </p:nvSpPr>
          <p:spPr bwMode="auto">
            <a:xfrm>
              <a:off x="4729437" y="2199163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37" name="组合 36"/>
          <p:cNvGrpSpPr/>
          <p:nvPr/>
        </p:nvGrpSpPr>
        <p:grpSpPr>
          <a:xfrm>
            <a:off x="4499175" y="5437234"/>
            <a:ext cx="720500" cy="720500"/>
            <a:chOff x="4408541" y="3860619"/>
            <a:chExt cx="921441" cy="921441"/>
          </a:xfrm>
        </p:grpSpPr>
        <p:sp>
          <p:nvSpPr>
            <p:cNvPr id="38" name="椭圆 37"/>
            <p:cNvSpPr/>
            <p:nvPr/>
          </p:nvSpPr>
          <p:spPr>
            <a:xfrm rot="1800000">
              <a:off x="4408541" y="3860619"/>
              <a:ext cx="921441" cy="921441"/>
            </a:xfrm>
            <a:prstGeom prst="ellipse">
              <a:avLst/>
            </a:prstGeom>
            <a:gradFill>
              <a:gsLst>
                <a:gs pos="100000">
                  <a:srgbClr val="9933FF"/>
                </a:gs>
                <a:gs pos="0">
                  <a:srgbClr val="33CCC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marketing-viral_44488"/>
            <p:cNvSpPr>
              <a:spLocks noChangeAspect="1"/>
            </p:cNvSpPr>
            <p:nvPr/>
          </p:nvSpPr>
          <p:spPr bwMode="auto">
            <a:xfrm>
              <a:off x="4654399" y="4085906"/>
              <a:ext cx="441220" cy="440520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8" name="组合 47"/>
          <p:cNvGrpSpPr/>
          <p:nvPr/>
        </p:nvGrpSpPr>
        <p:grpSpPr>
          <a:xfrm>
            <a:off x="8350415" y="332244"/>
            <a:ext cx="3444697" cy="3059732"/>
            <a:chOff x="8305154" y="327260"/>
            <a:chExt cx="3444697" cy="3059732"/>
          </a:xfrm>
        </p:grpSpPr>
        <p:sp>
          <p:nvSpPr>
            <p:cNvPr id="51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grpSp>
        <p:nvGrpSpPr>
          <p:cNvPr id="90" name="1ae88b21-1ba7-4546-bc44-e74ecc79a130" descr="dQUAAB+LCAAAAAAABADFUsFOwkAQ/ZdVb5WURiD2VjQYDooJRA+Gw9od6GJ3S9qtwZD+u7vtbil0QTiZXrYzb2bem3lbdC1+1oB8NGU4FY8UL1PMxgIYctCYIJ/nceygIeWE8uVTmuTrDPkf27qsmXmnInrDcQ6qllNBcVz9+i28gT1TTlnONMztuDKEN41Q162ClJAYmrAxF5B+1xO6Kla+pyKVA0ZJyrCQA7ducYN0Cvn9XsctVDGBjWzkoFlFy/DR9NQCrDpVQskMyCrPBAMudkWvWK4OJCuL3nbdDl3T8Q73cXtv2Yg3cEsNuvM0wmt4ka0UX70BFULzWtweWTlXPvZkF85RvjPYXKhQVTS12c5xkn05ckdeM7DRnluI10Z8SOIk/duIBtbKTxYLGsIsAgYGM6NcBJxIzsS4cJjSZSQ4ZJkOTD5XEIpGmd9TqDyLZM+r0ejOG/SDABl5bmFzoxl4rhsP8OecqSxp3knqzUAEYSjXrJlXgsp4S6ehf+SSQxx+VTZ07J40lPfuWgVP2PHfhHqXWPaUtrn8fgEKMNp5dQUAAA=="/>
          <p:cNvGrpSpPr>
            <a:grpSpLocks noChangeAspect="1"/>
          </p:cNvGrpSpPr>
          <p:nvPr/>
        </p:nvGrpSpPr>
        <p:grpSpPr>
          <a:xfrm>
            <a:off x="6676284" y="2056278"/>
            <a:ext cx="3717420" cy="4112109"/>
            <a:chOff x="1443494" y="1785793"/>
            <a:chExt cx="2722191" cy="3011214"/>
          </a:xfrm>
        </p:grpSpPr>
        <p:sp>
          <p:nvSpPr>
            <p:cNvPr id="91" name="BackShape"/>
            <p:cNvSpPr/>
            <p:nvPr/>
          </p:nvSpPr>
          <p:spPr>
            <a:xfrm>
              <a:off x="1443494" y="1785793"/>
              <a:ext cx="2320500" cy="2320502"/>
            </a:xfrm>
            <a:prstGeom prst="donut">
              <a:avLst>
                <a:gd name="adj" fmla="val 3548"/>
              </a:avLst>
            </a:prstGeom>
            <a:solidFill>
              <a:schemeClr val="accent1">
                <a:lumMod val="100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ValueShape"/>
            <p:cNvSpPr/>
            <p:nvPr/>
          </p:nvSpPr>
          <p:spPr>
            <a:xfrm>
              <a:off x="1620754" y="1963054"/>
              <a:ext cx="1965979" cy="1965980"/>
            </a:xfrm>
            <a:prstGeom prst="pie">
              <a:avLst>
                <a:gd name="adj1" fmla="val 16200000"/>
                <a:gd name="adj2" fmla="val 8640000"/>
              </a:avLst>
            </a:prstGeom>
            <a:gradFill>
              <a:gsLst>
                <a:gs pos="0">
                  <a:srgbClr val="FF9999"/>
                </a:gs>
                <a:gs pos="100000">
                  <a:srgbClr val="6699FF"/>
                </a:gs>
              </a:gsLst>
              <a:lin ang="72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ValueText"/>
            <p:cNvSpPr txBox="1"/>
            <p:nvPr/>
          </p:nvSpPr>
          <p:spPr>
            <a:xfrm>
              <a:off x="2116706" y="4377365"/>
              <a:ext cx="487037" cy="3652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 sz="1200" dirty="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65%</a:t>
              </a: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2119861" y="4289453"/>
              <a:ext cx="2045824" cy="507554"/>
              <a:chOff x="2602461" y="4289453"/>
              <a:chExt cx="2045824" cy="507554"/>
            </a:xfrm>
          </p:grpSpPr>
          <p:cxnSp>
            <p:nvCxnSpPr>
              <p:cNvPr id="95" name="LineShape"/>
              <p:cNvCxnSpPr>
                <a:cxnSpLocks/>
              </p:cNvCxnSpPr>
              <p:nvPr/>
            </p:nvCxnSpPr>
            <p:spPr>
              <a:xfrm flipH="1">
                <a:off x="2602461" y="4289453"/>
                <a:ext cx="204582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96" name="CustomText1"/>
              <p:cNvSpPr/>
              <p:nvPr/>
            </p:nvSpPr>
            <p:spPr>
              <a:xfrm>
                <a:off x="2602461" y="434100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b="1"/>
                  <a:t>TEXT HERE</a:t>
                </a:r>
              </a:p>
            </p:txBody>
          </p:sp>
          <p:sp>
            <p:nvSpPr>
              <p:cNvPr id="97" name="CustomText1"/>
              <p:cNvSpPr/>
              <p:nvPr/>
            </p:nvSpPr>
            <p:spPr>
              <a:xfrm>
                <a:off x="2602461" y="4527296"/>
                <a:ext cx="2045824" cy="269711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en-US" altLang="zh-CN" sz="1100" dirty="0"/>
                  <a:t>Supporting text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73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组合 116"/>
          <p:cNvGrpSpPr/>
          <p:nvPr/>
        </p:nvGrpSpPr>
        <p:grpSpPr>
          <a:xfrm>
            <a:off x="8292743" y="385919"/>
            <a:ext cx="3444697" cy="3059732"/>
            <a:chOff x="8305154" y="327260"/>
            <a:chExt cx="3444697" cy="3059732"/>
          </a:xfrm>
        </p:grpSpPr>
        <p:sp>
          <p:nvSpPr>
            <p:cNvPr id="118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圆角矩形 118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sp>
        <p:nvSpPr>
          <p:cNvPr id="114" name="矩形 113"/>
          <p:cNvSpPr/>
          <p:nvPr/>
        </p:nvSpPr>
        <p:spPr>
          <a:xfrm rot="1800000">
            <a:off x="4121025" y="4119176"/>
            <a:ext cx="2471054" cy="2895468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53214" y="2995051"/>
            <a:ext cx="2495160" cy="2495160"/>
            <a:chOff x="4853214" y="2995051"/>
            <a:chExt cx="2495160" cy="2495160"/>
          </a:xfrm>
        </p:grpSpPr>
        <p:sp>
          <p:nvSpPr>
            <p:cNvPr id="56" name="Oval 4"/>
            <p:cNvSpPr>
              <a:spLocks/>
            </p:cNvSpPr>
            <p:nvPr/>
          </p:nvSpPr>
          <p:spPr bwMode="auto">
            <a:xfrm>
              <a:off x="4853214" y="2995051"/>
              <a:ext cx="2495160" cy="249516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"/>
            <p:cNvSpPr>
              <a:spLocks/>
            </p:cNvSpPr>
            <p:nvPr/>
          </p:nvSpPr>
          <p:spPr bwMode="auto">
            <a:xfrm>
              <a:off x="5481366" y="5288461"/>
              <a:ext cx="7634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6"/>
            <p:cNvSpPr>
              <a:spLocks/>
            </p:cNvSpPr>
            <p:nvPr/>
          </p:nvSpPr>
          <p:spPr bwMode="auto">
            <a:xfrm>
              <a:off x="6891437" y="3344024"/>
              <a:ext cx="69795" cy="38169"/>
            </a:xfrm>
            <a:custGeom>
              <a:avLst/>
              <a:gdLst>
                <a:gd name="T0" fmla="*/ 1 w 9"/>
                <a:gd name="T1" fmla="*/ 1 h 5"/>
                <a:gd name="T2" fmla="*/ 2 w 9"/>
                <a:gd name="T3" fmla="*/ 4 h 5"/>
                <a:gd name="T4" fmla="*/ 5 w 9"/>
                <a:gd name="T5" fmla="*/ 4 h 5"/>
                <a:gd name="T6" fmla="*/ 7 w 9"/>
                <a:gd name="T7" fmla="*/ 4 h 5"/>
                <a:gd name="T8" fmla="*/ 9 w 9"/>
                <a:gd name="T9" fmla="*/ 5 h 5"/>
                <a:gd name="T10" fmla="*/ 5 w 9"/>
                <a:gd name="T11" fmla="*/ 1 h 5"/>
                <a:gd name="T12" fmla="*/ 2 w 9"/>
                <a:gd name="T13" fmla="*/ 0 h 5"/>
                <a:gd name="T14" fmla="*/ 1 w 9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1" y="1"/>
                  </a:moveTo>
                  <a:cubicBezTo>
                    <a:pt x="2" y="2"/>
                    <a:pt x="2" y="2"/>
                    <a:pt x="2" y="4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3"/>
                    <a:pt x="7" y="4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7"/>
            <p:cNvSpPr>
              <a:spLocks/>
            </p:cNvSpPr>
            <p:nvPr/>
          </p:nvSpPr>
          <p:spPr bwMode="auto">
            <a:xfrm>
              <a:off x="6852177" y="3398552"/>
              <a:ext cx="39260" cy="45803"/>
            </a:xfrm>
            <a:custGeom>
              <a:avLst/>
              <a:gdLst>
                <a:gd name="T0" fmla="*/ 5 w 5"/>
                <a:gd name="T1" fmla="*/ 5 h 6"/>
                <a:gd name="T2" fmla="*/ 0 w 5"/>
                <a:gd name="T3" fmla="*/ 3 h 6"/>
                <a:gd name="T4" fmla="*/ 5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5" y="4"/>
                    <a:pt x="1" y="0"/>
                    <a:pt x="0" y="3"/>
                  </a:cubicBezTo>
                  <a:cubicBezTo>
                    <a:pt x="0" y="4"/>
                    <a:pt x="4" y="6"/>
                    <a:pt x="5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8"/>
            <p:cNvSpPr>
              <a:spLocks/>
            </p:cNvSpPr>
            <p:nvPr/>
          </p:nvSpPr>
          <p:spPr bwMode="auto">
            <a:xfrm>
              <a:off x="4907741" y="3995078"/>
              <a:ext cx="45803" cy="92696"/>
            </a:xfrm>
            <a:custGeom>
              <a:avLst/>
              <a:gdLst>
                <a:gd name="T0" fmla="*/ 2 w 6"/>
                <a:gd name="T1" fmla="*/ 9 h 12"/>
                <a:gd name="T2" fmla="*/ 5 w 6"/>
                <a:gd name="T3" fmla="*/ 11 h 12"/>
                <a:gd name="T4" fmla="*/ 3 w 6"/>
                <a:gd name="T5" fmla="*/ 6 h 12"/>
                <a:gd name="T6" fmla="*/ 1 w 6"/>
                <a:gd name="T7" fmla="*/ 1 h 12"/>
                <a:gd name="T8" fmla="*/ 1 w 6"/>
                <a:gd name="T9" fmla="*/ 0 h 12"/>
                <a:gd name="T10" fmla="*/ 0 w 6"/>
                <a:gd name="T11" fmla="*/ 4 h 12"/>
                <a:gd name="T12" fmla="*/ 1 w 6"/>
                <a:gd name="T13" fmla="*/ 7 h 12"/>
                <a:gd name="T14" fmla="*/ 2 w 6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2" y="9"/>
                  </a:moveTo>
                  <a:cubicBezTo>
                    <a:pt x="3" y="9"/>
                    <a:pt x="4" y="12"/>
                    <a:pt x="5" y="11"/>
                  </a:cubicBezTo>
                  <a:cubicBezTo>
                    <a:pt x="6" y="9"/>
                    <a:pt x="3" y="7"/>
                    <a:pt x="3" y="6"/>
                  </a:cubicBezTo>
                  <a:cubicBezTo>
                    <a:pt x="2" y="5"/>
                    <a:pt x="3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8"/>
                    <a:pt x="2" y="8"/>
                    <a:pt x="2" y="9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9"/>
            <p:cNvSpPr>
              <a:spLocks/>
            </p:cNvSpPr>
            <p:nvPr/>
          </p:nvSpPr>
          <p:spPr bwMode="auto">
            <a:xfrm>
              <a:off x="5294883" y="3304765"/>
              <a:ext cx="46893" cy="31626"/>
            </a:xfrm>
            <a:custGeom>
              <a:avLst/>
              <a:gdLst>
                <a:gd name="T0" fmla="*/ 1 w 6"/>
                <a:gd name="T1" fmla="*/ 4 h 4"/>
                <a:gd name="T2" fmla="*/ 3 w 6"/>
                <a:gd name="T3" fmla="*/ 3 h 4"/>
                <a:gd name="T4" fmla="*/ 6 w 6"/>
                <a:gd name="T5" fmla="*/ 1 h 4"/>
                <a:gd name="T6" fmla="*/ 5 w 6"/>
                <a:gd name="T7" fmla="*/ 0 h 4"/>
                <a:gd name="T8" fmla="*/ 0 w 6"/>
                <a:gd name="T9" fmla="*/ 4 h 4"/>
                <a:gd name="T10" fmla="*/ 1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1" y="4"/>
                    <a:pt x="3" y="3"/>
                    <a:pt x="3" y="3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2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0"/>
            <p:cNvSpPr>
              <a:spLocks/>
            </p:cNvSpPr>
            <p:nvPr/>
          </p:nvSpPr>
          <p:spPr bwMode="auto">
            <a:xfrm>
              <a:off x="5357044" y="3234970"/>
              <a:ext cx="262821" cy="154857"/>
            </a:xfrm>
            <a:custGeom>
              <a:avLst/>
              <a:gdLst>
                <a:gd name="T0" fmla="*/ 0 w 34"/>
                <a:gd name="T1" fmla="*/ 7 h 20"/>
                <a:gd name="T2" fmla="*/ 2 w 34"/>
                <a:gd name="T3" fmla="*/ 6 h 20"/>
                <a:gd name="T4" fmla="*/ 3 w 34"/>
                <a:gd name="T5" fmla="*/ 5 h 20"/>
                <a:gd name="T6" fmla="*/ 4 w 34"/>
                <a:gd name="T7" fmla="*/ 7 h 20"/>
                <a:gd name="T8" fmla="*/ 6 w 34"/>
                <a:gd name="T9" fmla="*/ 7 h 20"/>
                <a:gd name="T10" fmla="*/ 5 w 34"/>
                <a:gd name="T11" fmla="*/ 10 h 20"/>
                <a:gd name="T12" fmla="*/ 4 w 34"/>
                <a:gd name="T13" fmla="*/ 11 h 20"/>
                <a:gd name="T14" fmla="*/ 7 w 34"/>
                <a:gd name="T15" fmla="*/ 11 h 20"/>
                <a:gd name="T16" fmla="*/ 9 w 34"/>
                <a:gd name="T17" fmla="*/ 9 h 20"/>
                <a:gd name="T18" fmla="*/ 11 w 34"/>
                <a:gd name="T19" fmla="*/ 8 h 20"/>
                <a:gd name="T20" fmla="*/ 11 w 34"/>
                <a:gd name="T21" fmla="*/ 10 h 20"/>
                <a:gd name="T22" fmla="*/ 8 w 34"/>
                <a:gd name="T23" fmla="*/ 12 h 20"/>
                <a:gd name="T24" fmla="*/ 5 w 34"/>
                <a:gd name="T25" fmla="*/ 13 h 20"/>
                <a:gd name="T26" fmla="*/ 2 w 34"/>
                <a:gd name="T27" fmla="*/ 14 h 20"/>
                <a:gd name="T28" fmla="*/ 2 w 34"/>
                <a:gd name="T29" fmla="*/ 17 h 20"/>
                <a:gd name="T30" fmla="*/ 4 w 34"/>
                <a:gd name="T31" fmla="*/ 16 h 20"/>
                <a:gd name="T32" fmla="*/ 10 w 34"/>
                <a:gd name="T33" fmla="*/ 16 h 20"/>
                <a:gd name="T34" fmla="*/ 13 w 34"/>
                <a:gd name="T35" fmla="*/ 17 h 20"/>
                <a:gd name="T36" fmla="*/ 15 w 34"/>
                <a:gd name="T37" fmla="*/ 18 h 20"/>
                <a:gd name="T38" fmla="*/ 17 w 34"/>
                <a:gd name="T39" fmla="*/ 18 h 20"/>
                <a:gd name="T40" fmla="*/ 19 w 34"/>
                <a:gd name="T41" fmla="*/ 19 h 20"/>
                <a:gd name="T42" fmla="*/ 22 w 34"/>
                <a:gd name="T43" fmla="*/ 19 h 20"/>
                <a:gd name="T44" fmla="*/ 24 w 34"/>
                <a:gd name="T45" fmla="*/ 18 h 20"/>
                <a:gd name="T46" fmla="*/ 26 w 34"/>
                <a:gd name="T47" fmla="*/ 18 h 20"/>
                <a:gd name="T48" fmla="*/ 26 w 34"/>
                <a:gd name="T49" fmla="*/ 15 h 20"/>
                <a:gd name="T50" fmla="*/ 22 w 34"/>
                <a:gd name="T51" fmla="*/ 13 h 20"/>
                <a:gd name="T52" fmla="*/ 22 w 34"/>
                <a:gd name="T53" fmla="*/ 12 h 20"/>
                <a:gd name="T54" fmla="*/ 26 w 34"/>
                <a:gd name="T55" fmla="*/ 13 h 20"/>
                <a:gd name="T56" fmla="*/ 29 w 34"/>
                <a:gd name="T57" fmla="*/ 13 h 20"/>
                <a:gd name="T58" fmla="*/ 32 w 34"/>
                <a:gd name="T59" fmla="*/ 12 h 20"/>
                <a:gd name="T60" fmla="*/ 34 w 34"/>
                <a:gd name="T61" fmla="*/ 10 h 20"/>
                <a:gd name="T62" fmla="*/ 28 w 34"/>
                <a:gd name="T63" fmla="*/ 9 h 20"/>
                <a:gd name="T64" fmla="*/ 25 w 34"/>
                <a:gd name="T65" fmla="*/ 7 h 20"/>
                <a:gd name="T66" fmla="*/ 22 w 34"/>
                <a:gd name="T67" fmla="*/ 7 h 20"/>
                <a:gd name="T68" fmla="*/ 22 w 34"/>
                <a:gd name="T69" fmla="*/ 3 h 20"/>
                <a:gd name="T70" fmla="*/ 14 w 34"/>
                <a:gd name="T71" fmla="*/ 2 h 20"/>
                <a:gd name="T72" fmla="*/ 8 w 34"/>
                <a:gd name="T73" fmla="*/ 0 h 20"/>
                <a:gd name="T74" fmla="*/ 0 w 34"/>
                <a:gd name="T75" fmla="*/ 7 h 20"/>
                <a:gd name="T76" fmla="*/ 0 w 34"/>
                <a:gd name="T7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20">
                  <a:moveTo>
                    <a:pt x="0" y="7"/>
                  </a:moveTo>
                  <a:cubicBezTo>
                    <a:pt x="0" y="7"/>
                    <a:pt x="2" y="7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2" y="7"/>
                    <a:pt x="4" y="7"/>
                  </a:cubicBezTo>
                  <a:cubicBezTo>
                    <a:pt x="5" y="6"/>
                    <a:pt x="5" y="6"/>
                    <a:pt x="6" y="7"/>
                  </a:cubicBezTo>
                  <a:cubicBezTo>
                    <a:pt x="7" y="7"/>
                    <a:pt x="5" y="9"/>
                    <a:pt x="5" y="10"/>
                  </a:cubicBezTo>
                  <a:cubicBezTo>
                    <a:pt x="4" y="10"/>
                    <a:pt x="3" y="11"/>
                    <a:pt x="4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8" y="9"/>
                    <a:pt x="9" y="9"/>
                  </a:cubicBezTo>
                  <a:cubicBezTo>
                    <a:pt x="9" y="8"/>
                    <a:pt x="10" y="8"/>
                    <a:pt x="11" y="8"/>
                  </a:cubicBezTo>
                  <a:cubicBezTo>
                    <a:pt x="11" y="9"/>
                    <a:pt x="14" y="9"/>
                    <a:pt x="11" y="10"/>
                  </a:cubicBezTo>
                  <a:cubicBezTo>
                    <a:pt x="9" y="11"/>
                    <a:pt x="8" y="11"/>
                    <a:pt x="8" y="12"/>
                  </a:cubicBezTo>
                  <a:cubicBezTo>
                    <a:pt x="7" y="13"/>
                    <a:pt x="7" y="14"/>
                    <a:pt x="5" y="13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1" y="15"/>
                    <a:pt x="1" y="17"/>
                    <a:pt x="2" y="17"/>
                  </a:cubicBezTo>
                  <a:cubicBezTo>
                    <a:pt x="3" y="17"/>
                    <a:pt x="3" y="17"/>
                    <a:pt x="4" y="16"/>
                  </a:cubicBezTo>
                  <a:cubicBezTo>
                    <a:pt x="5" y="16"/>
                    <a:pt x="9" y="16"/>
                    <a:pt x="10" y="16"/>
                  </a:cubicBezTo>
                  <a:cubicBezTo>
                    <a:pt x="11" y="16"/>
                    <a:pt x="12" y="17"/>
                    <a:pt x="13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6" y="19"/>
                    <a:pt x="16" y="17"/>
                    <a:pt x="17" y="18"/>
                  </a:cubicBezTo>
                  <a:cubicBezTo>
                    <a:pt x="19" y="19"/>
                    <a:pt x="18" y="19"/>
                    <a:pt x="19" y="19"/>
                  </a:cubicBezTo>
                  <a:cubicBezTo>
                    <a:pt x="20" y="19"/>
                    <a:pt x="22" y="19"/>
                    <a:pt x="22" y="19"/>
                  </a:cubicBezTo>
                  <a:cubicBezTo>
                    <a:pt x="22" y="19"/>
                    <a:pt x="22" y="17"/>
                    <a:pt x="24" y="18"/>
                  </a:cubicBezTo>
                  <a:cubicBezTo>
                    <a:pt x="25" y="18"/>
                    <a:pt x="26" y="20"/>
                    <a:pt x="26" y="18"/>
                  </a:cubicBezTo>
                  <a:cubicBezTo>
                    <a:pt x="26" y="17"/>
                    <a:pt x="27" y="16"/>
                    <a:pt x="26" y="15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3"/>
                    <a:pt x="22" y="12"/>
                    <a:pt x="22" y="12"/>
                  </a:cubicBezTo>
                  <a:cubicBezTo>
                    <a:pt x="23" y="11"/>
                    <a:pt x="25" y="12"/>
                    <a:pt x="26" y="13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30" y="13"/>
                    <a:pt x="31" y="12"/>
                    <a:pt x="32" y="12"/>
                  </a:cubicBezTo>
                  <a:cubicBezTo>
                    <a:pt x="32" y="11"/>
                    <a:pt x="34" y="10"/>
                    <a:pt x="34" y="10"/>
                  </a:cubicBezTo>
                  <a:cubicBezTo>
                    <a:pt x="34" y="10"/>
                    <a:pt x="29" y="9"/>
                    <a:pt x="28" y="9"/>
                  </a:cubicBezTo>
                  <a:cubicBezTo>
                    <a:pt x="28" y="8"/>
                    <a:pt x="26" y="7"/>
                    <a:pt x="25" y="7"/>
                  </a:cubicBezTo>
                  <a:cubicBezTo>
                    <a:pt x="25" y="7"/>
                    <a:pt x="23" y="8"/>
                    <a:pt x="22" y="7"/>
                  </a:cubicBezTo>
                  <a:cubicBezTo>
                    <a:pt x="22" y="5"/>
                    <a:pt x="22" y="3"/>
                    <a:pt x="22" y="3"/>
                  </a:cubicBezTo>
                  <a:cubicBezTo>
                    <a:pt x="21" y="3"/>
                    <a:pt x="15" y="3"/>
                    <a:pt x="14" y="2"/>
                  </a:cubicBezTo>
                  <a:cubicBezTo>
                    <a:pt x="13" y="2"/>
                    <a:pt x="10" y="1"/>
                    <a:pt x="8" y="0"/>
                  </a:cubicBezTo>
                  <a:cubicBezTo>
                    <a:pt x="5" y="2"/>
                    <a:pt x="3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11"/>
            <p:cNvSpPr>
              <a:spLocks/>
            </p:cNvSpPr>
            <p:nvPr/>
          </p:nvSpPr>
          <p:spPr bwMode="auto">
            <a:xfrm>
              <a:off x="4915375" y="3382193"/>
              <a:ext cx="1085089" cy="1930259"/>
            </a:xfrm>
            <a:custGeom>
              <a:avLst/>
              <a:gdLst>
                <a:gd name="T0" fmla="*/ 82 w 140"/>
                <a:gd name="T1" fmla="*/ 249 h 249"/>
                <a:gd name="T2" fmla="*/ 81 w 140"/>
                <a:gd name="T3" fmla="*/ 242 h 249"/>
                <a:gd name="T4" fmla="*/ 86 w 140"/>
                <a:gd name="T5" fmla="*/ 233 h 249"/>
                <a:gd name="T6" fmla="*/ 89 w 140"/>
                <a:gd name="T7" fmla="*/ 227 h 249"/>
                <a:gd name="T8" fmla="*/ 95 w 140"/>
                <a:gd name="T9" fmla="*/ 217 h 249"/>
                <a:gd name="T10" fmla="*/ 109 w 140"/>
                <a:gd name="T11" fmla="*/ 211 h 249"/>
                <a:gd name="T12" fmla="*/ 122 w 140"/>
                <a:gd name="T13" fmla="*/ 197 h 249"/>
                <a:gd name="T14" fmla="*/ 133 w 140"/>
                <a:gd name="T15" fmla="*/ 175 h 249"/>
                <a:gd name="T16" fmla="*/ 127 w 140"/>
                <a:gd name="T17" fmla="*/ 151 h 249"/>
                <a:gd name="T18" fmla="*/ 109 w 140"/>
                <a:gd name="T19" fmla="*/ 150 h 249"/>
                <a:gd name="T20" fmla="*/ 109 w 140"/>
                <a:gd name="T21" fmla="*/ 141 h 249"/>
                <a:gd name="T22" fmla="*/ 90 w 140"/>
                <a:gd name="T23" fmla="*/ 124 h 249"/>
                <a:gd name="T24" fmla="*/ 84 w 140"/>
                <a:gd name="T25" fmla="*/ 119 h 249"/>
                <a:gd name="T26" fmla="*/ 72 w 140"/>
                <a:gd name="T27" fmla="*/ 118 h 249"/>
                <a:gd name="T28" fmla="*/ 65 w 140"/>
                <a:gd name="T29" fmla="*/ 113 h 249"/>
                <a:gd name="T30" fmla="*/ 50 w 140"/>
                <a:gd name="T31" fmla="*/ 119 h 249"/>
                <a:gd name="T32" fmla="*/ 41 w 140"/>
                <a:gd name="T33" fmla="*/ 104 h 249"/>
                <a:gd name="T34" fmla="*/ 36 w 140"/>
                <a:gd name="T35" fmla="*/ 92 h 249"/>
                <a:gd name="T36" fmla="*/ 23 w 140"/>
                <a:gd name="T37" fmla="*/ 98 h 249"/>
                <a:gd name="T38" fmla="*/ 25 w 140"/>
                <a:gd name="T39" fmla="*/ 74 h 249"/>
                <a:gd name="T40" fmla="*/ 40 w 140"/>
                <a:gd name="T41" fmla="*/ 71 h 249"/>
                <a:gd name="T42" fmla="*/ 49 w 140"/>
                <a:gd name="T43" fmla="*/ 78 h 249"/>
                <a:gd name="T44" fmla="*/ 57 w 140"/>
                <a:gd name="T45" fmla="*/ 53 h 249"/>
                <a:gd name="T46" fmla="*/ 65 w 140"/>
                <a:gd name="T47" fmla="*/ 46 h 249"/>
                <a:gd name="T48" fmla="*/ 76 w 140"/>
                <a:gd name="T49" fmla="*/ 37 h 249"/>
                <a:gd name="T50" fmla="*/ 88 w 140"/>
                <a:gd name="T51" fmla="*/ 32 h 249"/>
                <a:gd name="T52" fmla="*/ 80 w 140"/>
                <a:gd name="T53" fmla="*/ 30 h 249"/>
                <a:gd name="T54" fmla="*/ 72 w 140"/>
                <a:gd name="T55" fmla="*/ 26 h 249"/>
                <a:gd name="T56" fmla="*/ 86 w 140"/>
                <a:gd name="T57" fmla="*/ 25 h 249"/>
                <a:gd name="T58" fmla="*/ 91 w 140"/>
                <a:gd name="T59" fmla="*/ 28 h 249"/>
                <a:gd name="T60" fmla="*/ 102 w 140"/>
                <a:gd name="T61" fmla="*/ 30 h 249"/>
                <a:gd name="T62" fmla="*/ 96 w 140"/>
                <a:gd name="T63" fmla="*/ 23 h 249"/>
                <a:gd name="T64" fmla="*/ 88 w 140"/>
                <a:gd name="T65" fmla="*/ 12 h 249"/>
                <a:gd name="T66" fmla="*/ 73 w 140"/>
                <a:gd name="T67" fmla="*/ 6 h 249"/>
                <a:gd name="T68" fmla="*/ 58 w 140"/>
                <a:gd name="T69" fmla="*/ 4 h 249"/>
                <a:gd name="T70" fmla="*/ 56 w 140"/>
                <a:gd name="T71" fmla="*/ 15 h 249"/>
                <a:gd name="T72" fmla="*/ 51 w 140"/>
                <a:gd name="T73" fmla="*/ 21 h 249"/>
                <a:gd name="T74" fmla="*/ 42 w 140"/>
                <a:gd name="T75" fmla="*/ 15 h 249"/>
                <a:gd name="T76" fmla="*/ 2 w 140"/>
                <a:gd name="T77" fmla="*/ 80 h 249"/>
                <a:gd name="T78" fmla="*/ 14 w 140"/>
                <a:gd name="T79" fmla="*/ 101 h 249"/>
                <a:gd name="T80" fmla="*/ 27 w 140"/>
                <a:gd name="T81" fmla="*/ 107 h 249"/>
                <a:gd name="T82" fmla="*/ 40 w 140"/>
                <a:gd name="T83" fmla="*/ 120 h 249"/>
                <a:gd name="T84" fmla="*/ 52 w 140"/>
                <a:gd name="T85" fmla="*/ 123 h 249"/>
                <a:gd name="T86" fmla="*/ 48 w 140"/>
                <a:gd name="T87" fmla="*/ 144 h 249"/>
                <a:gd name="T88" fmla="*/ 58 w 140"/>
                <a:gd name="T89" fmla="*/ 174 h 249"/>
                <a:gd name="T90" fmla="*/ 71 w 140"/>
                <a:gd name="T91" fmla="*/ 198 h 249"/>
                <a:gd name="T92" fmla="*/ 70 w 140"/>
                <a:gd name="T93" fmla="*/ 217 h 249"/>
                <a:gd name="T94" fmla="*/ 70 w 140"/>
                <a:gd name="T95" fmla="*/ 231 h 249"/>
                <a:gd name="T96" fmla="*/ 71 w 140"/>
                <a:gd name="T97" fmla="*/ 241 h 249"/>
                <a:gd name="T98" fmla="*/ 75 w 140"/>
                <a:gd name="T99" fmla="*/ 247 h 249"/>
                <a:gd name="T100" fmla="*/ 54 w 140"/>
                <a:gd name="T101" fmla="*/ 42 h 249"/>
                <a:gd name="T102" fmla="*/ 55 w 140"/>
                <a:gd name="T103" fmla="*/ 38 h 249"/>
                <a:gd name="T104" fmla="*/ 48 w 140"/>
                <a:gd name="T105" fmla="*/ 42 h 249"/>
                <a:gd name="T106" fmla="*/ 39 w 140"/>
                <a:gd name="T107" fmla="*/ 46 h 249"/>
                <a:gd name="T108" fmla="*/ 50 w 140"/>
                <a:gd name="T109" fmla="*/ 34 h 249"/>
                <a:gd name="T110" fmla="*/ 40 w 140"/>
                <a:gd name="T111" fmla="*/ 3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" h="249">
                  <a:moveTo>
                    <a:pt x="77" y="248"/>
                  </a:moveTo>
                  <a:cubicBezTo>
                    <a:pt x="78" y="248"/>
                    <a:pt x="79" y="248"/>
                    <a:pt x="78" y="246"/>
                  </a:cubicBezTo>
                  <a:cubicBezTo>
                    <a:pt x="78" y="245"/>
                    <a:pt x="81" y="246"/>
                    <a:pt x="80" y="247"/>
                  </a:cubicBezTo>
                  <a:cubicBezTo>
                    <a:pt x="78" y="248"/>
                    <a:pt x="78" y="248"/>
                    <a:pt x="78" y="248"/>
                  </a:cubicBezTo>
                  <a:cubicBezTo>
                    <a:pt x="79" y="248"/>
                    <a:pt x="81" y="249"/>
                    <a:pt x="82" y="249"/>
                  </a:cubicBezTo>
                  <a:cubicBezTo>
                    <a:pt x="83" y="249"/>
                    <a:pt x="86" y="249"/>
                    <a:pt x="86" y="249"/>
                  </a:cubicBezTo>
                  <a:cubicBezTo>
                    <a:pt x="86" y="249"/>
                    <a:pt x="89" y="248"/>
                    <a:pt x="90" y="248"/>
                  </a:cubicBezTo>
                  <a:cubicBezTo>
                    <a:pt x="90" y="248"/>
                    <a:pt x="87" y="248"/>
                    <a:pt x="86" y="248"/>
                  </a:cubicBezTo>
                  <a:cubicBezTo>
                    <a:pt x="84" y="247"/>
                    <a:pt x="82" y="246"/>
                    <a:pt x="81" y="245"/>
                  </a:cubicBezTo>
                  <a:cubicBezTo>
                    <a:pt x="81" y="244"/>
                    <a:pt x="80" y="243"/>
                    <a:pt x="81" y="242"/>
                  </a:cubicBezTo>
                  <a:cubicBezTo>
                    <a:pt x="82" y="242"/>
                    <a:pt x="84" y="240"/>
                    <a:pt x="85" y="240"/>
                  </a:cubicBezTo>
                  <a:cubicBezTo>
                    <a:pt x="85" y="240"/>
                    <a:pt x="86" y="238"/>
                    <a:pt x="85" y="238"/>
                  </a:cubicBezTo>
                  <a:cubicBezTo>
                    <a:pt x="85" y="237"/>
                    <a:pt x="83" y="237"/>
                    <a:pt x="82" y="237"/>
                  </a:cubicBezTo>
                  <a:cubicBezTo>
                    <a:pt x="82" y="237"/>
                    <a:pt x="82" y="236"/>
                    <a:pt x="83" y="235"/>
                  </a:cubicBezTo>
                  <a:cubicBezTo>
                    <a:pt x="85" y="234"/>
                    <a:pt x="85" y="233"/>
                    <a:pt x="86" y="233"/>
                  </a:cubicBezTo>
                  <a:cubicBezTo>
                    <a:pt x="86" y="232"/>
                    <a:pt x="87" y="232"/>
                    <a:pt x="88" y="231"/>
                  </a:cubicBezTo>
                  <a:cubicBezTo>
                    <a:pt x="88" y="230"/>
                    <a:pt x="87" y="230"/>
                    <a:pt x="86" y="230"/>
                  </a:cubicBezTo>
                  <a:cubicBezTo>
                    <a:pt x="85" y="230"/>
                    <a:pt x="85" y="229"/>
                    <a:pt x="84" y="228"/>
                  </a:cubicBezTo>
                  <a:cubicBezTo>
                    <a:pt x="84" y="227"/>
                    <a:pt x="87" y="228"/>
                    <a:pt x="89" y="229"/>
                  </a:cubicBezTo>
                  <a:cubicBezTo>
                    <a:pt x="90" y="229"/>
                    <a:pt x="89" y="228"/>
                    <a:pt x="89" y="227"/>
                  </a:cubicBezTo>
                  <a:cubicBezTo>
                    <a:pt x="89" y="226"/>
                    <a:pt x="89" y="225"/>
                    <a:pt x="90" y="225"/>
                  </a:cubicBezTo>
                  <a:cubicBezTo>
                    <a:pt x="91" y="226"/>
                    <a:pt x="96" y="225"/>
                    <a:pt x="96" y="225"/>
                  </a:cubicBezTo>
                  <a:cubicBezTo>
                    <a:pt x="97" y="225"/>
                    <a:pt x="98" y="223"/>
                    <a:pt x="99" y="222"/>
                  </a:cubicBezTo>
                  <a:cubicBezTo>
                    <a:pt x="99" y="221"/>
                    <a:pt x="100" y="221"/>
                    <a:pt x="99" y="220"/>
                  </a:cubicBezTo>
                  <a:cubicBezTo>
                    <a:pt x="98" y="220"/>
                    <a:pt x="95" y="218"/>
                    <a:pt x="95" y="217"/>
                  </a:cubicBezTo>
                  <a:cubicBezTo>
                    <a:pt x="95" y="217"/>
                    <a:pt x="96" y="214"/>
                    <a:pt x="96" y="213"/>
                  </a:cubicBezTo>
                  <a:cubicBezTo>
                    <a:pt x="96" y="213"/>
                    <a:pt x="96" y="218"/>
                    <a:pt x="99" y="219"/>
                  </a:cubicBezTo>
                  <a:cubicBezTo>
                    <a:pt x="101" y="219"/>
                    <a:pt x="102" y="220"/>
                    <a:pt x="104" y="218"/>
                  </a:cubicBezTo>
                  <a:cubicBezTo>
                    <a:pt x="106" y="216"/>
                    <a:pt x="107" y="215"/>
                    <a:pt x="108" y="214"/>
                  </a:cubicBezTo>
                  <a:cubicBezTo>
                    <a:pt x="108" y="212"/>
                    <a:pt x="108" y="211"/>
                    <a:pt x="109" y="211"/>
                  </a:cubicBezTo>
                  <a:cubicBezTo>
                    <a:pt x="110" y="210"/>
                    <a:pt x="110" y="211"/>
                    <a:pt x="111" y="208"/>
                  </a:cubicBezTo>
                  <a:cubicBezTo>
                    <a:pt x="112" y="206"/>
                    <a:pt x="113" y="208"/>
                    <a:pt x="114" y="206"/>
                  </a:cubicBezTo>
                  <a:cubicBezTo>
                    <a:pt x="115" y="204"/>
                    <a:pt x="112" y="202"/>
                    <a:pt x="114" y="201"/>
                  </a:cubicBezTo>
                  <a:cubicBezTo>
                    <a:pt x="116" y="199"/>
                    <a:pt x="119" y="198"/>
                    <a:pt x="119" y="198"/>
                  </a:cubicBezTo>
                  <a:cubicBezTo>
                    <a:pt x="119" y="198"/>
                    <a:pt x="120" y="197"/>
                    <a:pt x="122" y="197"/>
                  </a:cubicBezTo>
                  <a:cubicBezTo>
                    <a:pt x="124" y="196"/>
                    <a:pt x="126" y="197"/>
                    <a:pt x="127" y="196"/>
                  </a:cubicBezTo>
                  <a:cubicBezTo>
                    <a:pt x="127" y="194"/>
                    <a:pt x="128" y="192"/>
                    <a:pt x="129" y="191"/>
                  </a:cubicBezTo>
                  <a:cubicBezTo>
                    <a:pt x="130" y="190"/>
                    <a:pt x="131" y="188"/>
                    <a:pt x="131" y="187"/>
                  </a:cubicBezTo>
                  <a:cubicBezTo>
                    <a:pt x="130" y="186"/>
                    <a:pt x="132" y="182"/>
                    <a:pt x="132" y="181"/>
                  </a:cubicBezTo>
                  <a:cubicBezTo>
                    <a:pt x="132" y="180"/>
                    <a:pt x="130" y="177"/>
                    <a:pt x="133" y="175"/>
                  </a:cubicBezTo>
                  <a:cubicBezTo>
                    <a:pt x="135" y="172"/>
                    <a:pt x="138" y="169"/>
                    <a:pt x="138" y="168"/>
                  </a:cubicBezTo>
                  <a:cubicBezTo>
                    <a:pt x="138" y="167"/>
                    <a:pt x="140" y="163"/>
                    <a:pt x="140" y="161"/>
                  </a:cubicBezTo>
                  <a:cubicBezTo>
                    <a:pt x="140" y="159"/>
                    <a:pt x="138" y="156"/>
                    <a:pt x="137" y="156"/>
                  </a:cubicBezTo>
                  <a:cubicBezTo>
                    <a:pt x="136" y="155"/>
                    <a:pt x="133" y="155"/>
                    <a:pt x="132" y="153"/>
                  </a:cubicBezTo>
                  <a:cubicBezTo>
                    <a:pt x="131" y="152"/>
                    <a:pt x="128" y="150"/>
                    <a:pt x="127" y="151"/>
                  </a:cubicBezTo>
                  <a:cubicBezTo>
                    <a:pt x="126" y="151"/>
                    <a:pt x="124" y="151"/>
                    <a:pt x="122" y="150"/>
                  </a:cubicBezTo>
                  <a:cubicBezTo>
                    <a:pt x="121" y="149"/>
                    <a:pt x="119" y="148"/>
                    <a:pt x="118" y="147"/>
                  </a:cubicBezTo>
                  <a:cubicBezTo>
                    <a:pt x="117" y="146"/>
                    <a:pt x="115" y="146"/>
                    <a:pt x="114" y="146"/>
                  </a:cubicBezTo>
                  <a:cubicBezTo>
                    <a:pt x="113" y="146"/>
                    <a:pt x="113" y="145"/>
                    <a:pt x="111" y="147"/>
                  </a:cubicBezTo>
                  <a:cubicBezTo>
                    <a:pt x="110" y="150"/>
                    <a:pt x="111" y="151"/>
                    <a:pt x="109" y="150"/>
                  </a:cubicBezTo>
                  <a:cubicBezTo>
                    <a:pt x="106" y="150"/>
                    <a:pt x="109" y="150"/>
                    <a:pt x="110" y="147"/>
                  </a:cubicBezTo>
                  <a:cubicBezTo>
                    <a:pt x="112" y="145"/>
                    <a:pt x="110" y="143"/>
                    <a:pt x="108" y="144"/>
                  </a:cubicBezTo>
                  <a:cubicBezTo>
                    <a:pt x="107" y="144"/>
                    <a:pt x="108" y="146"/>
                    <a:pt x="105" y="146"/>
                  </a:cubicBezTo>
                  <a:cubicBezTo>
                    <a:pt x="102" y="147"/>
                    <a:pt x="102" y="145"/>
                    <a:pt x="104" y="144"/>
                  </a:cubicBezTo>
                  <a:cubicBezTo>
                    <a:pt x="106" y="144"/>
                    <a:pt x="109" y="142"/>
                    <a:pt x="109" y="141"/>
                  </a:cubicBezTo>
                  <a:cubicBezTo>
                    <a:pt x="109" y="141"/>
                    <a:pt x="109" y="138"/>
                    <a:pt x="107" y="138"/>
                  </a:cubicBezTo>
                  <a:cubicBezTo>
                    <a:pt x="106" y="138"/>
                    <a:pt x="106" y="136"/>
                    <a:pt x="104" y="134"/>
                  </a:cubicBezTo>
                  <a:cubicBezTo>
                    <a:pt x="102" y="131"/>
                    <a:pt x="99" y="128"/>
                    <a:pt x="97" y="128"/>
                  </a:cubicBezTo>
                  <a:cubicBezTo>
                    <a:pt x="95" y="129"/>
                    <a:pt x="94" y="131"/>
                    <a:pt x="92" y="128"/>
                  </a:cubicBezTo>
                  <a:cubicBezTo>
                    <a:pt x="91" y="126"/>
                    <a:pt x="90" y="126"/>
                    <a:pt x="90" y="124"/>
                  </a:cubicBezTo>
                  <a:cubicBezTo>
                    <a:pt x="89" y="123"/>
                    <a:pt x="87" y="124"/>
                    <a:pt x="87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4" y="124"/>
                    <a:pt x="85" y="122"/>
                  </a:cubicBezTo>
                  <a:cubicBezTo>
                    <a:pt x="86" y="120"/>
                    <a:pt x="87" y="116"/>
                    <a:pt x="86" y="117"/>
                  </a:cubicBezTo>
                  <a:cubicBezTo>
                    <a:pt x="86" y="117"/>
                    <a:pt x="85" y="120"/>
                    <a:pt x="84" y="119"/>
                  </a:cubicBezTo>
                  <a:cubicBezTo>
                    <a:pt x="83" y="119"/>
                    <a:pt x="84" y="119"/>
                    <a:pt x="82" y="118"/>
                  </a:cubicBezTo>
                  <a:cubicBezTo>
                    <a:pt x="80" y="116"/>
                    <a:pt x="78" y="117"/>
                    <a:pt x="78" y="118"/>
                  </a:cubicBezTo>
                  <a:cubicBezTo>
                    <a:pt x="78" y="119"/>
                    <a:pt x="77" y="120"/>
                    <a:pt x="77" y="120"/>
                  </a:cubicBezTo>
                  <a:cubicBezTo>
                    <a:pt x="77" y="120"/>
                    <a:pt x="77" y="120"/>
                    <a:pt x="76" y="118"/>
                  </a:cubicBezTo>
                  <a:cubicBezTo>
                    <a:pt x="76" y="117"/>
                    <a:pt x="73" y="117"/>
                    <a:pt x="72" y="118"/>
                  </a:cubicBezTo>
                  <a:cubicBezTo>
                    <a:pt x="71" y="119"/>
                    <a:pt x="70" y="115"/>
                    <a:pt x="69" y="115"/>
                  </a:cubicBezTo>
                  <a:cubicBezTo>
                    <a:pt x="69" y="115"/>
                    <a:pt x="67" y="116"/>
                    <a:pt x="66" y="118"/>
                  </a:cubicBezTo>
                  <a:cubicBezTo>
                    <a:pt x="65" y="120"/>
                    <a:pt x="66" y="122"/>
                    <a:pt x="65" y="122"/>
                  </a:cubicBezTo>
                  <a:cubicBezTo>
                    <a:pt x="64" y="122"/>
                    <a:pt x="64" y="118"/>
                    <a:pt x="64" y="117"/>
                  </a:cubicBezTo>
                  <a:cubicBezTo>
                    <a:pt x="65" y="116"/>
                    <a:pt x="66" y="114"/>
                    <a:pt x="65" y="113"/>
                  </a:cubicBezTo>
                  <a:cubicBezTo>
                    <a:pt x="64" y="113"/>
                    <a:pt x="62" y="116"/>
                    <a:pt x="61" y="116"/>
                  </a:cubicBezTo>
                  <a:cubicBezTo>
                    <a:pt x="60" y="116"/>
                    <a:pt x="59" y="117"/>
                    <a:pt x="58" y="119"/>
                  </a:cubicBezTo>
                  <a:cubicBezTo>
                    <a:pt x="57" y="120"/>
                    <a:pt x="56" y="121"/>
                    <a:pt x="55" y="122"/>
                  </a:cubicBezTo>
                  <a:cubicBezTo>
                    <a:pt x="55" y="123"/>
                    <a:pt x="53" y="122"/>
                    <a:pt x="53" y="121"/>
                  </a:cubicBezTo>
                  <a:cubicBezTo>
                    <a:pt x="54" y="121"/>
                    <a:pt x="51" y="119"/>
                    <a:pt x="50" y="119"/>
                  </a:cubicBezTo>
                  <a:cubicBezTo>
                    <a:pt x="50" y="120"/>
                    <a:pt x="49" y="121"/>
                    <a:pt x="47" y="121"/>
                  </a:cubicBezTo>
                  <a:cubicBezTo>
                    <a:pt x="46" y="122"/>
                    <a:pt x="45" y="120"/>
                    <a:pt x="44" y="120"/>
                  </a:cubicBezTo>
                  <a:cubicBezTo>
                    <a:pt x="44" y="119"/>
                    <a:pt x="43" y="119"/>
                    <a:pt x="43" y="116"/>
                  </a:cubicBezTo>
                  <a:cubicBezTo>
                    <a:pt x="43" y="113"/>
                    <a:pt x="43" y="111"/>
                    <a:pt x="44" y="109"/>
                  </a:cubicBezTo>
                  <a:cubicBezTo>
                    <a:pt x="44" y="107"/>
                    <a:pt x="42" y="104"/>
                    <a:pt x="41" y="104"/>
                  </a:cubicBezTo>
                  <a:cubicBezTo>
                    <a:pt x="40" y="105"/>
                    <a:pt x="39" y="106"/>
                    <a:pt x="38" y="106"/>
                  </a:cubicBezTo>
                  <a:cubicBezTo>
                    <a:pt x="37" y="106"/>
                    <a:pt x="37" y="105"/>
                    <a:pt x="35" y="105"/>
                  </a:cubicBezTo>
                  <a:cubicBezTo>
                    <a:pt x="34" y="105"/>
                    <a:pt x="35" y="105"/>
                    <a:pt x="35" y="103"/>
                  </a:cubicBezTo>
                  <a:cubicBezTo>
                    <a:pt x="36" y="101"/>
                    <a:pt x="35" y="99"/>
                    <a:pt x="36" y="97"/>
                  </a:cubicBezTo>
                  <a:cubicBezTo>
                    <a:pt x="38" y="96"/>
                    <a:pt x="37" y="92"/>
                    <a:pt x="36" y="92"/>
                  </a:cubicBezTo>
                  <a:cubicBezTo>
                    <a:pt x="35" y="92"/>
                    <a:pt x="34" y="92"/>
                    <a:pt x="32" y="92"/>
                  </a:cubicBezTo>
                  <a:cubicBezTo>
                    <a:pt x="31" y="92"/>
                    <a:pt x="30" y="94"/>
                    <a:pt x="31" y="95"/>
                  </a:cubicBezTo>
                  <a:cubicBezTo>
                    <a:pt x="31" y="97"/>
                    <a:pt x="30" y="98"/>
                    <a:pt x="29" y="98"/>
                  </a:cubicBezTo>
                  <a:cubicBezTo>
                    <a:pt x="29" y="98"/>
                    <a:pt x="28" y="97"/>
                    <a:pt x="27" y="99"/>
                  </a:cubicBezTo>
                  <a:cubicBezTo>
                    <a:pt x="25" y="100"/>
                    <a:pt x="25" y="100"/>
                    <a:pt x="23" y="98"/>
                  </a:cubicBezTo>
                  <a:cubicBezTo>
                    <a:pt x="22" y="96"/>
                    <a:pt x="20" y="94"/>
                    <a:pt x="20" y="92"/>
                  </a:cubicBezTo>
                  <a:cubicBezTo>
                    <a:pt x="20" y="89"/>
                    <a:pt x="20" y="86"/>
                    <a:pt x="20" y="85"/>
                  </a:cubicBezTo>
                  <a:cubicBezTo>
                    <a:pt x="21" y="83"/>
                    <a:pt x="21" y="81"/>
                    <a:pt x="20" y="80"/>
                  </a:cubicBezTo>
                  <a:cubicBezTo>
                    <a:pt x="19" y="80"/>
                    <a:pt x="21" y="78"/>
                    <a:pt x="22" y="77"/>
                  </a:cubicBezTo>
                  <a:cubicBezTo>
                    <a:pt x="23" y="77"/>
                    <a:pt x="25" y="75"/>
                    <a:pt x="25" y="74"/>
                  </a:cubicBezTo>
                  <a:cubicBezTo>
                    <a:pt x="25" y="74"/>
                    <a:pt x="26" y="74"/>
                    <a:pt x="28" y="74"/>
                  </a:cubicBezTo>
                  <a:cubicBezTo>
                    <a:pt x="30" y="74"/>
                    <a:pt x="30" y="74"/>
                    <a:pt x="31" y="75"/>
                  </a:cubicBezTo>
                  <a:cubicBezTo>
                    <a:pt x="33" y="76"/>
                    <a:pt x="33" y="74"/>
                    <a:pt x="33" y="74"/>
                  </a:cubicBezTo>
                  <a:cubicBezTo>
                    <a:pt x="33" y="73"/>
                    <a:pt x="34" y="72"/>
                    <a:pt x="36" y="73"/>
                  </a:cubicBezTo>
                  <a:cubicBezTo>
                    <a:pt x="37" y="73"/>
                    <a:pt x="40" y="71"/>
                    <a:pt x="40" y="71"/>
                  </a:cubicBezTo>
                  <a:cubicBezTo>
                    <a:pt x="40" y="72"/>
                    <a:pt x="41" y="74"/>
                    <a:pt x="42" y="74"/>
                  </a:cubicBezTo>
                  <a:cubicBezTo>
                    <a:pt x="43" y="73"/>
                    <a:pt x="43" y="71"/>
                    <a:pt x="44" y="74"/>
                  </a:cubicBezTo>
                  <a:cubicBezTo>
                    <a:pt x="44" y="76"/>
                    <a:pt x="45" y="80"/>
                    <a:pt x="46" y="80"/>
                  </a:cubicBezTo>
                  <a:cubicBezTo>
                    <a:pt x="47" y="81"/>
                    <a:pt x="46" y="83"/>
                    <a:pt x="48" y="83"/>
                  </a:cubicBezTo>
                  <a:cubicBezTo>
                    <a:pt x="49" y="83"/>
                    <a:pt x="50" y="79"/>
                    <a:pt x="49" y="78"/>
                  </a:cubicBezTo>
                  <a:cubicBezTo>
                    <a:pt x="49" y="77"/>
                    <a:pt x="48" y="73"/>
                    <a:pt x="47" y="72"/>
                  </a:cubicBezTo>
                  <a:cubicBezTo>
                    <a:pt x="47" y="71"/>
                    <a:pt x="48" y="68"/>
                    <a:pt x="50" y="67"/>
                  </a:cubicBezTo>
                  <a:cubicBezTo>
                    <a:pt x="51" y="66"/>
                    <a:pt x="54" y="62"/>
                    <a:pt x="55" y="61"/>
                  </a:cubicBezTo>
                  <a:cubicBezTo>
                    <a:pt x="56" y="60"/>
                    <a:pt x="60" y="59"/>
                    <a:pt x="59" y="58"/>
                  </a:cubicBezTo>
                  <a:cubicBezTo>
                    <a:pt x="58" y="56"/>
                    <a:pt x="57" y="55"/>
                    <a:pt x="57" y="53"/>
                  </a:cubicBezTo>
                  <a:cubicBezTo>
                    <a:pt x="57" y="52"/>
                    <a:pt x="58" y="53"/>
                    <a:pt x="58" y="53"/>
                  </a:cubicBezTo>
                  <a:cubicBezTo>
                    <a:pt x="59" y="54"/>
                    <a:pt x="61" y="52"/>
                    <a:pt x="60" y="51"/>
                  </a:cubicBezTo>
                  <a:cubicBezTo>
                    <a:pt x="60" y="50"/>
                    <a:pt x="60" y="49"/>
                    <a:pt x="61" y="49"/>
                  </a:cubicBezTo>
                  <a:cubicBezTo>
                    <a:pt x="62" y="49"/>
                    <a:pt x="63" y="48"/>
                    <a:pt x="62" y="47"/>
                  </a:cubicBezTo>
                  <a:cubicBezTo>
                    <a:pt x="62" y="46"/>
                    <a:pt x="64" y="45"/>
                    <a:pt x="65" y="46"/>
                  </a:cubicBezTo>
                  <a:cubicBezTo>
                    <a:pt x="66" y="46"/>
                    <a:pt x="69" y="46"/>
                    <a:pt x="70" y="45"/>
                  </a:cubicBezTo>
                  <a:cubicBezTo>
                    <a:pt x="70" y="45"/>
                    <a:pt x="68" y="43"/>
                    <a:pt x="68" y="42"/>
                  </a:cubicBezTo>
                  <a:cubicBezTo>
                    <a:pt x="68" y="40"/>
                    <a:pt x="70" y="39"/>
                    <a:pt x="72" y="38"/>
                  </a:cubicBezTo>
                  <a:cubicBezTo>
                    <a:pt x="73" y="38"/>
                    <a:pt x="74" y="38"/>
                    <a:pt x="74" y="38"/>
                  </a:cubicBezTo>
                  <a:cubicBezTo>
                    <a:pt x="75" y="37"/>
                    <a:pt x="76" y="35"/>
                    <a:pt x="76" y="37"/>
                  </a:cubicBezTo>
                  <a:cubicBezTo>
                    <a:pt x="76" y="38"/>
                    <a:pt x="76" y="40"/>
                    <a:pt x="77" y="40"/>
                  </a:cubicBezTo>
                  <a:cubicBezTo>
                    <a:pt x="79" y="40"/>
                    <a:pt x="80" y="38"/>
                    <a:pt x="81" y="38"/>
                  </a:cubicBezTo>
                  <a:cubicBezTo>
                    <a:pt x="81" y="38"/>
                    <a:pt x="85" y="37"/>
                    <a:pt x="85" y="37"/>
                  </a:cubicBezTo>
                  <a:cubicBezTo>
                    <a:pt x="86" y="37"/>
                    <a:pt x="90" y="36"/>
                    <a:pt x="90" y="35"/>
                  </a:cubicBezTo>
                  <a:cubicBezTo>
                    <a:pt x="89" y="34"/>
                    <a:pt x="89" y="32"/>
                    <a:pt x="88" y="32"/>
                  </a:cubicBezTo>
                  <a:cubicBezTo>
                    <a:pt x="88" y="31"/>
                    <a:pt x="87" y="32"/>
                    <a:pt x="86" y="33"/>
                  </a:cubicBezTo>
                  <a:cubicBezTo>
                    <a:pt x="86" y="34"/>
                    <a:pt x="85" y="34"/>
                    <a:pt x="84" y="33"/>
                  </a:cubicBezTo>
                  <a:cubicBezTo>
                    <a:pt x="84" y="32"/>
                    <a:pt x="85" y="30"/>
                    <a:pt x="83" y="31"/>
                  </a:cubicBezTo>
                  <a:cubicBezTo>
                    <a:pt x="82" y="32"/>
                    <a:pt x="82" y="32"/>
                    <a:pt x="81" y="32"/>
                  </a:cubicBezTo>
                  <a:cubicBezTo>
                    <a:pt x="81" y="32"/>
                    <a:pt x="80" y="30"/>
                    <a:pt x="80" y="30"/>
                  </a:cubicBezTo>
                  <a:cubicBezTo>
                    <a:pt x="80" y="30"/>
                    <a:pt x="82" y="29"/>
                    <a:pt x="81" y="28"/>
                  </a:cubicBezTo>
                  <a:cubicBezTo>
                    <a:pt x="80" y="26"/>
                    <a:pt x="78" y="27"/>
                    <a:pt x="77" y="28"/>
                  </a:cubicBezTo>
                  <a:cubicBezTo>
                    <a:pt x="75" y="29"/>
                    <a:pt x="75" y="29"/>
                    <a:pt x="73" y="29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70" y="30"/>
                    <a:pt x="71" y="28"/>
                    <a:pt x="72" y="26"/>
                  </a:cubicBezTo>
                  <a:cubicBezTo>
                    <a:pt x="73" y="25"/>
                    <a:pt x="77" y="25"/>
                    <a:pt x="78" y="24"/>
                  </a:cubicBezTo>
                  <a:cubicBezTo>
                    <a:pt x="79" y="23"/>
                    <a:pt x="81" y="25"/>
                    <a:pt x="81" y="25"/>
                  </a:cubicBezTo>
                  <a:cubicBezTo>
                    <a:pt x="81" y="25"/>
                    <a:pt x="83" y="23"/>
                    <a:pt x="83" y="24"/>
                  </a:cubicBezTo>
                  <a:cubicBezTo>
                    <a:pt x="83" y="25"/>
                    <a:pt x="82" y="27"/>
                    <a:pt x="83" y="27"/>
                  </a:cubicBezTo>
                  <a:cubicBezTo>
                    <a:pt x="84" y="27"/>
                    <a:pt x="87" y="26"/>
                    <a:pt x="86" y="25"/>
                  </a:cubicBezTo>
                  <a:cubicBezTo>
                    <a:pt x="85" y="25"/>
                    <a:pt x="87" y="24"/>
                    <a:pt x="88" y="23"/>
                  </a:cubicBezTo>
                  <a:cubicBezTo>
                    <a:pt x="89" y="22"/>
                    <a:pt x="91" y="23"/>
                    <a:pt x="92" y="23"/>
                  </a:cubicBezTo>
                  <a:cubicBezTo>
                    <a:pt x="92" y="23"/>
                    <a:pt x="93" y="21"/>
                    <a:pt x="94" y="21"/>
                  </a:cubicBezTo>
                  <a:cubicBezTo>
                    <a:pt x="95" y="21"/>
                    <a:pt x="96" y="22"/>
                    <a:pt x="94" y="24"/>
                  </a:cubicBezTo>
                  <a:cubicBezTo>
                    <a:pt x="92" y="25"/>
                    <a:pt x="92" y="28"/>
                    <a:pt x="91" y="28"/>
                  </a:cubicBezTo>
                  <a:cubicBezTo>
                    <a:pt x="90" y="29"/>
                    <a:pt x="91" y="30"/>
                    <a:pt x="92" y="30"/>
                  </a:cubicBezTo>
                  <a:cubicBezTo>
                    <a:pt x="93" y="30"/>
                    <a:pt x="95" y="30"/>
                    <a:pt x="96" y="30"/>
                  </a:cubicBezTo>
                  <a:cubicBezTo>
                    <a:pt x="97" y="29"/>
                    <a:pt x="98" y="30"/>
                    <a:pt x="98" y="30"/>
                  </a:cubicBezTo>
                  <a:cubicBezTo>
                    <a:pt x="98" y="31"/>
                    <a:pt x="99" y="30"/>
                    <a:pt x="99" y="30"/>
                  </a:cubicBezTo>
                  <a:cubicBezTo>
                    <a:pt x="99" y="30"/>
                    <a:pt x="102" y="29"/>
                    <a:pt x="102" y="30"/>
                  </a:cubicBezTo>
                  <a:cubicBezTo>
                    <a:pt x="103" y="31"/>
                    <a:pt x="103" y="29"/>
                    <a:pt x="103" y="29"/>
                  </a:cubicBezTo>
                  <a:cubicBezTo>
                    <a:pt x="102" y="28"/>
                    <a:pt x="102" y="27"/>
                    <a:pt x="101" y="26"/>
                  </a:cubicBezTo>
                  <a:cubicBezTo>
                    <a:pt x="101" y="24"/>
                    <a:pt x="100" y="24"/>
                    <a:pt x="99" y="25"/>
                  </a:cubicBezTo>
                  <a:cubicBezTo>
                    <a:pt x="98" y="25"/>
                    <a:pt x="97" y="24"/>
                    <a:pt x="96" y="24"/>
                  </a:cubicBezTo>
                  <a:cubicBezTo>
                    <a:pt x="96" y="23"/>
                    <a:pt x="95" y="24"/>
                    <a:pt x="96" y="23"/>
                  </a:cubicBezTo>
                  <a:cubicBezTo>
                    <a:pt x="96" y="22"/>
                    <a:pt x="97" y="21"/>
                    <a:pt x="97" y="20"/>
                  </a:cubicBezTo>
                  <a:cubicBezTo>
                    <a:pt x="98" y="19"/>
                    <a:pt x="100" y="17"/>
                    <a:pt x="98" y="17"/>
                  </a:cubicBezTo>
                  <a:cubicBezTo>
                    <a:pt x="96" y="16"/>
                    <a:pt x="95" y="16"/>
                    <a:pt x="95" y="15"/>
                  </a:cubicBezTo>
                  <a:cubicBezTo>
                    <a:pt x="95" y="14"/>
                    <a:pt x="92" y="12"/>
                    <a:pt x="92" y="12"/>
                  </a:cubicBezTo>
                  <a:cubicBezTo>
                    <a:pt x="91" y="12"/>
                    <a:pt x="88" y="13"/>
                    <a:pt x="88" y="12"/>
                  </a:cubicBezTo>
                  <a:cubicBezTo>
                    <a:pt x="88" y="11"/>
                    <a:pt x="87" y="8"/>
                    <a:pt x="86" y="8"/>
                  </a:cubicBezTo>
                  <a:cubicBezTo>
                    <a:pt x="86" y="7"/>
                    <a:pt x="83" y="3"/>
                    <a:pt x="82" y="3"/>
                  </a:cubicBezTo>
                  <a:cubicBezTo>
                    <a:pt x="82" y="3"/>
                    <a:pt x="81" y="3"/>
                    <a:pt x="80" y="5"/>
                  </a:cubicBezTo>
                  <a:cubicBezTo>
                    <a:pt x="78" y="7"/>
                    <a:pt x="77" y="7"/>
                    <a:pt x="76" y="7"/>
                  </a:cubicBezTo>
                  <a:cubicBezTo>
                    <a:pt x="75" y="7"/>
                    <a:pt x="73" y="7"/>
                    <a:pt x="73" y="6"/>
                  </a:cubicBezTo>
                  <a:cubicBezTo>
                    <a:pt x="72" y="5"/>
                    <a:pt x="75" y="4"/>
                    <a:pt x="74" y="3"/>
                  </a:cubicBezTo>
                  <a:cubicBezTo>
                    <a:pt x="74" y="2"/>
                    <a:pt x="72" y="2"/>
                    <a:pt x="70" y="2"/>
                  </a:cubicBezTo>
                  <a:cubicBezTo>
                    <a:pt x="69" y="2"/>
                    <a:pt x="68" y="0"/>
                    <a:pt x="65" y="0"/>
                  </a:cubicBezTo>
                  <a:cubicBezTo>
                    <a:pt x="63" y="0"/>
                    <a:pt x="60" y="1"/>
                    <a:pt x="60" y="1"/>
                  </a:cubicBezTo>
                  <a:cubicBezTo>
                    <a:pt x="59" y="1"/>
                    <a:pt x="59" y="2"/>
                    <a:pt x="58" y="4"/>
                  </a:cubicBezTo>
                  <a:cubicBezTo>
                    <a:pt x="58" y="6"/>
                    <a:pt x="59" y="6"/>
                    <a:pt x="58" y="7"/>
                  </a:cubicBezTo>
                  <a:cubicBezTo>
                    <a:pt x="56" y="7"/>
                    <a:pt x="56" y="7"/>
                    <a:pt x="57" y="8"/>
                  </a:cubicBezTo>
                  <a:cubicBezTo>
                    <a:pt x="58" y="9"/>
                    <a:pt x="60" y="11"/>
                    <a:pt x="60" y="11"/>
                  </a:cubicBezTo>
                  <a:cubicBezTo>
                    <a:pt x="60" y="11"/>
                    <a:pt x="59" y="13"/>
                    <a:pt x="58" y="14"/>
                  </a:cubicBezTo>
                  <a:cubicBezTo>
                    <a:pt x="57" y="15"/>
                    <a:pt x="56" y="16"/>
                    <a:pt x="56" y="15"/>
                  </a:cubicBezTo>
                  <a:cubicBezTo>
                    <a:pt x="55" y="14"/>
                    <a:pt x="53" y="14"/>
                    <a:pt x="54" y="15"/>
                  </a:cubicBezTo>
                  <a:cubicBezTo>
                    <a:pt x="54" y="16"/>
                    <a:pt x="55" y="16"/>
                    <a:pt x="55" y="17"/>
                  </a:cubicBezTo>
                  <a:cubicBezTo>
                    <a:pt x="55" y="19"/>
                    <a:pt x="56" y="21"/>
                    <a:pt x="55" y="22"/>
                  </a:cubicBezTo>
                  <a:cubicBezTo>
                    <a:pt x="54" y="23"/>
                    <a:pt x="53" y="22"/>
                    <a:pt x="52" y="23"/>
                  </a:cubicBezTo>
                  <a:cubicBezTo>
                    <a:pt x="51" y="23"/>
                    <a:pt x="51" y="21"/>
                    <a:pt x="51" y="21"/>
                  </a:cubicBezTo>
                  <a:cubicBezTo>
                    <a:pt x="52" y="21"/>
                    <a:pt x="51" y="18"/>
                    <a:pt x="51" y="18"/>
                  </a:cubicBezTo>
                  <a:cubicBezTo>
                    <a:pt x="51" y="18"/>
                    <a:pt x="49" y="21"/>
                    <a:pt x="50" y="19"/>
                  </a:cubicBezTo>
                  <a:cubicBezTo>
                    <a:pt x="50" y="18"/>
                    <a:pt x="49" y="18"/>
                    <a:pt x="49" y="17"/>
                  </a:cubicBezTo>
                  <a:cubicBezTo>
                    <a:pt x="49" y="15"/>
                    <a:pt x="48" y="14"/>
                    <a:pt x="47" y="14"/>
                  </a:cubicBezTo>
                  <a:cubicBezTo>
                    <a:pt x="46" y="15"/>
                    <a:pt x="44" y="15"/>
                    <a:pt x="42" y="15"/>
                  </a:cubicBezTo>
                  <a:cubicBezTo>
                    <a:pt x="39" y="14"/>
                    <a:pt x="39" y="14"/>
                    <a:pt x="37" y="13"/>
                  </a:cubicBezTo>
                  <a:cubicBezTo>
                    <a:pt x="35" y="12"/>
                    <a:pt x="34" y="13"/>
                    <a:pt x="33" y="13"/>
                  </a:cubicBezTo>
                  <a:cubicBezTo>
                    <a:pt x="32" y="14"/>
                    <a:pt x="32" y="12"/>
                    <a:pt x="32" y="12"/>
                  </a:cubicBezTo>
                  <a:cubicBezTo>
                    <a:pt x="17" y="30"/>
                    <a:pt x="6" y="53"/>
                    <a:pt x="0" y="77"/>
                  </a:cubicBezTo>
                  <a:cubicBezTo>
                    <a:pt x="1" y="78"/>
                    <a:pt x="2" y="80"/>
                    <a:pt x="2" y="80"/>
                  </a:cubicBezTo>
                  <a:cubicBezTo>
                    <a:pt x="3" y="82"/>
                    <a:pt x="5" y="87"/>
                    <a:pt x="6" y="87"/>
                  </a:cubicBezTo>
                  <a:cubicBezTo>
                    <a:pt x="6" y="87"/>
                    <a:pt x="8" y="90"/>
                    <a:pt x="8" y="90"/>
                  </a:cubicBezTo>
                  <a:cubicBezTo>
                    <a:pt x="8" y="90"/>
                    <a:pt x="9" y="92"/>
                    <a:pt x="8" y="93"/>
                  </a:cubicBezTo>
                  <a:cubicBezTo>
                    <a:pt x="8" y="94"/>
                    <a:pt x="9" y="96"/>
                    <a:pt x="10" y="97"/>
                  </a:cubicBezTo>
                  <a:cubicBezTo>
                    <a:pt x="10" y="98"/>
                    <a:pt x="14" y="98"/>
                    <a:pt x="14" y="101"/>
                  </a:cubicBezTo>
                  <a:cubicBezTo>
                    <a:pt x="14" y="101"/>
                    <a:pt x="15" y="105"/>
                    <a:pt x="16" y="105"/>
                  </a:cubicBezTo>
                  <a:cubicBezTo>
                    <a:pt x="18" y="105"/>
                    <a:pt x="20" y="104"/>
                    <a:pt x="20" y="105"/>
                  </a:cubicBezTo>
                  <a:cubicBezTo>
                    <a:pt x="20" y="105"/>
                    <a:pt x="22" y="108"/>
                    <a:pt x="22" y="106"/>
                  </a:cubicBezTo>
                  <a:cubicBezTo>
                    <a:pt x="23" y="105"/>
                    <a:pt x="23" y="104"/>
                    <a:pt x="24" y="104"/>
                  </a:cubicBezTo>
                  <a:cubicBezTo>
                    <a:pt x="26" y="104"/>
                    <a:pt x="26" y="106"/>
                    <a:pt x="27" y="107"/>
                  </a:cubicBezTo>
                  <a:cubicBezTo>
                    <a:pt x="28" y="108"/>
                    <a:pt x="30" y="110"/>
                    <a:pt x="31" y="110"/>
                  </a:cubicBezTo>
                  <a:cubicBezTo>
                    <a:pt x="31" y="110"/>
                    <a:pt x="33" y="112"/>
                    <a:pt x="33" y="111"/>
                  </a:cubicBezTo>
                  <a:cubicBezTo>
                    <a:pt x="34" y="111"/>
                    <a:pt x="35" y="112"/>
                    <a:pt x="36" y="112"/>
                  </a:cubicBezTo>
                  <a:cubicBezTo>
                    <a:pt x="36" y="112"/>
                    <a:pt x="38" y="114"/>
                    <a:pt x="38" y="116"/>
                  </a:cubicBezTo>
                  <a:cubicBezTo>
                    <a:pt x="37" y="119"/>
                    <a:pt x="40" y="119"/>
                    <a:pt x="40" y="120"/>
                  </a:cubicBezTo>
                  <a:cubicBezTo>
                    <a:pt x="41" y="120"/>
                    <a:pt x="43" y="122"/>
                    <a:pt x="43" y="123"/>
                  </a:cubicBezTo>
                  <a:cubicBezTo>
                    <a:pt x="44" y="124"/>
                    <a:pt x="46" y="124"/>
                    <a:pt x="46" y="125"/>
                  </a:cubicBezTo>
                  <a:cubicBezTo>
                    <a:pt x="47" y="125"/>
                    <a:pt x="47" y="126"/>
                    <a:pt x="48" y="125"/>
                  </a:cubicBezTo>
                  <a:cubicBezTo>
                    <a:pt x="50" y="125"/>
                    <a:pt x="49" y="123"/>
                    <a:pt x="49" y="123"/>
                  </a:cubicBezTo>
                  <a:cubicBezTo>
                    <a:pt x="49" y="123"/>
                    <a:pt x="51" y="122"/>
                    <a:pt x="52" y="123"/>
                  </a:cubicBezTo>
                  <a:cubicBezTo>
                    <a:pt x="52" y="124"/>
                    <a:pt x="53" y="127"/>
                    <a:pt x="53" y="127"/>
                  </a:cubicBezTo>
                  <a:cubicBezTo>
                    <a:pt x="54" y="127"/>
                    <a:pt x="55" y="130"/>
                    <a:pt x="54" y="133"/>
                  </a:cubicBezTo>
                  <a:cubicBezTo>
                    <a:pt x="54" y="135"/>
                    <a:pt x="54" y="137"/>
                    <a:pt x="53" y="137"/>
                  </a:cubicBezTo>
                  <a:cubicBezTo>
                    <a:pt x="53" y="137"/>
                    <a:pt x="51" y="139"/>
                    <a:pt x="50" y="139"/>
                  </a:cubicBezTo>
                  <a:cubicBezTo>
                    <a:pt x="49" y="140"/>
                    <a:pt x="48" y="143"/>
                    <a:pt x="48" y="144"/>
                  </a:cubicBezTo>
                  <a:cubicBezTo>
                    <a:pt x="48" y="145"/>
                    <a:pt x="49" y="148"/>
                    <a:pt x="49" y="150"/>
                  </a:cubicBezTo>
                  <a:cubicBezTo>
                    <a:pt x="49" y="151"/>
                    <a:pt x="48" y="152"/>
                    <a:pt x="48" y="154"/>
                  </a:cubicBezTo>
                  <a:cubicBezTo>
                    <a:pt x="49" y="157"/>
                    <a:pt x="52" y="157"/>
                    <a:pt x="52" y="159"/>
                  </a:cubicBezTo>
                  <a:cubicBezTo>
                    <a:pt x="52" y="161"/>
                    <a:pt x="55" y="166"/>
                    <a:pt x="55" y="167"/>
                  </a:cubicBezTo>
                  <a:cubicBezTo>
                    <a:pt x="56" y="169"/>
                    <a:pt x="58" y="172"/>
                    <a:pt x="58" y="174"/>
                  </a:cubicBezTo>
                  <a:cubicBezTo>
                    <a:pt x="58" y="177"/>
                    <a:pt x="63" y="179"/>
                    <a:pt x="64" y="179"/>
                  </a:cubicBezTo>
                  <a:cubicBezTo>
                    <a:pt x="64" y="179"/>
                    <a:pt x="66" y="181"/>
                    <a:pt x="67" y="181"/>
                  </a:cubicBezTo>
                  <a:cubicBezTo>
                    <a:pt x="68" y="182"/>
                    <a:pt x="69" y="183"/>
                    <a:pt x="70" y="185"/>
                  </a:cubicBezTo>
                  <a:cubicBezTo>
                    <a:pt x="71" y="186"/>
                    <a:pt x="71" y="188"/>
                    <a:pt x="71" y="189"/>
                  </a:cubicBezTo>
                  <a:cubicBezTo>
                    <a:pt x="71" y="189"/>
                    <a:pt x="71" y="195"/>
                    <a:pt x="71" y="198"/>
                  </a:cubicBezTo>
                  <a:cubicBezTo>
                    <a:pt x="71" y="201"/>
                    <a:pt x="73" y="204"/>
                    <a:pt x="72" y="205"/>
                  </a:cubicBezTo>
                  <a:cubicBezTo>
                    <a:pt x="71" y="205"/>
                    <a:pt x="69" y="206"/>
                    <a:pt x="70" y="207"/>
                  </a:cubicBezTo>
                  <a:cubicBezTo>
                    <a:pt x="71" y="208"/>
                    <a:pt x="70" y="208"/>
                    <a:pt x="70" y="209"/>
                  </a:cubicBezTo>
                  <a:cubicBezTo>
                    <a:pt x="70" y="209"/>
                    <a:pt x="71" y="212"/>
                    <a:pt x="71" y="213"/>
                  </a:cubicBezTo>
                  <a:cubicBezTo>
                    <a:pt x="70" y="214"/>
                    <a:pt x="70" y="216"/>
                    <a:pt x="70" y="217"/>
                  </a:cubicBezTo>
                  <a:cubicBezTo>
                    <a:pt x="69" y="217"/>
                    <a:pt x="68" y="218"/>
                    <a:pt x="69" y="220"/>
                  </a:cubicBezTo>
                  <a:cubicBezTo>
                    <a:pt x="69" y="221"/>
                    <a:pt x="68" y="221"/>
                    <a:pt x="68" y="222"/>
                  </a:cubicBezTo>
                  <a:cubicBezTo>
                    <a:pt x="68" y="223"/>
                    <a:pt x="70" y="223"/>
                    <a:pt x="70" y="224"/>
                  </a:cubicBezTo>
                  <a:cubicBezTo>
                    <a:pt x="69" y="226"/>
                    <a:pt x="69" y="226"/>
                    <a:pt x="69" y="227"/>
                  </a:cubicBezTo>
                  <a:cubicBezTo>
                    <a:pt x="69" y="229"/>
                    <a:pt x="70" y="230"/>
                    <a:pt x="70" y="231"/>
                  </a:cubicBezTo>
                  <a:cubicBezTo>
                    <a:pt x="70" y="231"/>
                    <a:pt x="70" y="232"/>
                    <a:pt x="69" y="233"/>
                  </a:cubicBezTo>
                  <a:cubicBezTo>
                    <a:pt x="68" y="234"/>
                    <a:pt x="68" y="235"/>
                    <a:pt x="68" y="236"/>
                  </a:cubicBezTo>
                  <a:cubicBezTo>
                    <a:pt x="68" y="236"/>
                    <a:pt x="69" y="237"/>
                    <a:pt x="69" y="238"/>
                  </a:cubicBezTo>
                  <a:cubicBezTo>
                    <a:pt x="69" y="238"/>
                    <a:pt x="68" y="239"/>
                    <a:pt x="69" y="240"/>
                  </a:cubicBezTo>
                  <a:cubicBezTo>
                    <a:pt x="69" y="241"/>
                    <a:pt x="70" y="241"/>
                    <a:pt x="71" y="241"/>
                  </a:cubicBezTo>
                  <a:cubicBezTo>
                    <a:pt x="71" y="242"/>
                    <a:pt x="69" y="242"/>
                    <a:pt x="70" y="243"/>
                  </a:cubicBezTo>
                  <a:cubicBezTo>
                    <a:pt x="71" y="244"/>
                    <a:pt x="72" y="243"/>
                    <a:pt x="72" y="245"/>
                  </a:cubicBezTo>
                  <a:cubicBezTo>
                    <a:pt x="72" y="245"/>
                    <a:pt x="73" y="246"/>
                    <a:pt x="73" y="246"/>
                  </a:cubicBezTo>
                  <a:cubicBezTo>
                    <a:pt x="73" y="246"/>
                    <a:pt x="74" y="246"/>
                    <a:pt x="74" y="246"/>
                  </a:cubicBezTo>
                  <a:cubicBezTo>
                    <a:pt x="74" y="247"/>
                    <a:pt x="75" y="247"/>
                    <a:pt x="75" y="247"/>
                  </a:cubicBezTo>
                  <a:cubicBezTo>
                    <a:pt x="75" y="247"/>
                    <a:pt x="77" y="248"/>
                    <a:pt x="77" y="248"/>
                  </a:cubicBezTo>
                  <a:close/>
                  <a:moveTo>
                    <a:pt x="55" y="38"/>
                  </a:moveTo>
                  <a:cubicBezTo>
                    <a:pt x="55" y="38"/>
                    <a:pt x="58" y="37"/>
                    <a:pt x="59" y="38"/>
                  </a:cubicBezTo>
                  <a:cubicBezTo>
                    <a:pt x="60" y="39"/>
                    <a:pt x="58" y="39"/>
                    <a:pt x="57" y="40"/>
                  </a:cubicBezTo>
                  <a:cubicBezTo>
                    <a:pt x="55" y="41"/>
                    <a:pt x="55" y="41"/>
                    <a:pt x="54" y="42"/>
                  </a:cubicBezTo>
                  <a:cubicBezTo>
                    <a:pt x="53" y="43"/>
                    <a:pt x="51" y="43"/>
                    <a:pt x="50" y="44"/>
                  </a:cubicBezTo>
                  <a:cubicBezTo>
                    <a:pt x="49" y="45"/>
                    <a:pt x="48" y="46"/>
                    <a:pt x="47" y="45"/>
                  </a:cubicBezTo>
                  <a:cubicBezTo>
                    <a:pt x="47" y="44"/>
                    <a:pt x="48" y="45"/>
                    <a:pt x="48" y="44"/>
                  </a:cubicBezTo>
                  <a:cubicBezTo>
                    <a:pt x="48" y="44"/>
                    <a:pt x="51" y="42"/>
                    <a:pt x="51" y="42"/>
                  </a:cubicBezTo>
                  <a:cubicBezTo>
                    <a:pt x="51" y="42"/>
                    <a:pt x="54" y="37"/>
                    <a:pt x="55" y="38"/>
                  </a:cubicBezTo>
                  <a:close/>
                  <a:moveTo>
                    <a:pt x="50" y="34"/>
                  </a:moveTo>
                  <a:cubicBezTo>
                    <a:pt x="51" y="34"/>
                    <a:pt x="53" y="37"/>
                    <a:pt x="52" y="37"/>
                  </a:cubicBezTo>
                  <a:cubicBezTo>
                    <a:pt x="51" y="38"/>
                    <a:pt x="50" y="37"/>
                    <a:pt x="50" y="35"/>
                  </a:cubicBezTo>
                  <a:cubicBezTo>
                    <a:pt x="50" y="34"/>
                    <a:pt x="49" y="38"/>
                    <a:pt x="49" y="39"/>
                  </a:cubicBezTo>
                  <a:cubicBezTo>
                    <a:pt x="50" y="40"/>
                    <a:pt x="48" y="42"/>
                    <a:pt x="48" y="42"/>
                  </a:cubicBezTo>
                  <a:cubicBezTo>
                    <a:pt x="47" y="42"/>
                    <a:pt x="47" y="40"/>
                    <a:pt x="47" y="38"/>
                  </a:cubicBezTo>
                  <a:cubicBezTo>
                    <a:pt x="47" y="37"/>
                    <a:pt x="46" y="35"/>
                    <a:pt x="45" y="35"/>
                  </a:cubicBezTo>
                  <a:cubicBezTo>
                    <a:pt x="43" y="36"/>
                    <a:pt x="42" y="38"/>
                    <a:pt x="41" y="38"/>
                  </a:cubicBezTo>
                  <a:cubicBezTo>
                    <a:pt x="41" y="39"/>
                    <a:pt x="41" y="42"/>
                    <a:pt x="41" y="43"/>
                  </a:cubicBezTo>
                  <a:cubicBezTo>
                    <a:pt x="41" y="43"/>
                    <a:pt x="41" y="46"/>
                    <a:pt x="39" y="46"/>
                  </a:cubicBezTo>
                  <a:cubicBezTo>
                    <a:pt x="38" y="46"/>
                    <a:pt x="38" y="43"/>
                    <a:pt x="39" y="42"/>
                  </a:cubicBezTo>
                  <a:cubicBezTo>
                    <a:pt x="39" y="40"/>
                    <a:pt x="38" y="38"/>
                    <a:pt x="39" y="36"/>
                  </a:cubicBezTo>
                  <a:cubicBezTo>
                    <a:pt x="40" y="35"/>
                    <a:pt x="42" y="34"/>
                    <a:pt x="43" y="34"/>
                  </a:cubicBezTo>
                  <a:cubicBezTo>
                    <a:pt x="44" y="33"/>
                    <a:pt x="46" y="34"/>
                    <a:pt x="47" y="34"/>
                  </a:cubicBezTo>
                  <a:cubicBezTo>
                    <a:pt x="47" y="34"/>
                    <a:pt x="49" y="34"/>
                    <a:pt x="50" y="34"/>
                  </a:cubicBezTo>
                  <a:close/>
                  <a:moveTo>
                    <a:pt x="36" y="30"/>
                  </a:moveTo>
                  <a:cubicBezTo>
                    <a:pt x="38" y="29"/>
                    <a:pt x="40" y="26"/>
                    <a:pt x="41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30"/>
                    <a:pt x="44" y="32"/>
                    <a:pt x="43" y="32"/>
                  </a:cubicBezTo>
                  <a:cubicBezTo>
                    <a:pt x="43" y="32"/>
                    <a:pt x="41" y="32"/>
                    <a:pt x="40" y="32"/>
                  </a:cubicBezTo>
                  <a:cubicBezTo>
                    <a:pt x="39" y="32"/>
                    <a:pt x="39" y="31"/>
                    <a:pt x="38" y="31"/>
                  </a:cubicBezTo>
                  <a:cubicBezTo>
                    <a:pt x="38" y="31"/>
                    <a:pt x="36" y="32"/>
                    <a:pt x="36" y="33"/>
                  </a:cubicBezTo>
                  <a:cubicBezTo>
                    <a:pt x="35" y="33"/>
                    <a:pt x="33" y="33"/>
                    <a:pt x="33" y="32"/>
                  </a:cubicBezTo>
                  <a:cubicBezTo>
                    <a:pt x="33" y="31"/>
                    <a:pt x="34" y="31"/>
                    <a:pt x="36" y="3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2"/>
            <p:cNvSpPr>
              <a:spLocks/>
            </p:cNvSpPr>
            <p:nvPr/>
          </p:nvSpPr>
          <p:spPr bwMode="auto">
            <a:xfrm>
              <a:off x="5247990" y="3344024"/>
              <a:ext cx="101420" cy="38169"/>
            </a:xfrm>
            <a:custGeom>
              <a:avLst/>
              <a:gdLst>
                <a:gd name="T0" fmla="*/ 2 w 13"/>
                <a:gd name="T1" fmla="*/ 4 h 5"/>
                <a:gd name="T2" fmla="*/ 2 w 13"/>
                <a:gd name="T3" fmla="*/ 5 h 5"/>
                <a:gd name="T4" fmla="*/ 5 w 13"/>
                <a:gd name="T5" fmla="*/ 4 h 5"/>
                <a:gd name="T6" fmla="*/ 8 w 13"/>
                <a:gd name="T7" fmla="*/ 3 h 5"/>
                <a:gd name="T8" fmla="*/ 10 w 13"/>
                <a:gd name="T9" fmla="*/ 5 h 5"/>
                <a:gd name="T10" fmla="*/ 11 w 13"/>
                <a:gd name="T11" fmla="*/ 3 h 5"/>
                <a:gd name="T12" fmla="*/ 7 w 13"/>
                <a:gd name="T13" fmla="*/ 1 h 5"/>
                <a:gd name="T14" fmla="*/ 5 w 13"/>
                <a:gd name="T15" fmla="*/ 0 h 5"/>
                <a:gd name="T16" fmla="*/ 4 w 13"/>
                <a:gd name="T17" fmla="*/ 1 h 5"/>
                <a:gd name="T18" fmla="*/ 2 w 13"/>
                <a:gd name="T19" fmla="*/ 3 h 5"/>
                <a:gd name="T20" fmla="*/ 2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2" y="4"/>
                  </a:moveTo>
                  <a:cubicBezTo>
                    <a:pt x="0" y="5"/>
                    <a:pt x="1" y="5"/>
                    <a:pt x="2" y="5"/>
                  </a:cubicBezTo>
                  <a:cubicBezTo>
                    <a:pt x="3" y="5"/>
                    <a:pt x="5" y="4"/>
                    <a:pt x="5" y="4"/>
                  </a:cubicBezTo>
                  <a:cubicBezTo>
                    <a:pt x="5" y="4"/>
                    <a:pt x="8" y="2"/>
                    <a:pt x="8" y="3"/>
                  </a:cubicBezTo>
                  <a:cubicBezTo>
                    <a:pt x="9" y="4"/>
                    <a:pt x="8" y="5"/>
                    <a:pt x="10" y="5"/>
                  </a:cubicBezTo>
                  <a:cubicBezTo>
                    <a:pt x="11" y="5"/>
                    <a:pt x="13" y="4"/>
                    <a:pt x="11" y="3"/>
                  </a:cubicBezTo>
                  <a:cubicBezTo>
                    <a:pt x="9" y="2"/>
                    <a:pt x="8" y="2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13"/>
            <p:cNvSpPr>
              <a:spLocks/>
            </p:cNvSpPr>
            <p:nvPr/>
          </p:nvSpPr>
          <p:spPr bwMode="auto">
            <a:xfrm>
              <a:off x="5287250" y="3382193"/>
              <a:ext cx="22901" cy="1635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4"/>
            <p:cNvSpPr>
              <a:spLocks/>
            </p:cNvSpPr>
            <p:nvPr/>
          </p:nvSpPr>
          <p:spPr bwMode="auto">
            <a:xfrm>
              <a:off x="5317785" y="3389827"/>
              <a:ext cx="31626" cy="23992"/>
            </a:xfrm>
            <a:custGeom>
              <a:avLst/>
              <a:gdLst>
                <a:gd name="T0" fmla="*/ 2 w 4"/>
                <a:gd name="T1" fmla="*/ 1 h 3"/>
                <a:gd name="T2" fmla="*/ 3 w 4"/>
                <a:gd name="T3" fmla="*/ 2 h 3"/>
                <a:gd name="T4" fmla="*/ 2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0" y="1"/>
                    <a:pt x="2" y="3"/>
                    <a:pt x="3" y="2"/>
                  </a:cubicBezTo>
                  <a:cubicBezTo>
                    <a:pt x="4" y="1"/>
                    <a:pt x="4" y="0"/>
                    <a:pt x="2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15"/>
            <p:cNvSpPr>
              <a:spLocks/>
            </p:cNvSpPr>
            <p:nvPr/>
          </p:nvSpPr>
          <p:spPr bwMode="auto">
            <a:xfrm>
              <a:off x="6147687" y="3304765"/>
              <a:ext cx="147223" cy="54527"/>
            </a:xfrm>
            <a:custGeom>
              <a:avLst/>
              <a:gdLst>
                <a:gd name="T0" fmla="*/ 7 w 19"/>
                <a:gd name="T1" fmla="*/ 5 h 7"/>
                <a:gd name="T2" fmla="*/ 10 w 19"/>
                <a:gd name="T3" fmla="*/ 7 h 7"/>
                <a:gd name="T4" fmla="*/ 14 w 19"/>
                <a:gd name="T5" fmla="*/ 5 h 7"/>
                <a:gd name="T6" fmla="*/ 17 w 19"/>
                <a:gd name="T7" fmla="*/ 4 h 7"/>
                <a:gd name="T8" fmla="*/ 18 w 19"/>
                <a:gd name="T9" fmla="*/ 2 h 7"/>
                <a:gd name="T10" fmla="*/ 14 w 19"/>
                <a:gd name="T11" fmla="*/ 0 h 7"/>
                <a:gd name="T12" fmla="*/ 10 w 19"/>
                <a:gd name="T13" fmla="*/ 1 h 7"/>
                <a:gd name="T14" fmla="*/ 6 w 19"/>
                <a:gd name="T15" fmla="*/ 1 h 7"/>
                <a:gd name="T16" fmla="*/ 1 w 19"/>
                <a:gd name="T17" fmla="*/ 0 h 7"/>
                <a:gd name="T18" fmla="*/ 1 w 19"/>
                <a:gd name="T19" fmla="*/ 2 h 7"/>
                <a:gd name="T20" fmla="*/ 3 w 19"/>
                <a:gd name="T21" fmla="*/ 5 h 7"/>
                <a:gd name="T22" fmla="*/ 7 w 19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7">
                  <a:moveTo>
                    <a:pt x="7" y="5"/>
                  </a:moveTo>
                  <a:cubicBezTo>
                    <a:pt x="7" y="6"/>
                    <a:pt x="8" y="7"/>
                    <a:pt x="10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4" y="4"/>
                    <a:pt x="17" y="4"/>
                    <a:pt x="17" y="4"/>
                  </a:cubicBezTo>
                  <a:cubicBezTo>
                    <a:pt x="17" y="4"/>
                    <a:pt x="19" y="3"/>
                    <a:pt x="18" y="2"/>
                  </a:cubicBezTo>
                  <a:cubicBezTo>
                    <a:pt x="17" y="1"/>
                    <a:pt x="15" y="1"/>
                    <a:pt x="14" y="0"/>
                  </a:cubicBezTo>
                  <a:cubicBezTo>
                    <a:pt x="13" y="0"/>
                    <a:pt x="13" y="1"/>
                    <a:pt x="10" y="1"/>
                  </a:cubicBezTo>
                  <a:cubicBezTo>
                    <a:pt x="8" y="1"/>
                    <a:pt x="7" y="2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6" y="5"/>
                    <a:pt x="7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16"/>
            <p:cNvSpPr>
              <a:spLocks/>
            </p:cNvSpPr>
            <p:nvPr/>
          </p:nvSpPr>
          <p:spPr bwMode="auto">
            <a:xfrm>
              <a:off x="5511901" y="3034311"/>
              <a:ext cx="728482" cy="371875"/>
            </a:xfrm>
            <a:custGeom>
              <a:avLst/>
              <a:gdLst>
                <a:gd name="T0" fmla="*/ 3 w 94"/>
                <a:gd name="T1" fmla="*/ 20 h 48"/>
                <a:gd name="T2" fmla="*/ 5 w 94"/>
                <a:gd name="T3" fmla="*/ 20 h 48"/>
                <a:gd name="T4" fmla="*/ 16 w 94"/>
                <a:gd name="T5" fmla="*/ 20 h 48"/>
                <a:gd name="T6" fmla="*/ 22 w 94"/>
                <a:gd name="T7" fmla="*/ 28 h 48"/>
                <a:gd name="T8" fmla="*/ 27 w 94"/>
                <a:gd name="T9" fmla="*/ 27 h 48"/>
                <a:gd name="T10" fmla="*/ 28 w 94"/>
                <a:gd name="T11" fmla="*/ 31 h 48"/>
                <a:gd name="T12" fmla="*/ 27 w 94"/>
                <a:gd name="T13" fmla="*/ 34 h 48"/>
                <a:gd name="T14" fmla="*/ 25 w 94"/>
                <a:gd name="T15" fmla="*/ 34 h 48"/>
                <a:gd name="T16" fmla="*/ 25 w 94"/>
                <a:gd name="T17" fmla="*/ 38 h 48"/>
                <a:gd name="T18" fmla="*/ 27 w 94"/>
                <a:gd name="T19" fmla="*/ 40 h 48"/>
                <a:gd name="T20" fmla="*/ 34 w 94"/>
                <a:gd name="T21" fmla="*/ 46 h 48"/>
                <a:gd name="T22" fmla="*/ 39 w 94"/>
                <a:gd name="T23" fmla="*/ 48 h 48"/>
                <a:gd name="T24" fmla="*/ 43 w 94"/>
                <a:gd name="T25" fmla="*/ 43 h 48"/>
                <a:gd name="T26" fmla="*/ 46 w 94"/>
                <a:gd name="T27" fmla="*/ 40 h 48"/>
                <a:gd name="T28" fmla="*/ 52 w 94"/>
                <a:gd name="T29" fmla="*/ 36 h 48"/>
                <a:gd name="T30" fmla="*/ 61 w 94"/>
                <a:gd name="T31" fmla="*/ 32 h 48"/>
                <a:gd name="T32" fmla="*/ 73 w 94"/>
                <a:gd name="T33" fmla="*/ 30 h 48"/>
                <a:gd name="T34" fmla="*/ 72 w 94"/>
                <a:gd name="T35" fmla="*/ 28 h 48"/>
                <a:gd name="T36" fmla="*/ 75 w 94"/>
                <a:gd name="T37" fmla="*/ 27 h 48"/>
                <a:gd name="T38" fmla="*/ 79 w 94"/>
                <a:gd name="T39" fmla="*/ 27 h 48"/>
                <a:gd name="T40" fmla="*/ 78 w 94"/>
                <a:gd name="T41" fmla="*/ 22 h 48"/>
                <a:gd name="T42" fmla="*/ 85 w 94"/>
                <a:gd name="T43" fmla="*/ 18 h 48"/>
                <a:gd name="T44" fmla="*/ 83 w 94"/>
                <a:gd name="T45" fmla="*/ 16 h 48"/>
                <a:gd name="T46" fmla="*/ 91 w 94"/>
                <a:gd name="T47" fmla="*/ 9 h 48"/>
                <a:gd name="T48" fmla="*/ 87 w 94"/>
                <a:gd name="T49" fmla="*/ 7 h 48"/>
                <a:gd name="T50" fmla="*/ 78 w 94"/>
                <a:gd name="T51" fmla="*/ 5 h 48"/>
                <a:gd name="T52" fmla="*/ 73 w 94"/>
                <a:gd name="T53" fmla="*/ 2 h 48"/>
                <a:gd name="T54" fmla="*/ 65 w 94"/>
                <a:gd name="T55" fmla="*/ 3 h 48"/>
                <a:gd name="T56" fmla="*/ 53 w 94"/>
                <a:gd name="T57" fmla="*/ 3 h 48"/>
                <a:gd name="T58" fmla="*/ 66 w 94"/>
                <a:gd name="T59" fmla="*/ 2 h 48"/>
                <a:gd name="T60" fmla="*/ 58 w 94"/>
                <a:gd name="T61" fmla="*/ 0 h 48"/>
                <a:gd name="T62" fmla="*/ 36 w 94"/>
                <a:gd name="T63" fmla="*/ 5 h 48"/>
                <a:gd name="T64" fmla="*/ 32 w 94"/>
                <a:gd name="T65" fmla="*/ 6 h 48"/>
                <a:gd name="T66" fmla="*/ 27 w 94"/>
                <a:gd name="T67" fmla="*/ 7 h 48"/>
                <a:gd name="T68" fmla="*/ 1 w 94"/>
                <a:gd name="T6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48">
                  <a:moveTo>
                    <a:pt x="1" y="21"/>
                  </a:moveTo>
                  <a:cubicBezTo>
                    <a:pt x="1" y="21"/>
                    <a:pt x="3" y="21"/>
                    <a:pt x="3" y="20"/>
                  </a:cubicBezTo>
                  <a:cubicBezTo>
                    <a:pt x="4" y="20"/>
                    <a:pt x="5" y="18"/>
                    <a:pt x="5" y="18"/>
                  </a:cubicBezTo>
                  <a:cubicBezTo>
                    <a:pt x="5" y="18"/>
                    <a:pt x="4" y="19"/>
                    <a:pt x="5" y="20"/>
                  </a:cubicBezTo>
                  <a:cubicBezTo>
                    <a:pt x="6" y="20"/>
                    <a:pt x="9" y="19"/>
                    <a:pt x="10" y="19"/>
                  </a:cubicBezTo>
                  <a:cubicBezTo>
                    <a:pt x="11" y="19"/>
                    <a:pt x="15" y="20"/>
                    <a:pt x="16" y="20"/>
                  </a:cubicBezTo>
                  <a:cubicBezTo>
                    <a:pt x="17" y="21"/>
                    <a:pt x="20" y="21"/>
                    <a:pt x="21" y="22"/>
                  </a:cubicBezTo>
                  <a:cubicBezTo>
                    <a:pt x="22" y="23"/>
                    <a:pt x="21" y="28"/>
                    <a:pt x="22" y="28"/>
                  </a:cubicBezTo>
                  <a:cubicBezTo>
                    <a:pt x="22" y="29"/>
                    <a:pt x="24" y="27"/>
                    <a:pt x="24" y="26"/>
                  </a:cubicBezTo>
                  <a:cubicBezTo>
                    <a:pt x="25" y="26"/>
                    <a:pt x="27" y="26"/>
                    <a:pt x="27" y="27"/>
                  </a:cubicBezTo>
                  <a:cubicBezTo>
                    <a:pt x="28" y="27"/>
                    <a:pt x="29" y="29"/>
                    <a:pt x="29" y="30"/>
                  </a:cubicBezTo>
                  <a:cubicBezTo>
                    <a:pt x="29" y="30"/>
                    <a:pt x="29" y="31"/>
                    <a:pt x="28" y="31"/>
                  </a:cubicBezTo>
                  <a:cubicBezTo>
                    <a:pt x="28" y="31"/>
                    <a:pt x="26" y="34"/>
                    <a:pt x="27" y="33"/>
                  </a:cubicBezTo>
                  <a:cubicBezTo>
                    <a:pt x="27" y="33"/>
                    <a:pt x="27" y="34"/>
                    <a:pt x="27" y="34"/>
                  </a:cubicBezTo>
                  <a:cubicBezTo>
                    <a:pt x="26" y="35"/>
                    <a:pt x="25" y="35"/>
                    <a:pt x="25" y="35"/>
                  </a:cubicBezTo>
                  <a:cubicBezTo>
                    <a:pt x="25" y="35"/>
                    <a:pt x="25" y="34"/>
                    <a:pt x="25" y="34"/>
                  </a:cubicBezTo>
                  <a:cubicBezTo>
                    <a:pt x="24" y="34"/>
                    <a:pt x="24" y="34"/>
                    <a:pt x="24" y="35"/>
                  </a:cubicBezTo>
                  <a:cubicBezTo>
                    <a:pt x="24" y="36"/>
                    <a:pt x="25" y="38"/>
                    <a:pt x="25" y="38"/>
                  </a:cubicBezTo>
                  <a:cubicBezTo>
                    <a:pt x="26" y="39"/>
                    <a:pt x="28" y="39"/>
                    <a:pt x="28" y="39"/>
                  </a:cubicBezTo>
                  <a:cubicBezTo>
                    <a:pt x="29" y="39"/>
                    <a:pt x="27" y="40"/>
                    <a:pt x="27" y="40"/>
                  </a:cubicBezTo>
                  <a:cubicBezTo>
                    <a:pt x="28" y="41"/>
                    <a:pt x="28" y="43"/>
                    <a:pt x="29" y="43"/>
                  </a:cubicBezTo>
                  <a:cubicBezTo>
                    <a:pt x="30" y="44"/>
                    <a:pt x="33" y="46"/>
                    <a:pt x="34" y="46"/>
                  </a:cubicBezTo>
                  <a:cubicBezTo>
                    <a:pt x="34" y="47"/>
                    <a:pt x="37" y="46"/>
                    <a:pt x="37" y="46"/>
                  </a:cubicBezTo>
                  <a:cubicBezTo>
                    <a:pt x="38" y="45"/>
                    <a:pt x="37" y="48"/>
                    <a:pt x="39" y="48"/>
                  </a:cubicBezTo>
                  <a:cubicBezTo>
                    <a:pt x="40" y="48"/>
                    <a:pt x="41" y="48"/>
                    <a:pt x="42" y="47"/>
                  </a:cubicBezTo>
                  <a:cubicBezTo>
                    <a:pt x="43" y="46"/>
                    <a:pt x="43" y="44"/>
                    <a:pt x="43" y="43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6" y="42"/>
                    <a:pt x="47" y="42"/>
                    <a:pt x="46" y="40"/>
                  </a:cubicBezTo>
                  <a:cubicBezTo>
                    <a:pt x="46" y="39"/>
                    <a:pt x="45" y="38"/>
                    <a:pt x="47" y="38"/>
                  </a:cubicBezTo>
                  <a:cubicBezTo>
                    <a:pt x="50" y="37"/>
                    <a:pt x="51" y="36"/>
                    <a:pt x="52" y="36"/>
                  </a:cubicBezTo>
                  <a:cubicBezTo>
                    <a:pt x="53" y="36"/>
                    <a:pt x="57" y="36"/>
                    <a:pt x="57" y="36"/>
                  </a:cubicBezTo>
                  <a:cubicBezTo>
                    <a:pt x="58" y="35"/>
                    <a:pt x="59" y="32"/>
                    <a:pt x="61" y="32"/>
                  </a:cubicBezTo>
                  <a:cubicBezTo>
                    <a:pt x="62" y="32"/>
                    <a:pt x="65" y="33"/>
                    <a:pt x="67" y="32"/>
                  </a:cubicBezTo>
                  <a:cubicBezTo>
                    <a:pt x="70" y="32"/>
                    <a:pt x="72" y="30"/>
                    <a:pt x="73" y="30"/>
                  </a:cubicBezTo>
                  <a:cubicBezTo>
                    <a:pt x="74" y="30"/>
                    <a:pt x="76" y="30"/>
                    <a:pt x="76" y="30"/>
                  </a:cubicBezTo>
                  <a:cubicBezTo>
                    <a:pt x="75" y="29"/>
                    <a:pt x="74" y="28"/>
                    <a:pt x="72" y="28"/>
                  </a:cubicBezTo>
                  <a:cubicBezTo>
                    <a:pt x="71" y="28"/>
                    <a:pt x="71" y="25"/>
                    <a:pt x="71" y="25"/>
                  </a:cubicBezTo>
                  <a:cubicBezTo>
                    <a:pt x="72" y="25"/>
                    <a:pt x="75" y="26"/>
                    <a:pt x="75" y="27"/>
                  </a:cubicBezTo>
                  <a:cubicBezTo>
                    <a:pt x="75" y="28"/>
                    <a:pt x="76" y="29"/>
                    <a:pt x="78" y="29"/>
                  </a:cubicBezTo>
                  <a:cubicBezTo>
                    <a:pt x="80" y="29"/>
                    <a:pt x="79" y="27"/>
                    <a:pt x="79" y="27"/>
                  </a:cubicBezTo>
                  <a:cubicBezTo>
                    <a:pt x="78" y="26"/>
                    <a:pt x="78" y="25"/>
                    <a:pt x="78" y="25"/>
                  </a:cubicBezTo>
                  <a:cubicBezTo>
                    <a:pt x="77" y="24"/>
                    <a:pt x="76" y="22"/>
                    <a:pt x="78" y="22"/>
                  </a:cubicBezTo>
                  <a:cubicBezTo>
                    <a:pt x="80" y="22"/>
                    <a:pt x="84" y="24"/>
                    <a:pt x="84" y="22"/>
                  </a:cubicBezTo>
                  <a:cubicBezTo>
                    <a:pt x="84" y="21"/>
                    <a:pt x="84" y="19"/>
                    <a:pt x="85" y="18"/>
                  </a:cubicBezTo>
                  <a:cubicBezTo>
                    <a:pt x="85" y="18"/>
                    <a:pt x="86" y="17"/>
                    <a:pt x="86" y="17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3" y="15"/>
                    <a:pt x="84" y="14"/>
                    <a:pt x="85" y="13"/>
                  </a:cubicBezTo>
                  <a:cubicBezTo>
                    <a:pt x="85" y="13"/>
                    <a:pt x="89" y="10"/>
                    <a:pt x="91" y="9"/>
                  </a:cubicBezTo>
                  <a:cubicBezTo>
                    <a:pt x="93" y="9"/>
                    <a:pt x="94" y="7"/>
                    <a:pt x="93" y="7"/>
                  </a:cubicBezTo>
                  <a:cubicBezTo>
                    <a:pt x="91" y="6"/>
                    <a:pt x="88" y="6"/>
                    <a:pt x="87" y="7"/>
                  </a:cubicBezTo>
                  <a:cubicBezTo>
                    <a:pt x="85" y="8"/>
                    <a:pt x="84" y="9"/>
                    <a:pt x="82" y="9"/>
                  </a:cubicBezTo>
                  <a:cubicBezTo>
                    <a:pt x="79" y="8"/>
                    <a:pt x="79" y="6"/>
                    <a:pt x="78" y="5"/>
                  </a:cubicBezTo>
                  <a:cubicBezTo>
                    <a:pt x="76" y="4"/>
                    <a:pt x="77" y="1"/>
                    <a:pt x="75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1" y="2"/>
                    <a:pt x="69" y="2"/>
                  </a:cubicBezTo>
                  <a:cubicBezTo>
                    <a:pt x="68" y="2"/>
                    <a:pt x="66" y="3"/>
                    <a:pt x="65" y="3"/>
                  </a:cubicBezTo>
                  <a:cubicBezTo>
                    <a:pt x="63" y="2"/>
                    <a:pt x="62" y="3"/>
                    <a:pt x="61" y="3"/>
                  </a:cubicBezTo>
                  <a:cubicBezTo>
                    <a:pt x="57" y="4"/>
                    <a:pt x="53" y="3"/>
                    <a:pt x="53" y="3"/>
                  </a:cubicBezTo>
                  <a:cubicBezTo>
                    <a:pt x="52" y="3"/>
                    <a:pt x="56" y="3"/>
                    <a:pt x="58" y="3"/>
                  </a:cubicBezTo>
                  <a:cubicBezTo>
                    <a:pt x="61" y="3"/>
                    <a:pt x="64" y="2"/>
                    <a:pt x="66" y="2"/>
                  </a:cubicBezTo>
                  <a:cubicBezTo>
                    <a:pt x="68" y="2"/>
                    <a:pt x="66" y="1"/>
                    <a:pt x="66" y="1"/>
                  </a:cubicBezTo>
                  <a:cubicBezTo>
                    <a:pt x="64" y="1"/>
                    <a:pt x="61" y="1"/>
                    <a:pt x="58" y="0"/>
                  </a:cubicBezTo>
                  <a:cubicBezTo>
                    <a:pt x="51" y="1"/>
                    <a:pt x="44" y="3"/>
                    <a:pt x="37" y="4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3" y="5"/>
                    <a:pt x="32" y="6"/>
                  </a:cubicBezTo>
                  <a:cubicBezTo>
                    <a:pt x="32" y="6"/>
                    <a:pt x="32" y="6"/>
                    <a:pt x="32" y="7"/>
                  </a:cubicBezTo>
                  <a:cubicBezTo>
                    <a:pt x="31" y="7"/>
                    <a:pt x="28" y="8"/>
                    <a:pt x="27" y="7"/>
                  </a:cubicBezTo>
                  <a:cubicBezTo>
                    <a:pt x="17" y="10"/>
                    <a:pt x="8" y="15"/>
                    <a:pt x="0" y="19"/>
                  </a:cubicBezTo>
                  <a:cubicBezTo>
                    <a:pt x="0" y="20"/>
                    <a:pt x="0" y="21"/>
                    <a:pt x="1" y="2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17"/>
            <p:cNvSpPr>
              <a:spLocks/>
            </p:cNvSpPr>
            <p:nvPr/>
          </p:nvSpPr>
          <p:spPr bwMode="auto">
            <a:xfrm>
              <a:off x="5682026" y="3274230"/>
              <a:ext cx="16358" cy="22901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2 h 3"/>
                <a:gd name="T4" fmla="*/ 2 w 2"/>
                <a:gd name="T5" fmla="*/ 2 h 3"/>
                <a:gd name="T6" fmla="*/ 1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3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18"/>
            <p:cNvSpPr>
              <a:spLocks/>
            </p:cNvSpPr>
            <p:nvPr/>
          </p:nvSpPr>
          <p:spPr bwMode="auto">
            <a:xfrm>
              <a:off x="5240356" y="4064873"/>
              <a:ext cx="124322" cy="61070"/>
            </a:xfrm>
            <a:custGeom>
              <a:avLst/>
              <a:gdLst>
                <a:gd name="T0" fmla="*/ 13 w 16"/>
                <a:gd name="T1" fmla="*/ 4 h 8"/>
                <a:gd name="T2" fmla="*/ 9 w 16"/>
                <a:gd name="T3" fmla="*/ 1 h 8"/>
                <a:gd name="T4" fmla="*/ 4 w 16"/>
                <a:gd name="T5" fmla="*/ 0 h 8"/>
                <a:gd name="T6" fmla="*/ 0 w 16"/>
                <a:gd name="T7" fmla="*/ 1 h 8"/>
                <a:gd name="T8" fmla="*/ 3 w 16"/>
                <a:gd name="T9" fmla="*/ 3 h 8"/>
                <a:gd name="T10" fmla="*/ 9 w 16"/>
                <a:gd name="T11" fmla="*/ 3 h 8"/>
                <a:gd name="T12" fmla="*/ 13 w 16"/>
                <a:gd name="T13" fmla="*/ 7 h 8"/>
                <a:gd name="T14" fmla="*/ 16 w 16"/>
                <a:gd name="T15" fmla="*/ 7 h 8"/>
                <a:gd name="T16" fmla="*/ 13 w 16"/>
                <a:gd name="T1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">
                  <a:moveTo>
                    <a:pt x="13" y="4"/>
                  </a:moveTo>
                  <a:cubicBezTo>
                    <a:pt x="12" y="4"/>
                    <a:pt x="10" y="3"/>
                    <a:pt x="9" y="1"/>
                  </a:cubicBezTo>
                  <a:cubicBezTo>
                    <a:pt x="8" y="0"/>
                    <a:pt x="5" y="0"/>
                    <a:pt x="4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0" y="3"/>
                    <a:pt x="1" y="3"/>
                    <a:pt x="3" y="3"/>
                  </a:cubicBezTo>
                  <a:cubicBezTo>
                    <a:pt x="5" y="3"/>
                    <a:pt x="8" y="2"/>
                    <a:pt x="9" y="3"/>
                  </a:cubicBezTo>
                  <a:cubicBezTo>
                    <a:pt x="9" y="4"/>
                    <a:pt x="12" y="6"/>
                    <a:pt x="13" y="7"/>
                  </a:cubicBezTo>
                  <a:cubicBezTo>
                    <a:pt x="13" y="7"/>
                    <a:pt x="16" y="8"/>
                    <a:pt x="16" y="7"/>
                  </a:cubicBezTo>
                  <a:cubicBezTo>
                    <a:pt x="16" y="6"/>
                    <a:pt x="14" y="4"/>
                    <a:pt x="13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19"/>
            <p:cNvSpPr>
              <a:spLocks/>
            </p:cNvSpPr>
            <p:nvPr/>
          </p:nvSpPr>
          <p:spPr bwMode="auto">
            <a:xfrm>
              <a:off x="5317785" y="4025613"/>
              <a:ext cx="23992" cy="2290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1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20"/>
            <p:cNvSpPr>
              <a:spLocks/>
            </p:cNvSpPr>
            <p:nvPr/>
          </p:nvSpPr>
          <p:spPr bwMode="auto">
            <a:xfrm>
              <a:off x="5317785" y="4157569"/>
              <a:ext cx="31626" cy="3053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1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21"/>
            <p:cNvSpPr>
              <a:spLocks/>
            </p:cNvSpPr>
            <p:nvPr/>
          </p:nvSpPr>
          <p:spPr bwMode="auto">
            <a:xfrm>
              <a:off x="5481366" y="4142301"/>
              <a:ext cx="30535" cy="3053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3 h 4"/>
                <a:gd name="T4" fmla="*/ 2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0" y="0"/>
                    <a:pt x="1" y="4"/>
                    <a:pt x="2" y="3"/>
                  </a:cubicBezTo>
                  <a:cubicBezTo>
                    <a:pt x="4" y="3"/>
                    <a:pt x="3" y="0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2"/>
            <p:cNvSpPr>
              <a:spLocks/>
            </p:cNvSpPr>
            <p:nvPr/>
          </p:nvSpPr>
          <p:spPr bwMode="auto">
            <a:xfrm>
              <a:off x="5379946" y="4118309"/>
              <a:ext cx="85062" cy="54527"/>
            </a:xfrm>
            <a:custGeom>
              <a:avLst/>
              <a:gdLst>
                <a:gd name="T0" fmla="*/ 7 w 11"/>
                <a:gd name="T1" fmla="*/ 0 h 7"/>
                <a:gd name="T2" fmla="*/ 4 w 11"/>
                <a:gd name="T3" fmla="*/ 1 h 7"/>
                <a:gd name="T4" fmla="*/ 0 w 11"/>
                <a:gd name="T5" fmla="*/ 4 h 7"/>
                <a:gd name="T6" fmla="*/ 3 w 11"/>
                <a:gd name="T7" fmla="*/ 4 h 7"/>
                <a:gd name="T8" fmla="*/ 6 w 11"/>
                <a:gd name="T9" fmla="*/ 6 h 7"/>
                <a:gd name="T10" fmla="*/ 9 w 11"/>
                <a:gd name="T11" fmla="*/ 5 h 7"/>
                <a:gd name="T12" fmla="*/ 11 w 11"/>
                <a:gd name="T13" fmla="*/ 5 h 7"/>
                <a:gd name="T14" fmla="*/ 7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7" y="6"/>
                    <a:pt x="8" y="5"/>
                    <a:pt x="9" y="5"/>
                  </a:cubicBezTo>
                  <a:cubicBezTo>
                    <a:pt x="10" y="5"/>
                    <a:pt x="10" y="7"/>
                    <a:pt x="11" y="5"/>
                  </a:cubicBezTo>
                  <a:cubicBezTo>
                    <a:pt x="11" y="2"/>
                    <a:pt x="9" y="1"/>
                    <a:pt x="7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3"/>
            <p:cNvSpPr>
              <a:spLocks/>
            </p:cNvSpPr>
            <p:nvPr/>
          </p:nvSpPr>
          <p:spPr bwMode="auto">
            <a:xfrm>
              <a:off x="7023392" y="4669033"/>
              <a:ext cx="92696" cy="224652"/>
            </a:xfrm>
            <a:custGeom>
              <a:avLst/>
              <a:gdLst>
                <a:gd name="T0" fmla="*/ 7 w 12"/>
                <a:gd name="T1" fmla="*/ 5 h 29"/>
                <a:gd name="T2" fmla="*/ 4 w 12"/>
                <a:gd name="T3" fmla="*/ 8 h 29"/>
                <a:gd name="T4" fmla="*/ 1 w 12"/>
                <a:gd name="T5" fmla="*/ 13 h 29"/>
                <a:gd name="T6" fmla="*/ 1 w 12"/>
                <a:gd name="T7" fmla="*/ 19 h 29"/>
                <a:gd name="T8" fmla="*/ 1 w 12"/>
                <a:gd name="T9" fmla="*/ 26 h 29"/>
                <a:gd name="T10" fmla="*/ 2 w 12"/>
                <a:gd name="T11" fmla="*/ 29 h 29"/>
                <a:gd name="T12" fmla="*/ 6 w 12"/>
                <a:gd name="T13" fmla="*/ 25 h 29"/>
                <a:gd name="T14" fmla="*/ 8 w 12"/>
                <a:gd name="T15" fmla="*/ 18 h 29"/>
                <a:gd name="T16" fmla="*/ 10 w 12"/>
                <a:gd name="T17" fmla="*/ 11 h 29"/>
                <a:gd name="T18" fmla="*/ 12 w 12"/>
                <a:gd name="T19" fmla="*/ 5 h 29"/>
                <a:gd name="T20" fmla="*/ 11 w 12"/>
                <a:gd name="T21" fmla="*/ 0 h 29"/>
                <a:gd name="T22" fmla="*/ 7 w 12"/>
                <a:gd name="T23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9">
                  <a:moveTo>
                    <a:pt x="7" y="5"/>
                  </a:moveTo>
                  <a:cubicBezTo>
                    <a:pt x="6" y="7"/>
                    <a:pt x="5" y="9"/>
                    <a:pt x="4" y="8"/>
                  </a:cubicBezTo>
                  <a:cubicBezTo>
                    <a:pt x="4" y="8"/>
                    <a:pt x="1" y="10"/>
                    <a:pt x="1" y="13"/>
                  </a:cubicBezTo>
                  <a:cubicBezTo>
                    <a:pt x="2" y="15"/>
                    <a:pt x="2" y="18"/>
                    <a:pt x="1" y="19"/>
                  </a:cubicBezTo>
                  <a:cubicBezTo>
                    <a:pt x="0" y="21"/>
                    <a:pt x="1" y="24"/>
                    <a:pt x="1" y="26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28"/>
                    <a:pt x="5" y="27"/>
                    <a:pt x="6" y="25"/>
                  </a:cubicBezTo>
                  <a:cubicBezTo>
                    <a:pt x="7" y="23"/>
                    <a:pt x="7" y="20"/>
                    <a:pt x="8" y="18"/>
                  </a:cubicBezTo>
                  <a:cubicBezTo>
                    <a:pt x="9" y="16"/>
                    <a:pt x="10" y="12"/>
                    <a:pt x="10" y="11"/>
                  </a:cubicBezTo>
                  <a:cubicBezTo>
                    <a:pt x="11" y="10"/>
                    <a:pt x="12" y="6"/>
                    <a:pt x="12" y="5"/>
                  </a:cubicBezTo>
                  <a:cubicBezTo>
                    <a:pt x="12" y="3"/>
                    <a:pt x="11" y="0"/>
                    <a:pt x="11" y="0"/>
                  </a:cubicBezTo>
                  <a:cubicBezTo>
                    <a:pt x="9" y="0"/>
                    <a:pt x="9" y="3"/>
                    <a:pt x="7" y="5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4"/>
            <p:cNvSpPr>
              <a:spLocks/>
            </p:cNvSpPr>
            <p:nvPr/>
          </p:nvSpPr>
          <p:spPr bwMode="auto">
            <a:xfrm>
              <a:off x="6557731" y="3731167"/>
              <a:ext cx="39260" cy="39260"/>
            </a:xfrm>
            <a:custGeom>
              <a:avLst/>
              <a:gdLst>
                <a:gd name="T0" fmla="*/ 4 w 5"/>
                <a:gd name="T1" fmla="*/ 3 h 5"/>
                <a:gd name="T2" fmla="*/ 2 w 5"/>
                <a:gd name="T3" fmla="*/ 0 h 5"/>
                <a:gd name="T4" fmla="*/ 1 w 5"/>
                <a:gd name="T5" fmla="*/ 4 h 5"/>
                <a:gd name="T6" fmla="*/ 4 w 5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3"/>
                  </a:moveTo>
                  <a:cubicBezTo>
                    <a:pt x="5" y="2"/>
                    <a:pt x="3" y="0"/>
                    <a:pt x="2" y="0"/>
                  </a:cubicBezTo>
                  <a:cubicBezTo>
                    <a:pt x="1" y="0"/>
                    <a:pt x="0" y="3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5"/>
            <p:cNvSpPr>
              <a:spLocks/>
            </p:cNvSpPr>
            <p:nvPr/>
          </p:nvSpPr>
          <p:spPr bwMode="auto">
            <a:xfrm>
              <a:off x="6472669" y="3731167"/>
              <a:ext cx="22901" cy="22901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2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0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26"/>
            <p:cNvSpPr>
              <a:spLocks/>
            </p:cNvSpPr>
            <p:nvPr/>
          </p:nvSpPr>
          <p:spPr bwMode="auto">
            <a:xfrm>
              <a:off x="6627526" y="3778060"/>
              <a:ext cx="54527" cy="38169"/>
            </a:xfrm>
            <a:custGeom>
              <a:avLst/>
              <a:gdLst>
                <a:gd name="T0" fmla="*/ 2 w 7"/>
                <a:gd name="T1" fmla="*/ 3 h 5"/>
                <a:gd name="T2" fmla="*/ 5 w 7"/>
                <a:gd name="T3" fmla="*/ 5 h 5"/>
                <a:gd name="T4" fmla="*/ 7 w 7"/>
                <a:gd name="T5" fmla="*/ 3 h 5"/>
                <a:gd name="T6" fmla="*/ 4 w 7"/>
                <a:gd name="T7" fmla="*/ 1 h 5"/>
                <a:gd name="T8" fmla="*/ 1 w 7"/>
                <a:gd name="T9" fmla="*/ 1 h 5"/>
                <a:gd name="T10" fmla="*/ 2 w 7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7" y="5"/>
                    <a:pt x="7" y="3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7"/>
            <p:cNvSpPr>
              <a:spLocks/>
            </p:cNvSpPr>
            <p:nvPr/>
          </p:nvSpPr>
          <p:spPr bwMode="auto">
            <a:xfrm>
              <a:off x="6270919" y="3475980"/>
              <a:ext cx="69795" cy="69795"/>
            </a:xfrm>
            <a:custGeom>
              <a:avLst/>
              <a:gdLst>
                <a:gd name="T0" fmla="*/ 1 w 9"/>
                <a:gd name="T1" fmla="*/ 3 h 9"/>
                <a:gd name="T2" fmla="*/ 1 w 9"/>
                <a:gd name="T3" fmla="*/ 6 h 9"/>
                <a:gd name="T4" fmla="*/ 2 w 9"/>
                <a:gd name="T5" fmla="*/ 9 h 9"/>
                <a:gd name="T6" fmla="*/ 6 w 9"/>
                <a:gd name="T7" fmla="*/ 8 h 9"/>
                <a:gd name="T8" fmla="*/ 9 w 9"/>
                <a:gd name="T9" fmla="*/ 5 h 9"/>
                <a:gd name="T10" fmla="*/ 8 w 9"/>
                <a:gd name="T11" fmla="*/ 1 h 9"/>
                <a:gd name="T12" fmla="*/ 5 w 9"/>
                <a:gd name="T13" fmla="*/ 0 h 9"/>
                <a:gd name="T14" fmla="*/ 3 w 9"/>
                <a:gd name="T15" fmla="*/ 2 h 9"/>
                <a:gd name="T16" fmla="*/ 1 w 9"/>
                <a:gd name="T1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1" y="3"/>
                  </a:moveTo>
                  <a:cubicBezTo>
                    <a:pt x="1" y="5"/>
                    <a:pt x="2" y="6"/>
                    <a:pt x="1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9" y="3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2"/>
                    <a:pt x="0" y="2"/>
                    <a:pt x="1" y="3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8"/>
            <p:cNvSpPr>
              <a:spLocks/>
            </p:cNvSpPr>
            <p:nvPr/>
          </p:nvSpPr>
          <p:spPr bwMode="auto">
            <a:xfrm>
              <a:off x="6310178" y="3421453"/>
              <a:ext cx="154857" cy="147223"/>
            </a:xfrm>
            <a:custGeom>
              <a:avLst/>
              <a:gdLst>
                <a:gd name="T0" fmla="*/ 5 w 20"/>
                <a:gd name="T1" fmla="*/ 9 h 19"/>
                <a:gd name="T2" fmla="*/ 9 w 20"/>
                <a:gd name="T3" fmla="*/ 11 h 19"/>
                <a:gd name="T4" fmla="*/ 4 w 20"/>
                <a:gd name="T5" fmla="*/ 16 h 19"/>
                <a:gd name="T6" fmla="*/ 8 w 20"/>
                <a:gd name="T7" fmla="*/ 17 h 19"/>
                <a:gd name="T8" fmla="*/ 8 w 20"/>
                <a:gd name="T9" fmla="*/ 18 h 19"/>
                <a:gd name="T10" fmla="*/ 11 w 20"/>
                <a:gd name="T11" fmla="*/ 17 h 19"/>
                <a:gd name="T12" fmla="*/ 16 w 20"/>
                <a:gd name="T13" fmla="*/ 18 h 19"/>
                <a:gd name="T14" fmla="*/ 19 w 20"/>
                <a:gd name="T15" fmla="*/ 15 h 19"/>
                <a:gd name="T16" fmla="*/ 16 w 20"/>
                <a:gd name="T17" fmla="*/ 11 h 19"/>
                <a:gd name="T18" fmla="*/ 12 w 20"/>
                <a:gd name="T19" fmla="*/ 6 h 19"/>
                <a:gd name="T20" fmla="*/ 14 w 20"/>
                <a:gd name="T21" fmla="*/ 2 h 19"/>
                <a:gd name="T22" fmla="*/ 8 w 20"/>
                <a:gd name="T23" fmla="*/ 1 h 19"/>
                <a:gd name="T24" fmla="*/ 4 w 20"/>
                <a:gd name="T25" fmla="*/ 2 h 19"/>
                <a:gd name="T26" fmla="*/ 2 w 20"/>
                <a:gd name="T27" fmla="*/ 2 h 19"/>
                <a:gd name="T28" fmla="*/ 2 w 20"/>
                <a:gd name="T29" fmla="*/ 5 h 19"/>
                <a:gd name="T30" fmla="*/ 5 w 20"/>
                <a:gd name="T3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9">
                  <a:moveTo>
                    <a:pt x="5" y="9"/>
                  </a:moveTo>
                  <a:cubicBezTo>
                    <a:pt x="7" y="9"/>
                    <a:pt x="11" y="10"/>
                    <a:pt x="9" y="11"/>
                  </a:cubicBezTo>
                  <a:cubicBezTo>
                    <a:pt x="8" y="11"/>
                    <a:pt x="4" y="15"/>
                    <a:pt x="4" y="16"/>
                  </a:cubicBezTo>
                  <a:cubicBezTo>
                    <a:pt x="4" y="17"/>
                    <a:pt x="8" y="17"/>
                    <a:pt x="8" y="17"/>
                  </a:cubicBezTo>
                  <a:cubicBezTo>
                    <a:pt x="8" y="17"/>
                    <a:pt x="7" y="18"/>
                    <a:pt x="8" y="18"/>
                  </a:cubicBezTo>
                  <a:cubicBezTo>
                    <a:pt x="9" y="19"/>
                    <a:pt x="10" y="17"/>
                    <a:pt x="11" y="17"/>
                  </a:cubicBezTo>
                  <a:cubicBezTo>
                    <a:pt x="12" y="17"/>
                    <a:pt x="15" y="18"/>
                    <a:pt x="16" y="18"/>
                  </a:cubicBezTo>
                  <a:cubicBezTo>
                    <a:pt x="18" y="18"/>
                    <a:pt x="20" y="16"/>
                    <a:pt x="19" y="15"/>
                  </a:cubicBezTo>
                  <a:cubicBezTo>
                    <a:pt x="19" y="14"/>
                    <a:pt x="17" y="12"/>
                    <a:pt x="16" y="11"/>
                  </a:cubicBezTo>
                  <a:cubicBezTo>
                    <a:pt x="14" y="10"/>
                    <a:pt x="13" y="7"/>
                    <a:pt x="12" y="6"/>
                  </a:cubicBezTo>
                  <a:cubicBezTo>
                    <a:pt x="10" y="5"/>
                    <a:pt x="15" y="3"/>
                    <a:pt x="14" y="2"/>
                  </a:cubicBezTo>
                  <a:cubicBezTo>
                    <a:pt x="13" y="1"/>
                    <a:pt x="9" y="1"/>
                    <a:pt x="8" y="1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4" y="3"/>
                    <a:pt x="3" y="1"/>
                    <a:pt x="2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6"/>
                    <a:pt x="4" y="8"/>
                    <a:pt x="5" y="9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29"/>
            <p:cNvSpPr>
              <a:spLocks/>
            </p:cNvSpPr>
            <p:nvPr/>
          </p:nvSpPr>
          <p:spPr bwMode="auto">
            <a:xfrm>
              <a:off x="6162955" y="3242604"/>
              <a:ext cx="1130892" cy="1821205"/>
            </a:xfrm>
            <a:custGeom>
              <a:avLst/>
              <a:gdLst>
                <a:gd name="T0" fmla="*/ 43 w 146"/>
                <a:gd name="T1" fmla="*/ 19 h 235"/>
                <a:gd name="T2" fmla="*/ 57 w 146"/>
                <a:gd name="T3" fmla="*/ 30 h 235"/>
                <a:gd name="T4" fmla="*/ 65 w 146"/>
                <a:gd name="T5" fmla="*/ 33 h 235"/>
                <a:gd name="T6" fmla="*/ 72 w 146"/>
                <a:gd name="T7" fmla="*/ 16 h 235"/>
                <a:gd name="T8" fmla="*/ 76 w 146"/>
                <a:gd name="T9" fmla="*/ 24 h 235"/>
                <a:gd name="T10" fmla="*/ 76 w 146"/>
                <a:gd name="T11" fmla="*/ 26 h 235"/>
                <a:gd name="T12" fmla="*/ 67 w 146"/>
                <a:gd name="T13" fmla="*/ 34 h 235"/>
                <a:gd name="T14" fmla="*/ 57 w 146"/>
                <a:gd name="T15" fmla="*/ 34 h 235"/>
                <a:gd name="T16" fmla="*/ 50 w 146"/>
                <a:gd name="T17" fmla="*/ 29 h 235"/>
                <a:gd name="T18" fmla="*/ 38 w 146"/>
                <a:gd name="T19" fmla="*/ 40 h 235"/>
                <a:gd name="T20" fmla="*/ 33 w 146"/>
                <a:gd name="T21" fmla="*/ 50 h 235"/>
                <a:gd name="T22" fmla="*/ 17 w 146"/>
                <a:gd name="T23" fmla="*/ 66 h 235"/>
                <a:gd name="T24" fmla="*/ 27 w 146"/>
                <a:gd name="T25" fmla="*/ 72 h 235"/>
                <a:gd name="T26" fmla="*/ 42 w 146"/>
                <a:gd name="T27" fmla="*/ 61 h 235"/>
                <a:gd name="T28" fmla="*/ 60 w 146"/>
                <a:gd name="T29" fmla="*/ 62 h 235"/>
                <a:gd name="T30" fmla="*/ 71 w 146"/>
                <a:gd name="T31" fmla="*/ 66 h 235"/>
                <a:gd name="T32" fmla="*/ 69 w 146"/>
                <a:gd name="T33" fmla="*/ 60 h 235"/>
                <a:gd name="T34" fmla="*/ 83 w 146"/>
                <a:gd name="T35" fmla="*/ 71 h 235"/>
                <a:gd name="T36" fmla="*/ 90 w 146"/>
                <a:gd name="T37" fmla="*/ 75 h 235"/>
                <a:gd name="T38" fmla="*/ 100 w 146"/>
                <a:gd name="T39" fmla="*/ 85 h 235"/>
                <a:gd name="T40" fmla="*/ 87 w 146"/>
                <a:gd name="T41" fmla="*/ 91 h 235"/>
                <a:gd name="T42" fmla="*/ 70 w 146"/>
                <a:gd name="T43" fmla="*/ 87 h 235"/>
                <a:gd name="T44" fmla="*/ 59 w 146"/>
                <a:gd name="T45" fmla="*/ 75 h 235"/>
                <a:gd name="T46" fmla="*/ 24 w 146"/>
                <a:gd name="T47" fmla="*/ 76 h 235"/>
                <a:gd name="T48" fmla="*/ 3 w 146"/>
                <a:gd name="T49" fmla="*/ 106 h 235"/>
                <a:gd name="T50" fmla="*/ 4 w 146"/>
                <a:gd name="T51" fmla="*/ 135 h 235"/>
                <a:gd name="T52" fmla="*/ 27 w 146"/>
                <a:gd name="T53" fmla="*/ 150 h 235"/>
                <a:gd name="T54" fmla="*/ 53 w 146"/>
                <a:gd name="T55" fmla="*/ 150 h 235"/>
                <a:gd name="T56" fmla="*/ 61 w 146"/>
                <a:gd name="T57" fmla="*/ 176 h 235"/>
                <a:gd name="T58" fmla="*/ 61 w 146"/>
                <a:gd name="T59" fmla="*/ 209 h 235"/>
                <a:gd name="T60" fmla="*/ 66 w 146"/>
                <a:gd name="T61" fmla="*/ 230 h 235"/>
                <a:gd name="T62" fmla="*/ 90 w 146"/>
                <a:gd name="T63" fmla="*/ 223 h 235"/>
                <a:gd name="T64" fmla="*/ 100 w 146"/>
                <a:gd name="T65" fmla="*/ 200 h 235"/>
                <a:gd name="T66" fmla="*/ 107 w 146"/>
                <a:gd name="T67" fmla="*/ 174 h 235"/>
                <a:gd name="T68" fmla="*/ 125 w 146"/>
                <a:gd name="T69" fmla="*/ 139 h 235"/>
                <a:gd name="T70" fmla="*/ 112 w 146"/>
                <a:gd name="T71" fmla="*/ 126 h 235"/>
                <a:gd name="T72" fmla="*/ 99 w 146"/>
                <a:gd name="T73" fmla="*/ 95 h 235"/>
                <a:gd name="T74" fmla="*/ 112 w 146"/>
                <a:gd name="T75" fmla="*/ 117 h 235"/>
                <a:gd name="T76" fmla="*/ 129 w 146"/>
                <a:gd name="T77" fmla="*/ 122 h 235"/>
                <a:gd name="T78" fmla="*/ 132 w 146"/>
                <a:gd name="T79" fmla="*/ 102 h 235"/>
                <a:gd name="T80" fmla="*/ 122 w 146"/>
                <a:gd name="T81" fmla="*/ 94 h 235"/>
                <a:gd name="T82" fmla="*/ 135 w 146"/>
                <a:gd name="T83" fmla="*/ 103 h 235"/>
                <a:gd name="T84" fmla="*/ 103 w 146"/>
                <a:gd name="T85" fmla="*/ 18 h 235"/>
                <a:gd name="T86" fmla="*/ 96 w 146"/>
                <a:gd name="T87" fmla="*/ 13 h 235"/>
                <a:gd name="T88" fmla="*/ 99 w 146"/>
                <a:gd name="T89" fmla="*/ 159 h 235"/>
                <a:gd name="T90" fmla="*/ 122 w 146"/>
                <a:gd name="T91" fmla="*/ 56 h 235"/>
                <a:gd name="T92" fmla="*/ 123 w 146"/>
                <a:gd name="T93" fmla="*/ 61 h 235"/>
                <a:gd name="T94" fmla="*/ 129 w 146"/>
                <a:gd name="T95" fmla="*/ 77 h 235"/>
                <a:gd name="T96" fmla="*/ 121 w 146"/>
                <a:gd name="T97" fmla="*/ 66 h 235"/>
                <a:gd name="T98" fmla="*/ 94 w 146"/>
                <a:gd name="T99" fmla="*/ 25 h 235"/>
                <a:gd name="T100" fmla="*/ 101 w 146"/>
                <a:gd name="T101" fmla="*/ 55 h 235"/>
                <a:gd name="T102" fmla="*/ 110 w 146"/>
                <a:gd name="T103" fmla="*/ 66 h 235"/>
                <a:gd name="T104" fmla="*/ 88 w 146"/>
                <a:gd name="T105" fmla="*/ 6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6" h="235">
                  <a:moveTo>
                    <a:pt x="74" y="1"/>
                  </a:moveTo>
                  <a:cubicBezTo>
                    <a:pt x="71" y="1"/>
                    <a:pt x="61" y="5"/>
                    <a:pt x="60" y="6"/>
                  </a:cubicBezTo>
                  <a:cubicBezTo>
                    <a:pt x="60" y="6"/>
                    <a:pt x="59" y="8"/>
                    <a:pt x="57" y="10"/>
                  </a:cubicBezTo>
                  <a:cubicBezTo>
                    <a:pt x="56" y="11"/>
                    <a:pt x="52" y="12"/>
                    <a:pt x="49" y="13"/>
                  </a:cubicBezTo>
                  <a:cubicBezTo>
                    <a:pt x="47" y="13"/>
                    <a:pt x="43" y="18"/>
                    <a:pt x="43" y="19"/>
                  </a:cubicBezTo>
                  <a:cubicBezTo>
                    <a:pt x="43" y="19"/>
                    <a:pt x="45" y="22"/>
                    <a:pt x="45" y="22"/>
                  </a:cubicBezTo>
                  <a:cubicBezTo>
                    <a:pt x="44" y="23"/>
                    <a:pt x="46" y="26"/>
                    <a:pt x="47" y="26"/>
                  </a:cubicBezTo>
                  <a:cubicBezTo>
                    <a:pt x="49" y="27"/>
                    <a:pt x="52" y="27"/>
                    <a:pt x="52" y="26"/>
                  </a:cubicBezTo>
                  <a:cubicBezTo>
                    <a:pt x="52" y="25"/>
                    <a:pt x="54" y="23"/>
                    <a:pt x="55" y="24"/>
                  </a:cubicBezTo>
                  <a:cubicBezTo>
                    <a:pt x="55" y="26"/>
                    <a:pt x="57" y="29"/>
                    <a:pt x="57" y="30"/>
                  </a:cubicBezTo>
                  <a:cubicBezTo>
                    <a:pt x="57" y="30"/>
                    <a:pt x="57" y="32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5"/>
                    <a:pt x="58" y="35"/>
                  </a:cubicBezTo>
                  <a:cubicBezTo>
                    <a:pt x="58" y="35"/>
                    <a:pt x="59" y="37"/>
                    <a:pt x="60" y="37"/>
                  </a:cubicBezTo>
                  <a:cubicBezTo>
                    <a:pt x="61" y="31"/>
                    <a:pt x="65" y="33"/>
                    <a:pt x="65" y="33"/>
                  </a:cubicBezTo>
                  <a:cubicBezTo>
                    <a:pt x="65" y="33"/>
                    <a:pt x="67" y="31"/>
                    <a:pt x="66" y="30"/>
                  </a:cubicBezTo>
                  <a:cubicBezTo>
                    <a:pt x="66" y="28"/>
                    <a:pt x="68" y="26"/>
                    <a:pt x="68" y="25"/>
                  </a:cubicBezTo>
                  <a:cubicBezTo>
                    <a:pt x="69" y="25"/>
                    <a:pt x="70" y="23"/>
                    <a:pt x="68" y="22"/>
                  </a:cubicBezTo>
                  <a:cubicBezTo>
                    <a:pt x="66" y="21"/>
                    <a:pt x="64" y="20"/>
                    <a:pt x="66" y="19"/>
                  </a:cubicBezTo>
                  <a:cubicBezTo>
                    <a:pt x="68" y="17"/>
                    <a:pt x="70" y="19"/>
                    <a:pt x="72" y="16"/>
                  </a:cubicBezTo>
                  <a:cubicBezTo>
                    <a:pt x="74" y="13"/>
                    <a:pt x="71" y="12"/>
                    <a:pt x="74" y="12"/>
                  </a:cubicBezTo>
                  <a:cubicBezTo>
                    <a:pt x="77" y="12"/>
                    <a:pt x="80" y="12"/>
                    <a:pt x="79" y="13"/>
                  </a:cubicBezTo>
                  <a:cubicBezTo>
                    <a:pt x="79" y="14"/>
                    <a:pt x="75" y="16"/>
                    <a:pt x="74" y="17"/>
                  </a:cubicBezTo>
                  <a:cubicBezTo>
                    <a:pt x="72" y="18"/>
                    <a:pt x="72" y="20"/>
                    <a:pt x="73" y="21"/>
                  </a:cubicBezTo>
                  <a:cubicBezTo>
                    <a:pt x="74" y="22"/>
                    <a:pt x="75" y="24"/>
                    <a:pt x="76" y="24"/>
                  </a:cubicBezTo>
                  <a:cubicBezTo>
                    <a:pt x="77" y="24"/>
                    <a:pt x="79" y="23"/>
                    <a:pt x="80" y="23"/>
                  </a:cubicBezTo>
                  <a:cubicBezTo>
                    <a:pt x="82" y="23"/>
                    <a:pt x="85" y="23"/>
                    <a:pt x="85" y="23"/>
                  </a:cubicBezTo>
                  <a:cubicBezTo>
                    <a:pt x="86" y="23"/>
                    <a:pt x="88" y="26"/>
                    <a:pt x="87" y="26"/>
                  </a:cubicBezTo>
                  <a:cubicBezTo>
                    <a:pt x="86" y="26"/>
                    <a:pt x="84" y="26"/>
                    <a:pt x="82" y="26"/>
                  </a:cubicBezTo>
                  <a:cubicBezTo>
                    <a:pt x="79" y="26"/>
                    <a:pt x="76" y="26"/>
                    <a:pt x="76" y="26"/>
                  </a:cubicBezTo>
                  <a:cubicBezTo>
                    <a:pt x="76" y="27"/>
                    <a:pt x="80" y="28"/>
                    <a:pt x="79" y="29"/>
                  </a:cubicBezTo>
                  <a:cubicBezTo>
                    <a:pt x="78" y="30"/>
                    <a:pt x="76" y="29"/>
                    <a:pt x="75" y="28"/>
                  </a:cubicBezTo>
                  <a:cubicBezTo>
                    <a:pt x="73" y="28"/>
                    <a:pt x="73" y="30"/>
                    <a:pt x="72" y="32"/>
                  </a:cubicBezTo>
                  <a:cubicBezTo>
                    <a:pt x="72" y="33"/>
                    <a:pt x="74" y="36"/>
                    <a:pt x="71" y="35"/>
                  </a:cubicBezTo>
                  <a:cubicBezTo>
                    <a:pt x="69" y="34"/>
                    <a:pt x="67" y="33"/>
                    <a:pt x="67" y="34"/>
                  </a:cubicBezTo>
                  <a:cubicBezTo>
                    <a:pt x="66" y="34"/>
                    <a:pt x="65" y="35"/>
                    <a:pt x="63" y="35"/>
                  </a:cubicBezTo>
                  <a:cubicBezTo>
                    <a:pt x="62" y="36"/>
                    <a:pt x="62" y="3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6"/>
                    <a:pt x="58" y="35"/>
                    <a:pt x="57" y="34"/>
                  </a:cubicBezTo>
                  <a:cubicBezTo>
                    <a:pt x="57" y="34"/>
                    <a:pt x="57" y="34"/>
                    <a:pt x="57" y="33"/>
                  </a:cubicBezTo>
                  <a:cubicBezTo>
                    <a:pt x="57" y="33"/>
                    <a:pt x="56" y="33"/>
                    <a:pt x="56" y="33"/>
                  </a:cubicBezTo>
                  <a:cubicBezTo>
                    <a:pt x="56" y="33"/>
                    <a:pt x="55" y="33"/>
                    <a:pt x="55" y="31"/>
                  </a:cubicBezTo>
                  <a:cubicBezTo>
                    <a:pt x="54" y="30"/>
                    <a:pt x="55" y="28"/>
                    <a:pt x="54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50" y="30"/>
                    <a:pt x="49" y="32"/>
                    <a:pt x="50" y="33"/>
                  </a:cubicBezTo>
                  <a:cubicBezTo>
                    <a:pt x="51" y="34"/>
                    <a:pt x="53" y="36"/>
                    <a:pt x="51" y="35"/>
                  </a:cubicBezTo>
                  <a:cubicBezTo>
                    <a:pt x="49" y="35"/>
                    <a:pt x="47" y="34"/>
                    <a:pt x="46" y="35"/>
                  </a:cubicBezTo>
                  <a:cubicBezTo>
                    <a:pt x="45" y="36"/>
                    <a:pt x="42" y="39"/>
                    <a:pt x="42" y="39"/>
                  </a:cubicBezTo>
                  <a:cubicBezTo>
                    <a:pt x="42" y="39"/>
                    <a:pt x="38" y="39"/>
                    <a:pt x="38" y="40"/>
                  </a:cubicBezTo>
                  <a:cubicBezTo>
                    <a:pt x="38" y="41"/>
                    <a:pt x="39" y="43"/>
                    <a:pt x="37" y="43"/>
                  </a:cubicBezTo>
                  <a:cubicBezTo>
                    <a:pt x="36" y="43"/>
                    <a:pt x="34" y="43"/>
                    <a:pt x="32" y="44"/>
                  </a:cubicBezTo>
                  <a:cubicBezTo>
                    <a:pt x="30" y="44"/>
                    <a:pt x="30" y="45"/>
                    <a:pt x="27" y="45"/>
                  </a:cubicBezTo>
                  <a:cubicBezTo>
                    <a:pt x="25" y="45"/>
                    <a:pt x="25" y="46"/>
                    <a:pt x="27" y="47"/>
                  </a:cubicBezTo>
                  <a:cubicBezTo>
                    <a:pt x="29" y="47"/>
                    <a:pt x="33" y="49"/>
                    <a:pt x="33" y="50"/>
                  </a:cubicBezTo>
                  <a:cubicBezTo>
                    <a:pt x="33" y="52"/>
                    <a:pt x="33" y="54"/>
                    <a:pt x="32" y="56"/>
                  </a:cubicBezTo>
                  <a:cubicBezTo>
                    <a:pt x="32" y="57"/>
                    <a:pt x="28" y="56"/>
                    <a:pt x="26" y="56"/>
                  </a:cubicBezTo>
                  <a:cubicBezTo>
                    <a:pt x="24" y="56"/>
                    <a:pt x="20" y="55"/>
                    <a:pt x="18" y="56"/>
                  </a:cubicBezTo>
                  <a:cubicBezTo>
                    <a:pt x="16" y="57"/>
                    <a:pt x="17" y="61"/>
                    <a:pt x="17" y="62"/>
                  </a:cubicBezTo>
                  <a:cubicBezTo>
                    <a:pt x="18" y="64"/>
                    <a:pt x="17" y="65"/>
                    <a:pt x="17" y="66"/>
                  </a:cubicBezTo>
                  <a:cubicBezTo>
                    <a:pt x="16" y="66"/>
                    <a:pt x="16" y="68"/>
                    <a:pt x="17" y="69"/>
                  </a:cubicBezTo>
                  <a:cubicBezTo>
                    <a:pt x="18" y="70"/>
                    <a:pt x="18" y="72"/>
                    <a:pt x="19" y="72"/>
                  </a:cubicBezTo>
                  <a:cubicBezTo>
                    <a:pt x="20" y="72"/>
                    <a:pt x="22" y="71"/>
                    <a:pt x="23" y="72"/>
                  </a:cubicBezTo>
                  <a:cubicBezTo>
                    <a:pt x="24" y="73"/>
                    <a:pt x="25" y="76"/>
                    <a:pt x="25" y="75"/>
                  </a:cubicBezTo>
                  <a:cubicBezTo>
                    <a:pt x="26" y="74"/>
                    <a:pt x="26" y="72"/>
                    <a:pt x="27" y="72"/>
                  </a:cubicBezTo>
                  <a:cubicBezTo>
                    <a:pt x="28" y="73"/>
                    <a:pt x="30" y="72"/>
                    <a:pt x="32" y="72"/>
                  </a:cubicBezTo>
                  <a:cubicBezTo>
                    <a:pt x="33" y="72"/>
                    <a:pt x="34" y="70"/>
                    <a:pt x="36" y="69"/>
                  </a:cubicBezTo>
                  <a:cubicBezTo>
                    <a:pt x="37" y="68"/>
                    <a:pt x="36" y="68"/>
                    <a:pt x="36" y="67"/>
                  </a:cubicBezTo>
                  <a:cubicBezTo>
                    <a:pt x="35" y="66"/>
                    <a:pt x="37" y="64"/>
                    <a:pt x="38" y="63"/>
                  </a:cubicBezTo>
                  <a:cubicBezTo>
                    <a:pt x="39" y="62"/>
                    <a:pt x="42" y="63"/>
                    <a:pt x="42" y="61"/>
                  </a:cubicBezTo>
                  <a:cubicBezTo>
                    <a:pt x="42" y="60"/>
                    <a:pt x="42" y="57"/>
                    <a:pt x="44" y="57"/>
                  </a:cubicBezTo>
                  <a:cubicBezTo>
                    <a:pt x="45" y="58"/>
                    <a:pt x="47" y="59"/>
                    <a:pt x="48" y="59"/>
                  </a:cubicBezTo>
                  <a:cubicBezTo>
                    <a:pt x="49" y="59"/>
                    <a:pt x="52" y="57"/>
                    <a:pt x="52" y="56"/>
                  </a:cubicBezTo>
                  <a:cubicBezTo>
                    <a:pt x="53" y="56"/>
                    <a:pt x="55" y="56"/>
                    <a:pt x="56" y="58"/>
                  </a:cubicBezTo>
                  <a:cubicBezTo>
                    <a:pt x="56" y="60"/>
                    <a:pt x="59" y="62"/>
                    <a:pt x="60" y="62"/>
                  </a:cubicBezTo>
                  <a:cubicBezTo>
                    <a:pt x="60" y="63"/>
                    <a:pt x="65" y="65"/>
                    <a:pt x="65" y="65"/>
                  </a:cubicBezTo>
                  <a:cubicBezTo>
                    <a:pt x="66" y="66"/>
                    <a:pt x="67" y="68"/>
                    <a:pt x="67" y="69"/>
                  </a:cubicBezTo>
                  <a:cubicBezTo>
                    <a:pt x="68" y="71"/>
                    <a:pt x="70" y="73"/>
                    <a:pt x="70" y="71"/>
                  </a:cubicBezTo>
                  <a:cubicBezTo>
                    <a:pt x="70" y="70"/>
                    <a:pt x="68" y="66"/>
                    <a:pt x="69" y="66"/>
                  </a:cubicBezTo>
                  <a:cubicBezTo>
                    <a:pt x="70" y="66"/>
                    <a:pt x="71" y="66"/>
                    <a:pt x="71" y="66"/>
                  </a:cubicBezTo>
                  <a:cubicBezTo>
                    <a:pt x="71" y="66"/>
                    <a:pt x="68" y="63"/>
                    <a:pt x="67" y="62"/>
                  </a:cubicBezTo>
                  <a:cubicBezTo>
                    <a:pt x="66" y="62"/>
                    <a:pt x="64" y="60"/>
                    <a:pt x="63" y="58"/>
                  </a:cubicBezTo>
                  <a:cubicBezTo>
                    <a:pt x="62" y="56"/>
                    <a:pt x="59" y="56"/>
                    <a:pt x="59" y="54"/>
                  </a:cubicBezTo>
                  <a:cubicBezTo>
                    <a:pt x="59" y="52"/>
                    <a:pt x="62" y="53"/>
                    <a:pt x="63" y="55"/>
                  </a:cubicBezTo>
                  <a:cubicBezTo>
                    <a:pt x="64" y="57"/>
                    <a:pt x="68" y="59"/>
                    <a:pt x="69" y="60"/>
                  </a:cubicBezTo>
                  <a:cubicBezTo>
                    <a:pt x="70" y="62"/>
                    <a:pt x="72" y="62"/>
                    <a:pt x="72" y="64"/>
                  </a:cubicBezTo>
                  <a:cubicBezTo>
                    <a:pt x="73" y="66"/>
                    <a:pt x="74" y="68"/>
                    <a:pt x="75" y="69"/>
                  </a:cubicBezTo>
                  <a:cubicBezTo>
                    <a:pt x="76" y="69"/>
                    <a:pt x="76" y="76"/>
                    <a:pt x="77" y="77"/>
                  </a:cubicBezTo>
                  <a:cubicBezTo>
                    <a:pt x="77" y="78"/>
                    <a:pt x="80" y="75"/>
                    <a:pt x="80" y="74"/>
                  </a:cubicBezTo>
                  <a:cubicBezTo>
                    <a:pt x="81" y="73"/>
                    <a:pt x="83" y="73"/>
                    <a:pt x="83" y="71"/>
                  </a:cubicBezTo>
                  <a:cubicBezTo>
                    <a:pt x="83" y="70"/>
                    <a:pt x="81" y="69"/>
                    <a:pt x="80" y="68"/>
                  </a:cubicBezTo>
                  <a:cubicBezTo>
                    <a:pt x="79" y="67"/>
                    <a:pt x="81" y="67"/>
                    <a:pt x="82" y="66"/>
                  </a:cubicBezTo>
                  <a:cubicBezTo>
                    <a:pt x="83" y="65"/>
                    <a:pt x="84" y="64"/>
                    <a:pt x="85" y="65"/>
                  </a:cubicBezTo>
                  <a:cubicBezTo>
                    <a:pt x="85" y="67"/>
                    <a:pt x="85" y="71"/>
                    <a:pt x="86" y="72"/>
                  </a:cubicBezTo>
                  <a:cubicBezTo>
                    <a:pt x="86" y="73"/>
                    <a:pt x="89" y="74"/>
                    <a:pt x="90" y="75"/>
                  </a:cubicBezTo>
                  <a:cubicBezTo>
                    <a:pt x="90" y="76"/>
                    <a:pt x="93" y="77"/>
                    <a:pt x="93" y="76"/>
                  </a:cubicBezTo>
                  <a:cubicBezTo>
                    <a:pt x="94" y="75"/>
                    <a:pt x="96" y="77"/>
                    <a:pt x="97" y="77"/>
                  </a:cubicBezTo>
                  <a:cubicBezTo>
                    <a:pt x="97" y="77"/>
                    <a:pt x="99" y="77"/>
                    <a:pt x="100" y="76"/>
                  </a:cubicBezTo>
                  <a:cubicBezTo>
                    <a:pt x="101" y="76"/>
                    <a:pt x="102" y="75"/>
                    <a:pt x="102" y="77"/>
                  </a:cubicBezTo>
                  <a:cubicBezTo>
                    <a:pt x="102" y="80"/>
                    <a:pt x="102" y="84"/>
                    <a:pt x="100" y="85"/>
                  </a:cubicBezTo>
                  <a:cubicBezTo>
                    <a:pt x="99" y="87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6" y="87"/>
                    <a:pt x="95" y="87"/>
                    <a:pt x="95" y="87"/>
                  </a:cubicBezTo>
                  <a:cubicBezTo>
                    <a:pt x="93" y="87"/>
                    <a:pt x="91" y="87"/>
                    <a:pt x="89" y="90"/>
                  </a:cubicBezTo>
                  <a:cubicBezTo>
                    <a:pt x="88" y="92"/>
                    <a:pt x="87" y="92"/>
                    <a:pt x="87" y="91"/>
                  </a:cubicBezTo>
                  <a:cubicBezTo>
                    <a:pt x="87" y="90"/>
                    <a:pt x="91" y="87"/>
                    <a:pt x="90" y="86"/>
                  </a:cubicBezTo>
                  <a:cubicBezTo>
                    <a:pt x="90" y="85"/>
                    <a:pt x="86" y="86"/>
                    <a:pt x="84" y="85"/>
                  </a:cubicBezTo>
                  <a:cubicBezTo>
                    <a:pt x="82" y="85"/>
                    <a:pt x="81" y="84"/>
                    <a:pt x="79" y="83"/>
                  </a:cubicBezTo>
                  <a:cubicBezTo>
                    <a:pt x="78" y="83"/>
                    <a:pt x="77" y="87"/>
                    <a:pt x="76" y="89"/>
                  </a:cubicBezTo>
                  <a:cubicBezTo>
                    <a:pt x="74" y="91"/>
                    <a:pt x="72" y="88"/>
                    <a:pt x="70" y="87"/>
                  </a:cubicBezTo>
                  <a:cubicBezTo>
                    <a:pt x="69" y="87"/>
                    <a:pt x="66" y="85"/>
                    <a:pt x="66" y="85"/>
                  </a:cubicBezTo>
                  <a:cubicBezTo>
                    <a:pt x="66" y="85"/>
                    <a:pt x="63" y="83"/>
                    <a:pt x="62" y="83"/>
                  </a:cubicBezTo>
                  <a:cubicBezTo>
                    <a:pt x="61" y="83"/>
                    <a:pt x="59" y="81"/>
                    <a:pt x="58" y="80"/>
                  </a:cubicBezTo>
                  <a:cubicBezTo>
                    <a:pt x="57" y="80"/>
                    <a:pt x="55" y="79"/>
                    <a:pt x="57" y="78"/>
                  </a:cubicBezTo>
                  <a:cubicBezTo>
                    <a:pt x="58" y="77"/>
                    <a:pt x="61" y="79"/>
                    <a:pt x="59" y="75"/>
                  </a:cubicBezTo>
                  <a:cubicBezTo>
                    <a:pt x="58" y="70"/>
                    <a:pt x="53" y="71"/>
                    <a:pt x="52" y="71"/>
                  </a:cubicBezTo>
                  <a:cubicBezTo>
                    <a:pt x="51" y="72"/>
                    <a:pt x="43" y="71"/>
                    <a:pt x="42" y="71"/>
                  </a:cubicBezTo>
                  <a:cubicBezTo>
                    <a:pt x="42" y="71"/>
                    <a:pt x="37" y="73"/>
                    <a:pt x="35" y="74"/>
                  </a:cubicBezTo>
                  <a:cubicBezTo>
                    <a:pt x="34" y="75"/>
                    <a:pt x="31" y="76"/>
                    <a:pt x="30" y="76"/>
                  </a:cubicBezTo>
                  <a:cubicBezTo>
                    <a:pt x="30" y="77"/>
                    <a:pt x="26" y="75"/>
                    <a:pt x="24" y="76"/>
                  </a:cubicBezTo>
                  <a:cubicBezTo>
                    <a:pt x="22" y="78"/>
                    <a:pt x="20" y="80"/>
                    <a:pt x="20" y="80"/>
                  </a:cubicBezTo>
                  <a:cubicBezTo>
                    <a:pt x="19" y="80"/>
                    <a:pt x="18" y="81"/>
                    <a:pt x="17" y="84"/>
                  </a:cubicBezTo>
                  <a:cubicBezTo>
                    <a:pt x="16" y="87"/>
                    <a:pt x="17" y="90"/>
                    <a:pt x="15" y="91"/>
                  </a:cubicBezTo>
                  <a:cubicBezTo>
                    <a:pt x="13" y="92"/>
                    <a:pt x="9" y="94"/>
                    <a:pt x="8" y="95"/>
                  </a:cubicBezTo>
                  <a:cubicBezTo>
                    <a:pt x="6" y="97"/>
                    <a:pt x="5" y="103"/>
                    <a:pt x="3" y="106"/>
                  </a:cubicBezTo>
                  <a:cubicBezTo>
                    <a:pt x="2" y="109"/>
                    <a:pt x="3" y="111"/>
                    <a:pt x="4" y="113"/>
                  </a:cubicBezTo>
                  <a:cubicBezTo>
                    <a:pt x="4" y="115"/>
                    <a:pt x="5" y="118"/>
                    <a:pt x="3" y="121"/>
                  </a:cubicBezTo>
                  <a:cubicBezTo>
                    <a:pt x="1" y="124"/>
                    <a:pt x="2" y="125"/>
                    <a:pt x="1" y="126"/>
                  </a:cubicBezTo>
                  <a:cubicBezTo>
                    <a:pt x="0" y="126"/>
                    <a:pt x="2" y="127"/>
                    <a:pt x="2" y="129"/>
                  </a:cubicBezTo>
                  <a:cubicBezTo>
                    <a:pt x="2" y="131"/>
                    <a:pt x="0" y="133"/>
                    <a:pt x="4" y="135"/>
                  </a:cubicBezTo>
                  <a:cubicBezTo>
                    <a:pt x="7" y="137"/>
                    <a:pt x="10" y="137"/>
                    <a:pt x="11" y="139"/>
                  </a:cubicBezTo>
                  <a:cubicBezTo>
                    <a:pt x="12" y="142"/>
                    <a:pt x="15" y="148"/>
                    <a:pt x="15" y="148"/>
                  </a:cubicBezTo>
                  <a:cubicBezTo>
                    <a:pt x="15" y="148"/>
                    <a:pt x="18" y="151"/>
                    <a:pt x="20" y="152"/>
                  </a:cubicBezTo>
                  <a:cubicBezTo>
                    <a:pt x="21" y="154"/>
                    <a:pt x="22" y="153"/>
                    <a:pt x="22" y="151"/>
                  </a:cubicBezTo>
                  <a:cubicBezTo>
                    <a:pt x="22" y="150"/>
                    <a:pt x="24" y="150"/>
                    <a:pt x="27" y="150"/>
                  </a:cubicBezTo>
                  <a:cubicBezTo>
                    <a:pt x="29" y="150"/>
                    <a:pt x="31" y="150"/>
                    <a:pt x="33" y="150"/>
                  </a:cubicBezTo>
                  <a:cubicBezTo>
                    <a:pt x="36" y="149"/>
                    <a:pt x="38" y="146"/>
                    <a:pt x="39" y="145"/>
                  </a:cubicBezTo>
                  <a:cubicBezTo>
                    <a:pt x="39" y="145"/>
                    <a:pt x="43" y="144"/>
                    <a:pt x="45" y="146"/>
                  </a:cubicBezTo>
                  <a:cubicBezTo>
                    <a:pt x="47" y="148"/>
                    <a:pt x="47" y="150"/>
                    <a:pt x="48" y="151"/>
                  </a:cubicBezTo>
                  <a:cubicBezTo>
                    <a:pt x="49" y="153"/>
                    <a:pt x="51" y="152"/>
                    <a:pt x="53" y="150"/>
                  </a:cubicBezTo>
                  <a:cubicBezTo>
                    <a:pt x="54" y="149"/>
                    <a:pt x="54" y="149"/>
                    <a:pt x="55" y="151"/>
                  </a:cubicBezTo>
                  <a:cubicBezTo>
                    <a:pt x="57" y="152"/>
                    <a:pt x="58" y="153"/>
                    <a:pt x="56" y="155"/>
                  </a:cubicBezTo>
                  <a:cubicBezTo>
                    <a:pt x="55" y="157"/>
                    <a:pt x="55" y="159"/>
                    <a:pt x="54" y="162"/>
                  </a:cubicBezTo>
                  <a:cubicBezTo>
                    <a:pt x="53" y="165"/>
                    <a:pt x="55" y="165"/>
                    <a:pt x="57" y="166"/>
                  </a:cubicBezTo>
                  <a:cubicBezTo>
                    <a:pt x="59" y="167"/>
                    <a:pt x="60" y="175"/>
                    <a:pt x="61" y="176"/>
                  </a:cubicBezTo>
                  <a:cubicBezTo>
                    <a:pt x="62" y="178"/>
                    <a:pt x="60" y="182"/>
                    <a:pt x="61" y="184"/>
                  </a:cubicBezTo>
                  <a:cubicBezTo>
                    <a:pt x="62" y="186"/>
                    <a:pt x="63" y="187"/>
                    <a:pt x="61" y="189"/>
                  </a:cubicBezTo>
                  <a:cubicBezTo>
                    <a:pt x="60" y="190"/>
                    <a:pt x="58" y="192"/>
                    <a:pt x="58" y="196"/>
                  </a:cubicBezTo>
                  <a:cubicBezTo>
                    <a:pt x="57" y="200"/>
                    <a:pt x="58" y="202"/>
                    <a:pt x="58" y="203"/>
                  </a:cubicBezTo>
                  <a:cubicBezTo>
                    <a:pt x="59" y="204"/>
                    <a:pt x="60" y="208"/>
                    <a:pt x="61" y="209"/>
                  </a:cubicBezTo>
                  <a:cubicBezTo>
                    <a:pt x="62" y="210"/>
                    <a:pt x="64" y="212"/>
                    <a:pt x="64" y="214"/>
                  </a:cubicBezTo>
                  <a:cubicBezTo>
                    <a:pt x="64" y="216"/>
                    <a:pt x="61" y="219"/>
                    <a:pt x="62" y="220"/>
                  </a:cubicBezTo>
                  <a:cubicBezTo>
                    <a:pt x="63" y="221"/>
                    <a:pt x="63" y="222"/>
                    <a:pt x="64" y="224"/>
                  </a:cubicBezTo>
                  <a:cubicBezTo>
                    <a:pt x="66" y="225"/>
                    <a:pt x="66" y="228"/>
                    <a:pt x="66" y="228"/>
                  </a:cubicBezTo>
                  <a:cubicBezTo>
                    <a:pt x="66" y="228"/>
                    <a:pt x="66" y="229"/>
                    <a:pt x="66" y="230"/>
                  </a:cubicBezTo>
                  <a:cubicBezTo>
                    <a:pt x="66" y="232"/>
                    <a:pt x="66" y="233"/>
                    <a:pt x="67" y="234"/>
                  </a:cubicBezTo>
                  <a:cubicBezTo>
                    <a:pt x="69" y="235"/>
                    <a:pt x="70" y="235"/>
                    <a:pt x="70" y="234"/>
                  </a:cubicBezTo>
                  <a:cubicBezTo>
                    <a:pt x="71" y="233"/>
                    <a:pt x="75" y="231"/>
                    <a:pt x="77" y="231"/>
                  </a:cubicBezTo>
                  <a:cubicBezTo>
                    <a:pt x="79" y="231"/>
                    <a:pt x="81" y="231"/>
                    <a:pt x="83" y="230"/>
                  </a:cubicBezTo>
                  <a:cubicBezTo>
                    <a:pt x="85" y="228"/>
                    <a:pt x="89" y="224"/>
                    <a:pt x="90" y="223"/>
                  </a:cubicBezTo>
                  <a:cubicBezTo>
                    <a:pt x="91" y="221"/>
                    <a:pt x="94" y="219"/>
                    <a:pt x="94" y="218"/>
                  </a:cubicBezTo>
                  <a:cubicBezTo>
                    <a:pt x="93" y="216"/>
                    <a:pt x="92" y="214"/>
                    <a:pt x="93" y="214"/>
                  </a:cubicBezTo>
                  <a:cubicBezTo>
                    <a:pt x="94" y="213"/>
                    <a:pt x="98" y="212"/>
                    <a:pt x="98" y="211"/>
                  </a:cubicBezTo>
                  <a:cubicBezTo>
                    <a:pt x="99" y="210"/>
                    <a:pt x="98" y="206"/>
                    <a:pt x="98" y="205"/>
                  </a:cubicBezTo>
                  <a:cubicBezTo>
                    <a:pt x="98" y="204"/>
                    <a:pt x="99" y="202"/>
                    <a:pt x="100" y="200"/>
                  </a:cubicBezTo>
                  <a:cubicBezTo>
                    <a:pt x="101" y="198"/>
                    <a:pt x="104" y="196"/>
                    <a:pt x="105" y="195"/>
                  </a:cubicBezTo>
                  <a:cubicBezTo>
                    <a:pt x="105" y="195"/>
                    <a:pt x="108" y="192"/>
                    <a:pt x="108" y="190"/>
                  </a:cubicBezTo>
                  <a:cubicBezTo>
                    <a:pt x="109" y="187"/>
                    <a:pt x="108" y="184"/>
                    <a:pt x="109" y="183"/>
                  </a:cubicBezTo>
                  <a:cubicBezTo>
                    <a:pt x="109" y="182"/>
                    <a:pt x="109" y="181"/>
                    <a:pt x="108" y="179"/>
                  </a:cubicBezTo>
                  <a:cubicBezTo>
                    <a:pt x="107" y="178"/>
                    <a:pt x="107" y="174"/>
                    <a:pt x="107" y="174"/>
                  </a:cubicBezTo>
                  <a:cubicBezTo>
                    <a:pt x="106" y="173"/>
                    <a:pt x="107" y="168"/>
                    <a:pt x="108" y="168"/>
                  </a:cubicBezTo>
                  <a:cubicBezTo>
                    <a:pt x="109" y="167"/>
                    <a:pt x="111" y="163"/>
                    <a:pt x="112" y="162"/>
                  </a:cubicBezTo>
                  <a:cubicBezTo>
                    <a:pt x="113" y="160"/>
                    <a:pt x="116" y="154"/>
                    <a:pt x="117" y="154"/>
                  </a:cubicBezTo>
                  <a:cubicBezTo>
                    <a:pt x="119" y="153"/>
                    <a:pt x="121" y="150"/>
                    <a:pt x="121" y="149"/>
                  </a:cubicBezTo>
                  <a:cubicBezTo>
                    <a:pt x="121" y="147"/>
                    <a:pt x="125" y="140"/>
                    <a:pt x="125" y="139"/>
                  </a:cubicBezTo>
                  <a:cubicBezTo>
                    <a:pt x="125" y="138"/>
                    <a:pt x="126" y="133"/>
                    <a:pt x="126" y="132"/>
                  </a:cubicBezTo>
                  <a:cubicBezTo>
                    <a:pt x="125" y="131"/>
                    <a:pt x="121" y="134"/>
                    <a:pt x="120" y="134"/>
                  </a:cubicBezTo>
                  <a:cubicBezTo>
                    <a:pt x="119" y="134"/>
                    <a:pt x="118" y="136"/>
                    <a:pt x="116" y="136"/>
                  </a:cubicBezTo>
                  <a:cubicBezTo>
                    <a:pt x="114" y="136"/>
                    <a:pt x="115" y="133"/>
                    <a:pt x="114" y="132"/>
                  </a:cubicBezTo>
                  <a:cubicBezTo>
                    <a:pt x="114" y="131"/>
                    <a:pt x="112" y="127"/>
                    <a:pt x="112" y="126"/>
                  </a:cubicBezTo>
                  <a:cubicBezTo>
                    <a:pt x="111" y="126"/>
                    <a:pt x="110" y="124"/>
                    <a:pt x="109" y="122"/>
                  </a:cubicBezTo>
                  <a:cubicBezTo>
                    <a:pt x="108" y="119"/>
                    <a:pt x="106" y="118"/>
                    <a:pt x="104" y="116"/>
                  </a:cubicBezTo>
                  <a:cubicBezTo>
                    <a:pt x="103" y="114"/>
                    <a:pt x="105" y="109"/>
                    <a:pt x="103" y="106"/>
                  </a:cubicBezTo>
                  <a:cubicBezTo>
                    <a:pt x="102" y="103"/>
                    <a:pt x="101" y="100"/>
                    <a:pt x="100" y="97"/>
                  </a:cubicBezTo>
                  <a:cubicBezTo>
                    <a:pt x="100" y="97"/>
                    <a:pt x="100" y="96"/>
                    <a:pt x="99" y="95"/>
                  </a:cubicBezTo>
                  <a:cubicBezTo>
                    <a:pt x="101" y="95"/>
                    <a:pt x="103" y="94"/>
                    <a:pt x="103" y="95"/>
                  </a:cubicBezTo>
                  <a:cubicBezTo>
                    <a:pt x="103" y="97"/>
                    <a:pt x="105" y="100"/>
                    <a:pt x="105" y="102"/>
                  </a:cubicBezTo>
                  <a:cubicBezTo>
                    <a:pt x="105" y="104"/>
                    <a:pt x="107" y="103"/>
                    <a:pt x="107" y="105"/>
                  </a:cubicBezTo>
                  <a:cubicBezTo>
                    <a:pt x="107" y="107"/>
                    <a:pt x="108" y="112"/>
                    <a:pt x="109" y="112"/>
                  </a:cubicBezTo>
                  <a:cubicBezTo>
                    <a:pt x="109" y="113"/>
                    <a:pt x="112" y="116"/>
                    <a:pt x="112" y="117"/>
                  </a:cubicBezTo>
                  <a:cubicBezTo>
                    <a:pt x="113" y="118"/>
                    <a:pt x="113" y="120"/>
                    <a:pt x="113" y="123"/>
                  </a:cubicBezTo>
                  <a:cubicBezTo>
                    <a:pt x="114" y="126"/>
                    <a:pt x="114" y="129"/>
                    <a:pt x="115" y="130"/>
                  </a:cubicBezTo>
                  <a:cubicBezTo>
                    <a:pt x="116" y="131"/>
                    <a:pt x="120" y="129"/>
                    <a:pt x="120" y="128"/>
                  </a:cubicBezTo>
                  <a:cubicBezTo>
                    <a:pt x="121" y="128"/>
                    <a:pt x="125" y="125"/>
                    <a:pt x="126" y="125"/>
                  </a:cubicBezTo>
                  <a:cubicBezTo>
                    <a:pt x="127" y="124"/>
                    <a:pt x="127" y="123"/>
                    <a:pt x="129" y="122"/>
                  </a:cubicBezTo>
                  <a:cubicBezTo>
                    <a:pt x="131" y="122"/>
                    <a:pt x="132" y="120"/>
                    <a:pt x="133" y="118"/>
                  </a:cubicBezTo>
                  <a:cubicBezTo>
                    <a:pt x="134" y="117"/>
                    <a:pt x="135" y="113"/>
                    <a:pt x="136" y="112"/>
                  </a:cubicBezTo>
                  <a:cubicBezTo>
                    <a:pt x="136" y="111"/>
                    <a:pt x="137" y="110"/>
                    <a:pt x="136" y="108"/>
                  </a:cubicBezTo>
                  <a:cubicBezTo>
                    <a:pt x="136" y="107"/>
                    <a:pt x="134" y="105"/>
                    <a:pt x="133" y="105"/>
                  </a:cubicBezTo>
                  <a:cubicBezTo>
                    <a:pt x="132" y="104"/>
                    <a:pt x="132" y="102"/>
                    <a:pt x="132" y="102"/>
                  </a:cubicBezTo>
                  <a:cubicBezTo>
                    <a:pt x="131" y="102"/>
                    <a:pt x="131" y="103"/>
                    <a:pt x="130" y="104"/>
                  </a:cubicBezTo>
                  <a:cubicBezTo>
                    <a:pt x="129" y="105"/>
                    <a:pt x="128" y="107"/>
                    <a:pt x="127" y="106"/>
                  </a:cubicBezTo>
                  <a:cubicBezTo>
                    <a:pt x="127" y="106"/>
                    <a:pt x="128" y="105"/>
                    <a:pt x="126" y="103"/>
                  </a:cubicBezTo>
                  <a:cubicBezTo>
                    <a:pt x="125" y="102"/>
                    <a:pt x="125" y="101"/>
                    <a:pt x="125" y="100"/>
                  </a:cubicBezTo>
                  <a:cubicBezTo>
                    <a:pt x="125" y="99"/>
                    <a:pt x="122" y="96"/>
                    <a:pt x="122" y="94"/>
                  </a:cubicBezTo>
                  <a:cubicBezTo>
                    <a:pt x="121" y="92"/>
                    <a:pt x="123" y="90"/>
                    <a:pt x="124" y="91"/>
                  </a:cubicBezTo>
                  <a:cubicBezTo>
                    <a:pt x="125" y="93"/>
                    <a:pt x="125" y="96"/>
                    <a:pt x="127" y="97"/>
                  </a:cubicBezTo>
                  <a:cubicBezTo>
                    <a:pt x="128" y="98"/>
                    <a:pt x="129" y="100"/>
                    <a:pt x="130" y="101"/>
                  </a:cubicBezTo>
                  <a:cubicBezTo>
                    <a:pt x="131" y="101"/>
                    <a:pt x="132" y="99"/>
                    <a:pt x="133" y="99"/>
                  </a:cubicBezTo>
                  <a:cubicBezTo>
                    <a:pt x="133" y="99"/>
                    <a:pt x="134" y="103"/>
                    <a:pt x="135" y="103"/>
                  </a:cubicBezTo>
                  <a:cubicBezTo>
                    <a:pt x="136" y="104"/>
                    <a:pt x="139" y="104"/>
                    <a:pt x="139" y="104"/>
                  </a:cubicBezTo>
                  <a:cubicBezTo>
                    <a:pt x="140" y="104"/>
                    <a:pt x="142" y="105"/>
                    <a:pt x="142" y="104"/>
                  </a:cubicBezTo>
                  <a:cubicBezTo>
                    <a:pt x="142" y="103"/>
                    <a:pt x="146" y="101"/>
                    <a:pt x="146" y="101"/>
                  </a:cubicBezTo>
                  <a:cubicBezTo>
                    <a:pt x="146" y="101"/>
                    <a:pt x="146" y="100"/>
                    <a:pt x="146" y="98"/>
                  </a:cubicBezTo>
                  <a:cubicBezTo>
                    <a:pt x="140" y="67"/>
                    <a:pt x="124" y="39"/>
                    <a:pt x="103" y="18"/>
                  </a:cubicBezTo>
                  <a:cubicBezTo>
                    <a:pt x="102" y="18"/>
                    <a:pt x="102" y="18"/>
                    <a:pt x="101" y="17"/>
                  </a:cubicBezTo>
                  <a:cubicBezTo>
                    <a:pt x="99" y="16"/>
                    <a:pt x="99" y="16"/>
                    <a:pt x="99" y="17"/>
                  </a:cubicBezTo>
                  <a:cubicBezTo>
                    <a:pt x="98" y="17"/>
                    <a:pt x="97" y="18"/>
                    <a:pt x="96" y="17"/>
                  </a:cubicBezTo>
                  <a:cubicBezTo>
                    <a:pt x="96" y="15"/>
                    <a:pt x="96" y="15"/>
                    <a:pt x="95" y="14"/>
                  </a:cubicBezTo>
                  <a:cubicBezTo>
                    <a:pt x="94" y="13"/>
                    <a:pt x="95" y="13"/>
                    <a:pt x="96" y="13"/>
                  </a:cubicBezTo>
                  <a:cubicBezTo>
                    <a:pt x="97" y="14"/>
                    <a:pt x="98" y="14"/>
                    <a:pt x="99" y="14"/>
                  </a:cubicBezTo>
                  <a:cubicBezTo>
                    <a:pt x="95" y="11"/>
                    <a:pt x="92" y="8"/>
                    <a:pt x="88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5"/>
                    <a:pt x="78" y="0"/>
                    <a:pt x="74" y="1"/>
                  </a:cubicBezTo>
                  <a:close/>
                  <a:moveTo>
                    <a:pt x="99" y="159"/>
                  </a:moveTo>
                  <a:cubicBezTo>
                    <a:pt x="100" y="160"/>
                    <a:pt x="98" y="165"/>
                    <a:pt x="96" y="165"/>
                  </a:cubicBezTo>
                  <a:cubicBezTo>
                    <a:pt x="95" y="165"/>
                    <a:pt x="96" y="160"/>
                    <a:pt x="96" y="159"/>
                  </a:cubicBezTo>
                  <a:cubicBezTo>
                    <a:pt x="97" y="158"/>
                    <a:pt x="99" y="158"/>
                    <a:pt x="99" y="159"/>
                  </a:cubicBezTo>
                  <a:close/>
                  <a:moveTo>
                    <a:pt x="118" y="56"/>
                  </a:moveTo>
                  <a:cubicBezTo>
                    <a:pt x="119" y="55"/>
                    <a:pt x="121" y="57"/>
                    <a:pt x="122" y="56"/>
                  </a:cubicBezTo>
                  <a:cubicBezTo>
                    <a:pt x="123" y="56"/>
                    <a:pt x="124" y="55"/>
                    <a:pt x="124" y="54"/>
                  </a:cubicBezTo>
                  <a:cubicBezTo>
                    <a:pt x="125" y="54"/>
                    <a:pt x="127" y="55"/>
                    <a:pt x="127" y="56"/>
                  </a:cubicBezTo>
                  <a:cubicBezTo>
                    <a:pt x="128" y="57"/>
                    <a:pt x="129" y="59"/>
                    <a:pt x="129" y="60"/>
                  </a:cubicBezTo>
                  <a:cubicBezTo>
                    <a:pt x="128" y="60"/>
                    <a:pt x="126" y="60"/>
                    <a:pt x="126" y="59"/>
                  </a:cubicBezTo>
                  <a:cubicBezTo>
                    <a:pt x="125" y="58"/>
                    <a:pt x="123" y="59"/>
                    <a:pt x="123" y="61"/>
                  </a:cubicBezTo>
                  <a:cubicBezTo>
                    <a:pt x="123" y="63"/>
                    <a:pt x="124" y="62"/>
                    <a:pt x="124" y="62"/>
                  </a:cubicBezTo>
                  <a:cubicBezTo>
                    <a:pt x="125" y="63"/>
                    <a:pt x="125" y="64"/>
                    <a:pt x="126" y="66"/>
                  </a:cubicBezTo>
                  <a:cubicBezTo>
                    <a:pt x="126" y="67"/>
                    <a:pt x="127" y="66"/>
                    <a:pt x="128" y="67"/>
                  </a:cubicBezTo>
                  <a:cubicBezTo>
                    <a:pt x="128" y="68"/>
                    <a:pt x="126" y="69"/>
                    <a:pt x="127" y="70"/>
                  </a:cubicBezTo>
                  <a:cubicBezTo>
                    <a:pt x="128" y="72"/>
                    <a:pt x="129" y="76"/>
                    <a:pt x="129" y="77"/>
                  </a:cubicBezTo>
                  <a:cubicBezTo>
                    <a:pt x="129" y="78"/>
                    <a:pt x="127" y="78"/>
                    <a:pt x="126" y="78"/>
                  </a:cubicBezTo>
                  <a:cubicBezTo>
                    <a:pt x="125" y="78"/>
                    <a:pt x="122" y="76"/>
                    <a:pt x="122" y="76"/>
                  </a:cubicBezTo>
                  <a:cubicBezTo>
                    <a:pt x="121" y="75"/>
                    <a:pt x="120" y="71"/>
                    <a:pt x="121" y="71"/>
                  </a:cubicBezTo>
                  <a:cubicBezTo>
                    <a:pt x="122" y="71"/>
                    <a:pt x="122" y="71"/>
                    <a:pt x="124" y="69"/>
                  </a:cubicBezTo>
                  <a:cubicBezTo>
                    <a:pt x="125" y="68"/>
                    <a:pt x="122" y="67"/>
                    <a:pt x="121" y="66"/>
                  </a:cubicBezTo>
                  <a:cubicBezTo>
                    <a:pt x="120" y="66"/>
                    <a:pt x="118" y="62"/>
                    <a:pt x="117" y="60"/>
                  </a:cubicBezTo>
                  <a:cubicBezTo>
                    <a:pt x="117" y="59"/>
                    <a:pt x="117" y="57"/>
                    <a:pt x="118" y="56"/>
                  </a:cubicBezTo>
                  <a:close/>
                  <a:moveTo>
                    <a:pt x="94" y="25"/>
                  </a:moveTo>
                  <a:cubicBezTo>
                    <a:pt x="93" y="26"/>
                    <a:pt x="89" y="24"/>
                    <a:pt x="89" y="23"/>
                  </a:cubicBezTo>
                  <a:cubicBezTo>
                    <a:pt x="90" y="20"/>
                    <a:pt x="94" y="24"/>
                    <a:pt x="94" y="25"/>
                  </a:cubicBezTo>
                  <a:close/>
                  <a:moveTo>
                    <a:pt x="91" y="54"/>
                  </a:moveTo>
                  <a:cubicBezTo>
                    <a:pt x="92" y="53"/>
                    <a:pt x="93" y="53"/>
                    <a:pt x="94" y="53"/>
                  </a:cubicBezTo>
                  <a:cubicBezTo>
                    <a:pt x="95" y="53"/>
                    <a:pt x="97" y="57"/>
                    <a:pt x="97" y="58"/>
                  </a:cubicBezTo>
                  <a:cubicBezTo>
                    <a:pt x="98" y="59"/>
                    <a:pt x="99" y="57"/>
                    <a:pt x="99" y="57"/>
                  </a:cubicBezTo>
                  <a:cubicBezTo>
                    <a:pt x="100" y="57"/>
                    <a:pt x="101" y="56"/>
                    <a:pt x="101" y="55"/>
                  </a:cubicBezTo>
                  <a:cubicBezTo>
                    <a:pt x="101" y="54"/>
                    <a:pt x="102" y="54"/>
                    <a:pt x="103" y="54"/>
                  </a:cubicBezTo>
                  <a:cubicBezTo>
                    <a:pt x="105" y="54"/>
                    <a:pt x="104" y="55"/>
                    <a:pt x="103" y="55"/>
                  </a:cubicBezTo>
                  <a:cubicBezTo>
                    <a:pt x="102" y="56"/>
                    <a:pt x="102" y="57"/>
                    <a:pt x="104" y="57"/>
                  </a:cubicBezTo>
                  <a:cubicBezTo>
                    <a:pt x="106" y="58"/>
                    <a:pt x="107" y="60"/>
                    <a:pt x="109" y="62"/>
                  </a:cubicBezTo>
                  <a:cubicBezTo>
                    <a:pt x="111" y="63"/>
                    <a:pt x="111" y="66"/>
                    <a:pt x="110" y="66"/>
                  </a:cubicBezTo>
                  <a:cubicBezTo>
                    <a:pt x="109" y="67"/>
                    <a:pt x="106" y="67"/>
                    <a:pt x="105" y="66"/>
                  </a:cubicBezTo>
                  <a:cubicBezTo>
                    <a:pt x="104" y="66"/>
                    <a:pt x="102" y="64"/>
                    <a:pt x="100" y="64"/>
                  </a:cubicBezTo>
                  <a:cubicBezTo>
                    <a:pt x="98" y="63"/>
                    <a:pt x="96" y="63"/>
                    <a:pt x="95" y="64"/>
                  </a:cubicBezTo>
                  <a:cubicBezTo>
                    <a:pt x="95" y="66"/>
                    <a:pt x="92" y="65"/>
                    <a:pt x="91" y="65"/>
                  </a:cubicBezTo>
                  <a:cubicBezTo>
                    <a:pt x="90" y="65"/>
                    <a:pt x="89" y="67"/>
                    <a:pt x="88" y="66"/>
                  </a:cubicBezTo>
                  <a:cubicBezTo>
                    <a:pt x="88" y="66"/>
                    <a:pt x="89" y="62"/>
                    <a:pt x="88" y="62"/>
                  </a:cubicBezTo>
                  <a:cubicBezTo>
                    <a:pt x="87" y="62"/>
                    <a:pt x="88" y="59"/>
                    <a:pt x="89" y="59"/>
                  </a:cubicBezTo>
                  <a:cubicBezTo>
                    <a:pt x="90" y="58"/>
                    <a:pt x="91" y="56"/>
                    <a:pt x="91" y="5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30"/>
            <p:cNvSpPr>
              <a:spLocks/>
            </p:cNvSpPr>
            <p:nvPr/>
          </p:nvSpPr>
          <p:spPr bwMode="auto">
            <a:xfrm>
              <a:off x="6604624" y="3498881"/>
              <a:ext cx="22901" cy="30535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1 w 3"/>
                <a:gd name="T5" fmla="*/ 2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1 h 4"/>
                <a:gd name="T12" fmla="*/ 1 w 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3" y="4"/>
                  </a:cubicBezTo>
                  <a:cubicBezTo>
                    <a:pt x="2" y="4"/>
                    <a:pt x="1" y="2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4" name="Oval 31"/>
          <p:cNvSpPr>
            <a:spLocks noChangeAspect="1"/>
          </p:cNvSpPr>
          <p:nvPr/>
        </p:nvSpPr>
        <p:spPr>
          <a:xfrm>
            <a:off x="4359424" y="4234701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5" name="Oval 32"/>
          <p:cNvSpPr>
            <a:spLocks noChangeAspect="1"/>
          </p:cNvSpPr>
          <p:nvPr/>
        </p:nvSpPr>
        <p:spPr>
          <a:xfrm>
            <a:off x="4875327" y="3006238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6" name="Oval 34"/>
          <p:cNvSpPr>
            <a:spLocks noChangeAspect="1"/>
          </p:cNvSpPr>
          <p:nvPr/>
        </p:nvSpPr>
        <p:spPr>
          <a:xfrm>
            <a:off x="7183969" y="3006238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Oval 35"/>
          <p:cNvSpPr>
            <a:spLocks noChangeAspect="1"/>
          </p:cNvSpPr>
          <p:nvPr/>
        </p:nvSpPr>
        <p:spPr>
          <a:xfrm>
            <a:off x="7680176" y="4234701"/>
            <a:ext cx="152400" cy="152400"/>
          </a:xfrm>
          <a:prstGeom prst="ellipse">
            <a:avLst/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39"/>
          <p:cNvGrpSpPr/>
          <p:nvPr/>
        </p:nvGrpSpPr>
        <p:grpSpPr>
          <a:xfrm>
            <a:off x="8208456" y="4091594"/>
            <a:ext cx="693170" cy="394171"/>
            <a:chOff x="279400" y="-1397000"/>
            <a:chExt cx="1387475" cy="788988"/>
          </a:xfrm>
        </p:grpSpPr>
        <p:sp>
          <p:nvSpPr>
            <p:cNvPr id="52" name="Freeform: Shape 40"/>
            <p:cNvSpPr>
              <a:spLocks/>
            </p:cNvSpPr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1"/>
            <p:cNvSpPr>
              <a:spLocks/>
            </p:cNvSpPr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2"/>
            <p:cNvSpPr>
              <a:spLocks/>
            </p:cNvSpPr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3"/>
            <p:cNvSpPr>
              <a:spLocks/>
            </p:cNvSpPr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626864" y="2210877"/>
            <a:ext cx="678952" cy="688207"/>
            <a:chOff x="5672731" y="2888458"/>
            <a:chExt cx="678952" cy="688207"/>
          </a:xfrm>
        </p:grpSpPr>
        <p:sp>
          <p:nvSpPr>
            <p:cNvPr id="96" name="Teardrop 2"/>
            <p:cNvSpPr/>
            <p:nvPr/>
          </p:nvSpPr>
          <p:spPr>
            <a:xfrm rot="13500000" flipH="1">
              <a:off x="5668103" y="2893086"/>
              <a:ext cx="688207" cy="678952"/>
            </a:xfrm>
            <a:prstGeom prst="teardrop">
              <a:avLst>
                <a:gd name="adj" fmla="val 125446"/>
              </a:avLst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椭圆 96"/>
            <p:cNvSpPr/>
            <p:nvPr/>
          </p:nvSpPr>
          <p:spPr>
            <a:xfrm>
              <a:off x="5846310" y="3059564"/>
              <a:ext cx="331792" cy="3317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b="1" spc="600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3376" y="2075910"/>
            <a:ext cx="3427092" cy="2011589"/>
            <a:chOff x="853376" y="2075910"/>
            <a:chExt cx="3427092" cy="2011589"/>
          </a:xfrm>
        </p:grpSpPr>
        <p:grpSp>
          <p:nvGrpSpPr>
            <p:cNvPr id="13" name="Group 76"/>
            <p:cNvGrpSpPr/>
            <p:nvPr/>
          </p:nvGrpSpPr>
          <p:grpSpPr>
            <a:xfrm>
              <a:off x="853376" y="2190924"/>
              <a:ext cx="2551325" cy="815312"/>
              <a:chOff x="4410146" y="3865262"/>
              <a:chExt cx="2475841" cy="983470"/>
            </a:xfrm>
          </p:grpSpPr>
          <p:sp>
            <p:nvSpPr>
              <p:cNvPr id="26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27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99" name="组合 98"/>
            <p:cNvGrpSpPr/>
            <p:nvPr/>
          </p:nvGrpSpPr>
          <p:grpSpPr>
            <a:xfrm rot="1800000">
              <a:off x="2975331" y="2075910"/>
              <a:ext cx="787468" cy="2011589"/>
              <a:chOff x="3374572" y="566057"/>
              <a:chExt cx="2296886" cy="5867400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3" name="文本框 102"/>
            <p:cNvSpPr txBox="1"/>
            <p:nvPr/>
          </p:nvSpPr>
          <p:spPr>
            <a:xfrm>
              <a:off x="3457016" y="2174379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75619" y="2075910"/>
            <a:ext cx="3809103" cy="2011589"/>
            <a:chOff x="7775619" y="2075910"/>
            <a:chExt cx="3809103" cy="2011589"/>
          </a:xfrm>
        </p:grpSpPr>
        <p:grpSp>
          <p:nvGrpSpPr>
            <p:cNvPr id="90" name="Group 76"/>
            <p:cNvGrpSpPr/>
            <p:nvPr/>
          </p:nvGrpSpPr>
          <p:grpSpPr>
            <a:xfrm>
              <a:off x="9033397" y="2190924"/>
              <a:ext cx="2551325" cy="815312"/>
              <a:chOff x="4410146" y="3865262"/>
              <a:chExt cx="2475841" cy="983470"/>
            </a:xfrm>
          </p:grpSpPr>
          <p:sp>
            <p:nvSpPr>
              <p:cNvPr id="91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92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08" name="组合 107"/>
            <p:cNvGrpSpPr/>
            <p:nvPr/>
          </p:nvGrpSpPr>
          <p:grpSpPr>
            <a:xfrm rot="1800000">
              <a:off x="7775619" y="2075910"/>
              <a:ext cx="787468" cy="2011589"/>
              <a:chOff x="3374572" y="566057"/>
              <a:chExt cx="2296886" cy="5867400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8189782" y="2174379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3376" y="3712762"/>
            <a:ext cx="3365630" cy="2011589"/>
            <a:chOff x="853376" y="3712762"/>
            <a:chExt cx="3365630" cy="2011589"/>
          </a:xfrm>
        </p:grpSpPr>
        <p:grpSp>
          <p:nvGrpSpPr>
            <p:cNvPr id="87" name="Group 76"/>
            <p:cNvGrpSpPr/>
            <p:nvPr/>
          </p:nvGrpSpPr>
          <p:grpSpPr>
            <a:xfrm>
              <a:off x="853376" y="3903245"/>
              <a:ext cx="2551325" cy="815312"/>
              <a:chOff x="4410146" y="3865262"/>
              <a:chExt cx="2475841" cy="983470"/>
            </a:xfrm>
          </p:grpSpPr>
          <p:sp>
            <p:nvSpPr>
              <p:cNvPr id="88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algn="r"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89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 rot="1800000">
              <a:off x="2975331" y="3712762"/>
              <a:ext cx="787468" cy="2011589"/>
              <a:chOff x="3374572" y="566057"/>
              <a:chExt cx="2296886" cy="5867400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5" name="文本框 114"/>
            <p:cNvSpPr txBox="1"/>
            <p:nvPr/>
          </p:nvSpPr>
          <p:spPr>
            <a:xfrm>
              <a:off x="3395554" y="3804800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75619" y="3712762"/>
            <a:ext cx="3809103" cy="2011589"/>
            <a:chOff x="7775619" y="3712762"/>
            <a:chExt cx="3809103" cy="2011589"/>
          </a:xfrm>
        </p:grpSpPr>
        <p:grpSp>
          <p:nvGrpSpPr>
            <p:cNvPr id="93" name="Group 76"/>
            <p:cNvGrpSpPr/>
            <p:nvPr/>
          </p:nvGrpSpPr>
          <p:grpSpPr>
            <a:xfrm>
              <a:off x="9033397" y="3903245"/>
              <a:ext cx="2551325" cy="815312"/>
              <a:chOff x="4410146" y="3865262"/>
              <a:chExt cx="2475841" cy="983470"/>
            </a:xfrm>
          </p:grpSpPr>
          <p:sp>
            <p:nvSpPr>
              <p:cNvPr id="94" name="TextBox 77"/>
              <p:cNvSpPr txBox="1">
                <a:spLocks/>
              </p:cNvSpPr>
              <p:nvPr/>
            </p:nvSpPr>
            <p:spPr bwMode="auto">
              <a:xfrm>
                <a:off x="4410146" y="3865262"/>
                <a:ext cx="2475841" cy="270493"/>
              </a:xfrm>
              <a:prstGeom prst="rect">
                <a:avLst/>
              </a:prstGeom>
              <a:noFill/>
            </p:spPr>
            <p:txBody>
              <a:bodyPr wrap="none" lIns="0" tIns="0" rIns="288000" bIns="0" anchor="b" anchorCtr="0">
                <a:normAutofit/>
              </a:bodyPr>
              <a:lstStyle/>
              <a:p>
                <a:pPr latinLnBrk="0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Title text presets</a:t>
                </a:r>
              </a:p>
            </p:txBody>
          </p:sp>
          <p:sp>
            <p:nvSpPr>
              <p:cNvPr id="95" name="TextBox 78"/>
              <p:cNvSpPr txBox="1">
                <a:spLocks/>
              </p:cNvSpPr>
              <p:nvPr/>
            </p:nvSpPr>
            <p:spPr bwMode="auto">
              <a:xfrm>
                <a:off x="4410146" y="4135753"/>
                <a:ext cx="2475841" cy="712979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This section is displayed as a text layout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(Theme font is recommended)</a:t>
                </a: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1800000">
              <a:off x="7775619" y="3712762"/>
              <a:ext cx="787468" cy="2011589"/>
              <a:chOff x="3374572" y="566057"/>
              <a:chExt cx="2296886" cy="5867400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9933FF"/>
                  </a:gs>
                  <a:gs pos="0">
                    <a:srgbClr val="33CCCC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16" name="文本框 115"/>
            <p:cNvSpPr txBox="1"/>
            <p:nvPr/>
          </p:nvSpPr>
          <p:spPr>
            <a:xfrm>
              <a:off x="8154793" y="3804800"/>
              <a:ext cx="823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:a14="http://schemas.microsoft.com/office/drawing/2010/main"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84" grpId="0" animBg="1"/>
      <p:bldP spid="85" grpId="0" animBg="1"/>
      <p:bldP spid="86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800000">
            <a:off x="5832900" y="1433868"/>
            <a:ext cx="2137954" cy="439243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800000">
            <a:off x="6931007" y="659128"/>
            <a:ext cx="2137954" cy="2137954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800000">
            <a:off x="1047884" y="1419388"/>
            <a:ext cx="2129825" cy="4375729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800000">
            <a:off x="2141816" y="647594"/>
            <a:ext cx="2129825" cy="2129824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 62"/>
          <p:cNvSpPr/>
          <p:nvPr/>
        </p:nvSpPr>
        <p:spPr>
          <a:xfrm rot="1800000">
            <a:off x="7951691" y="3253394"/>
            <a:ext cx="1558488" cy="320191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 rot="1800000">
            <a:off x="8752170" y="2688637"/>
            <a:ext cx="1558488" cy="1558488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800000">
            <a:off x="2891013" y="2808185"/>
            <a:ext cx="2406698" cy="494456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800000">
            <a:off x="4127154" y="1936059"/>
            <a:ext cx="2406698" cy="2406698"/>
          </a:xfrm>
          <a:prstGeom prst="ellipse">
            <a:avLst/>
          </a:prstGeom>
          <a:gradFill>
            <a:gsLst>
              <a:gs pos="0">
                <a:srgbClr val="FF9999"/>
              </a:gs>
              <a:gs pos="100000">
                <a:srgbClr val="FF5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4119456" y="5059094"/>
            <a:ext cx="4067012" cy="9753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F7C80"/>
              </a:gs>
              <a:gs pos="50000">
                <a:srgbClr val="9966FF">
                  <a:alpha val="80000"/>
                </a:srgbClr>
              </a:gs>
              <a:gs pos="0">
                <a:srgbClr val="66CC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4400" b="1" dirty="0"/>
              <a:t>THANK YOU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795002" y="1063110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4803616" y="2561677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23345" y="1098598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2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166969" y="2921844"/>
            <a:ext cx="823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rPr>
              <a:t>0</a:t>
            </a:r>
            <a:endParaRPr lang="zh-CN" altLang="en-US" sz="8000" dirty="0">
              <a:solidFill>
                <a:schemeClr val="bg1"/>
              </a:solidFill>
              <a:latin typeface="RockoUltraFLF" panose="02000603030000020004" pitchFamily="2" charset="-122"/>
              <a:ea typeface="RockoUltraFLF" panose="02000603030000020004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1800000">
            <a:off x="4552775" y="953878"/>
            <a:ext cx="389438" cy="994819"/>
            <a:chOff x="3374572" y="566057"/>
            <a:chExt cx="2296886" cy="5867400"/>
          </a:xfrm>
        </p:grpSpPr>
        <p:sp>
          <p:nvSpPr>
            <p:cNvPr id="74" name="矩形 73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5904081"/>
      </p:ext>
    </p:extLst>
  </p:cSld>
  <p:clrMapOvr>
    <a:masterClrMapping/>
  </p:clrMapOvr>
  <p:transition spd="slow" advClick="0" advTm="4000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PART01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2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 rot="1800000">
            <a:off x="1291615" y="3873559"/>
            <a:ext cx="1248279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 rot="1800000">
            <a:off x="3395649" y="3889107"/>
            <a:ext cx="2396731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6613811" y="3838698"/>
            <a:ext cx="1867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1800000">
            <a:off x="8179080" y="3864023"/>
            <a:ext cx="962435" cy="275413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 rot="1800000">
            <a:off x="5487804" y="3847360"/>
            <a:ext cx="1552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 rot="1800000">
            <a:off x="2279080" y="3740197"/>
            <a:ext cx="1552380" cy="29150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353950" y="458641"/>
            <a:ext cx="3395901" cy="2751974"/>
            <a:chOff x="8353950" y="458641"/>
            <a:chExt cx="3395901" cy="2751974"/>
          </a:xfrm>
        </p:grpSpPr>
        <p:sp>
          <p:nvSpPr>
            <p:cNvPr id="3" name="矩形 2"/>
            <p:cNvSpPr/>
            <p:nvPr/>
          </p:nvSpPr>
          <p:spPr>
            <a:xfrm rot="900000">
              <a:off x="8353950" y="458641"/>
              <a:ext cx="3099390" cy="2751974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9390" h="5216449">
                  <a:moveTo>
                    <a:pt x="1675" y="1548660"/>
                  </a:moveTo>
                  <a:lnTo>
                    <a:pt x="3099390" y="0"/>
                  </a:lnTo>
                  <a:lnTo>
                    <a:pt x="2979525" y="5216449"/>
                  </a:lnTo>
                  <a:lnTo>
                    <a:pt x="0" y="5214951"/>
                  </a:lnTo>
                  <a:cubicBezTo>
                    <a:pt x="558" y="3992854"/>
                    <a:pt x="1117" y="2770757"/>
                    <a:pt x="1675" y="154866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38223" y="1095615"/>
            <a:ext cx="8508482" cy="5549788"/>
            <a:chOff x="1438223" y="1095615"/>
            <a:chExt cx="8508482" cy="5549788"/>
          </a:xfrm>
        </p:grpSpPr>
        <p:sp>
          <p:nvSpPr>
            <p:cNvPr id="6" name="椭圆 5"/>
            <p:cNvSpPr/>
            <p:nvPr/>
          </p:nvSpPr>
          <p:spPr>
            <a:xfrm>
              <a:off x="8880080" y="3585230"/>
              <a:ext cx="945082" cy="945082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椭圆 6"/>
            <p:cNvSpPr/>
            <p:nvPr/>
          </p:nvSpPr>
          <p:spPr>
            <a:xfrm>
              <a:off x="7326862" y="3113489"/>
              <a:ext cx="1887418" cy="1887417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椭圆 7"/>
            <p:cNvSpPr/>
            <p:nvPr/>
          </p:nvSpPr>
          <p:spPr>
            <a:xfrm>
              <a:off x="6108182" y="3245637"/>
              <a:ext cx="1623445" cy="162344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/>
            <p:nvPr/>
          </p:nvSpPr>
          <p:spPr>
            <a:xfrm>
              <a:off x="2876906" y="3245637"/>
              <a:ext cx="1623445" cy="1623444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/>
            <p:nvPr/>
          </p:nvSpPr>
          <p:spPr>
            <a:xfrm>
              <a:off x="2028128" y="3436076"/>
              <a:ext cx="1243026" cy="1243026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9395917" y="2797844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49"/>
            <p:cNvSpPr txBox="1"/>
            <p:nvPr/>
          </p:nvSpPr>
          <p:spPr>
            <a:xfrm>
              <a:off x="8847422" y="2356177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2020 47 %</a:t>
              </a:r>
            </a:p>
          </p:txBody>
        </p:sp>
        <p:sp>
          <p:nvSpPr>
            <p:cNvPr id="13" name="任意多边形: 形状 50"/>
            <p:cNvSpPr/>
            <p:nvPr/>
          </p:nvSpPr>
          <p:spPr>
            <a:xfrm>
              <a:off x="9321896" y="1989795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8284757" y="2228355"/>
              <a:ext cx="0" cy="447794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52"/>
            <p:cNvSpPr txBox="1"/>
            <p:nvPr/>
          </p:nvSpPr>
          <p:spPr>
            <a:xfrm>
              <a:off x="7736262" y="1786689"/>
              <a:ext cx="1099283" cy="30777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3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>
              <a:normAutofit fontScale="92500"/>
            </a:bodyPr>
            <a:lstStyle/>
            <a:p>
              <a:pPr algn="ctr"/>
              <a:r>
                <a:rPr lang="de-DE" sz="1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2019 . . . 65 %</a:t>
              </a:r>
            </a:p>
          </p:txBody>
        </p:sp>
        <p:sp>
          <p:nvSpPr>
            <p:cNvPr id="16" name="任意多边形: 形状 53"/>
            <p:cNvSpPr/>
            <p:nvPr/>
          </p:nvSpPr>
          <p:spPr>
            <a:xfrm>
              <a:off x="8210736" y="1420306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6876837" y="2417316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55"/>
            <p:cNvSpPr txBox="1"/>
            <p:nvPr/>
          </p:nvSpPr>
          <p:spPr>
            <a:xfrm>
              <a:off x="6328341" y="1975650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2018 56 %</a:t>
              </a:r>
            </a:p>
          </p:txBody>
        </p:sp>
        <p:sp>
          <p:nvSpPr>
            <p:cNvPr id="19" name="任意多边形: 形状 56"/>
            <p:cNvSpPr/>
            <p:nvPr/>
          </p:nvSpPr>
          <p:spPr>
            <a:xfrm>
              <a:off x="6802815" y="1609267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5330573" y="1903664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58"/>
            <p:cNvSpPr txBox="1"/>
            <p:nvPr/>
          </p:nvSpPr>
          <p:spPr>
            <a:xfrm>
              <a:off x="4782077" y="1461996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accent1"/>
                  </a:solidFill>
                  <a:latin typeface="Impact" panose="020B0806030902050204" pitchFamily="34" charset="0"/>
                </a:rPr>
                <a:t>2017 . . . 85 %</a:t>
              </a:r>
            </a:p>
          </p:txBody>
        </p:sp>
        <p:sp>
          <p:nvSpPr>
            <p:cNvPr id="22" name="任意多边形: 形状 59"/>
            <p:cNvSpPr/>
            <p:nvPr/>
          </p:nvSpPr>
          <p:spPr>
            <a:xfrm>
              <a:off x="5256551" y="1095615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3638557" y="2499812"/>
              <a:ext cx="0" cy="447794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61"/>
            <p:cNvSpPr txBox="1"/>
            <p:nvPr/>
          </p:nvSpPr>
          <p:spPr>
            <a:xfrm>
              <a:off x="3090062" y="2058144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2016 . . . 67 %</a:t>
              </a:r>
            </a:p>
          </p:txBody>
        </p:sp>
        <p:sp>
          <p:nvSpPr>
            <p:cNvPr id="25" name="任意多边形: 形状 62"/>
            <p:cNvSpPr/>
            <p:nvPr/>
          </p:nvSpPr>
          <p:spPr>
            <a:xfrm>
              <a:off x="3564536" y="1691763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2586630" y="2690658"/>
              <a:ext cx="0" cy="447794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64"/>
            <p:cNvSpPr txBox="1"/>
            <p:nvPr/>
          </p:nvSpPr>
          <p:spPr>
            <a:xfrm>
              <a:off x="2038134" y="2248990"/>
              <a:ext cx="1099283" cy="307777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/>
              <a:r>
                <a:rPr lang="de-DE" sz="1400">
                  <a:solidFill>
                    <a:schemeClr val="tx2"/>
                  </a:solidFill>
                  <a:latin typeface="Impact" panose="020B0806030902050204" pitchFamily="34" charset="0"/>
                </a:rPr>
                <a:t>2015 . . . 57 %</a:t>
              </a:r>
            </a:p>
          </p:txBody>
        </p:sp>
        <p:sp>
          <p:nvSpPr>
            <p:cNvPr id="28" name="任意多边形: 形状 65"/>
            <p:cNvSpPr/>
            <p:nvPr/>
          </p:nvSpPr>
          <p:spPr>
            <a:xfrm>
              <a:off x="2512608" y="1882609"/>
              <a:ext cx="215580" cy="288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9802"/>
                  </a:moveTo>
                  <a:lnTo>
                    <a:pt x="60000" y="119802"/>
                  </a:lnTo>
                  <a:cubicBezTo>
                    <a:pt x="60000" y="119802"/>
                    <a:pt x="0" y="69753"/>
                    <a:pt x="0" y="44532"/>
                  </a:cubicBezTo>
                  <a:cubicBezTo>
                    <a:pt x="0" y="20886"/>
                    <a:pt x="26167" y="0"/>
                    <a:pt x="60000" y="0"/>
                  </a:cubicBezTo>
                  <a:cubicBezTo>
                    <a:pt x="91718" y="0"/>
                    <a:pt x="119735" y="20886"/>
                    <a:pt x="119735" y="44532"/>
                  </a:cubicBezTo>
                  <a:cubicBezTo>
                    <a:pt x="119735" y="69753"/>
                    <a:pt x="60000" y="119802"/>
                    <a:pt x="60000" y="119802"/>
                  </a:cubicBezTo>
                  <a:close/>
                  <a:moveTo>
                    <a:pt x="60000" y="15369"/>
                  </a:moveTo>
                  <a:lnTo>
                    <a:pt x="60000" y="15369"/>
                  </a:lnTo>
                  <a:cubicBezTo>
                    <a:pt x="37533" y="15369"/>
                    <a:pt x="18766" y="29359"/>
                    <a:pt x="18766" y="44532"/>
                  </a:cubicBezTo>
                  <a:cubicBezTo>
                    <a:pt x="18766" y="61280"/>
                    <a:pt x="37533" y="75270"/>
                    <a:pt x="60000" y="75270"/>
                  </a:cubicBezTo>
                  <a:cubicBezTo>
                    <a:pt x="80352" y="75270"/>
                    <a:pt x="99118" y="61280"/>
                    <a:pt x="99118" y="44532"/>
                  </a:cubicBezTo>
                  <a:cubicBezTo>
                    <a:pt x="99118" y="29359"/>
                    <a:pt x="80352" y="15369"/>
                    <a:pt x="60000" y="15369"/>
                  </a:cubicBezTo>
                  <a:close/>
                  <a:moveTo>
                    <a:pt x="60000" y="59901"/>
                  </a:moveTo>
                  <a:lnTo>
                    <a:pt x="60000" y="59901"/>
                  </a:lnTo>
                  <a:cubicBezTo>
                    <a:pt x="48634" y="59901"/>
                    <a:pt x="39383" y="53004"/>
                    <a:pt x="39383" y="44532"/>
                  </a:cubicBezTo>
                  <a:cubicBezTo>
                    <a:pt x="39383" y="36256"/>
                    <a:pt x="48634" y="30738"/>
                    <a:pt x="60000" y="30738"/>
                  </a:cubicBezTo>
                  <a:cubicBezTo>
                    <a:pt x="71101" y="30738"/>
                    <a:pt x="78502" y="36256"/>
                    <a:pt x="78502" y="44532"/>
                  </a:cubicBezTo>
                  <a:cubicBezTo>
                    <a:pt x="78502" y="53004"/>
                    <a:pt x="71101" y="59901"/>
                    <a:pt x="60000" y="59901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0">
                  <a:srgbClr val="FF5050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/>
            <p:cNvSpPr/>
            <p:nvPr/>
          </p:nvSpPr>
          <p:spPr>
            <a:xfrm>
              <a:off x="3872577" y="2608047"/>
              <a:ext cx="2862495" cy="2862494"/>
            </a:xfrm>
            <a:prstGeom prst="ellips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椭圆 30"/>
            <p:cNvSpPr/>
            <p:nvPr/>
          </p:nvSpPr>
          <p:spPr>
            <a:xfrm>
              <a:off x="4083119" y="2837523"/>
              <a:ext cx="2438680" cy="2438679"/>
            </a:xfrm>
            <a:prstGeom prst="ellipse">
              <a:avLst/>
            </a:prstGeom>
            <a:gradFill>
              <a:gsLst>
                <a:gs pos="0">
                  <a:srgbClr val="99CCFF"/>
                </a:gs>
                <a:gs pos="100000">
                  <a:srgbClr val="9966FF"/>
                </a:gs>
              </a:gsLst>
              <a:lin ang="2700000" scaled="0"/>
            </a:gra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206333" y="5778132"/>
              <a:ext cx="2382414" cy="867271"/>
              <a:chOff x="4982177" y="4953831"/>
              <a:chExt cx="2382414" cy="867271"/>
            </a:xfrm>
          </p:grpSpPr>
          <p:sp>
            <p:nvSpPr>
              <p:cNvPr id="34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35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7018395" y="5778132"/>
              <a:ext cx="2382414" cy="867271"/>
              <a:chOff x="4982177" y="4953831"/>
              <a:chExt cx="2382414" cy="867271"/>
            </a:xfrm>
          </p:grpSpPr>
          <p:sp>
            <p:nvSpPr>
              <p:cNvPr id="57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58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438223" y="5778132"/>
              <a:ext cx="2382414" cy="867271"/>
              <a:chOff x="4982177" y="4953831"/>
              <a:chExt cx="2382414" cy="867271"/>
            </a:xfrm>
          </p:grpSpPr>
          <p:sp>
            <p:nvSpPr>
              <p:cNvPr id="60" name="文本框 17"/>
              <p:cNvSpPr txBox="1"/>
              <p:nvPr/>
            </p:nvSpPr>
            <p:spPr>
              <a:xfrm>
                <a:off x="4982177" y="4953831"/>
                <a:ext cx="2382414" cy="3231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dk1">
                        <a:lumMod val="100000"/>
                      </a:schemeClr>
                    </a:solidFill>
                  </a:rPr>
                  <a:t>Title text presets</a:t>
                </a:r>
              </a:p>
            </p:txBody>
          </p:sp>
          <p:sp>
            <p:nvSpPr>
              <p:cNvPr id="61" name="文本框 18"/>
              <p:cNvSpPr txBox="1"/>
              <p:nvPr/>
            </p:nvSpPr>
            <p:spPr>
              <a:xfrm>
                <a:off x="5115223" y="5230171"/>
                <a:ext cx="2116322" cy="5909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This section is displayed as a text layout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(Theme font is recommended)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 rot="1800000">
              <a:off x="2324425" y="5271736"/>
              <a:ext cx="389438" cy="994819"/>
              <a:chOff x="3374572" y="566057"/>
              <a:chExt cx="2296886" cy="58674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 rot="1800000">
              <a:off x="5060527" y="5280722"/>
              <a:ext cx="389438" cy="994819"/>
              <a:chOff x="3374572" y="566057"/>
              <a:chExt cx="2296886" cy="5867400"/>
            </a:xfrm>
          </p:grpSpPr>
          <p:sp>
            <p:nvSpPr>
              <p:cNvPr id="66" name="矩形 65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1800000">
              <a:off x="7935703" y="5280722"/>
              <a:ext cx="389438" cy="994819"/>
              <a:chOff x="3374572" y="566057"/>
              <a:chExt cx="2296886" cy="5867400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3374572" y="1714500"/>
                <a:ext cx="2296886" cy="471895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3374572" y="566057"/>
                <a:ext cx="2296886" cy="2296886"/>
              </a:xfrm>
              <a:prstGeom prst="ellipse">
                <a:avLst/>
              </a:prstGeom>
              <a:gradFill>
                <a:gsLst>
                  <a:gs pos="100000">
                    <a:srgbClr val="FF5050"/>
                  </a:gs>
                  <a:gs pos="0">
                    <a:srgbClr val="FF9999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play-button-arrowhead_27223"/>
            <p:cNvSpPr>
              <a:spLocks noChangeAspect="1"/>
            </p:cNvSpPr>
            <p:nvPr/>
          </p:nvSpPr>
          <p:spPr bwMode="auto">
            <a:xfrm>
              <a:off x="2375784" y="3820541"/>
              <a:ext cx="463272" cy="462572"/>
            </a:xfrm>
            <a:custGeom>
              <a:avLst/>
              <a:gdLst>
                <a:gd name="T0" fmla="*/ 5587 w 6532"/>
                <a:gd name="T1" fmla="*/ 4404 h 6532"/>
                <a:gd name="T2" fmla="*/ 5713 w 6532"/>
                <a:gd name="T3" fmla="*/ 2135 h 6532"/>
                <a:gd name="T4" fmla="*/ 6532 w 6532"/>
                <a:gd name="T5" fmla="*/ 1084 h 6532"/>
                <a:gd name="T6" fmla="*/ 5448 w 6532"/>
                <a:gd name="T7" fmla="*/ 0 h 6532"/>
                <a:gd name="T8" fmla="*/ 4364 w 6532"/>
                <a:gd name="T9" fmla="*/ 1084 h 6532"/>
                <a:gd name="T10" fmla="*/ 5169 w 6532"/>
                <a:gd name="T11" fmla="*/ 2132 h 6532"/>
                <a:gd name="T12" fmla="*/ 5043 w 6532"/>
                <a:gd name="T13" fmla="*/ 4395 h 6532"/>
                <a:gd name="T14" fmla="*/ 4976 w 6532"/>
                <a:gd name="T15" fmla="*/ 4412 h 6532"/>
                <a:gd name="T16" fmla="*/ 3635 w 6532"/>
                <a:gd name="T17" fmla="*/ 2736 h 6532"/>
                <a:gd name="T18" fmla="*/ 3780 w 6532"/>
                <a:gd name="T19" fmla="*/ 2195 h 6532"/>
                <a:gd name="T20" fmla="*/ 2696 w 6532"/>
                <a:gd name="T21" fmla="*/ 1111 h 6532"/>
                <a:gd name="T22" fmla="*/ 1612 w 6532"/>
                <a:gd name="T23" fmla="*/ 2195 h 6532"/>
                <a:gd name="T24" fmla="*/ 2007 w 6532"/>
                <a:gd name="T25" fmla="*/ 3031 h 6532"/>
                <a:gd name="T26" fmla="*/ 1275 w 6532"/>
                <a:gd name="T27" fmla="*/ 4380 h 6532"/>
                <a:gd name="T28" fmla="*/ 1084 w 6532"/>
                <a:gd name="T29" fmla="*/ 4363 h 6532"/>
                <a:gd name="T30" fmla="*/ 0 w 6532"/>
                <a:gd name="T31" fmla="*/ 5447 h 6532"/>
                <a:gd name="T32" fmla="*/ 1083 w 6532"/>
                <a:gd name="T33" fmla="*/ 6532 h 6532"/>
                <a:gd name="T34" fmla="*/ 2167 w 6532"/>
                <a:gd name="T35" fmla="*/ 5448 h 6532"/>
                <a:gd name="T36" fmla="*/ 1776 w 6532"/>
                <a:gd name="T37" fmla="*/ 4616 h 6532"/>
                <a:gd name="T38" fmla="*/ 2509 w 6532"/>
                <a:gd name="T39" fmla="*/ 3264 h 6532"/>
                <a:gd name="T40" fmla="*/ 2695 w 6532"/>
                <a:gd name="T41" fmla="*/ 3280 h 6532"/>
                <a:gd name="T42" fmla="*/ 3241 w 6532"/>
                <a:gd name="T43" fmla="*/ 3131 h 6532"/>
                <a:gd name="T44" fmla="*/ 4511 w 6532"/>
                <a:gd name="T45" fmla="*/ 4700 h 6532"/>
                <a:gd name="T46" fmla="*/ 4209 w 6532"/>
                <a:gd name="T47" fmla="*/ 5448 h 6532"/>
                <a:gd name="T48" fmla="*/ 5293 w 6532"/>
                <a:gd name="T49" fmla="*/ 6532 h 6532"/>
                <a:gd name="T50" fmla="*/ 6377 w 6532"/>
                <a:gd name="T51" fmla="*/ 5448 h 6532"/>
                <a:gd name="T52" fmla="*/ 5587 w 6532"/>
                <a:gd name="T53" fmla="*/ 4404 h 6532"/>
                <a:gd name="T54" fmla="*/ 1083 w 6532"/>
                <a:gd name="T55" fmla="*/ 5989 h 6532"/>
                <a:gd name="T56" fmla="*/ 540 w 6532"/>
                <a:gd name="T57" fmla="*/ 5447 h 6532"/>
                <a:gd name="T58" fmla="*/ 1083 w 6532"/>
                <a:gd name="T59" fmla="*/ 4904 h 6532"/>
                <a:gd name="T60" fmla="*/ 1625 w 6532"/>
                <a:gd name="T61" fmla="*/ 5447 h 6532"/>
                <a:gd name="T62" fmla="*/ 1083 w 6532"/>
                <a:gd name="T63" fmla="*/ 5989 h 6532"/>
                <a:gd name="T64" fmla="*/ 4905 w 6532"/>
                <a:gd name="T65" fmla="*/ 1083 h 6532"/>
                <a:gd name="T66" fmla="*/ 5448 w 6532"/>
                <a:gd name="T67" fmla="*/ 540 h 6532"/>
                <a:gd name="T68" fmla="*/ 5991 w 6532"/>
                <a:gd name="T69" fmla="*/ 1083 h 6532"/>
                <a:gd name="T70" fmla="*/ 5448 w 6532"/>
                <a:gd name="T71" fmla="*/ 1625 h 6532"/>
                <a:gd name="T72" fmla="*/ 4905 w 6532"/>
                <a:gd name="T73" fmla="*/ 1083 h 6532"/>
                <a:gd name="T74" fmla="*/ 2153 w 6532"/>
                <a:gd name="T75" fmla="*/ 2195 h 6532"/>
                <a:gd name="T76" fmla="*/ 2696 w 6532"/>
                <a:gd name="T77" fmla="*/ 1652 h 6532"/>
                <a:gd name="T78" fmla="*/ 3239 w 6532"/>
                <a:gd name="T79" fmla="*/ 2195 h 6532"/>
                <a:gd name="T80" fmla="*/ 2696 w 6532"/>
                <a:gd name="T81" fmla="*/ 2737 h 6532"/>
                <a:gd name="T82" fmla="*/ 2153 w 6532"/>
                <a:gd name="T83" fmla="*/ 2195 h 6532"/>
                <a:gd name="T84" fmla="*/ 5295 w 6532"/>
                <a:gd name="T85" fmla="*/ 5989 h 6532"/>
                <a:gd name="T86" fmla="*/ 4752 w 6532"/>
                <a:gd name="T87" fmla="*/ 5447 h 6532"/>
                <a:gd name="T88" fmla="*/ 5295 w 6532"/>
                <a:gd name="T89" fmla="*/ 4904 h 6532"/>
                <a:gd name="T90" fmla="*/ 5837 w 6532"/>
                <a:gd name="T91" fmla="*/ 5447 h 6532"/>
                <a:gd name="T92" fmla="*/ 5295 w 6532"/>
                <a:gd name="T93" fmla="*/ 5989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32" h="6532">
                  <a:moveTo>
                    <a:pt x="5587" y="4404"/>
                  </a:moveTo>
                  <a:lnTo>
                    <a:pt x="5713" y="2135"/>
                  </a:lnTo>
                  <a:cubicBezTo>
                    <a:pt x="6183" y="2016"/>
                    <a:pt x="6532" y="1589"/>
                    <a:pt x="6532" y="1084"/>
                  </a:cubicBezTo>
                  <a:cubicBezTo>
                    <a:pt x="6532" y="487"/>
                    <a:pt x="6045" y="0"/>
                    <a:pt x="5448" y="0"/>
                  </a:cubicBezTo>
                  <a:cubicBezTo>
                    <a:pt x="4851" y="0"/>
                    <a:pt x="4364" y="487"/>
                    <a:pt x="4364" y="1084"/>
                  </a:cubicBezTo>
                  <a:cubicBezTo>
                    <a:pt x="4364" y="1585"/>
                    <a:pt x="4707" y="2008"/>
                    <a:pt x="5169" y="2132"/>
                  </a:cubicBezTo>
                  <a:lnTo>
                    <a:pt x="5043" y="4395"/>
                  </a:lnTo>
                  <a:cubicBezTo>
                    <a:pt x="5020" y="4400"/>
                    <a:pt x="4999" y="4405"/>
                    <a:pt x="4976" y="4412"/>
                  </a:cubicBezTo>
                  <a:lnTo>
                    <a:pt x="3635" y="2736"/>
                  </a:lnTo>
                  <a:cubicBezTo>
                    <a:pt x="3727" y="2576"/>
                    <a:pt x="3780" y="2392"/>
                    <a:pt x="3780" y="2195"/>
                  </a:cubicBezTo>
                  <a:cubicBezTo>
                    <a:pt x="3780" y="1597"/>
                    <a:pt x="3293" y="1111"/>
                    <a:pt x="2696" y="1111"/>
                  </a:cubicBezTo>
                  <a:cubicBezTo>
                    <a:pt x="2099" y="1111"/>
                    <a:pt x="1612" y="1597"/>
                    <a:pt x="1612" y="2195"/>
                  </a:cubicBezTo>
                  <a:cubicBezTo>
                    <a:pt x="1612" y="2531"/>
                    <a:pt x="1765" y="2832"/>
                    <a:pt x="2007" y="3031"/>
                  </a:cubicBezTo>
                  <a:lnTo>
                    <a:pt x="1275" y="4380"/>
                  </a:lnTo>
                  <a:cubicBezTo>
                    <a:pt x="1212" y="4369"/>
                    <a:pt x="1149" y="4363"/>
                    <a:pt x="1084" y="4363"/>
                  </a:cubicBezTo>
                  <a:cubicBezTo>
                    <a:pt x="487" y="4363"/>
                    <a:pt x="0" y="4849"/>
                    <a:pt x="0" y="5447"/>
                  </a:cubicBezTo>
                  <a:cubicBezTo>
                    <a:pt x="0" y="6044"/>
                    <a:pt x="485" y="6532"/>
                    <a:pt x="1083" y="6532"/>
                  </a:cubicBezTo>
                  <a:cubicBezTo>
                    <a:pt x="1680" y="6532"/>
                    <a:pt x="2167" y="6045"/>
                    <a:pt x="2167" y="5448"/>
                  </a:cubicBezTo>
                  <a:cubicBezTo>
                    <a:pt x="2167" y="5113"/>
                    <a:pt x="2015" y="4815"/>
                    <a:pt x="1776" y="4616"/>
                  </a:cubicBezTo>
                  <a:lnTo>
                    <a:pt x="2509" y="3264"/>
                  </a:lnTo>
                  <a:cubicBezTo>
                    <a:pt x="2569" y="3275"/>
                    <a:pt x="2632" y="3280"/>
                    <a:pt x="2695" y="3280"/>
                  </a:cubicBezTo>
                  <a:cubicBezTo>
                    <a:pt x="2895" y="3280"/>
                    <a:pt x="3081" y="3225"/>
                    <a:pt x="3241" y="3131"/>
                  </a:cubicBezTo>
                  <a:lnTo>
                    <a:pt x="4511" y="4700"/>
                  </a:lnTo>
                  <a:cubicBezTo>
                    <a:pt x="4324" y="4895"/>
                    <a:pt x="4209" y="5159"/>
                    <a:pt x="4209" y="5448"/>
                  </a:cubicBezTo>
                  <a:cubicBezTo>
                    <a:pt x="4209" y="6045"/>
                    <a:pt x="4696" y="6532"/>
                    <a:pt x="5293" y="6532"/>
                  </a:cubicBezTo>
                  <a:cubicBezTo>
                    <a:pt x="5891" y="6532"/>
                    <a:pt x="6377" y="6045"/>
                    <a:pt x="6377" y="5448"/>
                  </a:cubicBezTo>
                  <a:cubicBezTo>
                    <a:pt x="6379" y="4951"/>
                    <a:pt x="6043" y="4532"/>
                    <a:pt x="5587" y="4404"/>
                  </a:cubicBezTo>
                  <a:close/>
                  <a:moveTo>
                    <a:pt x="1083" y="5989"/>
                  </a:moveTo>
                  <a:cubicBezTo>
                    <a:pt x="777" y="5989"/>
                    <a:pt x="540" y="5739"/>
                    <a:pt x="540" y="5447"/>
                  </a:cubicBezTo>
                  <a:cubicBezTo>
                    <a:pt x="540" y="5141"/>
                    <a:pt x="791" y="4904"/>
                    <a:pt x="1083" y="4904"/>
                  </a:cubicBezTo>
                  <a:cubicBezTo>
                    <a:pt x="1375" y="4904"/>
                    <a:pt x="1611" y="5155"/>
                    <a:pt x="1625" y="5447"/>
                  </a:cubicBezTo>
                  <a:cubicBezTo>
                    <a:pt x="1625" y="5753"/>
                    <a:pt x="1375" y="5989"/>
                    <a:pt x="1083" y="5989"/>
                  </a:cubicBezTo>
                  <a:close/>
                  <a:moveTo>
                    <a:pt x="4905" y="1083"/>
                  </a:moveTo>
                  <a:cubicBezTo>
                    <a:pt x="4905" y="777"/>
                    <a:pt x="5156" y="540"/>
                    <a:pt x="5448" y="540"/>
                  </a:cubicBezTo>
                  <a:cubicBezTo>
                    <a:pt x="5753" y="540"/>
                    <a:pt x="5991" y="776"/>
                    <a:pt x="5991" y="1083"/>
                  </a:cubicBezTo>
                  <a:cubicBezTo>
                    <a:pt x="5991" y="1388"/>
                    <a:pt x="5740" y="1625"/>
                    <a:pt x="5448" y="1625"/>
                  </a:cubicBezTo>
                  <a:cubicBezTo>
                    <a:pt x="5141" y="1625"/>
                    <a:pt x="4905" y="1389"/>
                    <a:pt x="4905" y="1083"/>
                  </a:cubicBezTo>
                  <a:close/>
                  <a:moveTo>
                    <a:pt x="2153" y="2195"/>
                  </a:moveTo>
                  <a:cubicBezTo>
                    <a:pt x="2153" y="1889"/>
                    <a:pt x="2404" y="1652"/>
                    <a:pt x="2696" y="1652"/>
                  </a:cubicBezTo>
                  <a:cubicBezTo>
                    <a:pt x="2988" y="1652"/>
                    <a:pt x="3239" y="1888"/>
                    <a:pt x="3239" y="2195"/>
                  </a:cubicBezTo>
                  <a:cubicBezTo>
                    <a:pt x="3239" y="2501"/>
                    <a:pt x="2988" y="2737"/>
                    <a:pt x="2696" y="2737"/>
                  </a:cubicBezTo>
                  <a:cubicBezTo>
                    <a:pt x="2389" y="2737"/>
                    <a:pt x="2153" y="2501"/>
                    <a:pt x="2153" y="2195"/>
                  </a:cubicBezTo>
                  <a:close/>
                  <a:moveTo>
                    <a:pt x="5295" y="5989"/>
                  </a:moveTo>
                  <a:cubicBezTo>
                    <a:pt x="4989" y="5989"/>
                    <a:pt x="4752" y="5739"/>
                    <a:pt x="4752" y="5447"/>
                  </a:cubicBezTo>
                  <a:cubicBezTo>
                    <a:pt x="4752" y="5141"/>
                    <a:pt x="5003" y="4904"/>
                    <a:pt x="5295" y="4904"/>
                  </a:cubicBezTo>
                  <a:cubicBezTo>
                    <a:pt x="5587" y="4904"/>
                    <a:pt x="5837" y="5155"/>
                    <a:pt x="5837" y="5447"/>
                  </a:cubicBezTo>
                  <a:cubicBezTo>
                    <a:pt x="5837" y="5753"/>
                    <a:pt x="5587" y="5989"/>
                    <a:pt x="5295" y="59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marketing-viral_44488"/>
            <p:cNvSpPr>
              <a:spLocks noChangeAspect="1"/>
            </p:cNvSpPr>
            <p:nvPr/>
          </p:nvSpPr>
          <p:spPr bwMode="auto">
            <a:xfrm>
              <a:off x="4662029" y="3397714"/>
              <a:ext cx="1310258" cy="1308182"/>
            </a:xfrm>
            <a:custGeom>
              <a:avLst/>
              <a:gdLst>
                <a:gd name="T0" fmla="*/ 466 w 507"/>
                <a:gd name="T1" fmla="*/ 294 h 507"/>
                <a:gd name="T2" fmla="*/ 466 w 507"/>
                <a:gd name="T3" fmla="*/ 213 h 507"/>
                <a:gd name="T4" fmla="*/ 81 w 507"/>
                <a:gd name="T5" fmla="*/ 253 h 507"/>
                <a:gd name="T6" fmla="*/ 0 w 507"/>
                <a:gd name="T7" fmla="*/ 253 h 507"/>
                <a:gd name="T8" fmla="*/ 81 w 507"/>
                <a:gd name="T9" fmla="*/ 253 h 507"/>
                <a:gd name="T10" fmla="*/ 213 w 507"/>
                <a:gd name="T11" fmla="*/ 466 h 507"/>
                <a:gd name="T12" fmla="*/ 294 w 507"/>
                <a:gd name="T13" fmla="*/ 466 h 507"/>
                <a:gd name="T14" fmla="*/ 253 w 507"/>
                <a:gd name="T15" fmla="*/ 81 h 507"/>
                <a:gd name="T16" fmla="*/ 253 w 507"/>
                <a:gd name="T17" fmla="*/ 0 h 507"/>
                <a:gd name="T18" fmla="*/ 253 w 507"/>
                <a:gd name="T19" fmla="*/ 81 h 507"/>
                <a:gd name="T20" fmla="*/ 375 w 507"/>
                <a:gd name="T21" fmla="*/ 432 h 507"/>
                <a:gd name="T22" fmla="*/ 432 w 507"/>
                <a:gd name="T23" fmla="*/ 375 h 507"/>
                <a:gd name="T24" fmla="*/ 132 w 507"/>
                <a:gd name="T25" fmla="*/ 132 h 507"/>
                <a:gd name="T26" fmla="*/ 74 w 507"/>
                <a:gd name="T27" fmla="*/ 74 h 507"/>
                <a:gd name="T28" fmla="*/ 132 w 507"/>
                <a:gd name="T29" fmla="*/ 132 h 507"/>
                <a:gd name="T30" fmla="*/ 74 w 507"/>
                <a:gd name="T31" fmla="*/ 432 h 507"/>
                <a:gd name="T32" fmla="*/ 132 w 507"/>
                <a:gd name="T33" fmla="*/ 375 h 507"/>
                <a:gd name="T34" fmla="*/ 432 w 507"/>
                <a:gd name="T35" fmla="*/ 132 h 507"/>
                <a:gd name="T36" fmla="*/ 375 w 507"/>
                <a:gd name="T37" fmla="*/ 74 h 507"/>
                <a:gd name="T38" fmla="*/ 432 w 507"/>
                <a:gd name="T39" fmla="*/ 132 h 507"/>
                <a:gd name="T40" fmla="*/ 326 w 507"/>
                <a:gd name="T41" fmla="*/ 300 h 507"/>
                <a:gd name="T42" fmla="*/ 393 w 507"/>
                <a:gd name="T43" fmla="*/ 260 h 507"/>
                <a:gd name="T44" fmla="*/ 393 w 507"/>
                <a:gd name="T45" fmla="*/ 233 h 507"/>
                <a:gd name="T46" fmla="*/ 320 w 507"/>
                <a:gd name="T47" fmla="*/ 198 h 507"/>
                <a:gd name="T48" fmla="*/ 362 w 507"/>
                <a:gd name="T49" fmla="*/ 138 h 507"/>
                <a:gd name="T50" fmla="*/ 300 w 507"/>
                <a:gd name="T51" fmla="*/ 181 h 507"/>
                <a:gd name="T52" fmla="*/ 267 w 507"/>
                <a:gd name="T53" fmla="*/ 107 h 507"/>
                <a:gd name="T54" fmla="*/ 240 w 507"/>
                <a:gd name="T55" fmla="*/ 107 h 507"/>
                <a:gd name="T56" fmla="*/ 206 w 507"/>
                <a:gd name="T57" fmla="*/ 181 h 507"/>
                <a:gd name="T58" fmla="*/ 145 w 507"/>
                <a:gd name="T59" fmla="*/ 138 h 507"/>
                <a:gd name="T60" fmla="*/ 186 w 507"/>
                <a:gd name="T61" fmla="*/ 198 h 507"/>
                <a:gd name="T62" fmla="*/ 113 w 507"/>
                <a:gd name="T63" fmla="*/ 233 h 507"/>
                <a:gd name="T64" fmla="*/ 113 w 507"/>
                <a:gd name="T65" fmla="*/ 260 h 507"/>
                <a:gd name="T66" fmla="*/ 181 w 507"/>
                <a:gd name="T67" fmla="*/ 300 h 507"/>
                <a:gd name="T68" fmla="*/ 145 w 507"/>
                <a:gd name="T69" fmla="*/ 355 h 507"/>
                <a:gd name="T70" fmla="*/ 164 w 507"/>
                <a:gd name="T71" fmla="*/ 355 h 507"/>
                <a:gd name="T72" fmla="*/ 240 w 507"/>
                <a:gd name="T73" fmla="*/ 339 h 507"/>
                <a:gd name="T74" fmla="*/ 253 w 507"/>
                <a:gd name="T75" fmla="*/ 400 h 507"/>
                <a:gd name="T76" fmla="*/ 267 w 507"/>
                <a:gd name="T77" fmla="*/ 339 h 507"/>
                <a:gd name="T78" fmla="*/ 343 w 507"/>
                <a:gd name="T79" fmla="*/ 355 h 507"/>
                <a:gd name="T80" fmla="*/ 362 w 507"/>
                <a:gd name="T81" fmla="*/ 355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7" h="507">
                  <a:moveTo>
                    <a:pt x="507" y="253"/>
                  </a:moveTo>
                  <a:cubicBezTo>
                    <a:pt x="507" y="276"/>
                    <a:pt x="488" y="294"/>
                    <a:pt x="466" y="294"/>
                  </a:cubicBezTo>
                  <a:cubicBezTo>
                    <a:pt x="443" y="294"/>
                    <a:pt x="425" y="276"/>
                    <a:pt x="425" y="253"/>
                  </a:cubicBezTo>
                  <a:cubicBezTo>
                    <a:pt x="425" y="231"/>
                    <a:pt x="443" y="213"/>
                    <a:pt x="466" y="213"/>
                  </a:cubicBezTo>
                  <a:cubicBezTo>
                    <a:pt x="488" y="213"/>
                    <a:pt x="507" y="231"/>
                    <a:pt x="507" y="253"/>
                  </a:cubicBezTo>
                  <a:close/>
                  <a:moveTo>
                    <a:pt x="81" y="253"/>
                  </a:moveTo>
                  <a:cubicBezTo>
                    <a:pt x="81" y="231"/>
                    <a:pt x="63" y="213"/>
                    <a:pt x="41" y="213"/>
                  </a:cubicBezTo>
                  <a:cubicBezTo>
                    <a:pt x="18" y="213"/>
                    <a:pt x="0" y="231"/>
                    <a:pt x="0" y="253"/>
                  </a:cubicBezTo>
                  <a:cubicBezTo>
                    <a:pt x="0" y="276"/>
                    <a:pt x="18" y="294"/>
                    <a:pt x="41" y="294"/>
                  </a:cubicBezTo>
                  <a:cubicBezTo>
                    <a:pt x="63" y="294"/>
                    <a:pt x="81" y="276"/>
                    <a:pt x="81" y="253"/>
                  </a:cubicBezTo>
                  <a:close/>
                  <a:moveTo>
                    <a:pt x="253" y="425"/>
                  </a:moveTo>
                  <a:cubicBezTo>
                    <a:pt x="231" y="425"/>
                    <a:pt x="213" y="443"/>
                    <a:pt x="213" y="466"/>
                  </a:cubicBezTo>
                  <a:cubicBezTo>
                    <a:pt x="213" y="488"/>
                    <a:pt x="231" y="507"/>
                    <a:pt x="253" y="507"/>
                  </a:cubicBezTo>
                  <a:cubicBezTo>
                    <a:pt x="276" y="507"/>
                    <a:pt x="294" y="488"/>
                    <a:pt x="294" y="466"/>
                  </a:cubicBezTo>
                  <a:cubicBezTo>
                    <a:pt x="294" y="443"/>
                    <a:pt x="276" y="425"/>
                    <a:pt x="253" y="425"/>
                  </a:cubicBezTo>
                  <a:close/>
                  <a:moveTo>
                    <a:pt x="253" y="81"/>
                  </a:moveTo>
                  <a:cubicBezTo>
                    <a:pt x="276" y="81"/>
                    <a:pt x="294" y="63"/>
                    <a:pt x="294" y="41"/>
                  </a:cubicBezTo>
                  <a:cubicBezTo>
                    <a:pt x="294" y="18"/>
                    <a:pt x="276" y="0"/>
                    <a:pt x="253" y="0"/>
                  </a:cubicBezTo>
                  <a:cubicBezTo>
                    <a:pt x="231" y="0"/>
                    <a:pt x="213" y="18"/>
                    <a:pt x="213" y="41"/>
                  </a:cubicBezTo>
                  <a:cubicBezTo>
                    <a:pt x="213" y="63"/>
                    <a:pt x="231" y="81"/>
                    <a:pt x="253" y="81"/>
                  </a:cubicBezTo>
                  <a:close/>
                  <a:moveTo>
                    <a:pt x="375" y="375"/>
                  </a:moveTo>
                  <a:cubicBezTo>
                    <a:pt x="359" y="391"/>
                    <a:pt x="359" y="417"/>
                    <a:pt x="375" y="432"/>
                  </a:cubicBezTo>
                  <a:cubicBezTo>
                    <a:pt x="391" y="448"/>
                    <a:pt x="417" y="448"/>
                    <a:pt x="432" y="432"/>
                  </a:cubicBezTo>
                  <a:cubicBezTo>
                    <a:pt x="448" y="417"/>
                    <a:pt x="448" y="391"/>
                    <a:pt x="432" y="375"/>
                  </a:cubicBezTo>
                  <a:cubicBezTo>
                    <a:pt x="417" y="359"/>
                    <a:pt x="391" y="359"/>
                    <a:pt x="375" y="375"/>
                  </a:cubicBezTo>
                  <a:close/>
                  <a:moveTo>
                    <a:pt x="132" y="132"/>
                  </a:moveTo>
                  <a:cubicBezTo>
                    <a:pt x="148" y="116"/>
                    <a:pt x="148" y="90"/>
                    <a:pt x="132" y="74"/>
                  </a:cubicBezTo>
                  <a:cubicBezTo>
                    <a:pt x="116" y="58"/>
                    <a:pt x="90" y="58"/>
                    <a:pt x="74" y="74"/>
                  </a:cubicBezTo>
                  <a:cubicBezTo>
                    <a:pt x="58" y="90"/>
                    <a:pt x="58" y="116"/>
                    <a:pt x="74" y="132"/>
                  </a:cubicBezTo>
                  <a:cubicBezTo>
                    <a:pt x="90" y="148"/>
                    <a:pt x="116" y="148"/>
                    <a:pt x="132" y="132"/>
                  </a:cubicBezTo>
                  <a:close/>
                  <a:moveTo>
                    <a:pt x="74" y="375"/>
                  </a:moveTo>
                  <a:cubicBezTo>
                    <a:pt x="58" y="391"/>
                    <a:pt x="58" y="417"/>
                    <a:pt x="74" y="432"/>
                  </a:cubicBezTo>
                  <a:cubicBezTo>
                    <a:pt x="90" y="448"/>
                    <a:pt x="116" y="448"/>
                    <a:pt x="132" y="432"/>
                  </a:cubicBezTo>
                  <a:cubicBezTo>
                    <a:pt x="148" y="417"/>
                    <a:pt x="148" y="391"/>
                    <a:pt x="132" y="375"/>
                  </a:cubicBezTo>
                  <a:cubicBezTo>
                    <a:pt x="116" y="359"/>
                    <a:pt x="90" y="359"/>
                    <a:pt x="74" y="375"/>
                  </a:cubicBezTo>
                  <a:close/>
                  <a:moveTo>
                    <a:pt x="432" y="132"/>
                  </a:moveTo>
                  <a:cubicBezTo>
                    <a:pt x="448" y="116"/>
                    <a:pt x="448" y="90"/>
                    <a:pt x="432" y="74"/>
                  </a:cubicBezTo>
                  <a:cubicBezTo>
                    <a:pt x="417" y="58"/>
                    <a:pt x="391" y="58"/>
                    <a:pt x="375" y="74"/>
                  </a:cubicBezTo>
                  <a:cubicBezTo>
                    <a:pt x="359" y="90"/>
                    <a:pt x="359" y="116"/>
                    <a:pt x="375" y="132"/>
                  </a:cubicBezTo>
                  <a:cubicBezTo>
                    <a:pt x="391" y="148"/>
                    <a:pt x="417" y="148"/>
                    <a:pt x="432" y="132"/>
                  </a:cubicBezTo>
                  <a:close/>
                  <a:moveTo>
                    <a:pt x="362" y="336"/>
                  </a:moveTo>
                  <a:lnTo>
                    <a:pt x="326" y="300"/>
                  </a:lnTo>
                  <a:cubicBezTo>
                    <a:pt x="334" y="289"/>
                    <a:pt x="339" y="275"/>
                    <a:pt x="340" y="260"/>
                  </a:cubicBezTo>
                  <a:lnTo>
                    <a:pt x="393" y="260"/>
                  </a:lnTo>
                  <a:cubicBezTo>
                    <a:pt x="401" y="260"/>
                    <a:pt x="407" y="254"/>
                    <a:pt x="407" y="247"/>
                  </a:cubicBezTo>
                  <a:cubicBezTo>
                    <a:pt x="407" y="239"/>
                    <a:pt x="401" y="233"/>
                    <a:pt x="393" y="233"/>
                  </a:cubicBezTo>
                  <a:lnTo>
                    <a:pt x="338" y="233"/>
                  </a:lnTo>
                  <a:cubicBezTo>
                    <a:pt x="335" y="220"/>
                    <a:pt x="329" y="208"/>
                    <a:pt x="320" y="198"/>
                  </a:cubicBezTo>
                  <a:lnTo>
                    <a:pt x="362" y="157"/>
                  </a:lnTo>
                  <a:cubicBezTo>
                    <a:pt x="367" y="152"/>
                    <a:pt x="367" y="143"/>
                    <a:pt x="362" y="138"/>
                  </a:cubicBezTo>
                  <a:cubicBezTo>
                    <a:pt x="357" y="133"/>
                    <a:pt x="348" y="133"/>
                    <a:pt x="343" y="138"/>
                  </a:cubicBezTo>
                  <a:lnTo>
                    <a:pt x="300" y="181"/>
                  </a:lnTo>
                  <a:cubicBezTo>
                    <a:pt x="290" y="174"/>
                    <a:pt x="279" y="170"/>
                    <a:pt x="267" y="168"/>
                  </a:cubicBezTo>
                  <a:lnTo>
                    <a:pt x="267" y="107"/>
                  </a:lnTo>
                  <a:cubicBezTo>
                    <a:pt x="267" y="99"/>
                    <a:pt x="261" y="93"/>
                    <a:pt x="253" y="93"/>
                  </a:cubicBezTo>
                  <a:cubicBezTo>
                    <a:pt x="246" y="93"/>
                    <a:pt x="240" y="99"/>
                    <a:pt x="240" y="107"/>
                  </a:cubicBezTo>
                  <a:lnTo>
                    <a:pt x="240" y="168"/>
                  </a:lnTo>
                  <a:cubicBezTo>
                    <a:pt x="228" y="170"/>
                    <a:pt x="216" y="174"/>
                    <a:pt x="206" y="181"/>
                  </a:cubicBezTo>
                  <a:lnTo>
                    <a:pt x="164" y="138"/>
                  </a:lnTo>
                  <a:cubicBezTo>
                    <a:pt x="159" y="133"/>
                    <a:pt x="150" y="133"/>
                    <a:pt x="145" y="138"/>
                  </a:cubicBezTo>
                  <a:cubicBezTo>
                    <a:pt x="140" y="143"/>
                    <a:pt x="140" y="152"/>
                    <a:pt x="145" y="157"/>
                  </a:cubicBezTo>
                  <a:lnTo>
                    <a:pt x="186" y="198"/>
                  </a:lnTo>
                  <a:cubicBezTo>
                    <a:pt x="178" y="208"/>
                    <a:pt x="172" y="220"/>
                    <a:pt x="169" y="233"/>
                  </a:cubicBezTo>
                  <a:lnTo>
                    <a:pt x="113" y="233"/>
                  </a:lnTo>
                  <a:cubicBezTo>
                    <a:pt x="106" y="233"/>
                    <a:pt x="100" y="239"/>
                    <a:pt x="100" y="247"/>
                  </a:cubicBezTo>
                  <a:cubicBezTo>
                    <a:pt x="100" y="254"/>
                    <a:pt x="106" y="260"/>
                    <a:pt x="113" y="260"/>
                  </a:cubicBezTo>
                  <a:lnTo>
                    <a:pt x="167" y="260"/>
                  </a:lnTo>
                  <a:cubicBezTo>
                    <a:pt x="168" y="275"/>
                    <a:pt x="173" y="289"/>
                    <a:pt x="181" y="300"/>
                  </a:cubicBezTo>
                  <a:lnTo>
                    <a:pt x="145" y="336"/>
                  </a:lnTo>
                  <a:cubicBezTo>
                    <a:pt x="140" y="341"/>
                    <a:pt x="140" y="350"/>
                    <a:pt x="145" y="355"/>
                  </a:cubicBezTo>
                  <a:cubicBezTo>
                    <a:pt x="148" y="358"/>
                    <a:pt x="151" y="359"/>
                    <a:pt x="154" y="359"/>
                  </a:cubicBezTo>
                  <a:cubicBezTo>
                    <a:pt x="158" y="359"/>
                    <a:pt x="161" y="358"/>
                    <a:pt x="164" y="355"/>
                  </a:cubicBezTo>
                  <a:lnTo>
                    <a:pt x="198" y="320"/>
                  </a:lnTo>
                  <a:cubicBezTo>
                    <a:pt x="210" y="330"/>
                    <a:pt x="224" y="336"/>
                    <a:pt x="240" y="339"/>
                  </a:cubicBezTo>
                  <a:lnTo>
                    <a:pt x="240" y="387"/>
                  </a:lnTo>
                  <a:cubicBezTo>
                    <a:pt x="240" y="394"/>
                    <a:pt x="246" y="400"/>
                    <a:pt x="253" y="400"/>
                  </a:cubicBezTo>
                  <a:cubicBezTo>
                    <a:pt x="261" y="400"/>
                    <a:pt x="267" y="394"/>
                    <a:pt x="267" y="387"/>
                  </a:cubicBezTo>
                  <a:lnTo>
                    <a:pt x="267" y="339"/>
                  </a:lnTo>
                  <a:cubicBezTo>
                    <a:pt x="282" y="336"/>
                    <a:pt x="297" y="330"/>
                    <a:pt x="308" y="320"/>
                  </a:cubicBezTo>
                  <a:lnTo>
                    <a:pt x="343" y="355"/>
                  </a:lnTo>
                  <a:cubicBezTo>
                    <a:pt x="346" y="358"/>
                    <a:pt x="349" y="359"/>
                    <a:pt x="352" y="359"/>
                  </a:cubicBezTo>
                  <a:cubicBezTo>
                    <a:pt x="356" y="359"/>
                    <a:pt x="359" y="358"/>
                    <a:pt x="362" y="355"/>
                  </a:cubicBezTo>
                  <a:cubicBezTo>
                    <a:pt x="367" y="350"/>
                    <a:pt x="367" y="341"/>
                    <a:pt x="362" y="3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3" name="refund_181588"/>
            <p:cNvSpPr>
              <a:spLocks noChangeAspect="1"/>
            </p:cNvSpPr>
            <p:nvPr/>
          </p:nvSpPr>
          <p:spPr bwMode="auto">
            <a:xfrm>
              <a:off x="7968424" y="3769949"/>
              <a:ext cx="609685" cy="608764"/>
            </a:xfrm>
            <a:custGeom>
              <a:avLst/>
              <a:gdLst>
                <a:gd name="T0" fmla="*/ 2000 w 4000"/>
                <a:gd name="T1" fmla="*/ 0 h 4000"/>
                <a:gd name="T2" fmla="*/ 0 w 4000"/>
                <a:gd name="T3" fmla="*/ 2000 h 4000"/>
                <a:gd name="T4" fmla="*/ 2000 w 4000"/>
                <a:gd name="T5" fmla="*/ 4000 h 4000"/>
                <a:gd name="T6" fmla="*/ 4000 w 4000"/>
                <a:gd name="T7" fmla="*/ 2000 h 4000"/>
                <a:gd name="T8" fmla="*/ 2000 w 4000"/>
                <a:gd name="T9" fmla="*/ 0 h 4000"/>
                <a:gd name="T10" fmla="*/ 3142 w 4000"/>
                <a:gd name="T11" fmla="*/ 2251 h 4000"/>
                <a:gd name="T12" fmla="*/ 1994 w 4000"/>
                <a:gd name="T13" fmla="*/ 3233 h 4000"/>
                <a:gd name="T14" fmla="*/ 1813 w 4000"/>
                <a:gd name="T15" fmla="*/ 3219 h 4000"/>
                <a:gd name="T16" fmla="*/ 845 w 4000"/>
                <a:gd name="T17" fmla="*/ 1889 h 4000"/>
                <a:gd name="T18" fmla="*/ 1309 w 4000"/>
                <a:gd name="T19" fmla="*/ 1130 h 4000"/>
                <a:gd name="T20" fmla="*/ 2046 w 4000"/>
                <a:gd name="T21" fmla="*/ 909 h 4000"/>
                <a:gd name="T22" fmla="*/ 1853 w 4000"/>
                <a:gd name="T23" fmla="*/ 724 h 4000"/>
                <a:gd name="T24" fmla="*/ 1980 w 4000"/>
                <a:gd name="T25" fmla="*/ 591 h 4000"/>
                <a:gd name="T26" fmla="*/ 2277 w 4000"/>
                <a:gd name="T27" fmla="*/ 874 h 4000"/>
                <a:gd name="T28" fmla="*/ 2277 w 4000"/>
                <a:gd name="T29" fmla="*/ 874 h 4000"/>
                <a:gd name="T30" fmla="*/ 2410 w 4000"/>
                <a:gd name="T31" fmla="*/ 1001 h 4000"/>
                <a:gd name="T32" fmla="*/ 2283 w 4000"/>
                <a:gd name="T33" fmla="*/ 1134 h 4000"/>
                <a:gd name="T34" fmla="*/ 2283 w 4000"/>
                <a:gd name="T35" fmla="*/ 1134 h 4000"/>
                <a:gd name="T36" fmla="*/ 2000 w 4000"/>
                <a:gd name="T37" fmla="*/ 1431 h 4000"/>
                <a:gd name="T38" fmla="*/ 1867 w 4000"/>
                <a:gd name="T39" fmla="*/ 1305 h 4000"/>
                <a:gd name="T40" fmla="*/ 2046 w 4000"/>
                <a:gd name="T41" fmla="*/ 1116 h 4000"/>
                <a:gd name="T42" fmla="*/ 1431 w 4000"/>
                <a:gd name="T43" fmla="*/ 1298 h 4000"/>
                <a:gd name="T44" fmla="*/ 1050 w 4000"/>
                <a:gd name="T45" fmla="*/ 1922 h 4000"/>
                <a:gd name="T46" fmla="*/ 1845 w 4000"/>
                <a:gd name="T47" fmla="*/ 3014 h 4000"/>
                <a:gd name="T48" fmla="*/ 2937 w 4000"/>
                <a:gd name="T49" fmla="*/ 2219 h 4000"/>
                <a:gd name="T50" fmla="*/ 2579 w 4000"/>
                <a:gd name="T51" fmla="*/ 1315 h 4000"/>
                <a:gd name="T52" fmla="*/ 2707 w 4000"/>
                <a:gd name="T53" fmla="*/ 1152 h 4000"/>
                <a:gd name="T54" fmla="*/ 3142 w 4000"/>
                <a:gd name="T55" fmla="*/ 2251 h 4000"/>
                <a:gd name="T56" fmla="*/ 1615 w 4000"/>
                <a:gd name="T57" fmla="*/ 2339 h 4000"/>
                <a:gd name="T58" fmla="*/ 1608 w 4000"/>
                <a:gd name="T59" fmla="*/ 2323 h 4000"/>
                <a:gd name="T60" fmla="*/ 1779 w 4000"/>
                <a:gd name="T61" fmla="*/ 2251 h 4000"/>
                <a:gd name="T62" fmla="*/ 1786 w 4000"/>
                <a:gd name="T63" fmla="*/ 2267 h 4000"/>
                <a:gd name="T64" fmla="*/ 2004 w 4000"/>
                <a:gd name="T65" fmla="*/ 2380 h 4000"/>
                <a:gd name="T66" fmla="*/ 2191 w 4000"/>
                <a:gd name="T67" fmla="*/ 2269 h 4000"/>
                <a:gd name="T68" fmla="*/ 1999 w 4000"/>
                <a:gd name="T69" fmla="*/ 2167 h 4000"/>
                <a:gd name="T70" fmla="*/ 1650 w 4000"/>
                <a:gd name="T71" fmla="*/ 1906 h 4000"/>
                <a:gd name="T72" fmla="*/ 1923 w 4000"/>
                <a:gd name="T73" fmla="*/ 1649 h 4000"/>
                <a:gd name="T74" fmla="*/ 1923 w 4000"/>
                <a:gd name="T75" fmla="*/ 1544 h 4000"/>
                <a:gd name="T76" fmla="*/ 2107 w 4000"/>
                <a:gd name="T77" fmla="*/ 1544 h 4000"/>
                <a:gd name="T78" fmla="*/ 2107 w 4000"/>
                <a:gd name="T79" fmla="*/ 1649 h 4000"/>
                <a:gd name="T80" fmla="*/ 2351 w 4000"/>
                <a:gd name="T81" fmla="*/ 1818 h 4000"/>
                <a:gd name="T82" fmla="*/ 2359 w 4000"/>
                <a:gd name="T83" fmla="*/ 1834 h 4000"/>
                <a:gd name="T84" fmla="*/ 2201 w 4000"/>
                <a:gd name="T85" fmla="*/ 1907 h 4000"/>
                <a:gd name="T86" fmla="*/ 2193 w 4000"/>
                <a:gd name="T87" fmla="*/ 1893 h 4000"/>
                <a:gd name="T88" fmla="*/ 2009 w 4000"/>
                <a:gd name="T89" fmla="*/ 1812 h 4000"/>
                <a:gd name="T90" fmla="*/ 1839 w 4000"/>
                <a:gd name="T91" fmla="*/ 1906 h 4000"/>
                <a:gd name="T92" fmla="*/ 2016 w 4000"/>
                <a:gd name="T93" fmla="*/ 1992 h 4000"/>
                <a:gd name="T94" fmla="*/ 2387 w 4000"/>
                <a:gd name="T95" fmla="*/ 2269 h 4000"/>
                <a:gd name="T96" fmla="*/ 2107 w 4000"/>
                <a:gd name="T97" fmla="*/ 2544 h 4000"/>
                <a:gd name="T98" fmla="*/ 2107 w 4000"/>
                <a:gd name="T99" fmla="*/ 2663 h 4000"/>
                <a:gd name="T100" fmla="*/ 1923 w 4000"/>
                <a:gd name="T101" fmla="*/ 2663 h 4000"/>
                <a:gd name="T102" fmla="*/ 1923 w 4000"/>
                <a:gd name="T103" fmla="*/ 2550 h 4000"/>
                <a:gd name="T104" fmla="*/ 1615 w 4000"/>
                <a:gd name="T105" fmla="*/ 2339 h 4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00" h="4000">
                  <a:moveTo>
                    <a:pt x="2000" y="0"/>
                  </a:moveTo>
                  <a:cubicBezTo>
                    <a:pt x="895" y="0"/>
                    <a:pt x="0" y="895"/>
                    <a:pt x="0" y="2000"/>
                  </a:cubicBezTo>
                  <a:cubicBezTo>
                    <a:pt x="0" y="3105"/>
                    <a:pt x="895" y="4000"/>
                    <a:pt x="2000" y="4000"/>
                  </a:cubicBezTo>
                  <a:cubicBezTo>
                    <a:pt x="3105" y="4000"/>
                    <a:pt x="4000" y="3105"/>
                    <a:pt x="4000" y="2000"/>
                  </a:cubicBezTo>
                  <a:cubicBezTo>
                    <a:pt x="4000" y="895"/>
                    <a:pt x="3105" y="0"/>
                    <a:pt x="2000" y="0"/>
                  </a:cubicBezTo>
                  <a:close/>
                  <a:moveTo>
                    <a:pt x="3142" y="2251"/>
                  </a:moveTo>
                  <a:cubicBezTo>
                    <a:pt x="3052" y="2823"/>
                    <a:pt x="2556" y="3233"/>
                    <a:pt x="1994" y="3233"/>
                  </a:cubicBezTo>
                  <a:cubicBezTo>
                    <a:pt x="1934" y="3233"/>
                    <a:pt x="1874" y="3228"/>
                    <a:pt x="1813" y="3219"/>
                  </a:cubicBezTo>
                  <a:cubicBezTo>
                    <a:pt x="1180" y="3119"/>
                    <a:pt x="745" y="2523"/>
                    <a:pt x="845" y="1889"/>
                  </a:cubicBezTo>
                  <a:cubicBezTo>
                    <a:pt x="893" y="1583"/>
                    <a:pt x="1058" y="1313"/>
                    <a:pt x="1309" y="1130"/>
                  </a:cubicBezTo>
                  <a:cubicBezTo>
                    <a:pt x="1525" y="973"/>
                    <a:pt x="1783" y="896"/>
                    <a:pt x="2046" y="909"/>
                  </a:cubicBezTo>
                  <a:lnTo>
                    <a:pt x="1853" y="724"/>
                  </a:lnTo>
                  <a:lnTo>
                    <a:pt x="1980" y="591"/>
                  </a:lnTo>
                  <a:lnTo>
                    <a:pt x="2277" y="874"/>
                  </a:lnTo>
                  <a:lnTo>
                    <a:pt x="2277" y="874"/>
                  </a:lnTo>
                  <a:lnTo>
                    <a:pt x="2410" y="1001"/>
                  </a:lnTo>
                  <a:lnTo>
                    <a:pt x="2283" y="1134"/>
                  </a:lnTo>
                  <a:lnTo>
                    <a:pt x="2283" y="1134"/>
                  </a:lnTo>
                  <a:lnTo>
                    <a:pt x="2000" y="1431"/>
                  </a:lnTo>
                  <a:lnTo>
                    <a:pt x="1867" y="1305"/>
                  </a:lnTo>
                  <a:lnTo>
                    <a:pt x="2046" y="1116"/>
                  </a:lnTo>
                  <a:cubicBezTo>
                    <a:pt x="1827" y="1104"/>
                    <a:pt x="1611" y="1167"/>
                    <a:pt x="1431" y="1298"/>
                  </a:cubicBezTo>
                  <a:cubicBezTo>
                    <a:pt x="1225" y="1448"/>
                    <a:pt x="1090" y="1670"/>
                    <a:pt x="1050" y="1922"/>
                  </a:cubicBezTo>
                  <a:cubicBezTo>
                    <a:pt x="968" y="2442"/>
                    <a:pt x="1325" y="2932"/>
                    <a:pt x="1845" y="3014"/>
                  </a:cubicBezTo>
                  <a:cubicBezTo>
                    <a:pt x="2365" y="3096"/>
                    <a:pt x="2855" y="2739"/>
                    <a:pt x="2937" y="2219"/>
                  </a:cubicBezTo>
                  <a:cubicBezTo>
                    <a:pt x="2991" y="1875"/>
                    <a:pt x="2854" y="1529"/>
                    <a:pt x="2579" y="1315"/>
                  </a:cubicBezTo>
                  <a:lnTo>
                    <a:pt x="2707" y="1152"/>
                  </a:lnTo>
                  <a:cubicBezTo>
                    <a:pt x="3041" y="1412"/>
                    <a:pt x="3208" y="1833"/>
                    <a:pt x="3142" y="2251"/>
                  </a:cubicBezTo>
                  <a:close/>
                  <a:moveTo>
                    <a:pt x="1615" y="2339"/>
                  </a:moveTo>
                  <a:lnTo>
                    <a:pt x="1608" y="2323"/>
                  </a:lnTo>
                  <a:lnTo>
                    <a:pt x="1779" y="2251"/>
                  </a:lnTo>
                  <a:lnTo>
                    <a:pt x="1786" y="2267"/>
                  </a:lnTo>
                  <a:cubicBezTo>
                    <a:pt x="1813" y="2331"/>
                    <a:pt x="1907" y="2380"/>
                    <a:pt x="2004" y="2380"/>
                  </a:cubicBezTo>
                  <a:cubicBezTo>
                    <a:pt x="2048" y="2380"/>
                    <a:pt x="2191" y="2372"/>
                    <a:pt x="2191" y="2269"/>
                  </a:cubicBezTo>
                  <a:cubicBezTo>
                    <a:pt x="2191" y="2215"/>
                    <a:pt x="2130" y="2182"/>
                    <a:pt x="1999" y="2167"/>
                  </a:cubicBezTo>
                  <a:cubicBezTo>
                    <a:pt x="1851" y="2150"/>
                    <a:pt x="1650" y="2128"/>
                    <a:pt x="1650" y="1906"/>
                  </a:cubicBezTo>
                  <a:cubicBezTo>
                    <a:pt x="1650" y="1770"/>
                    <a:pt x="1752" y="1674"/>
                    <a:pt x="1923" y="1649"/>
                  </a:cubicBezTo>
                  <a:lnTo>
                    <a:pt x="1923" y="1544"/>
                  </a:lnTo>
                  <a:lnTo>
                    <a:pt x="2107" y="1544"/>
                  </a:lnTo>
                  <a:lnTo>
                    <a:pt x="2107" y="1649"/>
                  </a:lnTo>
                  <a:cubicBezTo>
                    <a:pt x="2187" y="1663"/>
                    <a:pt x="2292" y="1698"/>
                    <a:pt x="2351" y="1818"/>
                  </a:cubicBezTo>
                  <a:lnTo>
                    <a:pt x="2359" y="1834"/>
                  </a:lnTo>
                  <a:lnTo>
                    <a:pt x="2201" y="1907"/>
                  </a:lnTo>
                  <a:lnTo>
                    <a:pt x="2193" y="1893"/>
                  </a:lnTo>
                  <a:cubicBezTo>
                    <a:pt x="2166" y="1848"/>
                    <a:pt x="2085" y="1812"/>
                    <a:pt x="2009" y="1812"/>
                  </a:cubicBezTo>
                  <a:cubicBezTo>
                    <a:pt x="1958" y="1812"/>
                    <a:pt x="1839" y="1821"/>
                    <a:pt x="1839" y="1906"/>
                  </a:cubicBezTo>
                  <a:cubicBezTo>
                    <a:pt x="1839" y="1966"/>
                    <a:pt x="1915" y="1980"/>
                    <a:pt x="2016" y="1992"/>
                  </a:cubicBezTo>
                  <a:cubicBezTo>
                    <a:pt x="2172" y="2012"/>
                    <a:pt x="2387" y="2038"/>
                    <a:pt x="2387" y="2269"/>
                  </a:cubicBezTo>
                  <a:cubicBezTo>
                    <a:pt x="2387" y="2439"/>
                    <a:pt x="2249" y="2528"/>
                    <a:pt x="2107" y="2544"/>
                  </a:cubicBezTo>
                  <a:lnTo>
                    <a:pt x="2107" y="2663"/>
                  </a:lnTo>
                  <a:lnTo>
                    <a:pt x="1923" y="2663"/>
                  </a:lnTo>
                  <a:lnTo>
                    <a:pt x="1923" y="2550"/>
                  </a:lnTo>
                  <a:cubicBezTo>
                    <a:pt x="1775" y="2532"/>
                    <a:pt x="1665" y="2458"/>
                    <a:pt x="1615" y="2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492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5"/>
          <p:cNvSpPr/>
          <p:nvPr/>
        </p:nvSpPr>
        <p:spPr>
          <a:xfrm>
            <a:off x="4800942" y="2496653"/>
            <a:ext cx="1887635" cy="1887635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7"/>
          <p:cNvSpPr/>
          <p:nvPr/>
        </p:nvSpPr>
        <p:spPr>
          <a:xfrm>
            <a:off x="4510537" y="2206248"/>
            <a:ext cx="2468446" cy="246844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Oval 8"/>
          <p:cNvSpPr/>
          <p:nvPr/>
        </p:nvSpPr>
        <p:spPr>
          <a:xfrm>
            <a:off x="4220131" y="1915842"/>
            <a:ext cx="3049256" cy="304925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11"/>
          <p:cNvSpPr/>
          <p:nvPr/>
        </p:nvSpPr>
        <p:spPr>
          <a:xfrm>
            <a:off x="3929726" y="1625437"/>
            <a:ext cx="3630067" cy="3630067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" name="组合 5"/>
          <p:cNvGrpSpPr/>
          <p:nvPr/>
        </p:nvGrpSpPr>
        <p:grpSpPr>
          <a:xfrm>
            <a:off x="8225491" y="2078651"/>
            <a:ext cx="2254007" cy="967012"/>
            <a:chOff x="8225491" y="2078651"/>
            <a:chExt cx="2254007" cy="967012"/>
          </a:xfrm>
        </p:grpSpPr>
        <p:sp>
          <p:nvSpPr>
            <p:cNvPr id="4" name="TextBox 2"/>
            <p:cNvSpPr txBox="1">
              <a:spLocks/>
            </p:cNvSpPr>
            <p:nvPr/>
          </p:nvSpPr>
          <p:spPr>
            <a:xfrm>
              <a:off x="8449729" y="2360379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8512485" y="2078651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/>
                <a:t>Title text presets</a:t>
              </a:r>
            </a:p>
          </p:txBody>
        </p:sp>
        <p:grpSp>
          <p:nvGrpSpPr>
            <p:cNvPr id="27" name="Group 25"/>
            <p:cNvGrpSpPr/>
            <p:nvPr/>
          </p:nvGrpSpPr>
          <p:grpSpPr>
            <a:xfrm>
              <a:off x="8225491" y="2164133"/>
              <a:ext cx="214313" cy="341313"/>
              <a:chOff x="9728201" y="1546225"/>
              <a:chExt cx="214313" cy="341313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46" name="Freeform: Shape 44"/>
              <p:cNvSpPr>
                <a:spLocks/>
              </p:cNvSpPr>
              <p:nvPr/>
            </p:nvSpPr>
            <p:spPr bwMode="auto">
              <a:xfrm>
                <a:off x="9728201" y="1546225"/>
                <a:ext cx="214313" cy="341313"/>
              </a:xfrm>
              <a:custGeom>
                <a:avLst/>
                <a:gdLst>
                  <a:gd name="T0" fmla="*/ 68 w 80"/>
                  <a:gd name="T1" fmla="*/ 0 h 128"/>
                  <a:gd name="T2" fmla="*/ 11 w 80"/>
                  <a:gd name="T3" fmla="*/ 0 h 128"/>
                  <a:gd name="T4" fmla="*/ 0 w 80"/>
                  <a:gd name="T5" fmla="*/ 11 h 128"/>
                  <a:gd name="T6" fmla="*/ 0 w 80"/>
                  <a:gd name="T7" fmla="*/ 116 h 128"/>
                  <a:gd name="T8" fmla="*/ 11 w 80"/>
                  <a:gd name="T9" fmla="*/ 128 h 128"/>
                  <a:gd name="T10" fmla="*/ 68 w 80"/>
                  <a:gd name="T11" fmla="*/ 128 h 128"/>
                  <a:gd name="T12" fmla="*/ 80 w 80"/>
                  <a:gd name="T13" fmla="*/ 116 h 128"/>
                  <a:gd name="T14" fmla="*/ 80 w 80"/>
                  <a:gd name="T15" fmla="*/ 11 h 128"/>
                  <a:gd name="T16" fmla="*/ 68 w 80"/>
                  <a:gd name="T17" fmla="*/ 0 h 128"/>
                  <a:gd name="T18" fmla="*/ 72 w 80"/>
                  <a:gd name="T19" fmla="*/ 116 h 128"/>
                  <a:gd name="T20" fmla="*/ 68 w 80"/>
                  <a:gd name="T21" fmla="*/ 120 h 128"/>
                  <a:gd name="T22" fmla="*/ 11 w 80"/>
                  <a:gd name="T23" fmla="*/ 120 h 128"/>
                  <a:gd name="T24" fmla="*/ 8 w 80"/>
                  <a:gd name="T25" fmla="*/ 116 h 128"/>
                  <a:gd name="T26" fmla="*/ 8 w 80"/>
                  <a:gd name="T27" fmla="*/ 11 h 128"/>
                  <a:gd name="T28" fmla="*/ 11 w 80"/>
                  <a:gd name="T29" fmla="*/ 8 h 128"/>
                  <a:gd name="T30" fmla="*/ 68 w 80"/>
                  <a:gd name="T31" fmla="*/ 8 h 128"/>
                  <a:gd name="T32" fmla="*/ 72 w 80"/>
                  <a:gd name="T33" fmla="*/ 11 h 128"/>
                  <a:gd name="T34" fmla="*/ 72 w 80"/>
                  <a:gd name="T35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128">
                    <a:moveTo>
                      <a:pt x="6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75" y="128"/>
                      <a:pt x="80" y="123"/>
                      <a:pt x="80" y="116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5"/>
                      <a:pt x="75" y="0"/>
                      <a:pt x="68" y="0"/>
                    </a:cubicBezTo>
                    <a:close/>
                    <a:moveTo>
                      <a:pt x="72" y="116"/>
                    </a:moveTo>
                    <a:cubicBezTo>
                      <a:pt x="72" y="118"/>
                      <a:pt x="70" y="120"/>
                      <a:pt x="68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0" y="8"/>
                      <a:pt x="72" y="9"/>
                      <a:pt x="72" y="11"/>
                    </a:cubicBezTo>
                    <a:lnTo>
                      <a:pt x="7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5"/>
              <p:cNvSpPr>
                <a:spLocks/>
              </p:cNvSpPr>
              <p:nvPr/>
            </p:nvSpPr>
            <p:spPr bwMode="auto">
              <a:xfrm>
                <a:off x="9771064" y="1600200"/>
                <a:ext cx="128588" cy="223838"/>
              </a:xfrm>
              <a:custGeom>
                <a:avLst/>
                <a:gdLst>
                  <a:gd name="T0" fmla="*/ 40 w 48"/>
                  <a:gd name="T1" fmla="*/ 0 h 84"/>
                  <a:gd name="T2" fmla="*/ 7 w 48"/>
                  <a:gd name="T3" fmla="*/ 0 h 84"/>
                  <a:gd name="T4" fmla="*/ 7 w 48"/>
                  <a:gd name="T5" fmla="*/ 0 h 84"/>
                  <a:gd name="T6" fmla="*/ 7 w 48"/>
                  <a:gd name="T7" fmla="*/ 0 h 84"/>
                  <a:gd name="T8" fmla="*/ 0 w 48"/>
                  <a:gd name="T9" fmla="*/ 7 h 84"/>
                  <a:gd name="T10" fmla="*/ 0 w 48"/>
                  <a:gd name="T11" fmla="*/ 76 h 84"/>
                  <a:gd name="T12" fmla="*/ 7 w 48"/>
                  <a:gd name="T13" fmla="*/ 84 h 84"/>
                  <a:gd name="T14" fmla="*/ 40 w 48"/>
                  <a:gd name="T15" fmla="*/ 84 h 84"/>
                  <a:gd name="T16" fmla="*/ 48 w 48"/>
                  <a:gd name="T17" fmla="*/ 76 h 84"/>
                  <a:gd name="T18" fmla="*/ 48 w 48"/>
                  <a:gd name="T19" fmla="*/ 7 h 84"/>
                  <a:gd name="T20" fmla="*/ 40 w 48"/>
                  <a:gd name="T21" fmla="*/ 0 h 84"/>
                  <a:gd name="T22" fmla="*/ 44 w 48"/>
                  <a:gd name="T23" fmla="*/ 76 h 84"/>
                  <a:gd name="T24" fmla="*/ 40 w 48"/>
                  <a:gd name="T25" fmla="*/ 80 h 84"/>
                  <a:gd name="T26" fmla="*/ 7 w 48"/>
                  <a:gd name="T27" fmla="*/ 80 h 84"/>
                  <a:gd name="T28" fmla="*/ 4 w 48"/>
                  <a:gd name="T29" fmla="*/ 76 h 84"/>
                  <a:gd name="T30" fmla="*/ 4 w 48"/>
                  <a:gd name="T31" fmla="*/ 7 h 84"/>
                  <a:gd name="T32" fmla="*/ 7 w 48"/>
                  <a:gd name="T33" fmla="*/ 4 h 84"/>
                  <a:gd name="T34" fmla="*/ 40 w 48"/>
                  <a:gd name="T35" fmla="*/ 4 h 84"/>
                  <a:gd name="T36" fmla="*/ 44 w 48"/>
                  <a:gd name="T37" fmla="*/ 7 h 84"/>
                  <a:gd name="T38" fmla="*/ 44 w 48"/>
                  <a:gd name="T3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84">
                    <a:moveTo>
                      <a:pt x="4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3" y="84"/>
                      <a:pt x="7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4" y="84"/>
                      <a:pt x="48" y="80"/>
                      <a:pt x="48" y="76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4" y="0"/>
                      <a:pt x="40" y="0"/>
                    </a:cubicBezTo>
                    <a:close/>
                    <a:moveTo>
                      <a:pt x="44" y="76"/>
                    </a:moveTo>
                    <a:cubicBezTo>
                      <a:pt x="44" y="78"/>
                      <a:pt x="42" y="80"/>
                      <a:pt x="40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0"/>
                      <a:pt x="4" y="78"/>
                      <a:pt x="4" y="7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2" y="4"/>
                      <a:pt x="44" y="5"/>
                      <a:pt x="44" y="7"/>
                    </a:cubicBezTo>
                    <a:lnTo>
                      <a:pt x="44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6"/>
              <p:cNvSpPr>
                <a:spLocks/>
              </p:cNvSpPr>
              <p:nvPr/>
            </p:nvSpPr>
            <p:spPr bwMode="auto">
              <a:xfrm>
                <a:off x="9813926" y="1577975"/>
                <a:ext cx="42863" cy="11113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47"/>
              <p:cNvSpPr>
                <a:spLocks/>
              </p:cNvSpPr>
              <p:nvPr/>
            </p:nvSpPr>
            <p:spPr bwMode="auto">
              <a:xfrm>
                <a:off x="9825039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38200" y="1866983"/>
            <a:ext cx="2437472" cy="967012"/>
            <a:chOff x="838200" y="1866983"/>
            <a:chExt cx="2437472" cy="967012"/>
          </a:xfrm>
        </p:grpSpPr>
        <p:sp>
          <p:nvSpPr>
            <p:cNvPr id="21" name="TextBox 19"/>
            <p:cNvSpPr txBox="1">
              <a:spLocks/>
            </p:cNvSpPr>
            <p:nvPr/>
          </p:nvSpPr>
          <p:spPr>
            <a:xfrm>
              <a:off x="838200" y="2148711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1668840" y="1866983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/>
                <a:t>Title text presets</a:t>
              </a:r>
            </a:p>
          </p:txBody>
        </p:sp>
        <p:grpSp>
          <p:nvGrpSpPr>
            <p:cNvPr id="28" name="Group 26"/>
            <p:cNvGrpSpPr/>
            <p:nvPr/>
          </p:nvGrpSpPr>
          <p:grpSpPr>
            <a:xfrm>
              <a:off x="3020084" y="1986332"/>
              <a:ext cx="255588" cy="341313"/>
              <a:chOff x="10390189" y="1546225"/>
              <a:chExt cx="255588" cy="341313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43" name="Freeform: Shape 41"/>
              <p:cNvSpPr>
                <a:spLocks/>
              </p:cNvSpPr>
              <p:nvPr/>
            </p:nvSpPr>
            <p:spPr bwMode="auto">
              <a:xfrm>
                <a:off x="10390189" y="1546225"/>
                <a:ext cx="255588" cy="341313"/>
              </a:xfrm>
              <a:custGeom>
                <a:avLst/>
                <a:gdLst>
                  <a:gd name="T0" fmla="*/ 85 w 96"/>
                  <a:gd name="T1" fmla="*/ 8 h 128"/>
                  <a:gd name="T2" fmla="*/ 88 w 96"/>
                  <a:gd name="T3" fmla="*/ 11 h 128"/>
                  <a:gd name="T4" fmla="*/ 88 w 96"/>
                  <a:gd name="T5" fmla="*/ 117 h 128"/>
                  <a:gd name="T6" fmla="*/ 85 w 96"/>
                  <a:gd name="T7" fmla="*/ 120 h 128"/>
                  <a:gd name="T8" fmla="*/ 11 w 96"/>
                  <a:gd name="T9" fmla="*/ 120 h 128"/>
                  <a:gd name="T10" fmla="*/ 8 w 96"/>
                  <a:gd name="T11" fmla="*/ 117 h 128"/>
                  <a:gd name="T12" fmla="*/ 8 w 96"/>
                  <a:gd name="T13" fmla="*/ 11 h 128"/>
                  <a:gd name="T14" fmla="*/ 11 w 96"/>
                  <a:gd name="T15" fmla="*/ 8 h 128"/>
                  <a:gd name="T16" fmla="*/ 85 w 96"/>
                  <a:gd name="T17" fmla="*/ 8 h 128"/>
                  <a:gd name="T18" fmla="*/ 85 w 96"/>
                  <a:gd name="T19" fmla="*/ 0 h 128"/>
                  <a:gd name="T20" fmla="*/ 11 w 96"/>
                  <a:gd name="T21" fmla="*/ 0 h 128"/>
                  <a:gd name="T22" fmla="*/ 0 w 96"/>
                  <a:gd name="T23" fmla="*/ 11 h 128"/>
                  <a:gd name="T24" fmla="*/ 0 w 96"/>
                  <a:gd name="T25" fmla="*/ 117 h 128"/>
                  <a:gd name="T26" fmla="*/ 11 w 96"/>
                  <a:gd name="T27" fmla="*/ 128 h 128"/>
                  <a:gd name="T28" fmla="*/ 85 w 96"/>
                  <a:gd name="T29" fmla="*/ 128 h 128"/>
                  <a:gd name="T30" fmla="*/ 96 w 96"/>
                  <a:gd name="T31" fmla="*/ 117 h 128"/>
                  <a:gd name="T32" fmla="*/ 96 w 96"/>
                  <a:gd name="T33" fmla="*/ 11 h 128"/>
                  <a:gd name="T34" fmla="*/ 85 w 96"/>
                  <a:gd name="T3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28">
                    <a:moveTo>
                      <a:pt x="85" y="8"/>
                    </a:moveTo>
                    <a:cubicBezTo>
                      <a:pt x="86" y="8"/>
                      <a:pt x="88" y="9"/>
                      <a:pt x="88" y="11"/>
                    </a:cubicBezTo>
                    <a:cubicBezTo>
                      <a:pt x="88" y="117"/>
                      <a:pt x="88" y="117"/>
                      <a:pt x="88" y="117"/>
                    </a:cubicBezTo>
                    <a:cubicBezTo>
                      <a:pt x="88" y="118"/>
                      <a:pt x="86" y="120"/>
                      <a:pt x="85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9" y="120"/>
                      <a:pt x="8" y="118"/>
                      <a:pt x="8" y="11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5" y="8"/>
                      <a:pt x="85" y="8"/>
                      <a:pt x="85" y="8"/>
                    </a:cubicBezTo>
                    <a:moveTo>
                      <a:pt x="8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23"/>
                      <a:pt x="5" y="128"/>
                      <a:pt x="11" y="128"/>
                    </a:cubicBezTo>
                    <a:cubicBezTo>
                      <a:pt x="85" y="128"/>
                      <a:pt x="85" y="128"/>
                      <a:pt x="85" y="128"/>
                    </a:cubicBezTo>
                    <a:cubicBezTo>
                      <a:pt x="91" y="128"/>
                      <a:pt x="96" y="123"/>
                      <a:pt x="96" y="1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5"/>
                      <a:pt x="91" y="0"/>
                      <a:pt x="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2"/>
              <p:cNvSpPr>
                <a:spLocks/>
              </p:cNvSpPr>
              <p:nvPr/>
            </p:nvSpPr>
            <p:spPr bwMode="auto">
              <a:xfrm>
                <a:off x="10433051" y="1589088"/>
                <a:ext cx="169863" cy="234950"/>
              </a:xfrm>
              <a:custGeom>
                <a:avLst/>
                <a:gdLst>
                  <a:gd name="T0" fmla="*/ 57 w 64"/>
                  <a:gd name="T1" fmla="*/ 4 h 88"/>
                  <a:gd name="T2" fmla="*/ 60 w 64"/>
                  <a:gd name="T3" fmla="*/ 7 h 88"/>
                  <a:gd name="T4" fmla="*/ 60 w 64"/>
                  <a:gd name="T5" fmla="*/ 81 h 88"/>
                  <a:gd name="T6" fmla="*/ 57 w 64"/>
                  <a:gd name="T7" fmla="*/ 84 h 88"/>
                  <a:gd name="T8" fmla="*/ 7 w 64"/>
                  <a:gd name="T9" fmla="*/ 84 h 88"/>
                  <a:gd name="T10" fmla="*/ 4 w 64"/>
                  <a:gd name="T11" fmla="*/ 81 h 88"/>
                  <a:gd name="T12" fmla="*/ 4 w 64"/>
                  <a:gd name="T13" fmla="*/ 7 h 88"/>
                  <a:gd name="T14" fmla="*/ 7 w 64"/>
                  <a:gd name="T15" fmla="*/ 4 h 88"/>
                  <a:gd name="T16" fmla="*/ 57 w 64"/>
                  <a:gd name="T17" fmla="*/ 4 h 88"/>
                  <a:gd name="T18" fmla="*/ 57 w 64"/>
                  <a:gd name="T19" fmla="*/ 0 h 88"/>
                  <a:gd name="T20" fmla="*/ 7 w 64"/>
                  <a:gd name="T21" fmla="*/ 0 h 88"/>
                  <a:gd name="T22" fmla="*/ 0 w 64"/>
                  <a:gd name="T23" fmla="*/ 7 h 88"/>
                  <a:gd name="T24" fmla="*/ 0 w 64"/>
                  <a:gd name="T25" fmla="*/ 81 h 88"/>
                  <a:gd name="T26" fmla="*/ 7 w 64"/>
                  <a:gd name="T27" fmla="*/ 88 h 88"/>
                  <a:gd name="T28" fmla="*/ 57 w 64"/>
                  <a:gd name="T29" fmla="*/ 88 h 88"/>
                  <a:gd name="T30" fmla="*/ 64 w 64"/>
                  <a:gd name="T31" fmla="*/ 81 h 88"/>
                  <a:gd name="T32" fmla="*/ 64 w 64"/>
                  <a:gd name="T33" fmla="*/ 7 h 88"/>
                  <a:gd name="T34" fmla="*/ 57 w 64"/>
                  <a:gd name="T3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88">
                    <a:moveTo>
                      <a:pt x="57" y="4"/>
                    </a:moveTo>
                    <a:cubicBezTo>
                      <a:pt x="58" y="4"/>
                      <a:pt x="60" y="5"/>
                      <a:pt x="60" y="7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58" y="84"/>
                      <a:pt x="57" y="84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5" y="84"/>
                      <a:pt x="4" y="82"/>
                      <a:pt x="4" y="8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57" y="4"/>
                      <a:pt x="57" y="4"/>
                      <a:pt x="57" y="4"/>
                    </a:cubicBezTo>
                    <a:moveTo>
                      <a:pt x="5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5"/>
                      <a:pt x="3" y="88"/>
                      <a:pt x="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61" y="88"/>
                      <a:pt x="64" y="85"/>
                      <a:pt x="64" y="8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1" y="0"/>
                      <a:pt x="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43"/>
              <p:cNvSpPr>
                <a:spLocks/>
              </p:cNvSpPr>
              <p:nvPr/>
            </p:nvSpPr>
            <p:spPr bwMode="auto">
              <a:xfrm>
                <a:off x="10507664" y="1835150"/>
                <a:ext cx="20638" cy="206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Group 27"/>
          <p:cNvGrpSpPr/>
          <p:nvPr/>
        </p:nvGrpSpPr>
        <p:grpSpPr>
          <a:xfrm>
            <a:off x="6717252" y="2323998"/>
            <a:ext cx="1338908" cy="649565"/>
            <a:chOff x="7068492" y="2332624"/>
            <a:chExt cx="1338908" cy="649565"/>
          </a:xfrm>
        </p:grpSpPr>
        <p:cxnSp>
          <p:nvCxnSpPr>
            <p:cNvPr id="41" name="Straight Connector 39"/>
            <p:cNvCxnSpPr/>
            <p:nvPr/>
          </p:nvCxnSpPr>
          <p:spPr>
            <a:xfrm flipV="1">
              <a:off x="7068492" y="2336800"/>
              <a:ext cx="640808" cy="6453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/>
            <p:nvPr/>
          </p:nvCxnSpPr>
          <p:spPr>
            <a:xfrm>
              <a:off x="7710671" y="2332624"/>
              <a:ext cx="696729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8"/>
          <p:cNvGrpSpPr/>
          <p:nvPr/>
        </p:nvGrpSpPr>
        <p:grpSpPr>
          <a:xfrm>
            <a:off x="3424893" y="2141907"/>
            <a:ext cx="1191156" cy="533206"/>
            <a:chOff x="3776133" y="2150533"/>
            <a:chExt cx="1191156" cy="533206"/>
          </a:xfrm>
        </p:grpSpPr>
        <p:cxnSp>
          <p:nvCxnSpPr>
            <p:cNvPr id="39" name="Straight Connector 37"/>
            <p:cNvCxnSpPr/>
            <p:nvPr/>
          </p:nvCxnSpPr>
          <p:spPr>
            <a:xfrm flipH="1" flipV="1">
              <a:off x="4437866" y="2150533"/>
              <a:ext cx="529423" cy="5332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H="1">
              <a:off x="3776133" y="2162507"/>
              <a:ext cx="659714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75555" y="4381586"/>
            <a:ext cx="2485351" cy="967012"/>
            <a:chOff x="875555" y="4381586"/>
            <a:chExt cx="2485351" cy="967012"/>
          </a:xfrm>
        </p:grpSpPr>
        <p:sp>
          <p:nvSpPr>
            <p:cNvPr id="23" name="TextBox 21"/>
            <p:cNvSpPr txBox="1">
              <a:spLocks/>
            </p:cNvSpPr>
            <p:nvPr/>
          </p:nvSpPr>
          <p:spPr>
            <a:xfrm>
              <a:off x="875555" y="4663314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1643440" y="438158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/>
                <a:t>Title text presets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2960882" y="4474616"/>
              <a:ext cx="400024" cy="374940"/>
              <a:chOff x="4836122" y="1968640"/>
              <a:chExt cx="400024" cy="374940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37" name="Freeform: Shape 35"/>
              <p:cNvSpPr>
                <a:spLocks/>
              </p:cNvSpPr>
              <p:nvPr/>
            </p:nvSpPr>
            <p:spPr bwMode="auto">
              <a:xfrm>
                <a:off x="4886290" y="2018808"/>
                <a:ext cx="301008" cy="199352"/>
              </a:xfrm>
              <a:custGeom>
                <a:avLst/>
                <a:gdLst>
                  <a:gd name="T0" fmla="*/ 92 w 96"/>
                  <a:gd name="T1" fmla="*/ 0 h 64"/>
                  <a:gd name="T2" fmla="*/ 4 w 96"/>
                  <a:gd name="T3" fmla="*/ 0 h 64"/>
                  <a:gd name="T4" fmla="*/ 0 w 96"/>
                  <a:gd name="T5" fmla="*/ 4 h 64"/>
                  <a:gd name="T6" fmla="*/ 0 w 96"/>
                  <a:gd name="T7" fmla="*/ 60 h 64"/>
                  <a:gd name="T8" fmla="*/ 4 w 96"/>
                  <a:gd name="T9" fmla="*/ 64 h 64"/>
                  <a:gd name="T10" fmla="*/ 92 w 96"/>
                  <a:gd name="T11" fmla="*/ 64 h 64"/>
                  <a:gd name="T12" fmla="*/ 96 w 96"/>
                  <a:gd name="T13" fmla="*/ 60 h 64"/>
                  <a:gd name="T14" fmla="*/ 96 w 96"/>
                  <a:gd name="T15" fmla="*/ 4 h 64"/>
                  <a:gd name="T16" fmla="*/ 92 w 96"/>
                  <a:gd name="T17" fmla="*/ 0 h 64"/>
                  <a:gd name="T18" fmla="*/ 92 w 96"/>
                  <a:gd name="T19" fmla="*/ 60 h 64"/>
                  <a:gd name="T20" fmla="*/ 4 w 96"/>
                  <a:gd name="T21" fmla="*/ 60 h 64"/>
                  <a:gd name="T22" fmla="*/ 4 w 96"/>
                  <a:gd name="T23" fmla="*/ 4 h 64"/>
                  <a:gd name="T24" fmla="*/ 92 w 96"/>
                  <a:gd name="T25" fmla="*/ 4 h 64"/>
                  <a:gd name="T26" fmla="*/ 92 w 96"/>
                  <a:gd name="T27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64">
                    <a:moveTo>
                      <a:pt x="9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4"/>
                      <a:pt x="4" y="64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4" y="64"/>
                      <a:pt x="96" y="62"/>
                      <a:pt x="96" y="60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lose/>
                    <a:moveTo>
                      <a:pt x="92" y="60"/>
                    </a:moveTo>
                    <a:cubicBezTo>
                      <a:pt x="4" y="60"/>
                      <a:pt x="4" y="60"/>
                      <a:pt x="4" y="6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92" y="4"/>
                      <a:pt x="92" y="4"/>
                      <a:pt x="92" y="4"/>
                    </a:cubicBezTo>
                    <a:lnTo>
                      <a:pt x="92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6"/>
              <p:cNvSpPr>
                <a:spLocks/>
              </p:cNvSpPr>
              <p:nvPr/>
            </p:nvSpPr>
            <p:spPr bwMode="auto">
              <a:xfrm>
                <a:off x="4836122" y="1968640"/>
                <a:ext cx="400024" cy="374940"/>
              </a:xfrm>
              <a:custGeom>
                <a:avLst/>
                <a:gdLst>
                  <a:gd name="T0" fmla="*/ 116 w 128"/>
                  <a:gd name="T1" fmla="*/ 0 h 120"/>
                  <a:gd name="T2" fmla="*/ 12 w 128"/>
                  <a:gd name="T3" fmla="*/ 0 h 120"/>
                  <a:gd name="T4" fmla="*/ 0 w 128"/>
                  <a:gd name="T5" fmla="*/ 12 h 120"/>
                  <a:gd name="T6" fmla="*/ 0 w 128"/>
                  <a:gd name="T7" fmla="*/ 92 h 120"/>
                  <a:gd name="T8" fmla="*/ 12 w 128"/>
                  <a:gd name="T9" fmla="*/ 104 h 120"/>
                  <a:gd name="T10" fmla="*/ 52 w 128"/>
                  <a:gd name="T11" fmla="*/ 104 h 120"/>
                  <a:gd name="T12" fmla="*/ 52 w 128"/>
                  <a:gd name="T13" fmla="*/ 109 h 120"/>
                  <a:gd name="T14" fmla="*/ 27 w 128"/>
                  <a:gd name="T15" fmla="*/ 112 h 120"/>
                  <a:gd name="T16" fmla="*/ 24 w 128"/>
                  <a:gd name="T17" fmla="*/ 116 h 120"/>
                  <a:gd name="T18" fmla="*/ 28 w 128"/>
                  <a:gd name="T19" fmla="*/ 120 h 120"/>
                  <a:gd name="T20" fmla="*/ 100 w 128"/>
                  <a:gd name="T21" fmla="*/ 120 h 120"/>
                  <a:gd name="T22" fmla="*/ 104 w 128"/>
                  <a:gd name="T23" fmla="*/ 116 h 120"/>
                  <a:gd name="T24" fmla="*/ 101 w 128"/>
                  <a:gd name="T25" fmla="*/ 112 h 120"/>
                  <a:gd name="T26" fmla="*/ 76 w 128"/>
                  <a:gd name="T27" fmla="*/ 109 h 120"/>
                  <a:gd name="T28" fmla="*/ 76 w 128"/>
                  <a:gd name="T29" fmla="*/ 104 h 120"/>
                  <a:gd name="T30" fmla="*/ 116 w 128"/>
                  <a:gd name="T31" fmla="*/ 104 h 120"/>
                  <a:gd name="T32" fmla="*/ 128 w 128"/>
                  <a:gd name="T33" fmla="*/ 92 h 120"/>
                  <a:gd name="T34" fmla="*/ 128 w 128"/>
                  <a:gd name="T35" fmla="*/ 12 h 120"/>
                  <a:gd name="T36" fmla="*/ 116 w 128"/>
                  <a:gd name="T37" fmla="*/ 0 h 120"/>
                  <a:gd name="T38" fmla="*/ 120 w 128"/>
                  <a:gd name="T39" fmla="*/ 92 h 120"/>
                  <a:gd name="T40" fmla="*/ 116 w 128"/>
                  <a:gd name="T41" fmla="*/ 96 h 120"/>
                  <a:gd name="T42" fmla="*/ 80 w 128"/>
                  <a:gd name="T43" fmla="*/ 96 h 120"/>
                  <a:gd name="T44" fmla="*/ 48 w 128"/>
                  <a:gd name="T45" fmla="*/ 96 h 120"/>
                  <a:gd name="T46" fmla="*/ 12 w 128"/>
                  <a:gd name="T47" fmla="*/ 96 h 120"/>
                  <a:gd name="T48" fmla="*/ 8 w 128"/>
                  <a:gd name="T49" fmla="*/ 92 h 120"/>
                  <a:gd name="T50" fmla="*/ 8 w 128"/>
                  <a:gd name="T51" fmla="*/ 12 h 120"/>
                  <a:gd name="T52" fmla="*/ 12 w 128"/>
                  <a:gd name="T53" fmla="*/ 8 h 120"/>
                  <a:gd name="T54" fmla="*/ 116 w 128"/>
                  <a:gd name="T55" fmla="*/ 8 h 120"/>
                  <a:gd name="T56" fmla="*/ 120 w 128"/>
                  <a:gd name="T57" fmla="*/ 12 h 120"/>
                  <a:gd name="T58" fmla="*/ 120 w 128"/>
                  <a:gd name="T59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8" h="120">
                    <a:moveTo>
                      <a:pt x="116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9"/>
                      <a:pt x="5" y="104"/>
                      <a:pt x="1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5" y="113"/>
                      <a:pt x="24" y="114"/>
                      <a:pt x="24" y="116"/>
                    </a:cubicBezTo>
                    <a:cubicBezTo>
                      <a:pt x="24" y="118"/>
                      <a:pt x="26" y="120"/>
                      <a:pt x="28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2" y="120"/>
                      <a:pt x="104" y="118"/>
                      <a:pt x="104" y="116"/>
                    </a:cubicBezTo>
                    <a:cubicBezTo>
                      <a:pt x="104" y="114"/>
                      <a:pt x="103" y="113"/>
                      <a:pt x="101" y="112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3" y="104"/>
                      <a:pt x="128" y="99"/>
                      <a:pt x="128" y="9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5"/>
                      <a:pt x="123" y="0"/>
                      <a:pt x="116" y="0"/>
                    </a:cubicBezTo>
                    <a:close/>
                    <a:moveTo>
                      <a:pt x="120" y="92"/>
                    </a:moveTo>
                    <a:cubicBezTo>
                      <a:pt x="120" y="94"/>
                      <a:pt x="118" y="96"/>
                      <a:pt x="116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12" y="96"/>
                      <a:pt x="12" y="96"/>
                      <a:pt x="12" y="96"/>
                    </a:cubicBezTo>
                    <a:cubicBezTo>
                      <a:pt x="10" y="96"/>
                      <a:pt x="8" y="94"/>
                      <a:pt x="8" y="9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8" y="8"/>
                      <a:pt x="120" y="10"/>
                      <a:pt x="120" y="12"/>
                    </a:cubicBezTo>
                    <a:lnTo>
                      <a:pt x="12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32" name="Straight Connector 30"/>
          <p:cNvCxnSpPr/>
          <p:nvPr/>
        </p:nvCxnSpPr>
        <p:spPr>
          <a:xfrm flipH="1">
            <a:off x="3526493" y="4668481"/>
            <a:ext cx="710514" cy="0"/>
          </a:xfrm>
          <a:prstGeom prst="line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1"/>
          <p:cNvCxnSpPr/>
          <p:nvPr/>
        </p:nvCxnSpPr>
        <p:spPr>
          <a:xfrm>
            <a:off x="6741364" y="4720065"/>
            <a:ext cx="882996" cy="0"/>
          </a:xfrm>
          <a:prstGeom prst="line">
            <a:avLst/>
          </a:prstGeom>
          <a:ln w="19050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7720141" y="4457783"/>
            <a:ext cx="2369894" cy="967012"/>
            <a:chOff x="7720141" y="4457783"/>
            <a:chExt cx="2369894" cy="967012"/>
          </a:xfrm>
        </p:grpSpPr>
        <p:sp>
          <p:nvSpPr>
            <p:cNvPr id="19" name="TextBox 17"/>
            <p:cNvSpPr txBox="1">
              <a:spLocks/>
            </p:cNvSpPr>
            <p:nvPr/>
          </p:nvSpPr>
          <p:spPr>
            <a:xfrm>
              <a:off x="8060266" y="4739511"/>
              <a:ext cx="2029769" cy="68528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100"/>
                <a:t>This section is displayed as a text layout place (theme font is recommended)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123022" y="4457783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/>
                <a:t>Title text presets</a:t>
              </a:r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7720141" y="4566373"/>
              <a:ext cx="437620" cy="291747"/>
              <a:chOff x="9358313" y="3649663"/>
              <a:chExt cx="581025" cy="387350"/>
            </a:xfr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</p:grpSpPr>
          <p:sp>
            <p:nvSpPr>
              <p:cNvPr id="35" name="Freeform: Shape 33"/>
              <p:cNvSpPr>
                <a:spLocks/>
              </p:cNvSpPr>
              <p:nvPr/>
            </p:nvSpPr>
            <p:spPr bwMode="auto">
              <a:xfrm>
                <a:off x="9436101" y="3649663"/>
                <a:ext cx="425450" cy="309563"/>
              </a:xfrm>
              <a:custGeom>
                <a:avLst/>
                <a:gdLst>
                  <a:gd name="T0" fmla="*/ 41 w 367"/>
                  <a:gd name="T1" fmla="*/ 267 h 267"/>
                  <a:gd name="T2" fmla="*/ 325 w 367"/>
                  <a:gd name="T3" fmla="*/ 267 h 267"/>
                  <a:gd name="T4" fmla="*/ 355 w 367"/>
                  <a:gd name="T5" fmla="*/ 255 h 267"/>
                  <a:gd name="T6" fmla="*/ 367 w 367"/>
                  <a:gd name="T7" fmla="*/ 225 h 267"/>
                  <a:gd name="T8" fmla="*/ 367 w 367"/>
                  <a:gd name="T9" fmla="*/ 42 h 267"/>
                  <a:gd name="T10" fmla="*/ 355 w 367"/>
                  <a:gd name="T11" fmla="*/ 12 h 267"/>
                  <a:gd name="T12" fmla="*/ 325 w 367"/>
                  <a:gd name="T13" fmla="*/ 0 h 267"/>
                  <a:gd name="T14" fmla="*/ 41 w 367"/>
                  <a:gd name="T15" fmla="*/ 0 h 267"/>
                  <a:gd name="T16" fmla="*/ 12 w 367"/>
                  <a:gd name="T17" fmla="*/ 12 h 267"/>
                  <a:gd name="T18" fmla="*/ 0 w 367"/>
                  <a:gd name="T19" fmla="*/ 42 h 267"/>
                  <a:gd name="T20" fmla="*/ 0 w 367"/>
                  <a:gd name="T21" fmla="*/ 225 h 267"/>
                  <a:gd name="T22" fmla="*/ 12 w 367"/>
                  <a:gd name="T23" fmla="*/ 255 h 267"/>
                  <a:gd name="T24" fmla="*/ 41 w 367"/>
                  <a:gd name="T25" fmla="*/ 267 h 267"/>
                  <a:gd name="T26" fmla="*/ 33 w 367"/>
                  <a:gd name="T27" fmla="*/ 42 h 267"/>
                  <a:gd name="T28" fmla="*/ 36 w 367"/>
                  <a:gd name="T29" fmla="*/ 36 h 267"/>
                  <a:gd name="T30" fmla="*/ 41 w 367"/>
                  <a:gd name="T31" fmla="*/ 33 h 267"/>
                  <a:gd name="T32" fmla="*/ 325 w 367"/>
                  <a:gd name="T33" fmla="*/ 33 h 267"/>
                  <a:gd name="T34" fmla="*/ 331 w 367"/>
                  <a:gd name="T35" fmla="*/ 36 h 267"/>
                  <a:gd name="T36" fmla="*/ 333 w 367"/>
                  <a:gd name="T37" fmla="*/ 42 h 267"/>
                  <a:gd name="T38" fmla="*/ 333 w 367"/>
                  <a:gd name="T39" fmla="*/ 225 h 267"/>
                  <a:gd name="T40" fmla="*/ 331 w 367"/>
                  <a:gd name="T41" fmla="*/ 231 h 267"/>
                  <a:gd name="T42" fmla="*/ 325 w 367"/>
                  <a:gd name="T43" fmla="*/ 234 h 267"/>
                  <a:gd name="T44" fmla="*/ 41 w 367"/>
                  <a:gd name="T45" fmla="*/ 234 h 267"/>
                  <a:gd name="T46" fmla="*/ 36 w 367"/>
                  <a:gd name="T47" fmla="*/ 231 h 267"/>
                  <a:gd name="T48" fmla="*/ 33 w 367"/>
                  <a:gd name="T49" fmla="*/ 225 h 267"/>
                  <a:gd name="T50" fmla="*/ 33 w 367"/>
                  <a:gd name="T51" fmla="*/ 42 h 267"/>
                  <a:gd name="T52" fmla="*/ 33 w 367"/>
                  <a:gd name="T53" fmla="*/ 42 h 267"/>
                  <a:gd name="T54" fmla="*/ 33 w 367"/>
                  <a:gd name="T55" fmla="*/ 4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7" h="267">
                    <a:moveTo>
                      <a:pt x="41" y="267"/>
                    </a:moveTo>
                    <a:cubicBezTo>
                      <a:pt x="325" y="267"/>
                      <a:pt x="325" y="267"/>
                      <a:pt x="325" y="267"/>
                    </a:cubicBezTo>
                    <a:cubicBezTo>
                      <a:pt x="337" y="267"/>
                      <a:pt x="346" y="263"/>
                      <a:pt x="355" y="255"/>
                    </a:cubicBezTo>
                    <a:cubicBezTo>
                      <a:pt x="363" y="247"/>
                      <a:pt x="367" y="237"/>
                      <a:pt x="367" y="225"/>
                    </a:cubicBezTo>
                    <a:cubicBezTo>
                      <a:pt x="367" y="42"/>
                      <a:pt x="367" y="42"/>
                      <a:pt x="367" y="42"/>
                    </a:cubicBezTo>
                    <a:cubicBezTo>
                      <a:pt x="367" y="30"/>
                      <a:pt x="363" y="20"/>
                      <a:pt x="355" y="12"/>
                    </a:cubicBezTo>
                    <a:cubicBezTo>
                      <a:pt x="346" y="4"/>
                      <a:pt x="337" y="0"/>
                      <a:pt x="32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0" y="0"/>
                      <a:pt x="20" y="4"/>
                      <a:pt x="12" y="12"/>
                    </a:cubicBezTo>
                    <a:cubicBezTo>
                      <a:pt x="4" y="20"/>
                      <a:pt x="0" y="30"/>
                      <a:pt x="0" y="42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37"/>
                      <a:pt x="4" y="247"/>
                      <a:pt x="12" y="255"/>
                    </a:cubicBezTo>
                    <a:cubicBezTo>
                      <a:pt x="20" y="263"/>
                      <a:pt x="30" y="267"/>
                      <a:pt x="41" y="267"/>
                    </a:cubicBezTo>
                    <a:close/>
                    <a:moveTo>
                      <a:pt x="33" y="42"/>
                    </a:moveTo>
                    <a:cubicBezTo>
                      <a:pt x="33" y="39"/>
                      <a:pt x="34" y="37"/>
                      <a:pt x="36" y="36"/>
                    </a:cubicBezTo>
                    <a:cubicBezTo>
                      <a:pt x="37" y="34"/>
                      <a:pt x="39" y="33"/>
                      <a:pt x="41" y="33"/>
                    </a:cubicBezTo>
                    <a:cubicBezTo>
                      <a:pt x="325" y="33"/>
                      <a:pt x="325" y="33"/>
                      <a:pt x="325" y="33"/>
                    </a:cubicBezTo>
                    <a:cubicBezTo>
                      <a:pt x="327" y="33"/>
                      <a:pt x="329" y="34"/>
                      <a:pt x="331" y="36"/>
                    </a:cubicBezTo>
                    <a:cubicBezTo>
                      <a:pt x="333" y="37"/>
                      <a:pt x="333" y="39"/>
                      <a:pt x="333" y="42"/>
                    </a:cubicBezTo>
                    <a:cubicBezTo>
                      <a:pt x="333" y="225"/>
                      <a:pt x="333" y="225"/>
                      <a:pt x="333" y="225"/>
                    </a:cubicBezTo>
                    <a:cubicBezTo>
                      <a:pt x="333" y="228"/>
                      <a:pt x="333" y="229"/>
                      <a:pt x="331" y="231"/>
                    </a:cubicBezTo>
                    <a:cubicBezTo>
                      <a:pt x="329" y="233"/>
                      <a:pt x="327" y="234"/>
                      <a:pt x="325" y="234"/>
                    </a:cubicBezTo>
                    <a:cubicBezTo>
                      <a:pt x="41" y="234"/>
                      <a:pt x="41" y="234"/>
                      <a:pt x="41" y="234"/>
                    </a:cubicBezTo>
                    <a:cubicBezTo>
                      <a:pt x="39" y="234"/>
                      <a:pt x="37" y="233"/>
                      <a:pt x="36" y="231"/>
                    </a:cubicBezTo>
                    <a:cubicBezTo>
                      <a:pt x="34" y="229"/>
                      <a:pt x="33" y="228"/>
                      <a:pt x="33" y="225"/>
                    </a:cubicBezTo>
                    <a:lnTo>
                      <a:pt x="33" y="42"/>
                    </a:lnTo>
                    <a:close/>
                    <a:moveTo>
                      <a:pt x="33" y="42"/>
                    </a:moveTo>
                    <a:cubicBezTo>
                      <a:pt x="33" y="42"/>
                      <a:pt x="33" y="42"/>
                      <a:pt x="3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4"/>
              <p:cNvSpPr>
                <a:spLocks/>
              </p:cNvSpPr>
              <p:nvPr/>
            </p:nvSpPr>
            <p:spPr bwMode="auto">
              <a:xfrm>
                <a:off x="9358313" y="3979863"/>
                <a:ext cx="581025" cy="57150"/>
              </a:xfrm>
              <a:custGeom>
                <a:avLst/>
                <a:gdLst>
                  <a:gd name="T0" fmla="*/ 459 w 501"/>
                  <a:gd name="T1" fmla="*/ 0 h 50"/>
                  <a:gd name="T2" fmla="*/ 0 w 501"/>
                  <a:gd name="T3" fmla="*/ 0 h 50"/>
                  <a:gd name="T4" fmla="*/ 0 w 501"/>
                  <a:gd name="T5" fmla="*/ 25 h 50"/>
                  <a:gd name="T6" fmla="*/ 12 w 501"/>
                  <a:gd name="T7" fmla="*/ 42 h 50"/>
                  <a:gd name="T8" fmla="*/ 42 w 501"/>
                  <a:gd name="T9" fmla="*/ 50 h 50"/>
                  <a:gd name="T10" fmla="*/ 459 w 501"/>
                  <a:gd name="T11" fmla="*/ 50 h 50"/>
                  <a:gd name="T12" fmla="*/ 488 w 501"/>
                  <a:gd name="T13" fmla="*/ 42 h 50"/>
                  <a:gd name="T14" fmla="*/ 501 w 501"/>
                  <a:gd name="T15" fmla="*/ 25 h 50"/>
                  <a:gd name="T16" fmla="*/ 501 w 501"/>
                  <a:gd name="T17" fmla="*/ 0 h 50"/>
                  <a:gd name="T18" fmla="*/ 459 w 501"/>
                  <a:gd name="T19" fmla="*/ 0 h 50"/>
                  <a:gd name="T20" fmla="*/ 271 w 501"/>
                  <a:gd name="T21" fmla="*/ 25 h 50"/>
                  <a:gd name="T22" fmla="*/ 229 w 501"/>
                  <a:gd name="T23" fmla="*/ 25 h 50"/>
                  <a:gd name="T24" fmla="*/ 225 w 501"/>
                  <a:gd name="T25" fmla="*/ 21 h 50"/>
                  <a:gd name="T26" fmla="*/ 229 w 501"/>
                  <a:gd name="T27" fmla="*/ 16 h 50"/>
                  <a:gd name="T28" fmla="*/ 271 w 501"/>
                  <a:gd name="T29" fmla="*/ 16 h 50"/>
                  <a:gd name="T30" fmla="*/ 275 w 501"/>
                  <a:gd name="T31" fmla="*/ 21 h 50"/>
                  <a:gd name="T32" fmla="*/ 271 w 501"/>
                  <a:gd name="T33" fmla="*/ 25 h 50"/>
                  <a:gd name="T34" fmla="*/ 271 w 501"/>
                  <a:gd name="T35" fmla="*/ 25 h 50"/>
                  <a:gd name="T36" fmla="*/ 271 w 501"/>
                  <a:gd name="T37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1" h="50">
                    <a:moveTo>
                      <a:pt x="45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4" y="38"/>
                      <a:pt x="12" y="42"/>
                    </a:cubicBezTo>
                    <a:cubicBezTo>
                      <a:pt x="20" y="47"/>
                      <a:pt x="30" y="50"/>
                      <a:pt x="42" y="50"/>
                    </a:cubicBezTo>
                    <a:cubicBezTo>
                      <a:pt x="459" y="50"/>
                      <a:pt x="459" y="50"/>
                      <a:pt x="459" y="50"/>
                    </a:cubicBezTo>
                    <a:cubicBezTo>
                      <a:pt x="470" y="50"/>
                      <a:pt x="480" y="47"/>
                      <a:pt x="488" y="42"/>
                    </a:cubicBezTo>
                    <a:cubicBezTo>
                      <a:pt x="496" y="38"/>
                      <a:pt x="501" y="32"/>
                      <a:pt x="501" y="25"/>
                    </a:cubicBezTo>
                    <a:cubicBezTo>
                      <a:pt x="501" y="0"/>
                      <a:pt x="501" y="0"/>
                      <a:pt x="501" y="0"/>
                    </a:cubicBezTo>
                    <a:lnTo>
                      <a:pt x="459" y="0"/>
                    </a:lnTo>
                    <a:close/>
                    <a:moveTo>
                      <a:pt x="271" y="25"/>
                    </a:moveTo>
                    <a:cubicBezTo>
                      <a:pt x="229" y="25"/>
                      <a:pt x="229" y="25"/>
                      <a:pt x="229" y="25"/>
                    </a:cubicBezTo>
                    <a:cubicBezTo>
                      <a:pt x="227" y="25"/>
                      <a:pt x="225" y="23"/>
                      <a:pt x="225" y="21"/>
                    </a:cubicBezTo>
                    <a:cubicBezTo>
                      <a:pt x="225" y="18"/>
                      <a:pt x="227" y="16"/>
                      <a:pt x="229" y="16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274" y="16"/>
                      <a:pt x="275" y="18"/>
                      <a:pt x="275" y="21"/>
                    </a:cubicBezTo>
                    <a:cubicBezTo>
                      <a:pt x="275" y="23"/>
                      <a:pt x="274" y="25"/>
                      <a:pt x="271" y="25"/>
                    </a:cubicBezTo>
                    <a:close/>
                    <a:moveTo>
                      <a:pt x="271" y="25"/>
                    </a:moveTo>
                    <a:cubicBezTo>
                      <a:pt x="271" y="25"/>
                      <a:pt x="271" y="25"/>
                      <a:pt x="271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 rot="1800000">
            <a:off x="6243437" y="2853306"/>
            <a:ext cx="389438" cy="994819"/>
            <a:chOff x="3374572" y="566057"/>
            <a:chExt cx="2296886" cy="5867400"/>
          </a:xfrm>
        </p:grpSpPr>
        <p:sp>
          <p:nvSpPr>
            <p:cNvPr id="58" name="矩形 57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 rot="1800000">
            <a:off x="4378954" y="2548253"/>
            <a:ext cx="389438" cy="994819"/>
            <a:chOff x="3374572" y="566057"/>
            <a:chExt cx="2296886" cy="5867400"/>
          </a:xfrm>
        </p:grpSpPr>
        <p:sp>
          <p:nvSpPr>
            <p:cNvPr id="61" name="矩形 60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 rot="1800000">
            <a:off x="6208149" y="4484855"/>
            <a:ext cx="389438" cy="994819"/>
            <a:chOff x="3374572" y="566057"/>
            <a:chExt cx="2296886" cy="5867400"/>
          </a:xfrm>
        </p:grpSpPr>
        <p:sp>
          <p:nvSpPr>
            <p:cNvPr id="67" name="矩形 66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 rot="1800000">
            <a:off x="4476956" y="3240985"/>
            <a:ext cx="1255631" cy="2579696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800000">
            <a:off x="5121880" y="2785976"/>
            <a:ext cx="1255631" cy="1255631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5" name="Group 23"/>
          <p:cNvGrpSpPr/>
          <p:nvPr/>
        </p:nvGrpSpPr>
        <p:grpSpPr>
          <a:xfrm>
            <a:off x="5548921" y="3101798"/>
            <a:ext cx="390522" cy="323848"/>
            <a:chOff x="6289676" y="3660775"/>
            <a:chExt cx="260350" cy="215900"/>
          </a:xfrm>
          <a:solidFill>
            <a:schemeClr val="bg1"/>
          </a:solidFill>
        </p:grpSpPr>
        <p:sp>
          <p:nvSpPr>
            <p:cNvPr id="50" name="Oval 48"/>
            <p:cNvSpPr>
              <a:spLocks/>
            </p:cNvSpPr>
            <p:nvPr/>
          </p:nvSpPr>
          <p:spPr bwMode="auto">
            <a:xfrm>
              <a:off x="6392864" y="3822700"/>
              <a:ext cx="53975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9"/>
            <p:cNvSpPr>
              <a:spLocks/>
            </p:cNvSpPr>
            <p:nvPr/>
          </p:nvSpPr>
          <p:spPr bwMode="auto">
            <a:xfrm>
              <a:off x="6348414" y="3762375"/>
              <a:ext cx="142875" cy="52388"/>
            </a:xfrm>
            <a:custGeom>
              <a:avLst/>
              <a:gdLst>
                <a:gd name="T0" fmla="*/ 50 w 54"/>
                <a:gd name="T1" fmla="*/ 20 h 20"/>
                <a:gd name="T2" fmla="*/ 46 w 54"/>
                <a:gd name="T3" fmla="*/ 18 h 20"/>
                <a:gd name="T4" fmla="*/ 27 w 54"/>
                <a:gd name="T5" fmla="*/ 8 h 20"/>
                <a:gd name="T6" fmla="*/ 8 w 54"/>
                <a:gd name="T7" fmla="*/ 18 h 20"/>
                <a:gd name="T8" fmla="*/ 2 w 54"/>
                <a:gd name="T9" fmla="*/ 19 h 20"/>
                <a:gd name="T10" fmla="*/ 1 w 54"/>
                <a:gd name="T11" fmla="*/ 13 h 20"/>
                <a:gd name="T12" fmla="*/ 27 w 54"/>
                <a:gd name="T13" fmla="*/ 0 h 20"/>
                <a:gd name="T14" fmla="*/ 53 w 54"/>
                <a:gd name="T15" fmla="*/ 13 h 20"/>
                <a:gd name="T16" fmla="*/ 52 w 54"/>
                <a:gd name="T17" fmla="*/ 19 h 20"/>
                <a:gd name="T18" fmla="*/ 50 w 54"/>
                <a:gd name="T1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50" y="20"/>
                  </a:moveTo>
                  <a:cubicBezTo>
                    <a:pt x="48" y="20"/>
                    <a:pt x="47" y="19"/>
                    <a:pt x="46" y="18"/>
                  </a:cubicBezTo>
                  <a:cubicBezTo>
                    <a:pt x="42" y="12"/>
                    <a:pt x="35" y="8"/>
                    <a:pt x="27" y="8"/>
                  </a:cubicBezTo>
                  <a:cubicBezTo>
                    <a:pt x="19" y="8"/>
                    <a:pt x="12" y="12"/>
                    <a:pt x="8" y="18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5"/>
                    <a:pt x="17" y="0"/>
                    <a:pt x="27" y="0"/>
                  </a:cubicBezTo>
                  <a:cubicBezTo>
                    <a:pt x="37" y="0"/>
                    <a:pt x="47" y="5"/>
                    <a:pt x="53" y="13"/>
                  </a:cubicBezTo>
                  <a:cubicBezTo>
                    <a:pt x="54" y="15"/>
                    <a:pt x="54" y="17"/>
                    <a:pt x="52" y="19"/>
                  </a:cubicBezTo>
                  <a:cubicBezTo>
                    <a:pt x="51" y="19"/>
                    <a:pt x="50" y="20"/>
                    <a:pt x="5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50"/>
            <p:cNvSpPr>
              <a:spLocks/>
            </p:cNvSpPr>
            <p:nvPr/>
          </p:nvSpPr>
          <p:spPr bwMode="auto">
            <a:xfrm>
              <a:off x="6289676" y="3660775"/>
              <a:ext cx="260350" cy="69850"/>
            </a:xfrm>
            <a:custGeom>
              <a:avLst/>
              <a:gdLst>
                <a:gd name="T0" fmla="*/ 4 w 98"/>
                <a:gd name="T1" fmla="*/ 26 h 26"/>
                <a:gd name="T2" fmla="*/ 1 w 98"/>
                <a:gd name="T3" fmla="*/ 25 h 26"/>
                <a:gd name="T4" fmla="*/ 2 w 98"/>
                <a:gd name="T5" fmla="*/ 19 h 26"/>
                <a:gd name="T6" fmla="*/ 49 w 98"/>
                <a:gd name="T7" fmla="*/ 0 h 26"/>
                <a:gd name="T8" fmla="*/ 96 w 98"/>
                <a:gd name="T9" fmla="*/ 19 h 26"/>
                <a:gd name="T10" fmla="*/ 97 w 98"/>
                <a:gd name="T11" fmla="*/ 25 h 26"/>
                <a:gd name="T12" fmla="*/ 91 w 98"/>
                <a:gd name="T13" fmla="*/ 25 h 26"/>
                <a:gd name="T14" fmla="*/ 49 w 98"/>
                <a:gd name="T15" fmla="*/ 8 h 26"/>
                <a:gd name="T16" fmla="*/ 7 w 98"/>
                <a:gd name="T17" fmla="*/ 25 h 26"/>
                <a:gd name="T18" fmla="*/ 4 w 98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26">
                  <a:moveTo>
                    <a:pt x="4" y="26"/>
                  </a:moveTo>
                  <a:cubicBezTo>
                    <a:pt x="3" y="26"/>
                    <a:pt x="2" y="25"/>
                    <a:pt x="1" y="25"/>
                  </a:cubicBezTo>
                  <a:cubicBezTo>
                    <a:pt x="0" y="23"/>
                    <a:pt x="0" y="20"/>
                    <a:pt x="2" y="19"/>
                  </a:cubicBezTo>
                  <a:cubicBezTo>
                    <a:pt x="15" y="7"/>
                    <a:pt x="31" y="0"/>
                    <a:pt x="49" y="0"/>
                  </a:cubicBezTo>
                  <a:cubicBezTo>
                    <a:pt x="67" y="0"/>
                    <a:pt x="83" y="7"/>
                    <a:pt x="96" y="19"/>
                  </a:cubicBezTo>
                  <a:cubicBezTo>
                    <a:pt x="98" y="20"/>
                    <a:pt x="98" y="23"/>
                    <a:pt x="97" y="25"/>
                  </a:cubicBezTo>
                  <a:cubicBezTo>
                    <a:pt x="95" y="26"/>
                    <a:pt x="93" y="26"/>
                    <a:pt x="91" y="25"/>
                  </a:cubicBezTo>
                  <a:cubicBezTo>
                    <a:pt x="79" y="14"/>
                    <a:pt x="65" y="8"/>
                    <a:pt x="49" y="8"/>
                  </a:cubicBezTo>
                  <a:cubicBezTo>
                    <a:pt x="33" y="8"/>
                    <a:pt x="19" y="14"/>
                    <a:pt x="7" y="25"/>
                  </a:cubicBezTo>
                  <a:cubicBezTo>
                    <a:pt x="6" y="26"/>
                    <a:pt x="5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51"/>
            <p:cNvSpPr>
              <a:spLocks/>
            </p:cNvSpPr>
            <p:nvPr/>
          </p:nvSpPr>
          <p:spPr bwMode="auto">
            <a:xfrm>
              <a:off x="6318251" y="3711575"/>
              <a:ext cx="203200" cy="60325"/>
            </a:xfrm>
            <a:custGeom>
              <a:avLst/>
              <a:gdLst>
                <a:gd name="T0" fmla="*/ 72 w 76"/>
                <a:gd name="T1" fmla="*/ 22 h 23"/>
                <a:gd name="T2" fmla="*/ 69 w 76"/>
                <a:gd name="T3" fmla="*/ 21 h 23"/>
                <a:gd name="T4" fmla="*/ 38 w 76"/>
                <a:gd name="T5" fmla="*/ 8 h 23"/>
                <a:gd name="T6" fmla="*/ 7 w 76"/>
                <a:gd name="T7" fmla="*/ 21 h 23"/>
                <a:gd name="T8" fmla="*/ 1 w 76"/>
                <a:gd name="T9" fmla="*/ 21 h 23"/>
                <a:gd name="T10" fmla="*/ 1 w 76"/>
                <a:gd name="T11" fmla="*/ 15 h 23"/>
                <a:gd name="T12" fmla="*/ 38 w 76"/>
                <a:gd name="T13" fmla="*/ 0 h 23"/>
                <a:gd name="T14" fmla="*/ 75 w 76"/>
                <a:gd name="T15" fmla="*/ 15 h 23"/>
                <a:gd name="T16" fmla="*/ 75 w 76"/>
                <a:gd name="T17" fmla="*/ 21 h 23"/>
                <a:gd name="T18" fmla="*/ 72 w 76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3">
                  <a:moveTo>
                    <a:pt x="72" y="22"/>
                  </a:moveTo>
                  <a:cubicBezTo>
                    <a:pt x="71" y="22"/>
                    <a:pt x="70" y="22"/>
                    <a:pt x="69" y="21"/>
                  </a:cubicBezTo>
                  <a:cubicBezTo>
                    <a:pt x="61" y="13"/>
                    <a:pt x="50" y="8"/>
                    <a:pt x="38" y="8"/>
                  </a:cubicBezTo>
                  <a:cubicBezTo>
                    <a:pt x="26" y="8"/>
                    <a:pt x="15" y="13"/>
                    <a:pt x="7" y="21"/>
                  </a:cubicBezTo>
                  <a:cubicBezTo>
                    <a:pt x="5" y="23"/>
                    <a:pt x="3" y="23"/>
                    <a:pt x="1" y="21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1" y="6"/>
                    <a:pt x="24" y="0"/>
                    <a:pt x="38" y="0"/>
                  </a:cubicBezTo>
                  <a:cubicBezTo>
                    <a:pt x="52" y="0"/>
                    <a:pt x="65" y="6"/>
                    <a:pt x="75" y="15"/>
                  </a:cubicBezTo>
                  <a:cubicBezTo>
                    <a:pt x="76" y="17"/>
                    <a:pt x="76" y="19"/>
                    <a:pt x="75" y="21"/>
                  </a:cubicBezTo>
                  <a:cubicBezTo>
                    <a:pt x="74" y="22"/>
                    <a:pt x="73" y="22"/>
                    <a:pt x="7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6" name="TextBox 24"/>
          <p:cNvSpPr txBox="1"/>
          <p:nvPr/>
        </p:nvSpPr>
        <p:spPr>
          <a:xfrm>
            <a:off x="5348657" y="3492585"/>
            <a:ext cx="79220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Source</a:t>
            </a:r>
          </a:p>
        </p:txBody>
      </p:sp>
      <p:grpSp>
        <p:nvGrpSpPr>
          <p:cNvPr id="63" name="组合 62"/>
          <p:cNvGrpSpPr/>
          <p:nvPr/>
        </p:nvGrpSpPr>
        <p:grpSpPr>
          <a:xfrm rot="1800000">
            <a:off x="4035148" y="4442351"/>
            <a:ext cx="389438" cy="994819"/>
            <a:chOff x="3374572" y="566057"/>
            <a:chExt cx="2296886" cy="5867400"/>
          </a:xfrm>
        </p:grpSpPr>
        <p:sp>
          <p:nvSpPr>
            <p:cNvPr id="64" name="矩形 63"/>
            <p:cNvSpPr/>
            <p:nvPr/>
          </p:nvSpPr>
          <p:spPr>
            <a:xfrm>
              <a:off x="3374572" y="1714500"/>
              <a:ext cx="2296886" cy="471895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374572" y="566057"/>
              <a:ext cx="2296886" cy="2296886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77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 rot="1800000">
            <a:off x="8081268" y="2112379"/>
            <a:ext cx="1459376" cy="299829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 rot="1800000">
            <a:off x="1519591" y="2112379"/>
            <a:ext cx="1459376" cy="299829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 rot="1800000">
            <a:off x="4923445" y="2118219"/>
            <a:ext cx="1515441" cy="3113477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599194" y="3159800"/>
            <a:ext cx="1916147" cy="961177"/>
            <a:chOff x="8599194" y="3159800"/>
            <a:chExt cx="1916147" cy="961177"/>
          </a:xfrm>
        </p:grpSpPr>
        <p:sp>
          <p:nvSpPr>
            <p:cNvPr id="46" name="矩形 45"/>
            <p:cNvSpPr/>
            <p:nvPr/>
          </p:nvSpPr>
          <p:spPr>
            <a:xfrm>
              <a:off x="8721448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 dirty="0">
                  <a:solidFill>
                    <a:schemeClr val="accent3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8599194" y="3549477"/>
              <a:ext cx="1916147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80917" y="4585518"/>
            <a:ext cx="2552700" cy="787574"/>
            <a:chOff x="8776353" y="4514851"/>
            <a:chExt cx="2552700" cy="787574"/>
          </a:xfrm>
        </p:grpSpPr>
        <p:sp>
          <p:nvSpPr>
            <p:cNvPr id="49" name="矩形: 圆角 45"/>
            <p:cNvSpPr/>
            <p:nvPr/>
          </p:nvSpPr>
          <p:spPr>
            <a:xfrm>
              <a:off x="8776353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矩形: 圆角 46"/>
            <p:cNvSpPr/>
            <p:nvPr/>
          </p:nvSpPr>
          <p:spPr>
            <a:xfrm>
              <a:off x="8827153" y="4542214"/>
              <a:ext cx="1866247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矩形: 圆角 47"/>
            <p:cNvSpPr/>
            <p:nvPr/>
          </p:nvSpPr>
          <p:spPr>
            <a:xfrm>
              <a:off x="8776353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矩形: 圆角 48"/>
            <p:cNvSpPr/>
            <p:nvPr/>
          </p:nvSpPr>
          <p:spPr>
            <a:xfrm>
              <a:off x="8827152" y="4833466"/>
              <a:ext cx="89152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矩形: 圆角 49"/>
            <p:cNvSpPr/>
            <p:nvPr/>
          </p:nvSpPr>
          <p:spPr>
            <a:xfrm>
              <a:off x="8776353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矩形: 圆角 50"/>
            <p:cNvSpPr/>
            <p:nvPr/>
          </p:nvSpPr>
          <p:spPr>
            <a:xfrm>
              <a:off x="8827153" y="5132938"/>
              <a:ext cx="132332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05404" y="5837634"/>
            <a:ext cx="2981193" cy="340519"/>
            <a:chOff x="4554543" y="5837634"/>
            <a:chExt cx="2981193" cy="340519"/>
          </a:xfrm>
        </p:grpSpPr>
        <p:grpSp>
          <p:nvGrpSpPr>
            <p:cNvPr id="36" name="组合 35"/>
            <p:cNvGrpSpPr/>
            <p:nvPr/>
          </p:nvGrpSpPr>
          <p:grpSpPr>
            <a:xfrm>
              <a:off x="4554543" y="5837634"/>
              <a:ext cx="687145" cy="340519"/>
              <a:chOff x="4152900" y="5542359"/>
              <a:chExt cx="687145" cy="34051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4152900" y="5657849"/>
                <a:ext cx="109538" cy="109538"/>
              </a:xfrm>
              <a:prstGeom prst="ellipse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152900" y="5542359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701567" y="5837634"/>
              <a:ext cx="687145" cy="340519"/>
              <a:chOff x="5164469" y="5542359"/>
              <a:chExt cx="687145" cy="340519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164469" y="5657849"/>
                <a:ext cx="109538" cy="109538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164469" y="5542359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848591" y="5837634"/>
              <a:ext cx="687145" cy="340519"/>
              <a:chOff x="6474157" y="5419744"/>
              <a:chExt cx="687145" cy="34051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474157" y="5535234"/>
                <a:ext cx="109538" cy="109538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474157" y="5419744"/>
                <a:ext cx="687145" cy="34051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10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Keywords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1766089" y="4585518"/>
            <a:ext cx="2552700" cy="787574"/>
            <a:chOff x="1066800" y="4514851"/>
            <a:chExt cx="2552700" cy="787574"/>
          </a:xfrm>
        </p:grpSpPr>
        <p:sp>
          <p:nvSpPr>
            <p:cNvPr id="30" name="矩形: 圆角 33"/>
            <p:cNvSpPr/>
            <p:nvPr/>
          </p:nvSpPr>
          <p:spPr>
            <a:xfrm>
              <a:off x="1066800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矩形: 圆角 34"/>
            <p:cNvSpPr/>
            <p:nvPr/>
          </p:nvSpPr>
          <p:spPr>
            <a:xfrm>
              <a:off x="1117600" y="4542214"/>
              <a:ext cx="1295400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矩形: 圆角 35"/>
            <p:cNvSpPr/>
            <p:nvPr/>
          </p:nvSpPr>
          <p:spPr>
            <a:xfrm>
              <a:off x="1066800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: 圆角 36"/>
            <p:cNvSpPr/>
            <p:nvPr/>
          </p:nvSpPr>
          <p:spPr>
            <a:xfrm>
              <a:off x="1117599" y="4833466"/>
              <a:ext cx="182086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矩形: 圆角 37"/>
            <p:cNvSpPr/>
            <p:nvPr/>
          </p:nvSpPr>
          <p:spPr>
            <a:xfrm>
              <a:off x="1066800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矩形: 圆角 38"/>
            <p:cNvSpPr/>
            <p:nvPr/>
          </p:nvSpPr>
          <p:spPr>
            <a:xfrm>
              <a:off x="1117600" y="5132938"/>
              <a:ext cx="1630364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30057" y="3159800"/>
            <a:ext cx="2024764" cy="961177"/>
            <a:chOff x="2030057" y="3159800"/>
            <a:chExt cx="2024764" cy="961177"/>
          </a:xfrm>
        </p:grpSpPr>
        <p:sp>
          <p:nvSpPr>
            <p:cNvPr id="24" name="矩形 23"/>
            <p:cNvSpPr/>
            <p:nvPr/>
          </p:nvSpPr>
          <p:spPr>
            <a:xfrm>
              <a:off x="2206620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1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30057" y="3549477"/>
              <a:ext cx="2024764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23503" y="4585518"/>
            <a:ext cx="2552700" cy="787574"/>
            <a:chOff x="5023503" y="4514851"/>
            <a:chExt cx="2552700" cy="787574"/>
          </a:xfrm>
        </p:grpSpPr>
        <p:sp>
          <p:nvSpPr>
            <p:cNvPr id="16" name="矩形: 圆角 39"/>
            <p:cNvSpPr/>
            <p:nvPr/>
          </p:nvSpPr>
          <p:spPr>
            <a:xfrm>
              <a:off x="5023503" y="4514851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矩形: 圆角 40"/>
            <p:cNvSpPr/>
            <p:nvPr/>
          </p:nvSpPr>
          <p:spPr>
            <a:xfrm>
              <a:off x="5074303" y="4542214"/>
              <a:ext cx="202817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41"/>
            <p:cNvSpPr/>
            <p:nvPr/>
          </p:nvSpPr>
          <p:spPr>
            <a:xfrm>
              <a:off x="5023503" y="4806103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: 圆角 42"/>
            <p:cNvSpPr/>
            <p:nvPr/>
          </p:nvSpPr>
          <p:spPr>
            <a:xfrm>
              <a:off x="5074302" y="4833466"/>
              <a:ext cx="1820863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矩形: 圆角 43"/>
            <p:cNvSpPr/>
            <p:nvPr/>
          </p:nvSpPr>
          <p:spPr>
            <a:xfrm>
              <a:off x="5023503" y="5105575"/>
              <a:ext cx="2552700" cy="196850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E4E6EA"/>
                    </a:fgClr>
                    <a:bgClr>
                      <a:srgbClr val="ADB5BF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1">
                      <a:lumMod val="20000"/>
                      <a:lumOff val="8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矩形: 圆角 44"/>
            <p:cNvSpPr/>
            <p:nvPr/>
          </p:nvSpPr>
          <p:spPr>
            <a:xfrm>
              <a:off x="5074303" y="5132938"/>
              <a:ext cx="1323322" cy="14212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69168" y="3159800"/>
            <a:ext cx="2061370" cy="961177"/>
            <a:chOff x="5269168" y="3159800"/>
            <a:chExt cx="2061370" cy="961177"/>
          </a:xfrm>
        </p:grpSpPr>
        <p:sp>
          <p:nvSpPr>
            <p:cNvPr id="10" name="矩形 9"/>
            <p:cNvSpPr/>
            <p:nvPr/>
          </p:nvSpPr>
          <p:spPr>
            <a:xfrm>
              <a:off x="5464034" y="3159800"/>
              <a:ext cx="1671638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100" b="1">
                  <a:solidFill>
                    <a:schemeClr val="accent2">
                      <a:lumMod val="100000"/>
                    </a:schemeClr>
                  </a:solidFill>
                </a:rPr>
                <a:t>Keywords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269168" y="3549477"/>
              <a:ext cx="2061370" cy="571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2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This section is displayed as a text layout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(Theme font is recommended)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9164" y="1583539"/>
            <a:ext cx="1459376" cy="1459376"/>
            <a:chOff x="2269164" y="1583539"/>
            <a:chExt cx="1459376" cy="1459376"/>
          </a:xfrm>
        </p:grpSpPr>
        <p:sp>
          <p:nvSpPr>
            <p:cNvPr id="60" name="椭圆 59"/>
            <p:cNvSpPr/>
            <p:nvPr/>
          </p:nvSpPr>
          <p:spPr>
            <a:xfrm rot="1800000">
              <a:off x="2269164" y="1583539"/>
              <a:ext cx="1459376" cy="1459376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715565" y="1832840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01814" y="1569062"/>
            <a:ext cx="1515441" cy="1515441"/>
            <a:chOff x="5701814" y="1569062"/>
            <a:chExt cx="1515441" cy="1515441"/>
          </a:xfrm>
        </p:grpSpPr>
        <p:sp>
          <p:nvSpPr>
            <p:cNvPr id="63" name="椭圆 62"/>
            <p:cNvSpPr/>
            <p:nvPr/>
          </p:nvSpPr>
          <p:spPr>
            <a:xfrm rot="1800000">
              <a:off x="5701814" y="1569062"/>
              <a:ext cx="1515441" cy="1515441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111283" y="183243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2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30841" y="1583539"/>
            <a:ext cx="1459376" cy="1459376"/>
            <a:chOff x="8830841" y="1583539"/>
            <a:chExt cx="1459376" cy="1459376"/>
          </a:xfrm>
        </p:grpSpPr>
        <p:sp>
          <p:nvSpPr>
            <p:cNvPr id="69" name="椭圆 68"/>
            <p:cNvSpPr/>
            <p:nvPr/>
          </p:nvSpPr>
          <p:spPr>
            <a:xfrm rot="1800000">
              <a:off x="8830841" y="1583539"/>
              <a:ext cx="1459376" cy="1459376"/>
            </a:xfrm>
            <a:prstGeom prst="ellipse">
              <a:avLst/>
            </a:prstGeom>
            <a:gradFill>
              <a:gsLst>
                <a:gs pos="0">
                  <a:srgbClr val="33CCCC"/>
                </a:gs>
                <a:gs pos="100000">
                  <a:srgbClr val="9966F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9223239" y="1822391"/>
              <a:ext cx="8234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RockoUltraFLF" panose="02000603030000020004" pitchFamily="2" charset="-122"/>
                  <a:ea typeface="RockoUltraFLF" panose="02000603030000020004" pitchFamily="2" charset="-122"/>
                </a:rPr>
                <a:t>3</a:t>
              </a:r>
              <a:endParaRPr lang="zh-CN" altLang="en-US" sz="6000" dirty="0">
                <a:solidFill>
                  <a:schemeClr val="bg1"/>
                </a:solidFill>
                <a:latin typeface="RockoUltraFLF" panose="02000603030000020004" pitchFamily="2" charset="-122"/>
                <a:ea typeface="RockoUltraFLF" panose="02000603030000020004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64323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9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195262" y="363471"/>
            <a:ext cx="3542178" cy="3072062"/>
            <a:chOff x="8207673" y="304812"/>
            <a:chExt cx="3542178" cy="3072062"/>
          </a:xfrm>
        </p:grpSpPr>
        <p:sp>
          <p:nvSpPr>
            <p:cNvPr id="39" name="矩形 2"/>
            <p:cNvSpPr/>
            <p:nvPr/>
          </p:nvSpPr>
          <p:spPr>
            <a:xfrm rot="1344023">
              <a:off x="8207673" y="304812"/>
              <a:ext cx="3063121" cy="307206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  <a:gd name="connsiteX0" fmla="*/ 101159 w 3079009"/>
                <a:gd name="connsiteY0" fmla="*/ 2132024 h 5799813"/>
                <a:gd name="connsiteX1" fmla="*/ 3062693 w 3079009"/>
                <a:gd name="connsiteY1" fmla="*/ 0 h 5799813"/>
                <a:gd name="connsiteX2" fmla="*/ 3079009 w 3079009"/>
                <a:gd name="connsiteY2" fmla="*/ 5799813 h 5799813"/>
                <a:gd name="connsiteX3" fmla="*/ 0 w 3079009"/>
                <a:gd name="connsiteY3" fmla="*/ 5746111 h 5799813"/>
                <a:gd name="connsiteX4" fmla="*/ 101159 w 3079009"/>
                <a:gd name="connsiteY4" fmla="*/ 2132024 h 5799813"/>
                <a:gd name="connsiteX0" fmla="*/ 101159 w 3063121"/>
                <a:gd name="connsiteY0" fmla="*/ 2132024 h 5823185"/>
                <a:gd name="connsiteX1" fmla="*/ 3062693 w 3063121"/>
                <a:gd name="connsiteY1" fmla="*/ 0 h 5823185"/>
                <a:gd name="connsiteX2" fmla="*/ 3025337 w 3063121"/>
                <a:gd name="connsiteY2" fmla="*/ 5823184 h 5823185"/>
                <a:gd name="connsiteX3" fmla="*/ 0 w 3063121"/>
                <a:gd name="connsiteY3" fmla="*/ 5746111 h 5823185"/>
                <a:gd name="connsiteX4" fmla="*/ 101159 w 3063121"/>
                <a:gd name="connsiteY4" fmla="*/ 2132024 h 582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3121" h="5823185">
                  <a:moveTo>
                    <a:pt x="101159" y="2132024"/>
                  </a:moveTo>
                  <a:lnTo>
                    <a:pt x="3062693" y="0"/>
                  </a:lnTo>
                  <a:cubicBezTo>
                    <a:pt x="3068132" y="1933271"/>
                    <a:pt x="3019898" y="3889913"/>
                    <a:pt x="3025337" y="5823184"/>
                  </a:cubicBezTo>
                  <a:cubicBezTo>
                    <a:pt x="2032162" y="5822685"/>
                    <a:pt x="993175" y="5746610"/>
                    <a:pt x="0" y="5746111"/>
                  </a:cubicBezTo>
                  <a:cubicBezTo>
                    <a:pt x="558" y="4524014"/>
                    <a:pt x="100601" y="3354121"/>
                    <a:pt x="101159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  <p:sp>
        <p:nvSpPr>
          <p:cNvPr id="35" name="矩形 34"/>
          <p:cNvSpPr/>
          <p:nvPr/>
        </p:nvSpPr>
        <p:spPr>
          <a:xfrm rot="1800000">
            <a:off x="5298614" y="3313426"/>
            <a:ext cx="1946602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rot="1800000">
            <a:off x="6845594" y="3757637"/>
            <a:ext cx="2805278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 rot="1800000">
            <a:off x="6873657" y="2481190"/>
            <a:ext cx="1355573" cy="330408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91450" y="2790825"/>
            <a:ext cx="2628900" cy="2628900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rgbClr val="FF5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8135753" y="3314011"/>
            <a:ext cx="1906070" cy="1470515"/>
            <a:chOff x="8135753" y="3314011"/>
            <a:chExt cx="1906070" cy="1470515"/>
          </a:xfrm>
        </p:grpSpPr>
        <p:sp>
          <p:nvSpPr>
            <p:cNvPr id="6" name="文本框 5"/>
            <p:cNvSpPr txBox="1"/>
            <p:nvPr/>
          </p:nvSpPr>
          <p:spPr>
            <a:xfrm>
              <a:off x="8244842" y="3314011"/>
              <a:ext cx="1796981" cy="1015663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6000" dirty="0">
                  <a:solidFill>
                    <a:schemeClr val="bg1"/>
                  </a:solidFill>
                  <a:latin typeface="Impact" panose="020B0806030902050204" pitchFamily="34" charset="0"/>
                </a:rPr>
                <a:t>80%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8135753" y="4329674"/>
              <a:ext cx="190607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8365719" y="4476749"/>
              <a:ext cx="142797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1400" dirty="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41336" y="2524124"/>
            <a:ext cx="1952625" cy="1952625"/>
            <a:chOff x="4312536" y="2524124"/>
            <a:chExt cx="1952625" cy="1952625"/>
          </a:xfrm>
        </p:grpSpPr>
        <p:sp>
          <p:nvSpPr>
            <p:cNvPr id="22" name="椭圆 21"/>
            <p:cNvSpPr/>
            <p:nvPr/>
          </p:nvSpPr>
          <p:spPr>
            <a:xfrm>
              <a:off x="4312536" y="2524124"/>
              <a:ext cx="1952625" cy="1952625"/>
            </a:xfrm>
            <a:prstGeom prst="ellipse">
              <a:avLst/>
            </a:prstGeom>
            <a:gradFill>
              <a:gsLst>
                <a:gs pos="0">
                  <a:srgbClr val="FF7C80"/>
                </a:gs>
                <a:gs pos="100000">
                  <a:srgbClr val="FF505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文本框 10"/>
            <p:cNvSpPr txBox="1"/>
            <p:nvPr/>
          </p:nvSpPr>
          <p:spPr>
            <a:xfrm>
              <a:off x="4573694" y="2774266"/>
              <a:ext cx="1430309" cy="83099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50%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586841" y="3637210"/>
              <a:ext cx="14040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4574861" y="3791639"/>
              <a:ext cx="142797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defTabSz="914378">
                <a:defRPr/>
              </a:pPr>
              <a:r>
                <a:rPr lang="zh-CN" altLang="en-US" sz="140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sp>
        <p:nvSpPr>
          <p:cNvPr id="20" name="椭圆 19"/>
          <p:cNvSpPr/>
          <p:nvPr/>
        </p:nvSpPr>
        <p:spPr>
          <a:xfrm>
            <a:off x="7703342" y="2001568"/>
            <a:ext cx="1376364" cy="1376364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rgbClr val="FF505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文本框 21"/>
          <p:cNvSpPr txBox="1"/>
          <p:nvPr/>
        </p:nvSpPr>
        <p:spPr>
          <a:xfrm>
            <a:off x="3237810" y="2201269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5" name="矩形 14"/>
          <p:cNvSpPr/>
          <p:nvPr/>
        </p:nvSpPr>
        <p:spPr>
          <a:xfrm>
            <a:off x="3294960" y="1872214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 dirty="0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16" name="文本框 23"/>
          <p:cNvSpPr txBox="1"/>
          <p:nvPr/>
        </p:nvSpPr>
        <p:spPr>
          <a:xfrm>
            <a:off x="3237810" y="3706987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7" name="矩形 16"/>
          <p:cNvSpPr/>
          <p:nvPr/>
        </p:nvSpPr>
        <p:spPr>
          <a:xfrm>
            <a:off x="3294960" y="3377932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18" name="文本框 25"/>
          <p:cNvSpPr txBox="1"/>
          <p:nvPr/>
        </p:nvSpPr>
        <p:spPr>
          <a:xfrm>
            <a:off x="3237810" y="5102805"/>
            <a:ext cx="2224314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050"/>
              <a:t>This section is displayed as a text layout</a:t>
            </a:r>
            <a:br>
              <a:rPr lang="zh-CN" altLang="en-US" sz="1050"/>
            </a:br>
            <a:r>
              <a:rPr lang="zh-CN" altLang="en-US" sz="1050"/>
              <a:t>(Theme font is recommended)</a:t>
            </a:r>
          </a:p>
        </p:txBody>
      </p:sp>
      <p:sp>
        <p:nvSpPr>
          <p:cNvPr id="19" name="矩形 18"/>
          <p:cNvSpPr/>
          <p:nvPr/>
        </p:nvSpPr>
        <p:spPr>
          <a:xfrm>
            <a:off x="3294960" y="4773750"/>
            <a:ext cx="1603640" cy="319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lvl="0" algn="ctr" defTabSz="914378">
              <a:defRPr/>
            </a:pPr>
            <a:r>
              <a:rPr lang="zh-CN" altLang="en-US" b="1">
                <a:solidFill>
                  <a:schemeClr val="tx1"/>
                </a:solidFill>
              </a:rPr>
              <a:t>Title text presets</a:t>
            </a:r>
          </a:p>
        </p:txBody>
      </p:sp>
      <p:sp>
        <p:nvSpPr>
          <p:cNvPr id="27" name="矩形 26"/>
          <p:cNvSpPr/>
          <p:nvPr/>
        </p:nvSpPr>
        <p:spPr>
          <a:xfrm rot="1800000">
            <a:off x="1920584" y="2173825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800000">
            <a:off x="2325048" y="1888467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 rot="1800000">
            <a:off x="1920584" y="3658107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1800000">
            <a:off x="2325048" y="3372749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 rot="1800000">
            <a:off x="1920585" y="5082658"/>
            <a:ext cx="787468" cy="1617855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800000">
            <a:off x="2325049" y="4797300"/>
            <a:ext cx="787468" cy="787468"/>
          </a:xfrm>
          <a:prstGeom prst="ellipse">
            <a:avLst/>
          </a:prstGeom>
          <a:gradFill>
            <a:gsLst>
              <a:gs pos="100000">
                <a:srgbClr val="9933FF"/>
              </a:gs>
              <a:gs pos="0">
                <a:srgbClr val="33CCC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1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conveyor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5" grpId="0" animBg="1"/>
      <p:bldP spid="20" grpId="0" animBg="1"/>
      <p:bldP spid="14" grpId="0"/>
      <p:bldP spid="15" grpId="0"/>
      <p:bldP spid="16" grpId="0"/>
      <p:bldP spid="17" grpId="0"/>
      <p:bldP spid="18" grpId="0"/>
      <p:bldP spid="19" grpId="0"/>
      <p:bldP spid="27" grpId="0" animBg="1"/>
      <p:bldP spid="28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6271" y="1511077"/>
            <a:ext cx="7151992" cy="6758633"/>
            <a:chOff x="8247025" y="201989"/>
            <a:chExt cx="3502826" cy="3310171"/>
          </a:xfrm>
        </p:grpSpPr>
        <p:sp>
          <p:nvSpPr>
            <p:cNvPr id="3" name="矩形 2"/>
            <p:cNvSpPr/>
            <p:nvPr/>
          </p:nvSpPr>
          <p:spPr>
            <a:xfrm rot="1609200">
              <a:off x="8247025" y="201989"/>
              <a:ext cx="2979525" cy="3310171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606739 h 6274528"/>
                <a:gd name="connsiteX1" fmla="*/ 2890363 w 2979525"/>
                <a:gd name="connsiteY1" fmla="*/ 0 h 6274528"/>
                <a:gd name="connsiteX2" fmla="*/ 2979525 w 2979525"/>
                <a:gd name="connsiteY2" fmla="*/ 6274528 h 6274528"/>
                <a:gd name="connsiteX3" fmla="*/ 0 w 2979525"/>
                <a:gd name="connsiteY3" fmla="*/ 6273030 h 6274528"/>
                <a:gd name="connsiteX4" fmla="*/ 1675 w 2979525"/>
                <a:gd name="connsiteY4" fmla="*/ 2606739 h 627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6274528">
                  <a:moveTo>
                    <a:pt x="1675" y="2606739"/>
                  </a:moveTo>
                  <a:lnTo>
                    <a:pt x="2890363" y="0"/>
                  </a:lnTo>
                  <a:lnTo>
                    <a:pt x="2979525" y="6274528"/>
                  </a:lnTo>
                  <a:lnTo>
                    <a:pt x="0" y="6273030"/>
                  </a:lnTo>
                  <a:cubicBezTo>
                    <a:pt x="558" y="5050933"/>
                    <a:pt x="1117" y="3828836"/>
                    <a:pt x="1675" y="260673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Interval page </a:t>
              </a:r>
              <a:r>
                <a:rPr lang="en-US" altLang="zh-CN" sz="2800" b="1" spc="600" dirty="0"/>
                <a:t>| PART02</a:t>
              </a:r>
              <a:endParaRPr lang="zh-CN" altLang="en-US" sz="2800" b="1" spc="600" dirty="0"/>
            </a:p>
          </p:txBody>
        </p:sp>
      </p:grpSp>
      <p:sp>
        <p:nvSpPr>
          <p:cNvPr id="6" name="矩形 5"/>
          <p:cNvSpPr/>
          <p:nvPr/>
        </p:nvSpPr>
        <p:spPr>
          <a:xfrm rot="1800000">
            <a:off x="1886531" y="2003488"/>
            <a:ext cx="819358" cy="1683371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800000">
            <a:off x="2307374" y="1706574"/>
            <a:ext cx="819358" cy="819357"/>
          </a:xfrm>
          <a:prstGeom prst="ellipse">
            <a:avLst/>
          </a:prstGeom>
          <a:gradFill>
            <a:gsLst>
              <a:gs pos="0">
                <a:srgbClr val="33CCCC"/>
              </a:gs>
              <a:gs pos="100000">
                <a:srgbClr val="99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800000">
            <a:off x="2310555" y="3611851"/>
            <a:ext cx="499080" cy="10253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800000">
            <a:off x="2566895" y="3430997"/>
            <a:ext cx="499080" cy="499080"/>
          </a:xfrm>
          <a:prstGeom prst="ellipse">
            <a:avLst/>
          </a:prstGeom>
          <a:gradFill>
            <a:gsLst>
              <a:gs pos="100000">
                <a:srgbClr val="FF5050"/>
              </a:gs>
              <a:gs pos="0">
                <a:srgbClr val="FF99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 rot="1800000">
            <a:off x="5673959" y="3070434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 rot="1800000">
            <a:off x="3046179" y="3075323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 rot="1800000">
            <a:off x="4692328" y="3993927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 rot="1800000">
            <a:off x="6863074" y="3705378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 rot="1800000">
            <a:off x="8536873" y="2715478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rot="1800000">
            <a:off x="1197560" y="3569616"/>
            <a:ext cx="722490" cy="148435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3558030" y="5093205"/>
            <a:ext cx="2578029" cy="784007"/>
            <a:chOff x="251866" y="1988839"/>
            <a:chExt cx="3288629" cy="784007"/>
          </a:xfrm>
        </p:grpSpPr>
        <p:sp>
          <p:nvSpPr>
            <p:cNvPr id="41" name="文本框 4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553851" y="5093205"/>
            <a:ext cx="2578029" cy="784007"/>
            <a:chOff x="251866" y="1988839"/>
            <a:chExt cx="3288629" cy="784007"/>
          </a:xfrm>
        </p:grpSpPr>
        <p:sp>
          <p:nvSpPr>
            <p:cNvPr id="39" name="文本框 48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60120" y="5093205"/>
            <a:ext cx="2578029" cy="784007"/>
            <a:chOff x="251866" y="1988839"/>
            <a:chExt cx="3288629" cy="784007"/>
          </a:xfrm>
        </p:grpSpPr>
        <p:sp>
          <p:nvSpPr>
            <p:cNvPr id="37" name="文本框 51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This section is displayed as a text layout</a:t>
              </a:r>
              <a:br>
                <a:rPr lang="zh-CN" altLang="en-US" sz="1100" dirty="0"/>
              </a:br>
              <a:r>
                <a:rPr lang="zh-CN" altLang="en-US" sz="1100" dirty="0"/>
                <a:t>(Theme font is recommended)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55940" y="5093205"/>
            <a:ext cx="2578029" cy="784007"/>
            <a:chOff x="251866" y="1988839"/>
            <a:chExt cx="3288629" cy="784007"/>
          </a:xfrm>
        </p:grpSpPr>
        <p:sp>
          <p:nvSpPr>
            <p:cNvPr id="35" name="文本框 54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This section is displayed as a text layout</a:t>
              </a:r>
              <a:br>
                <a:rPr lang="zh-CN" altLang="en-US" sz="1100"/>
              </a:br>
              <a:r>
                <a:rPr lang="zh-CN" altLang="en-US" sz="1100"/>
                <a:t>(Theme font is recommended)</a:t>
              </a:r>
              <a:endParaRPr lang="zh-CN" altLang="en-US" sz="110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Title text presets</a:t>
              </a:r>
              <a:endParaRPr lang="zh-CN" altLang="en-US" sz="1600" b="1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3594430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87173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614616" y="5092511"/>
            <a:ext cx="0" cy="102412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523928" y="2559103"/>
            <a:ext cx="8197454" cy="1866022"/>
            <a:chOff x="1523928" y="2559103"/>
            <a:chExt cx="8197454" cy="1866022"/>
          </a:xfrm>
        </p:grpSpPr>
        <p:sp>
          <p:nvSpPr>
            <p:cNvPr id="7" name="矩形 6"/>
            <p:cNvSpPr>
              <a:spLocks noChangeAspect="1"/>
            </p:cNvSpPr>
            <p:nvPr/>
          </p:nvSpPr>
          <p:spPr bwMode="auto">
            <a:xfrm rot="20700000">
              <a:off x="1523928" y="3046177"/>
              <a:ext cx="2628936" cy="71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13"/>
            <p:cNvSpPr>
              <a:spLocks/>
            </p:cNvSpPr>
            <p:nvPr/>
          </p:nvSpPr>
          <p:spPr bwMode="auto">
            <a:xfrm rot="20700000">
              <a:off x="1526758" y="3046134"/>
              <a:ext cx="2623924" cy="712995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椭圆 8"/>
            <p:cNvSpPr>
              <a:spLocks/>
            </p:cNvSpPr>
            <p:nvPr/>
          </p:nvSpPr>
          <p:spPr bwMode="auto">
            <a:xfrm rot="20700000">
              <a:off x="1604566" y="3338354"/>
              <a:ext cx="624028" cy="62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椭圆 9"/>
            <p:cNvSpPr>
              <a:spLocks/>
            </p:cNvSpPr>
            <p:nvPr/>
          </p:nvSpPr>
          <p:spPr bwMode="auto">
            <a:xfrm rot="20700000">
              <a:off x="3449171" y="2844093"/>
              <a:ext cx="624028" cy="6240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 bwMode="auto">
            <a:xfrm rot="1800000">
              <a:off x="3275357" y="3277325"/>
              <a:ext cx="2628936" cy="712995"/>
              <a:chOff x="638" y="1651"/>
              <a:chExt cx="2098" cy="569"/>
            </a:xfrm>
          </p:grpSpPr>
          <p:sp>
            <p:nvSpPr>
              <p:cNvPr id="47" name="矩形 46"/>
              <p:cNvSpPr>
                <a:spLocks noChangeAspect="1"/>
              </p:cNvSpPr>
              <p:nvPr/>
            </p:nvSpPr>
            <p:spPr bwMode="auto">
              <a:xfrm>
                <a:off x="638" y="1651"/>
                <a:ext cx="209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任意多边形: 形状 18"/>
              <p:cNvSpPr>
                <a:spLocks/>
              </p:cNvSpPr>
              <p:nvPr/>
            </p:nvSpPr>
            <p:spPr bwMode="auto">
              <a:xfrm>
                <a:off x="640" y="1651"/>
                <a:ext cx="2094" cy="569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C80"/>
                  </a:gs>
                  <a:gs pos="5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椭圆 48"/>
              <p:cNvSpPr>
                <a:spLocks/>
              </p:cNvSpPr>
              <p:nvPr/>
            </p:nvSpPr>
            <p:spPr bwMode="auto">
              <a:xfrm>
                <a:off x="676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椭圆 49"/>
              <p:cNvSpPr>
                <a:spLocks/>
              </p:cNvSpPr>
              <p:nvPr/>
            </p:nvSpPr>
            <p:spPr bwMode="auto">
              <a:xfrm>
                <a:off x="2200" y="1687"/>
                <a:ext cx="498" cy="49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矩形 11"/>
            <p:cNvSpPr>
              <a:spLocks noChangeAspect="1"/>
            </p:cNvSpPr>
            <p:nvPr/>
          </p:nvSpPr>
          <p:spPr bwMode="auto">
            <a:xfrm rot="18900000">
              <a:off x="4863253" y="3266594"/>
              <a:ext cx="2086357" cy="71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23"/>
            <p:cNvSpPr>
              <a:spLocks/>
            </p:cNvSpPr>
            <p:nvPr/>
          </p:nvSpPr>
          <p:spPr bwMode="auto">
            <a:xfrm rot="18900000">
              <a:off x="4863253" y="3269100"/>
              <a:ext cx="2086357" cy="714250"/>
            </a:xfrm>
            <a:custGeom>
              <a:avLst/>
              <a:gdLst>
                <a:gd name="T0" fmla="*/ 585 w 705"/>
                <a:gd name="T1" fmla="*/ 0 h 241"/>
                <a:gd name="T2" fmla="*/ 500 w 705"/>
                <a:gd name="T3" fmla="*/ 35 h 241"/>
                <a:gd name="T4" fmla="*/ 494 w 705"/>
                <a:gd name="T5" fmla="*/ 41 h 241"/>
                <a:gd name="T6" fmla="*/ 352 w 705"/>
                <a:gd name="T7" fmla="*/ 101 h 241"/>
                <a:gd name="T8" fmla="*/ 211 w 705"/>
                <a:gd name="T9" fmla="*/ 41 h 241"/>
                <a:gd name="T10" fmla="*/ 205 w 705"/>
                <a:gd name="T11" fmla="*/ 35 h 241"/>
                <a:gd name="T12" fmla="*/ 120 w 705"/>
                <a:gd name="T13" fmla="*/ 0 h 241"/>
                <a:gd name="T14" fmla="*/ 0 w 705"/>
                <a:gd name="T15" fmla="*/ 120 h 241"/>
                <a:gd name="T16" fmla="*/ 120 w 705"/>
                <a:gd name="T17" fmla="*/ 241 h 241"/>
                <a:gd name="T18" fmla="*/ 205 w 705"/>
                <a:gd name="T19" fmla="*/ 206 h 241"/>
                <a:gd name="T20" fmla="*/ 211 w 705"/>
                <a:gd name="T21" fmla="*/ 199 h 241"/>
                <a:gd name="T22" fmla="*/ 352 w 705"/>
                <a:gd name="T23" fmla="*/ 140 h 241"/>
                <a:gd name="T24" fmla="*/ 494 w 705"/>
                <a:gd name="T25" fmla="*/ 199 h 241"/>
                <a:gd name="T26" fmla="*/ 500 w 705"/>
                <a:gd name="T27" fmla="*/ 206 h 241"/>
                <a:gd name="T28" fmla="*/ 585 w 705"/>
                <a:gd name="T29" fmla="*/ 241 h 241"/>
                <a:gd name="T30" fmla="*/ 705 w 705"/>
                <a:gd name="T31" fmla="*/ 120 h 241"/>
                <a:gd name="T32" fmla="*/ 585 w 705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5" h="241">
                  <a:moveTo>
                    <a:pt x="585" y="0"/>
                  </a:moveTo>
                  <a:cubicBezTo>
                    <a:pt x="552" y="0"/>
                    <a:pt x="522" y="13"/>
                    <a:pt x="500" y="35"/>
                  </a:cubicBezTo>
                  <a:cubicBezTo>
                    <a:pt x="498" y="37"/>
                    <a:pt x="496" y="39"/>
                    <a:pt x="494" y="41"/>
                  </a:cubicBezTo>
                  <a:cubicBezTo>
                    <a:pt x="458" y="78"/>
                    <a:pt x="408" y="101"/>
                    <a:pt x="352" y="101"/>
                  </a:cubicBezTo>
                  <a:cubicBezTo>
                    <a:pt x="297" y="101"/>
                    <a:pt x="247" y="78"/>
                    <a:pt x="211" y="41"/>
                  </a:cubicBezTo>
                  <a:cubicBezTo>
                    <a:pt x="209" y="39"/>
                    <a:pt x="207" y="37"/>
                    <a:pt x="205" y="35"/>
                  </a:cubicBezTo>
                  <a:cubicBezTo>
                    <a:pt x="183" y="13"/>
                    <a:pt x="153" y="0"/>
                    <a:pt x="120" y="0"/>
                  </a:cubicBezTo>
                  <a:cubicBezTo>
                    <a:pt x="53" y="0"/>
                    <a:pt x="0" y="54"/>
                    <a:pt x="0" y="120"/>
                  </a:cubicBezTo>
                  <a:cubicBezTo>
                    <a:pt x="0" y="187"/>
                    <a:pt x="53" y="241"/>
                    <a:pt x="120" y="241"/>
                  </a:cubicBezTo>
                  <a:cubicBezTo>
                    <a:pt x="153" y="241"/>
                    <a:pt x="183" y="227"/>
                    <a:pt x="205" y="206"/>
                  </a:cubicBezTo>
                  <a:cubicBezTo>
                    <a:pt x="207" y="204"/>
                    <a:pt x="209" y="201"/>
                    <a:pt x="211" y="199"/>
                  </a:cubicBezTo>
                  <a:cubicBezTo>
                    <a:pt x="247" y="163"/>
                    <a:pt x="297" y="140"/>
                    <a:pt x="352" y="140"/>
                  </a:cubicBezTo>
                  <a:cubicBezTo>
                    <a:pt x="408" y="140"/>
                    <a:pt x="458" y="163"/>
                    <a:pt x="494" y="199"/>
                  </a:cubicBezTo>
                  <a:cubicBezTo>
                    <a:pt x="496" y="201"/>
                    <a:pt x="498" y="204"/>
                    <a:pt x="500" y="206"/>
                  </a:cubicBezTo>
                  <a:cubicBezTo>
                    <a:pt x="522" y="227"/>
                    <a:pt x="552" y="241"/>
                    <a:pt x="585" y="241"/>
                  </a:cubicBezTo>
                  <a:cubicBezTo>
                    <a:pt x="651" y="241"/>
                    <a:pt x="705" y="187"/>
                    <a:pt x="705" y="120"/>
                  </a:cubicBezTo>
                  <a:cubicBezTo>
                    <a:pt x="705" y="54"/>
                    <a:pt x="651" y="0"/>
                    <a:pt x="58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 bwMode="auto">
            <a:xfrm rot="18900000">
              <a:off x="5108785" y="3801096"/>
              <a:ext cx="621521" cy="624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椭圆 14"/>
            <p:cNvSpPr>
              <a:spLocks/>
            </p:cNvSpPr>
            <p:nvPr/>
          </p:nvSpPr>
          <p:spPr bwMode="auto">
            <a:xfrm rot="18900000">
              <a:off x="6079348" y="2828654"/>
              <a:ext cx="625281" cy="6240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>
              <a:spLocks noChangeAspect="1"/>
            </p:cNvSpPr>
            <p:nvPr/>
          </p:nvSpPr>
          <p:spPr bwMode="auto">
            <a:xfrm rot="19800000">
              <a:off x="7092446" y="2991663"/>
              <a:ext cx="2628936" cy="71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28"/>
            <p:cNvSpPr>
              <a:spLocks/>
            </p:cNvSpPr>
            <p:nvPr/>
          </p:nvSpPr>
          <p:spPr bwMode="auto">
            <a:xfrm rot="19800000">
              <a:off x="7095579" y="2991495"/>
              <a:ext cx="2623924" cy="712995"/>
            </a:xfrm>
            <a:custGeom>
              <a:avLst/>
              <a:gdLst>
                <a:gd name="T0" fmla="*/ 765 w 886"/>
                <a:gd name="T1" fmla="*/ 0 h 241"/>
                <a:gd name="T2" fmla="*/ 699 w 886"/>
                <a:gd name="T3" fmla="*/ 19 h 241"/>
                <a:gd name="T4" fmla="*/ 697 w 886"/>
                <a:gd name="T5" fmla="*/ 21 h 241"/>
                <a:gd name="T6" fmla="*/ 443 w 886"/>
                <a:gd name="T7" fmla="*/ 94 h 241"/>
                <a:gd name="T8" fmla="*/ 189 w 886"/>
                <a:gd name="T9" fmla="*/ 21 h 241"/>
                <a:gd name="T10" fmla="*/ 187 w 886"/>
                <a:gd name="T11" fmla="*/ 20 h 241"/>
                <a:gd name="T12" fmla="*/ 121 w 886"/>
                <a:gd name="T13" fmla="*/ 0 h 241"/>
                <a:gd name="T14" fmla="*/ 0 w 886"/>
                <a:gd name="T15" fmla="*/ 120 h 241"/>
                <a:gd name="T16" fmla="*/ 0 w 886"/>
                <a:gd name="T17" fmla="*/ 120 h 241"/>
                <a:gd name="T18" fmla="*/ 121 w 886"/>
                <a:gd name="T19" fmla="*/ 241 h 241"/>
                <a:gd name="T20" fmla="*/ 187 w 886"/>
                <a:gd name="T21" fmla="*/ 221 h 241"/>
                <a:gd name="T22" fmla="*/ 189 w 886"/>
                <a:gd name="T23" fmla="*/ 220 h 241"/>
                <a:gd name="T24" fmla="*/ 443 w 886"/>
                <a:gd name="T25" fmla="*/ 146 h 241"/>
                <a:gd name="T26" fmla="*/ 697 w 886"/>
                <a:gd name="T27" fmla="*/ 220 h 241"/>
                <a:gd name="T28" fmla="*/ 699 w 886"/>
                <a:gd name="T29" fmla="*/ 221 h 241"/>
                <a:gd name="T30" fmla="*/ 765 w 886"/>
                <a:gd name="T31" fmla="*/ 241 h 241"/>
                <a:gd name="T32" fmla="*/ 886 w 886"/>
                <a:gd name="T33" fmla="*/ 120 h 241"/>
                <a:gd name="T34" fmla="*/ 765 w 886"/>
                <a:gd name="T3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6" h="241">
                  <a:moveTo>
                    <a:pt x="765" y="0"/>
                  </a:moveTo>
                  <a:cubicBezTo>
                    <a:pt x="741" y="0"/>
                    <a:pt x="718" y="7"/>
                    <a:pt x="699" y="19"/>
                  </a:cubicBezTo>
                  <a:cubicBezTo>
                    <a:pt x="699" y="20"/>
                    <a:pt x="698" y="20"/>
                    <a:pt x="697" y="21"/>
                  </a:cubicBezTo>
                  <a:cubicBezTo>
                    <a:pt x="624" y="67"/>
                    <a:pt x="537" y="94"/>
                    <a:pt x="443" y="94"/>
                  </a:cubicBezTo>
                  <a:cubicBezTo>
                    <a:pt x="349" y="94"/>
                    <a:pt x="262" y="67"/>
                    <a:pt x="189" y="21"/>
                  </a:cubicBezTo>
                  <a:cubicBezTo>
                    <a:pt x="188" y="20"/>
                    <a:pt x="188" y="20"/>
                    <a:pt x="187" y="20"/>
                  </a:cubicBezTo>
                  <a:cubicBezTo>
                    <a:pt x="168" y="7"/>
                    <a:pt x="145" y="0"/>
                    <a:pt x="121" y="0"/>
                  </a:cubicBezTo>
                  <a:cubicBezTo>
                    <a:pt x="54" y="0"/>
                    <a:pt x="0" y="54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45" y="241"/>
                    <a:pt x="168" y="233"/>
                    <a:pt x="187" y="221"/>
                  </a:cubicBezTo>
                  <a:cubicBezTo>
                    <a:pt x="187" y="220"/>
                    <a:pt x="188" y="220"/>
                    <a:pt x="189" y="220"/>
                  </a:cubicBezTo>
                  <a:cubicBezTo>
                    <a:pt x="262" y="173"/>
                    <a:pt x="349" y="146"/>
                    <a:pt x="443" y="146"/>
                  </a:cubicBezTo>
                  <a:cubicBezTo>
                    <a:pt x="537" y="146"/>
                    <a:pt x="624" y="173"/>
                    <a:pt x="697" y="220"/>
                  </a:cubicBezTo>
                  <a:cubicBezTo>
                    <a:pt x="698" y="220"/>
                    <a:pt x="698" y="220"/>
                    <a:pt x="699" y="221"/>
                  </a:cubicBezTo>
                  <a:cubicBezTo>
                    <a:pt x="718" y="233"/>
                    <a:pt x="741" y="241"/>
                    <a:pt x="765" y="241"/>
                  </a:cubicBezTo>
                  <a:cubicBezTo>
                    <a:pt x="832" y="241"/>
                    <a:pt x="886" y="187"/>
                    <a:pt x="886" y="120"/>
                  </a:cubicBezTo>
                  <a:cubicBezTo>
                    <a:pt x="886" y="54"/>
                    <a:pt x="832" y="0"/>
                    <a:pt x="765" y="0"/>
                  </a:cubicBezTo>
                  <a:close/>
                </a:path>
              </a:pathLst>
            </a:cu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椭圆 17"/>
            <p:cNvSpPr>
              <a:spLocks/>
            </p:cNvSpPr>
            <p:nvPr/>
          </p:nvSpPr>
          <p:spPr bwMode="auto">
            <a:xfrm rot="19800000">
              <a:off x="7268926" y="3513940"/>
              <a:ext cx="624028" cy="6240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椭圆 18"/>
            <p:cNvSpPr>
              <a:spLocks/>
            </p:cNvSpPr>
            <p:nvPr/>
          </p:nvSpPr>
          <p:spPr bwMode="auto">
            <a:xfrm rot="19800000">
              <a:off x="8922754" y="2559103"/>
              <a:ext cx="624028" cy="6240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>
              <a:grpSpLocks noChangeAspect="1"/>
            </p:cNvGrpSpPr>
            <p:nvPr/>
          </p:nvGrpSpPr>
          <p:grpSpPr bwMode="auto">
            <a:xfrm rot="1800000">
              <a:off x="5942474" y="3123447"/>
              <a:ext cx="2086357" cy="719262"/>
              <a:chOff x="121" y="930"/>
              <a:chExt cx="1665" cy="574"/>
            </a:xfrm>
          </p:grpSpPr>
          <p:sp>
            <p:nvSpPr>
              <p:cNvPr id="43" name="矩形 42"/>
              <p:cNvSpPr>
                <a:spLocks noChangeAspect="1"/>
              </p:cNvSpPr>
              <p:nvPr/>
            </p:nvSpPr>
            <p:spPr bwMode="auto">
              <a:xfrm>
                <a:off x="121" y="930"/>
                <a:ext cx="1665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任意多边形: 形状 33"/>
              <p:cNvSpPr>
                <a:spLocks/>
              </p:cNvSpPr>
              <p:nvPr/>
            </p:nvSpPr>
            <p:spPr bwMode="auto">
              <a:xfrm>
                <a:off x="121" y="932"/>
                <a:ext cx="1665" cy="570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C80"/>
                  </a:gs>
                  <a:gs pos="50000">
                    <a:srgbClr val="9966FF">
                      <a:alpha val="80000"/>
                    </a:srgbClr>
                  </a:gs>
                  <a:gs pos="0">
                    <a:srgbClr val="66CCFF"/>
                  </a:gs>
                </a:gsLst>
                <a:lin ang="27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椭圆 44"/>
              <p:cNvSpPr>
                <a:spLocks/>
              </p:cNvSpPr>
              <p:nvPr/>
            </p:nvSpPr>
            <p:spPr bwMode="auto">
              <a:xfrm>
                <a:off x="156" y="968"/>
                <a:ext cx="496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椭圆 45"/>
              <p:cNvSpPr>
                <a:spLocks/>
              </p:cNvSpPr>
              <p:nvPr/>
            </p:nvSpPr>
            <p:spPr bwMode="auto">
              <a:xfrm>
                <a:off x="1252" y="968"/>
                <a:ext cx="499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9" name="椭圆 68"/>
            <p:cNvSpPr/>
            <p:nvPr/>
          </p:nvSpPr>
          <p:spPr>
            <a:xfrm rot="1800000">
              <a:off x="1676878" y="3407556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1800000">
              <a:off x="3515234" y="291329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rot="1800000">
              <a:off x="5172913" y="3865158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rot="1800000">
              <a:off x="6153932" y="289393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rot="1800000">
              <a:off x="7333788" y="3587239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 rot="1800000">
              <a:off x="8991217" y="2628304"/>
              <a:ext cx="485624" cy="485623"/>
            </a:xfrm>
            <a:prstGeom prst="ellipse">
              <a:avLst/>
            </a:prstGeom>
            <a:gradFill>
              <a:gsLst>
                <a:gs pos="100000">
                  <a:srgbClr val="FF5050"/>
                </a:gs>
                <a:gs pos="0">
                  <a:srgbClr val="FF99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Freeform: Shape 16"/>
            <p:cNvSpPr>
              <a:spLocks/>
            </p:cNvSpPr>
            <p:nvPr/>
          </p:nvSpPr>
          <p:spPr bwMode="auto">
            <a:xfrm>
              <a:off x="1791407" y="3508890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16"/>
            <p:cNvSpPr>
              <a:spLocks/>
            </p:cNvSpPr>
            <p:nvPr/>
          </p:nvSpPr>
          <p:spPr bwMode="auto">
            <a:xfrm>
              <a:off x="3626378" y="3020537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16"/>
            <p:cNvSpPr>
              <a:spLocks/>
            </p:cNvSpPr>
            <p:nvPr/>
          </p:nvSpPr>
          <p:spPr bwMode="auto">
            <a:xfrm>
              <a:off x="5291856" y="3982055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16"/>
            <p:cNvSpPr>
              <a:spLocks/>
            </p:cNvSpPr>
            <p:nvPr/>
          </p:nvSpPr>
          <p:spPr bwMode="auto">
            <a:xfrm>
              <a:off x="6274120" y="2987020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16"/>
            <p:cNvSpPr>
              <a:spLocks/>
            </p:cNvSpPr>
            <p:nvPr/>
          </p:nvSpPr>
          <p:spPr bwMode="auto">
            <a:xfrm>
              <a:off x="7449019" y="3685564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16"/>
            <p:cNvSpPr>
              <a:spLocks/>
            </p:cNvSpPr>
            <p:nvPr/>
          </p:nvSpPr>
          <p:spPr bwMode="auto">
            <a:xfrm>
              <a:off x="9110182" y="2747268"/>
              <a:ext cx="247693" cy="2476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599" y="4151"/>
                    <a:pt x="21599" y="9322"/>
                  </a:cubicBezTo>
                  <a:cubicBezTo>
                    <a:pt x="21599" y="9357"/>
                    <a:pt x="21599" y="9392"/>
                    <a:pt x="21599" y="9428"/>
                  </a:cubicBezTo>
                  <a:cubicBezTo>
                    <a:pt x="21599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599"/>
                    <a:pt x="9322" y="21599"/>
                  </a:cubicBezTo>
                  <a:cubicBezTo>
                    <a:pt x="4151" y="21599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292743" y="696851"/>
            <a:ext cx="3444697" cy="3059732"/>
            <a:chOff x="8305154" y="327260"/>
            <a:chExt cx="3444697" cy="3059732"/>
          </a:xfrm>
        </p:grpSpPr>
        <p:sp>
          <p:nvSpPr>
            <p:cNvPr id="60" name="矩形 2"/>
            <p:cNvSpPr/>
            <p:nvPr/>
          </p:nvSpPr>
          <p:spPr>
            <a:xfrm rot="1344023">
              <a:off x="8305154" y="327260"/>
              <a:ext cx="2979525" cy="3059732"/>
            </a:xfrm>
            <a:custGeom>
              <a:avLst/>
              <a:gdLst>
                <a:gd name="connsiteX0" fmla="*/ 0 w 3205927"/>
                <a:gd name="connsiteY0" fmla="*/ 0 h 4375729"/>
                <a:gd name="connsiteX1" fmla="*/ 3205927 w 3205927"/>
                <a:gd name="connsiteY1" fmla="*/ 0 h 4375729"/>
                <a:gd name="connsiteX2" fmla="*/ 3205927 w 3205927"/>
                <a:gd name="connsiteY2" fmla="*/ 4375729 h 4375729"/>
                <a:gd name="connsiteX3" fmla="*/ 0 w 3205927"/>
                <a:gd name="connsiteY3" fmla="*/ 4375729 h 4375729"/>
                <a:gd name="connsiteX4" fmla="*/ 0 w 3205927"/>
                <a:gd name="connsiteY4" fmla="*/ 0 h 4375729"/>
                <a:gd name="connsiteX0" fmla="*/ 0 w 3205927"/>
                <a:gd name="connsiteY0" fmla="*/ 839222 h 5214951"/>
                <a:gd name="connsiteX1" fmla="*/ 3099390 w 3205927"/>
                <a:gd name="connsiteY1" fmla="*/ 0 h 5214951"/>
                <a:gd name="connsiteX2" fmla="*/ 3205927 w 3205927"/>
                <a:gd name="connsiteY2" fmla="*/ 5214951 h 5214951"/>
                <a:gd name="connsiteX3" fmla="*/ 0 w 3205927"/>
                <a:gd name="connsiteY3" fmla="*/ 5214951 h 5214951"/>
                <a:gd name="connsiteX4" fmla="*/ 0 w 3205927"/>
                <a:gd name="connsiteY4" fmla="*/ 839222 h 5214951"/>
                <a:gd name="connsiteX0" fmla="*/ 0 w 3099390"/>
                <a:gd name="connsiteY0" fmla="*/ 839222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0 w 3099390"/>
                <a:gd name="connsiteY4" fmla="*/ 839222 h 5216449"/>
                <a:gd name="connsiteX0" fmla="*/ 1675 w 3099390"/>
                <a:gd name="connsiteY0" fmla="*/ 1548660 h 5216449"/>
                <a:gd name="connsiteX1" fmla="*/ 3099390 w 3099390"/>
                <a:gd name="connsiteY1" fmla="*/ 0 h 5216449"/>
                <a:gd name="connsiteX2" fmla="*/ 2979525 w 3099390"/>
                <a:gd name="connsiteY2" fmla="*/ 5216449 h 5216449"/>
                <a:gd name="connsiteX3" fmla="*/ 0 w 3099390"/>
                <a:gd name="connsiteY3" fmla="*/ 5214951 h 5216449"/>
                <a:gd name="connsiteX4" fmla="*/ 1675 w 3099390"/>
                <a:gd name="connsiteY4" fmla="*/ 1548660 h 5216449"/>
                <a:gd name="connsiteX0" fmla="*/ 1675 w 2979525"/>
                <a:gd name="connsiteY0" fmla="*/ 2132024 h 5799813"/>
                <a:gd name="connsiteX1" fmla="*/ 2963209 w 2979525"/>
                <a:gd name="connsiteY1" fmla="*/ 0 h 5799813"/>
                <a:gd name="connsiteX2" fmla="*/ 2979525 w 2979525"/>
                <a:gd name="connsiteY2" fmla="*/ 5799813 h 5799813"/>
                <a:gd name="connsiteX3" fmla="*/ 0 w 2979525"/>
                <a:gd name="connsiteY3" fmla="*/ 5798315 h 5799813"/>
                <a:gd name="connsiteX4" fmla="*/ 1675 w 2979525"/>
                <a:gd name="connsiteY4" fmla="*/ 2132024 h 579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9525" h="5799813">
                  <a:moveTo>
                    <a:pt x="1675" y="2132024"/>
                  </a:moveTo>
                  <a:lnTo>
                    <a:pt x="2963209" y="0"/>
                  </a:lnTo>
                  <a:cubicBezTo>
                    <a:pt x="2968648" y="1933271"/>
                    <a:pt x="2974086" y="3866542"/>
                    <a:pt x="2979525" y="5799813"/>
                  </a:cubicBezTo>
                  <a:lnTo>
                    <a:pt x="0" y="5798315"/>
                  </a:lnTo>
                  <a:cubicBezTo>
                    <a:pt x="558" y="4576218"/>
                    <a:pt x="1117" y="3354121"/>
                    <a:pt x="1675" y="213202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8543924" y="601394"/>
              <a:ext cx="3205927" cy="627331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7C80"/>
                </a:gs>
                <a:gs pos="50000">
                  <a:srgbClr val="9966FF">
                    <a:alpha val="80000"/>
                  </a:srgbClr>
                </a:gs>
                <a:gs pos="0">
                  <a:srgbClr val="66CCFF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800" b="1" spc="600" dirty="0"/>
                <a:t>title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14:switch dir="r"/>
      </p:transition>
    </mc:Choice>
    <mc:Fallback xmlns:a14="http://schemas.microsoft.com/office/drawing/2010/main"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0" grpId="0" animBg="1"/>
      <p:bldP spid="71" grpId="0" animBg="1"/>
      <p:bldP spid="73" grpId="0" animBg="1"/>
      <p:bldP spid="74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C4C597C-B603-4710-8B1E-FFEF2C903132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2017多彩长阴影ppt通用模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https://www.freeppt7.com">
  <a:themeElements>
    <a:clrScheme name="自定义 27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595959"/>
      </a:accent5>
      <a:accent6>
        <a:srgbClr val="3F3F3F"/>
      </a:accent6>
      <a:hlink>
        <a:srgbClr val="3F3F3F"/>
      </a:hlink>
      <a:folHlink>
        <a:srgbClr val="3F3F3F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rgbClr val="FF7C80"/>
            </a:gs>
            <a:gs pos="50000">
              <a:srgbClr val="9966FF">
                <a:alpha val="80000"/>
              </a:srgbClr>
            </a:gs>
            <a:gs pos="0">
              <a:srgbClr val="66CCFF"/>
            </a:gs>
          </a:gsLst>
          <a:lin ang="270000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b="1" spc="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1763</Words>
  <Application>Microsoft Office PowerPoint</Application>
  <PresentationFormat>宽屏</PresentationFormat>
  <Paragraphs>256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RockoUltraFLF</vt:lpstr>
      <vt:lpstr>微软雅黑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61</cp:revision>
  <dcterms:created xsi:type="dcterms:W3CDTF">2017-07-24T11:42:07Z</dcterms:created>
  <dcterms:modified xsi:type="dcterms:W3CDTF">2019-12-11T13:00:46Z</dcterms:modified>
</cp:coreProperties>
</file>