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316" r:id="rId4"/>
    <p:sldId id="271" r:id="rId5"/>
    <p:sldId id="272" r:id="rId6"/>
    <p:sldId id="273" r:id="rId7"/>
    <p:sldId id="317" r:id="rId8"/>
    <p:sldId id="270" r:id="rId9"/>
    <p:sldId id="297" r:id="rId10"/>
    <p:sldId id="286" r:id="rId11"/>
    <p:sldId id="274" r:id="rId12"/>
    <p:sldId id="318" r:id="rId13"/>
    <p:sldId id="282" r:id="rId14"/>
    <p:sldId id="279" r:id="rId15"/>
    <p:sldId id="389" r:id="rId16"/>
    <p:sldId id="283" r:id="rId17"/>
    <p:sldId id="285" r:id="rId18"/>
    <p:sldId id="390" r:id="rId19"/>
    <p:sldId id="287" r:id="rId20"/>
    <p:sldId id="290" r:id="rId21"/>
    <p:sldId id="292" r:id="rId22"/>
    <p:sldId id="288" r:id="rId23"/>
    <p:sldId id="291" r:id="rId24"/>
    <p:sldId id="351" r:id="rId25"/>
    <p:sldId id="294" r:id="rId26"/>
    <p:sldId id="295" r:id="rId27"/>
    <p:sldId id="337" r:id="rId28"/>
    <p:sldId id="298" r:id="rId29"/>
    <p:sldId id="299" r:id="rId30"/>
    <p:sldId id="388" r:id="rId31"/>
    <p:sldId id="301" r:id="rId32"/>
    <p:sldId id="302" r:id="rId33"/>
    <p:sldId id="387" r:id="rId34"/>
    <p:sldId id="304" r:id="rId35"/>
    <p:sldId id="306" r:id="rId36"/>
    <p:sldId id="386" r:id="rId37"/>
    <p:sldId id="307" r:id="rId38"/>
    <p:sldId id="308" r:id="rId39"/>
    <p:sldId id="391" r:id="rId40"/>
    <p:sldId id="385" r:id="rId41"/>
    <p:sldId id="310" r:id="rId42"/>
    <p:sldId id="311" r:id="rId43"/>
    <p:sldId id="312" r:id="rId44"/>
    <p:sldId id="313" r:id="rId45"/>
    <p:sldId id="314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44" y="318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6D4-444D-8AF5-9F6BC4341D7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6D4-444D-8AF5-9F6BC4341D7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6D4-444D-8AF5-9F6BC4341D7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D4-444D-8AF5-9F6BC4341D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E20-4773-80CF-94F172F326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E20-4773-80CF-94F172F326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E20-4773-80CF-94F172F3262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0-4773-80CF-94F172F326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9C4-4886-A4B7-531F120BB32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9C4-4886-A4B7-531F120BB32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9C4-4886-A4B7-531F120BB32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C4-4886-A4B7-531F120BB3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18D-4D86-BBDB-4A5C3DB0D10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18D-4D86-BBDB-4A5C3DB0D10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18D-4D86-BBDB-4A5C3DB0D10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D-4D86-BBDB-4A5C3DB0D1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7-4919-BD4A-72BD37247BB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D4B7-4919-BD4A-72BD37247B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7-4919-BD4A-72BD37247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206-4EA0-9240-5AB2F9049BE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06-4EA0-9240-5AB2F9049B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6-4EA0-9240-5AB2F9049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https://www.freeppt7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438254" y="4337122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PPT 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438253" y="6034489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Tittle of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5F98764B-AE26-42DD-8889-13B26F768170}"/>
              </a:ext>
            </a:extLst>
          </p:cNvPr>
          <p:cNvGrpSpPr/>
          <p:nvPr/>
        </p:nvGrpSpPr>
        <p:grpSpPr>
          <a:xfrm>
            <a:off x="4617902" y="3476752"/>
            <a:ext cx="2911312" cy="954599"/>
            <a:chOff x="4544783" y="3476752"/>
            <a:chExt cx="2911312" cy="954599"/>
          </a:xfrm>
          <a:solidFill>
            <a:schemeClr val="accent1"/>
          </a:solidFill>
        </p:grpSpPr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FD89977-D42A-4241-98AA-EB063326B00D}"/>
                </a:ext>
              </a:extLst>
            </p:cNvPr>
            <p:cNvSpPr/>
            <p:nvPr/>
          </p:nvSpPr>
          <p:spPr>
            <a:xfrm>
              <a:off x="4544783" y="3476752"/>
              <a:ext cx="1982170" cy="401293"/>
            </a:xfrm>
            <a:custGeom>
              <a:avLst/>
              <a:gdLst/>
              <a:ahLst/>
              <a:cxnLst/>
              <a:rect l="l" t="t" r="r" b="b"/>
              <a:pathLst>
                <a:path w="2507531" h="507653">
                  <a:moveTo>
                    <a:pt x="1719802" y="135620"/>
                  </a:moveTo>
                  <a:lnTo>
                    <a:pt x="1666182" y="312093"/>
                  </a:lnTo>
                  <a:lnTo>
                    <a:pt x="1773987" y="312093"/>
                  </a:lnTo>
                  <a:close/>
                  <a:moveTo>
                    <a:pt x="2038052" y="8371"/>
                  </a:moveTo>
                  <a:lnTo>
                    <a:pt x="2179699" y="8371"/>
                  </a:lnTo>
                  <a:lnTo>
                    <a:pt x="2364544" y="279967"/>
                  </a:lnTo>
                  <a:lnTo>
                    <a:pt x="2364544" y="8371"/>
                  </a:lnTo>
                  <a:lnTo>
                    <a:pt x="2507531" y="8371"/>
                  </a:lnTo>
                  <a:lnTo>
                    <a:pt x="2507531" y="499281"/>
                  </a:lnTo>
                  <a:lnTo>
                    <a:pt x="2364544" y="499281"/>
                  </a:lnTo>
                  <a:lnTo>
                    <a:pt x="2180704" y="229737"/>
                  </a:lnTo>
                  <a:lnTo>
                    <a:pt x="2180704" y="499281"/>
                  </a:lnTo>
                  <a:lnTo>
                    <a:pt x="2038052" y="499281"/>
                  </a:lnTo>
                  <a:close/>
                  <a:moveTo>
                    <a:pt x="1638933" y="8371"/>
                  </a:moveTo>
                  <a:lnTo>
                    <a:pt x="1804397" y="8371"/>
                  </a:lnTo>
                  <a:lnTo>
                    <a:pt x="1988865" y="499281"/>
                  </a:lnTo>
                  <a:lnTo>
                    <a:pt x="1830014" y="499281"/>
                  </a:lnTo>
                  <a:lnTo>
                    <a:pt x="1805454" y="418244"/>
                  </a:lnTo>
                  <a:lnTo>
                    <a:pt x="1633235" y="418244"/>
                  </a:lnTo>
                  <a:lnTo>
                    <a:pt x="1609308" y="499281"/>
                  </a:lnTo>
                  <a:lnTo>
                    <a:pt x="1454423" y="499281"/>
                  </a:lnTo>
                  <a:close/>
                  <a:moveTo>
                    <a:pt x="1008013" y="8371"/>
                  </a:moveTo>
                  <a:lnTo>
                    <a:pt x="1414537" y="8371"/>
                  </a:lnTo>
                  <a:lnTo>
                    <a:pt x="1414537" y="113184"/>
                  </a:lnTo>
                  <a:lnTo>
                    <a:pt x="1160041" y="113184"/>
                  </a:lnTo>
                  <a:lnTo>
                    <a:pt x="1160041" y="191207"/>
                  </a:lnTo>
                  <a:lnTo>
                    <a:pt x="1396119" y="191207"/>
                  </a:lnTo>
                  <a:lnTo>
                    <a:pt x="1396119" y="291331"/>
                  </a:lnTo>
                  <a:lnTo>
                    <a:pt x="1160041" y="291331"/>
                  </a:lnTo>
                  <a:lnTo>
                    <a:pt x="1160041" y="388107"/>
                  </a:lnTo>
                  <a:lnTo>
                    <a:pt x="1421904" y="388107"/>
                  </a:lnTo>
                  <a:lnTo>
                    <a:pt x="1421904" y="499281"/>
                  </a:lnTo>
                  <a:lnTo>
                    <a:pt x="1008013" y="499281"/>
                  </a:lnTo>
                  <a:close/>
                  <a:moveTo>
                    <a:pt x="551148" y="8371"/>
                  </a:moveTo>
                  <a:lnTo>
                    <a:pt x="702841" y="8371"/>
                  </a:lnTo>
                  <a:lnTo>
                    <a:pt x="702841" y="378395"/>
                  </a:lnTo>
                  <a:lnTo>
                    <a:pt x="939589" y="378395"/>
                  </a:lnTo>
                  <a:lnTo>
                    <a:pt x="939589" y="499281"/>
                  </a:lnTo>
                  <a:lnTo>
                    <a:pt x="551148" y="499281"/>
                  </a:lnTo>
                  <a:close/>
                  <a:moveTo>
                    <a:pt x="248134" y="0"/>
                  </a:moveTo>
                  <a:cubicBezTo>
                    <a:pt x="309972" y="0"/>
                    <a:pt x="358583" y="12501"/>
                    <a:pt x="393966" y="37505"/>
                  </a:cubicBezTo>
                  <a:cubicBezTo>
                    <a:pt x="429350" y="62508"/>
                    <a:pt x="455637" y="100905"/>
                    <a:pt x="472827" y="152698"/>
                  </a:cubicBezTo>
                  <a:lnTo>
                    <a:pt x="338882" y="182500"/>
                  </a:lnTo>
                  <a:cubicBezTo>
                    <a:pt x="334193" y="167543"/>
                    <a:pt x="329282" y="156604"/>
                    <a:pt x="324148" y="149684"/>
                  </a:cubicBezTo>
                  <a:cubicBezTo>
                    <a:pt x="315664" y="138075"/>
                    <a:pt x="305284" y="129146"/>
                    <a:pt x="293005" y="122895"/>
                  </a:cubicBezTo>
                  <a:cubicBezTo>
                    <a:pt x="280727" y="116644"/>
                    <a:pt x="266998" y="113519"/>
                    <a:pt x="251817" y="113519"/>
                  </a:cubicBezTo>
                  <a:cubicBezTo>
                    <a:pt x="217438" y="113519"/>
                    <a:pt x="191095" y="127344"/>
                    <a:pt x="172789" y="154995"/>
                  </a:cubicBezTo>
                  <a:cubicBezTo>
                    <a:pt x="158948" y="175508"/>
                    <a:pt x="152028" y="207727"/>
                    <a:pt x="152028" y="251650"/>
                  </a:cubicBezTo>
                  <a:cubicBezTo>
                    <a:pt x="152028" y="306058"/>
                    <a:pt x="160288" y="343352"/>
                    <a:pt x="176808" y="363531"/>
                  </a:cubicBezTo>
                  <a:cubicBezTo>
                    <a:pt x="193328" y="383710"/>
                    <a:pt x="216545" y="393799"/>
                    <a:pt x="246459" y="393799"/>
                  </a:cubicBezTo>
                  <a:cubicBezTo>
                    <a:pt x="275481" y="393799"/>
                    <a:pt x="297414" y="385651"/>
                    <a:pt x="312260" y="369354"/>
                  </a:cubicBezTo>
                  <a:cubicBezTo>
                    <a:pt x="327106" y="353057"/>
                    <a:pt x="337877" y="329394"/>
                    <a:pt x="344574" y="298363"/>
                  </a:cubicBezTo>
                  <a:lnTo>
                    <a:pt x="477515" y="338547"/>
                  </a:lnTo>
                  <a:cubicBezTo>
                    <a:pt x="468585" y="375828"/>
                    <a:pt x="454521" y="406970"/>
                    <a:pt x="435322" y="431974"/>
                  </a:cubicBezTo>
                  <a:cubicBezTo>
                    <a:pt x="416123" y="456977"/>
                    <a:pt x="392292" y="475841"/>
                    <a:pt x="363829" y="488565"/>
                  </a:cubicBezTo>
                  <a:cubicBezTo>
                    <a:pt x="335366" y="501290"/>
                    <a:pt x="299144" y="507653"/>
                    <a:pt x="255166" y="507653"/>
                  </a:cubicBezTo>
                  <a:cubicBezTo>
                    <a:pt x="201811" y="507653"/>
                    <a:pt x="158223" y="499900"/>
                    <a:pt x="124402" y="484395"/>
                  </a:cubicBezTo>
                  <a:cubicBezTo>
                    <a:pt x="90580" y="468891"/>
                    <a:pt x="61391" y="441617"/>
                    <a:pt x="36835" y="402576"/>
                  </a:cubicBezTo>
                  <a:cubicBezTo>
                    <a:pt x="12278" y="363535"/>
                    <a:pt x="0" y="313561"/>
                    <a:pt x="0" y="252654"/>
                  </a:cubicBezTo>
                  <a:cubicBezTo>
                    <a:pt x="0" y="171450"/>
                    <a:pt x="21599" y="109040"/>
                    <a:pt x="64796" y="65424"/>
                  </a:cubicBezTo>
                  <a:cubicBezTo>
                    <a:pt x="107993" y="21808"/>
                    <a:pt x="169106" y="0"/>
                    <a:pt x="248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29D219B-1BEC-4492-8F9C-B6CDFA92E57F}"/>
                </a:ext>
              </a:extLst>
            </p:cNvPr>
            <p:cNvSpPr/>
            <p:nvPr/>
          </p:nvSpPr>
          <p:spPr>
            <a:xfrm>
              <a:off x="4972104" y="4030058"/>
              <a:ext cx="2483991" cy="401293"/>
            </a:xfrm>
            <a:custGeom>
              <a:avLst/>
              <a:gdLst/>
              <a:ahLst/>
              <a:cxnLst/>
              <a:rect l="l" t="t" r="r" b="b"/>
              <a:pathLst>
                <a:path w="3142357" h="507653">
                  <a:moveTo>
                    <a:pt x="1716807" y="107491"/>
                  </a:moveTo>
                  <a:lnTo>
                    <a:pt x="1716807" y="207280"/>
                  </a:lnTo>
                  <a:lnTo>
                    <a:pt x="1780766" y="207280"/>
                  </a:lnTo>
                  <a:cubicBezTo>
                    <a:pt x="1787686" y="207280"/>
                    <a:pt x="1801081" y="205048"/>
                    <a:pt x="1820949" y="200583"/>
                  </a:cubicBezTo>
                  <a:cubicBezTo>
                    <a:pt x="1830995" y="198574"/>
                    <a:pt x="1839199" y="193439"/>
                    <a:pt x="1845562" y="185179"/>
                  </a:cubicBezTo>
                  <a:cubicBezTo>
                    <a:pt x="1851924" y="176919"/>
                    <a:pt x="1855105" y="167432"/>
                    <a:pt x="1855105" y="156716"/>
                  </a:cubicBezTo>
                  <a:cubicBezTo>
                    <a:pt x="1855105" y="140866"/>
                    <a:pt x="1850082" y="128699"/>
                    <a:pt x="1840036" y="120216"/>
                  </a:cubicBezTo>
                  <a:cubicBezTo>
                    <a:pt x="1829990" y="111733"/>
                    <a:pt x="1811127" y="107491"/>
                    <a:pt x="1783445" y="107491"/>
                  </a:cubicBezTo>
                  <a:close/>
                  <a:moveTo>
                    <a:pt x="2608250" y="8372"/>
                  </a:moveTo>
                  <a:lnTo>
                    <a:pt x="2776749" y="8372"/>
                  </a:lnTo>
                  <a:lnTo>
                    <a:pt x="2875654" y="173982"/>
                  </a:lnTo>
                  <a:lnTo>
                    <a:pt x="2974763" y="8372"/>
                  </a:lnTo>
                  <a:lnTo>
                    <a:pt x="3142357" y="8372"/>
                  </a:lnTo>
                  <a:lnTo>
                    <a:pt x="2951485" y="293675"/>
                  </a:lnTo>
                  <a:lnTo>
                    <a:pt x="2951485" y="499281"/>
                  </a:lnTo>
                  <a:lnTo>
                    <a:pt x="2799457" y="499281"/>
                  </a:lnTo>
                  <a:lnTo>
                    <a:pt x="2799457" y="293675"/>
                  </a:lnTo>
                  <a:close/>
                  <a:moveTo>
                    <a:pt x="1564444" y="8372"/>
                  </a:moveTo>
                  <a:lnTo>
                    <a:pt x="1817266" y="8372"/>
                  </a:lnTo>
                  <a:cubicBezTo>
                    <a:pt x="1864147" y="8372"/>
                    <a:pt x="1899977" y="12390"/>
                    <a:pt x="1924757" y="20427"/>
                  </a:cubicBezTo>
                  <a:cubicBezTo>
                    <a:pt x="1949537" y="28463"/>
                    <a:pt x="1969517" y="43365"/>
                    <a:pt x="1984697" y="65131"/>
                  </a:cubicBezTo>
                  <a:cubicBezTo>
                    <a:pt x="1999878" y="86897"/>
                    <a:pt x="2007468" y="113407"/>
                    <a:pt x="2007468" y="144661"/>
                  </a:cubicBezTo>
                  <a:cubicBezTo>
                    <a:pt x="2007468" y="171896"/>
                    <a:pt x="2001660" y="195393"/>
                    <a:pt x="1990045" y="215150"/>
                  </a:cubicBezTo>
                  <a:cubicBezTo>
                    <a:pt x="1978429" y="234907"/>
                    <a:pt x="1962459" y="250924"/>
                    <a:pt x="1942133" y="263203"/>
                  </a:cubicBezTo>
                  <a:cubicBezTo>
                    <a:pt x="1929178" y="271016"/>
                    <a:pt x="1911420" y="277490"/>
                    <a:pt x="1888858" y="282625"/>
                  </a:cubicBezTo>
                  <a:cubicBezTo>
                    <a:pt x="1906927" y="288659"/>
                    <a:pt x="1920090" y="294692"/>
                    <a:pt x="1928346" y="300723"/>
                  </a:cubicBezTo>
                  <a:cubicBezTo>
                    <a:pt x="1933924" y="304745"/>
                    <a:pt x="1942011" y="313347"/>
                    <a:pt x="1952608" y="326531"/>
                  </a:cubicBezTo>
                  <a:cubicBezTo>
                    <a:pt x="1963205" y="339714"/>
                    <a:pt x="1970288" y="349882"/>
                    <a:pt x="1973856" y="357032"/>
                  </a:cubicBezTo>
                  <a:lnTo>
                    <a:pt x="2047317" y="499281"/>
                  </a:lnTo>
                  <a:lnTo>
                    <a:pt x="1875914" y="499281"/>
                  </a:lnTo>
                  <a:lnTo>
                    <a:pt x="1794830" y="349262"/>
                  </a:lnTo>
                  <a:cubicBezTo>
                    <a:pt x="1784561" y="329840"/>
                    <a:pt x="1775408" y="317227"/>
                    <a:pt x="1767371" y="311423"/>
                  </a:cubicBezTo>
                  <a:cubicBezTo>
                    <a:pt x="1756432" y="303833"/>
                    <a:pt x="1744042" y="300038"/>
                    <a:pt x="1730201" y="300038"/>
                  </a:cubicBezTo>
                  <a:lnTo>
                    <a:pt x="1716807" y="300038"/>
                  </a:lnTo>
                  <a:lnTo>
                    <a:pt x="1716807" y="499281"/>
                  </a:lnTo>
                  <a:lnTo>
                    <a:pt x="1564444" y="499281"/>
                  </a:lnTo>
                  <a:close/>
                  <a:moveTo>
                    <a:pt x="1066800" y="8372"/>
                  </a:moveTo>
                  <a:lnTo>
                    <a:pt x="1473324" y="8372"/>
                  </a:lnTo>
                  <a:lnTo>
                    <a:pt x="1473324" y="113184"/>
                  </a:lnTo>
                  <a:lnTo>
                    <a:pt x="1218828" y="113184"/>
                  </a:lnTo>
                  <a:lnTo>
                    <a:pt x="1218828" y="191207"/>
                  </a:lnTo>
                  <a:lnTo>
                    <a:pt x="1454906" y="191207"/>
                  </a:lnTo>
                  <a:lnTo>
                    <a:pt x="1454906" y="291331"/>
                  </a:lnTo>
                  <a:lnTo>
                    <a:pt x="1218828" y="291331"/>
                  </a:lnTo>
                  <a:lnTo>
                    <a:pt x="1218828" y="388107"/>
                  </a:lnTo>
                  <a:lnTo>
                    <a:pt x="1480691" y="388107"/>
                  </a:lnTo>
                  <a:lnTo>
                    <a:pt x="1480691" y="499281"/>
                  </a:lnTo>
                  <a:lnTo>
                    <a:pt x="1066800" y="499281"/>
                  </a:lnTo>
                  <a:close/>
                  <a:moveTo>
                    <a:pt x="496639" y="8372"/>
                  </a:moveTo>
                  <a:lnTo>
                    <a:pt x="638286" y="8372"/>
                  </a:lnTo>
                  <a:lnTo>
                    <a:pt x="823131" y="279967"/>
                  </a:lnTo>
                  <a:lnTo>
                    <a:pt x="823131" y="8372"/>
                  </a:lnTo>
                  <a:lnTo>
                    <a:pt x="966118" y="8372"/>
                  </a:lnTo>
                  <a:lnTo>
                    <a:pt x="966118" y="499281"/>
                  </a:lnTo>
                  <a:lnTo>
                    <a:pt x="823131" y="499281"/>
                  </a:lnTo>
                  <a:lnTo>
                    <a:pt x="639291" y="229737"/>
                  </a:lnTo>
                  <a:lnTo>
                    <a:pt x="639291" y="499281"/>
                  </a:lnTo>
                  <a:lnTo>
                    <a:pt x="496639" y="499281"/>
                  </a:lnTo>
                  <a:close/>
                  <a:moveTo>
                    <a:pt x="0" y="8372"/>
                  </a:moveTo>
                  <a:lnTo>
                    <a:pt x="406524" y="8372"/>
                  </a:lnTo>
                  <a:lnTo>
                    <a:pt x="406524" y="113184"/>
                  </a:lnTo>
                  <a:lnTo>
                    <a:pt x="152028" y="113184"/>
                  </a:lnTo>
                  <a:lnTo>
                    <a:pt x="152028" y="191207"/>
                  </a:lnTo>
                  <a:lnTo>
                    <a:pt x="388106" y="191207"/>
                  </a:lnTo>
                  <a:lnTo>
                    <a:pt x="388106" y="291331"/>
                  </a:lnTo>
                  <a:lnTo>
                    <a:pt x="152028" y="291331"/>
                  </a:lnTo>
                  <a:lnTo>
                    <a:pt x="152028" y="388107"/>
                  </a:lnTo>
                  <a:lnTo>
                    <a:pt x="413891" y="388107"/>
                  </a:lnTo>
                  <a:lnTo>
                    <a:pt x="413891" y="499281"/>
                  </a:lnTo>
                  <a:lnTo>
                    <a:pt x="0" y="499281"/>
                  </a:lnTo>
                  <a:close/>
                  <a:moveTo>
                    <a:pt x="2332099" y="0"/>
                  </a:moveTo>
                  <a:cubicBezTo>
                    <a:pt x="2386347" y="0"/>
                    <a:pt x="2426921" y="4911"/>
                    <a:pt x="2453822" y="14734"/>
                  </a:cubicBezTo>
                  <a:cubicBezTo>
                    <a:pt x="2480723" y="24557"/>
                    <a:pt x="2503047" y="39793"/>
                    <a:pt x="2520795" y="60443"/>
                  </a:cubicBezTo>
                  <a:cubicBezTo>
                    <a:pt x="2538543" y="81093"/>
                    <a:pt x="2551881" y="107268"/>
                    <a:pt x="2560811" y="138968"/>
                  </a:cubicBezTo>
                  <a:lnTo>
                    <a:pt x="2414476" y="165088"/>
                  </a:lnTo>
                  <a:cubicBezTo>
                    <a:pt x="2408448" y="146559"/>
                    <a:pt x="2398235" y="132383"/>
                    <a:pt x="2383836" y="122560"/>
                  </a:cubicBezTo>
                  <a:cubicBezTo>
                    <a:pt x="2369437" y="112737"/>
                    <a:pt x="2351075" y="107826"/>
                    <a:pt x="2328751" y="107826"/>
                  </a:cubicBezTo>
                  <a:cubicBezTo>
                    <a:pt x="2295488" y="107826"/>
                    <a:pt x="2268978" y="119379"/>
                    <a:pt x="2249221" y="142484"/>
                  </a:cubicBezTo>
                  <a:cubicBezTo>
                    <a:pt x="2229464" y="165590"/>
                    <a:pt x="2219585" y="202146"/>
                    <a:pt x="2219585" y="252152"/>
                  </a:cubicBezTo>
                  <a:cubicBezTo>
                    <a:pt x="2219585" y="305284"/>
                    <a:pt x="2229575" y="343235"/>
                    <a:pt x="2249556" y="366006"/>
                  </a:cubicBezTo>
                  <a:cubicBezTo>
                    <a:pt x="2269536" y="388776"/>
                    <a:pt x="2297385" y="400162"/>
                    <a:pt x="2333104" y="400162"/>
                  </a:cubicBezTo>
                  <a:cubicBezTo>
                    <a:pt x="2350070" y="400162"/>
                    <a:pt x="2366255" y="397706"/>
                    <a:pt x="2381659" y="392795"/>
                  </a:cubicBezTo>
                  <a:cubicBezTo>
                    <a:pt x="2397063" y="387883"/>
                    <a:pt x="2414699" y="379512"/>
                    <a:pt x="2434567" y="367680"/>
                  </a:cubicBezTo>
                  <a:lnTo>
                    <a:pt x="2434567" y="321469"/>
                  </a:lnTo>
                  <a:lnTo>
                    <a:pt x="2333104" y="321469"/>
                  </a:lnTo>
                  <a:lnTo>
                    <a:pt x="2333104" y="219335"/>
                  </a:lnTo>
                  <a:lnTo>
                    <a:pt x="2567508" y="219335"/>
                  </a:lnTo>
                  <a:lnTo>
                    <a:pt x="2567508" y="428625"/>
                  </a:lnTo>
                  <a:cubicBezTo>
                    <a:pt x="2522637" y="459209"/>
                    <a:pt x="2482955" y="480027"/>
                    <a:pt x="2448464" y="491077"/>
                  </a:cubicBezTo>
                  <a:cubicBezTo>
                    <a:pt x="2413973" y="502128"/>
                    <a:pt x="2373064" y="507653"/>
                    <a:pt x="2325737" y="507653"/>
                  </a:cubicBezTo>
                  <a:cubicBezTo>
                    <a:pt x="2267471" y="507653"/>
                    <a:pt x="2219976" y="497718"/>
                    <a:pt x="2183253" y="477850"/>
                  </a:cubicBezTo>
                  <a:cubicBezTo>
                    <a:pt x="2146529" y="457981"/>
                    <a:pt x="2118066" y="428402"/>
                    <a:pt x="2097862" y="389111"/>
                  </a:cubicBezTo>
                  <a:cubicBezTo>
                    <a:pt x="2077659" y="349821"/>
                    <a:pt x="2067557" y="304726"/>
                    <a:pt x="2067557" y="253826"/>
                  </a:cubicBezTo>
                  <a:cubicBezTo>
                    <a:pt x="2067557" y="200248"/>
                    <a:pt x="2078608" y="153646"/>
                    <a:pt x="2100709" y="114021"/>
                  </a:cubicBezTo>
                  <a:cubicBezTo>
                    <a:pt x="2122810" y="74395"/>
                    <a:pt x="2155180" y="44314"/>
                    <a:pt x="2197819" y="23775"/>
                  </a:cubicBezTo>
                  <a:cubicBezTo>
                    <a:pt x="2231082" y="7925"/>
                    <a:pt x="2275842" y="0"/>
                    <a:pt x="2332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562834"/>
            <a:ext cx="19234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CB6BD-6FB6-4D5D-978A-FC15C52A68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23E5F1-5B98-4168-AABF-78A1D7B12E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1B8B9B7F-EFD6-43A8-A315-85F04DDAEDB2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44EC4711-8F5D-45C1-8C54-4A6007665EA0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07777F44-9F6C-488E-84F4-353C3CEB099B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95F00CC9-DCFF-4AA4-A6A4-EA61E691730F}"/>
              </a:ext>
            </a:extLst>
          </p:cNvPr>
          <p:cNvSpPr/>
          <p:nvPr/>
        </p:nvSpPr>
        <p:spPr>
          <a:xfrm flipH="1">
            <a:off x="4312602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EEB3AF96-4BBD-45CD-9958-2689CF055827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517B2AD-55F3-4A76-AF00-2C4C5396E198}"/>
              </a:ext>
            </a:extLst>
          </p:cNvPr>
          <p:cNvSpPr/>
          <p:nvPr/>
        </p:nvSpPr>
        <p:spPr>
          <a:xfrm>
            <a:off x="3829117" y="1785223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52D34E-E2B4-49A3-88E2-C7CD008F1BC3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776142-BD61-4AB3-80BA-E951B97C2C97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A507-A880-4BC4-A6D6-033840AB5DF3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BC8C7E-C820-4669-90FC-3083D14F2273}"/>
              </a:ext>
            </a:extLst>
          </p:cNvPr>
          <p:cNvGrpSpPr/>
          <p:nvPr/>
        </p:nvGrpSpPr>
        <p:grpSpPr>
          <a:xfrm>
            <a:off x="4359748" y="3322611"/>
            <a:ext cx="1417711" cy="751882"/>
            <a:chOff x="3995936" y="1994356"/>
            <a:chExt cx="1417711" cy="751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F2184-28F8-4467-88AB-6EE75845D1BE}"/>
                </a:ext>
              </a:extLst>
            </p:cNvPr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AF5F39-9417-4123-A96F-5DF57A4EE63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3FD833-AFBA-4450-922A-7E2A02371579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40AC38-C24C-43FD-9781-1DBE0B83B6F5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FCEE7F-DEE3-4805-8F84-2870204A64EF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390C12-A082-4F03-A1BD-A692217386D4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6989D2-CB5D-47CD-9A90-B6ED5BC05896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AB6EDA-7B4D-4A4E-9B34-79214B359BCB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4AE7DE-6817-4665-ACF4-A53D3EAB4107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06C04-2963-4E26-80A5-7605F5EDC7A3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113E12-9933-4572-890C-5F5C9B09382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D4D964-8CE5-4459-B33D-66493F189552}"/>
              </a:ext>
            </a:extLst>
          </p:cNvPr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F45A70-93D7-49D7-85F5-0A3E7F9441E5}"/>
              </a:ext>
            </a:extLst>
          </p:cNvPr>
          <p:cNvSpPr txBox="1"/>
          <p:nvPr/>
        </p:nvSpPr>
        <p:spPr>
          <a:xfrm>
            <a:off x="2100329" y="308532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E002D-FC10-4A90-8B3E-93DD513E4D0A}"/>
              </a:ext>
            </a:extLst>
          </p:cNvPr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34D1A-16CB-4336-A377-D1586BF697A4}"/>
              </a:ext>
            </a:extLst>
          </p:cNvPr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40DF8C-B613-4CE1-BD52-6238B3DD315C}"/>
              </a:ext>
            </a:extLst>
          </p:cNvPr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58188D9-64E3-4ACD-A8C3-C2CD9C9AFF4F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AD8CD4F4-47B6-4813-A566-9FA2835F02AE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C0F7EC35-13A6-4264-98D2-0F617C6BBBCC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2FC9A17C-CEB3-4133-ABDD-565CE86F51F6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3BC7CD63-171B-4BC3-BFE3-84F12F3EB890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BA5F5E17-4534-4215-A1C7-9B98EA4FCC32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90A001-1016-476A-85BE-34C75059168B}"/>
              </a:ext>
            </a:extLst>
          </p:cNvPr>
          <p:cNvSpPr/>
          <p:nvPr/>
        </p:nvSpPr>
        <p:spPr>
          <a:xfrm>
            <a:off x="5178407" y="1691445"/>
            <a:ext cx="1835186" cy="2209400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93">
            <a:extLst>
              <a:ext uri="{FF2B5EF4-FFF2-40B4-BE49-F238E27FC236}">
                <a16:creationId xmlns:a16="http://schemas.microsoft.com/office/drawing/2014/main" id="{09B2DAD0-90AB-4BD7-9BA9-3495B477C934}"/>
              </a:ext>
            </a:extLst>
          </p:cNvPr>
          <p:cNvGrpSpPr/>
          <p:nvPr/>
        </p:nvGrpSpPr>
        <p:grpSpPr>
          <a:xfrm>
            <a:off x="1795880" y="2221187"/>
            <a:ext cx="2240353" cy="1149916"/>
            <a:chOff x="2867025" y="1771650"/>
            <a:chExt cx="6457950" cy="3314700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21360D-AB94-471D-B541-5BB0890DCCD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072047-11C3-444F-8F76-CA2ED01A7C02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C0F3E-E47C-4329-8CC0-0DDB61BB135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8AD440-712F-4C41-AE15-CB1279A7E107}"/>
              </a:ext>
            </a:extLst>
          </p:cNvPr>
          <p:cNvSpPr/>
          <p:nvPr/>
        </p:nvSpPr>
        <p:spPr>
          <a:xfrm>
            <a:off x="8514664" y="1991340"/>
            <a:ext cx="970472" cy="1609611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0C4E57-6846-4548-B385-7DDFAF2B56E3}"/>
              </a:ext>
            </a:extLst>
          </p:cNvPr>
          <p:cNvGrpSpPr/>
          <p:nvPr/>
        </p:nvGrpSpPr>
        <p:grpSpPr>
          <a:xfrm>
            <a:off x="577971" y="3962400"/>
            <a:ext cx="3744012" cy="1723549"/>
            <a:chOff x="894662" y="4257675"/>
            <a:chExt cx="3744012" cy="17235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DFCD9F-79A8-4568-81A6-CBC145AAD8D0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</a:rPr>
                <a:t>01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4ACED-E67B-4E49-BC3B-751C7DE4D7DD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DF07F7-28C1-4D30-B315-10A168E9BE11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A80C54-F0FC-4FC3-87A6-D8722A8A4B6F}"/>
              </a:ext>
            </a:extLst>
          </p:cNvPr>
          <p:cNvGrpSpPr/>
          <p:nvPr/>
        </p:nvGrpSpPr>
        <p:grpSpPr>
          <a:xfrm>
            <a:off x="4236755" y="3962400"/>
            <a:ext cx="3744012" cy="1723549"/>
            <a:chOff x="894662" y="4257675"/>
            <a:chExt cx="3744012" cy="17235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5EAED3-D09C-43BF-A947-231B2A79918C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542C7-FDB8-44D3-A914-21EE6292D4C7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0F86FC-9941-4D03-A4BB-42E021DA2CF2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029E4C-F183-4ACE-B954-15C931D1E538}"/>
              </a:ext>
            </a:extLst>
          </p:cNvPr>
          <p:cNvGrpSpPr/>
          <p:nvPr/>
        </p:nvGrpSpPr>
        <p:grpSpPr>
          <a:xfrm>
            <a:off x="7895539" y="3962400"/>
            <a:ext cx="3744012" cy="1723549"/>
            <a:chOff x="894662" y="4257675"/>
            <a:chExt cx="3744012" cy="17235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21802D-FE80-44A2-9724-A3986ACB34DE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68969C-9B21-442B-9EAD-2386ACEEEDEB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6BD5F-4FEB-417A-B2DE-491C41129D75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12B261-7829-4D42-B0DF-659F40D5621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A351E6-A435-4549-BA5E-4019666AFD64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CD90D4-3608-4A2F-8AB8-AA14ED334214}"/>
              </a:ext>
            </a:extLst>
          </p:cNvPr>
          <p:cNvGrpSpPr/>
          <p:nvPr/>
        </p:nvGrpSpPr>
        <p:grpSpPr>
          <a:xfrm>
            <a:off x="8043361" y="2870352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2769A2-1585-4008-AFFA-0600871A663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A2D139-774F-4604-92DA-7F64B9BD325F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E56953-FED5-4199-B0A4-ADB4A1B2E3F5}"/>
              </a:ext>
            </a:extLst>
          </p:cNvPr>
          <p:cNvGrpSpPr/>
          <p:nvPr/>
        </p:nvGrpSpPr>
        <p:grpSpPr>
          <a:xfrm>
            <a:off x="8365613" y="3961460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5A6F6-61BC-4750-8163-43EF171E65B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65A139-AAAD-42F4-85BE-C020B6A5BDCB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A84B59-596E-4787-BC24-8C23DCE31A1A}"/>
              </a:ext>
            </a:extLst>
          </p:cNvPr>
          <p:cNvGrpSpPr/>
          <p:nvPr/>
        </p:nvGrpSpPr>
        <p:grpSpPr>
          <a:xfrm>
            <a:off x="2965207" y="1748790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B783E-89D3-46EE-A2A3-F15FB4873713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A5D72-6BAD-4875-9B0A-4F7344C2C1E7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508AEC-1284-4A65-AF0D-B0407DA61820}"/>
              </a:ext>
            </a:extLst>
          </p:cNvPr>
          <p:cNvGrpSpPr/>
          <p:nvPr/>
        </p:nvGrpSpPr>
        <p:grpSpPr>
          <a:xfrm>
            <a:off x="1212963" y="2870352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B0FBC9-43BC-41C4-9482-D81655E8AFF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4F9F18-2C37-447C-8970-B628BAEA7A6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661E5-6289-4970-90E0-522749DC686A}"/>
              </a:ext>
            </a:extLst>
          </p:cNvPr>
          <p:cNvGrpSpPr/>
          <p:nvPr/>
        </p:nvGrpSpPr>
        <p:grpSpPr>
          <a:xfrm>
            <a:off x="811091" y="3961460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FB1F2-5C3D-471F-978E-68F1029B8E1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AE5F55-1192-4EF9-9FE9-F49A6E4E015A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853DBC4C-D801-471D-8976-09A78AAE7650}"/>
              </a:ext>
            </a:extLst>
          </p:cNvPr>
          <p:cNvSpPr/>
          <p:nvPr/>
        </p:nvSpPr>
        <p:spPr>
          <a:xfrm flipH="1">
            <a:off x="4606294" y="3167264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25A99915-E98C-4893-99AF-045EEBA79713}"/>
              </a:ext>
            </a:extLst>
          </p:cNvPr>
          <p:cNvSpPr/>
          <p:nvPr/>
        </p:nvSpPr>
        <p:spPr>
          <a:xfrm>
            <a:off x="4264833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4CFFBA4-0EC0-42D2-9FB1-035378EF9B93}"/>
              </a:ext>
            </a:extLst>
          </p:cNvPr>
          <p:cNvSpPr/>
          <p:nvPr/>
        </p:nvSpPr>
        <p:spPr>
          <a:xfrm>
            <a:off x="767436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06A3BEF-289D-4B7D-BA8F-5BE6DABEFF57}"/>
              </a:ext>
            </a:extLst>
          </p:cNvPr>
          <p:cNvSpPr/>
          <p:nvPr/>
        </p:nvSpPr>
        <p:spPr>
          <a:xfrm>
            <a:off x="6037331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BC9A4013-0ACE-4196-A696-1F55BA971F06}"/>
              </a:ext>
            </a:extLst>
          </p:cNvPr>
          <p:cNvSpPr/>
          <p:nvPr/>
        </p:nvSpPr>
        <p:spPr>
          <a:xfrm>
            <a:off x="7307748" y="3183372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67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02E4E-3D7A-4319-837B-29EB2426C3A2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919F3B4-ABD4-4CFF-AD3A-2D600581D408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5C092-1933-416E-B7B3-22599CBF3D95}"/>
              </a:ext>
            </a:extLst>
          </p:cNvPr>
          <p:cNvGrpSpPr/>
          <p:nvPr/>
        </p:nvGrpSpPr>
        <p:grpSpPr>
          <a:xfrm>
            <a:off x="5003016" y="2045730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5EEA28-5C4C-4C4A-B4F5-F18ED8493AB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33B341-17D3-41E1-854B-C44C28E9951E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848B54-1A50-495C-92FC-3DD45D364B95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A93BAE-CE91-4C2B-ACC9-D48DFE7C7441}"/>
              </a:ext>
            </a:extLst>
          </p:cNvPr>
          <p:cNvSpPr/>
          <p:nvPr/>
        </p:nvSpPr>
        <p:spPr>
          <a:xfrm>
            <a:off x="6227386" y="5406424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6ADDD2-4986-43EC-B9E4-684F69B54CB2}"/>
              </a:ext>
            </a:extLst>
          </p:cNvPr>
          <p:cNvSpPr/>
          <p:nvPr/>
        </p:nvSpPr>
        <p:spPr>
          <a:xfrm>
            <a:off x="7720079" y="5406424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63487-79C6-46BE-809B-4C4B090107F2}"/>
              </a:ext>
            </a:extLst>
          </p:cNvPr>
          <p:cNvSpPr/>
          <p:nvPr/>
        </p:nvSpPr>
        <p:spPr>
          <a:xfrm>
            <a:off x="9212772" y="5406424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E2FA12-8276-40BC-A4E1-763950D0966D}"/>
              </a:ext>
            </a:extLst>
          </p:cNvPr>
          <p:cNvSpPr/>
          <p:nvPr/>
        </p:nvSpPr>
        <p:spPr>
          <a:xfrm>
            <a:off x="10705465" y="5406424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03083CCD-9216-4BD5-A9C1-7BEE78109284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D9FB3-7C28-48FC-AEF2-89DB700F1DD7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078BA71-2E71-40AE-9792-773119842AD9}"/>
              </a:ext>
            </a:extLst>
          </p:cNvPr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AFE6970-2155-410E-A17C-C8EBF853A0A1}"/>
              </a:ext>
            </a:extLst>
          </p:cNvPr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99198DB1-EB28-4065-B29F-7D57D1FEAFDB}"/>
              </a:ext>
            </a:extLst>
          </p:cNvPr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E7D8A78-992C-476B-B285-80A9ADB22D44}"/>
              </a:ext>
            </a:extLst>
          </p:cNvPr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95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2" y="5506278"/>
            <a:ext cx="66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608911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0C1CF-3B17-4BF3-9D88-5CEE62F337DF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8838F7-FC64-48A2-945A-200260C48D35}"/>
              </a:ext>
            </a:extLst>
          </p:cNvPr>
          <p:cNvSpPr txBox="1"/>
          <p:nvPr/>
        </p:nvSpPr>
        <p:spPr>
          <a:xfrm>
            <a:off x="423158" y="286340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8F35-844A-4A1E-9178-2FD68529D242}"/>
              </a:ext>
            </a:extLst>
          </p:cNvPr>
          <p:cNvSpPr txBox="1"/>
          <p:nvPr/>
        </p:nvSpPr>
        <p:spPr>
          <a:xfrm>
            <a:off x="412528" y="210258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1E54D-1F6A-4EB1-8046-53F1167797F7}"/>
              </a:ext>
            </a:extLst>
          </p:cNvPr>
          <p:cNvSpPr txBox="1"/>
          <p:nvPr/>
        </p:nvSpPr>
        <p:spPr>
          <a:xfrm>
            <a:off x="4941202" y="4400223"/>
            <a:ext cx="6644438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AD002-CD72-4B2B-9754-DB23FA8BFE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599C32-B662-4E58-9BA2-3D926B1D3E4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A4603F-2EAA-4C96-838D-02BBEB3A99BA}"/>
              </a:ext>
            </a:extLst>
          </p:cNvPr>
          <p:cNvSpPr/>
          <p:nvPr/>
        </p:nvSpPr>
        <p:spPr>
          <a:xfrm>
            <a:off x="4654454" y="1191143"/>
            <a:ext cx="45719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2D5D3-EA30-4D3B-9074-854A3BC812A9}"/>
              </a:ext>
            </a:extLst>
          </p:cNvPr>
          <p:cNvGrpSpPr/>
          <p:nvPr/>
        </p:nvGrpSpPr>
        <p:grpSpPr>
          <a:xfrm>
            <a:off x="3823287" y="3819711"/>
            <a:ext cx="1767812" cy="1815881"/>
            <a:chOff x="2590200" y="1766707"/>
            <a:chExt cx="1548359" cy="1815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D3710A-2FD1-45FA-B50D-850048E87237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BF9E5C-FE05-4E1F-81EA-FFF96FAEAF83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자유형: 도형 50">
            <a:extLst>
              <a:ext uri="{FF2B5EF4-FFF2-40B4-BE49-F238E27FC236}">
                <a16:creationId xmlns:a16="http://schemas.microsoft.com/office/drawing/2014/main" id="{9CD6AB05-D0EC-4C7E-B9CD-90E849548BEB}"/>
              </a:ext>
            </a:extLst>
          </p:cNvPr>
          <p:cNvSpPr>
            <a:spLocks noChangeAspect="1"/>
          </p:cNvSpPr>
          <p:nvPr/>
        </p:nvSpPr>
        <p:spPr>
          <a:xfrm rot="10800000">
            <a:off x="4225026" y="1971511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0C13779E-2E3E-437F-89A1-6FCB611C8079}"/>
              </a:ext>
            </a:extLst>
          </p:cNvPr>
          <p:cNvSpPr/>
          <p:nvPr/>
        </p:nvSpPr>
        <p:spPr>
          <a:xfrm>
            <a:off x="4529092" y="27829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8C007-AD5E-4B56-9B2B-6CE7B39258D5}"/>
              </a:ext>
            </a:extLst>
          </p:cNvPr>
          <p:cNvSpPr/>
          <p:nvPr/>
        </p:nvSpPr>
        <p:spPr>
          <a:xfrm>
            <a:off x="1852835" y="1191143"/>
            <a:ext cx="45719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D4E16-8241-4421-9AA1-F7B2FE7CAD42}"/>
              </a:ext>
            </a:extLst>
          </p:cNvPr>
          <p:cNvGrpSpPr/>
          <p:nvPr/>
        </p:nvGrpSpPr>
        <p:grpSpPr>
          <a:xfrm>
            <a:off x="1011678" y="3819711"/>
            <a:ext cx="1767812" cy="1815881"/>
            <a:chOff x="2590200" y="1766707"/>
            <a:chExt cx="1548359" cy="1815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AE3595-988C-4167-8A05-AB4061C444B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69743-7DBF-4B8A-AC96-1B7F86BDE2BB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자유형: 도형 49">
            <a:extLst>
              <a:ext uri="{FF2B5EF4-FFF2-40B4-BE49-F238E27FC236}">
                <a16:creationId xmlns:a16="http://schemas.microsoft.com/office/drawing/2014/main" id="{CD184F35-CCF5-4E57-A88C-97EAD1E8138F}"/>
              </a:ext>
            </a:extLst>
          </p:cNvPr>
          <p:cNvSpPr>
            <a:spLocks noChangeAspect="1"/>
          </p:cNvSpPr>
          <p:nvPr/>
        </p:nvSpPr>
        <p:spPr>
          <a:xfrm rot="10800000">
            <a:off x="1423407" y="197402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C3D60F2-73B8-4207-8535-A7B43415F29D}"/>
              </a:ext>
            </a:extLst>
          </p:cNvPr>
          <p:cNvSpPr/>
          <p:nvPr/>
        </p:nvSpPr>
        <p:spPr>
          <a:xfrm>
            <a:off x="1711718" y="280930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B2FE5-A69E-4735-AA52-355077A77789}"/>
              </a:ext>
            </a:extLst>
          </p:cNvPr>
          <p:cNvSpPr/>
          <p:nvPr/>
        </p:nvSpPr>
        <p:spPr>
          <a:xfrm>
            <a:off x="7456073" y="1191143"/>
            <a:ext cx="45719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3314DF-89E7-4DA6-8933-39EE804EACE4}"/>
              </a:ext>
            </a:extLst>
          </p:cNvPr>
          <p:cNvGrpSpPr/>
          <p:nvPr/>
        </p:nvGrpSpPr>
        <p:grpSpPr>
          <a:xfrm>
            <a:off x="6634896" y="3819711"/>
            <a:ext cx="1767812" cy="1815881"/>
            <a:chOff x="2590200" y="1766707"/>
            <a:chExt cx="1548359" cy="1815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37854-42D0-4C07-AE4F-04788333A6A4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3C82ED-D248-4B99-B765-9687E6A44099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자유형: 도형 51">
            <a:extLst>
              <a:ext uri="{FF2B5EF4-FFF2-40B4-BE49-F238E27FC236}">
                <a16:creationId xmlns:a16="http://schemas.microsoft.com/office/drawing/2014/main" id="{3A49B00E-9F3A-4C1E-9D06-04B905001C72}"/>
              </a:ext>
            </a:extLst>
          </p:cNvPr>
          <p:cNvSpPr>
            <a:spLocks noChangeAspect="1"/>
          </p:cNvSpPr>
          <p:nvPr/>
        </p:nvSpPr>
        <p:spPr>
          <a:xfrm rot="10800000">
            <a:off x="7026645" y="1968993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EFD3E995-902B-4F01-9431-A94384E39847}"/>
              </a:ext>
            </a:extLst>
          </p:cNvPr>
          <p:cNvSpPr/>
          <p:nvPr/>
        </p:nvSpPr>
        <p:spPr>
          <a:xfrm>
            <a:off x="7276362" y="282366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55E1A-7A4C-4F20-86FB-B06127598557}"/>
              </a:ext>
            </a:extLst>
          </p:cNvPr>
          <p:cNvSpPr/>
          <p:nvPr/>
        </p:nvSpPr>
        <p:spPr>
          <a:xfrm>
            <a:off x="10257691" y="1191143"/>
            <a:ext cx="45719" cy="822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13FBB-8D5C-49C8-AE3A-46A38475848C}"/>
              </a:ext>
            </a:extLst>
          </p:cNvPr>
          <p:cNvGrpSpPr/>
          <p:nvPr/>
        </p:nvGrpSpPr>
        <p:grpSpPr>
          <a:xfrm>
            <a:off x="9446504" y="3819711"/>
            <a:ext cx="1767812" cy="1815881"/>
            <a:chOff x="2590200" y="1766707"/>
            <a:chExt cx="1548359" cy="1815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857A42-2520-4C52-870E-13D23FF34416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CB8EA3-8B28-4DFD-9872-422A4ED4AF88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자유형: 도형 69">
            <a:extLst>
              <a:ext uri="{FF2B5EF4-FFF2-40B4-BE49-F238E27FC236}">
                <a16:creationId xmlns:a16="http://schemas.microsoft.com/office/drawing/2014/main" id="{B965A7BC-3B3E-483A-ABBE-D6B71B4835BC}"/>
              </a:ext>
            </a:extLst>
          </p:cNvPr>
          <p:cNvSpPr>
            <a:spLocks noChangeAspect="1"/>
          </p:cNvSpPr>
          <p:nvPr/>
        </p:nvSpPr>
        <p:spPr>
          <a:xfrm rot="10800000">
            <a:off x="9828263" y="196647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456EEFDF-8351-4BA6-9AC6-300BFBEE806F}"/>
              </a:ext>
            </a:extLst>
          </p:cNvPr>
          <p:cNvSpPr/>
          <p:nvPr/>
        </p:nvSpPr>
        <p:spPr>
          <a:xfrm>
            <a:off x="10083489" y="286590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62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A0336-9D2E-46E0-9506-EA7EA114FB69}"/>
              </a:ext>
            </a:extLst>
          </p:cNvPr>
          <p:cNvGrpSpPr/>
          <p:nvPr/>
        </p:nvGrpSpPr>
        <p:grpSpPr>
          <a:xfrm>
            <a:off x="543980" y="1861599"/>
            <a:ext cx="5686284" cy="3450659"/>
            <a:chOff x="1786971" y="4942919"/>
            <a:chExt cx="2041538" cy="103755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F9C4D86-F6D2-4391-BAC2-5964E78CB79D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938431F-96DF-49EF-B145-52B1C2589A02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D2D8ECC5-3486-451E-8618-EF9D96F26955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E9AC5C-4487-45D8-9E59-BC57BFB91347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1D3E130-F334-431E-A972-5FC83817460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CCCDFC3-C540-4C0D-BBD6-DD8FB7F997B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B1CC3BF-6AB5-40ED-A590-8C731E26BF4D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1">
                  <a:extLst>
                    <a:ext uri="{FF2B5EF4-FFF2-40B4-BE49-F238E27FC236}">
                      <a16:creationId xmlns:a16="http://schemas.microsoft.com/office/drawing/2014/main" id="{E9601910-9607-4D4C-8B2F-4AC03C9A69B6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77AA146-BC10-4003-B83D-4A05A5069605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4D83F87-AAAC-4AE9-8292-4EB1D89D65F6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6FAAC08-EDFA-46D5-8E50-B989EF4E464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68">
                  <a:extLst>
                    <a:ext uri="{FF2B5EF4-FFF2-40B4-BE49-F238E27FC236}">
                      <a16:creationId xmlns:a16="http://schemas.microsoft.com/office/drawing/2014/main" id="{6DD414B4-1FB3-4979-A706-4F28FD61762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4797405-23F5-4410-BD72-5F1E8C5130C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0B14E92-F300-40A6-81B1-7FAFEC84F39E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6E243B1-5498-4712-A5F0-F516089034E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65">
                  <a:extLst>
                    <a:ext uri="{FF2B5EF4-FFF2-40B4-BE49-F238E27FC236}">
                      <a16:creationId xmlns:a16="http://schemas.microsoft.com/office/drawing/2014/main" id="{C89CBF49-C634-483C-A7FD-262EE1A38D8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5B2F803D-39D0-450E-B63C-F4E1EA2EDD00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09E44E2-15C3-4D53-AF06-27D9F0CD4585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019DC38C-8380-4A8E-9EA9-84CB4A4CB4B4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A1C73A4-E8F4-447B-BA93-4BCAC09659A5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0F7906-A2F5-464D-9F4E-79FF5E6940EB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450A36E-D21B-4C8B-B18C-228AFB9A244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F3DB5734-8436-4E46-9715-5FAED33BBA2C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820BC65-C935-4641-B39D-DA2985B81250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6463EA7-3A2A-4120-80D3-8F102EDB711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A9641AE-143B-4AFE-90D8-0465835B7DAC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97AA832-2023-448F-879A-A64A2F9738BF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B37CAED5-8D3E-4EE0-8254-BC13CCB946A4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2ECC97E7-FEB9-4577-87AD-177ADC427BE4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34788A8D-8EE2-4559-9785-8352A12F2771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907D373-997E-4002-A97F-697000A2741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4CE3322-3D04-4A4A-B0EE-51E93AF983B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8CA719-58D6-4938-8954-C67A224AC49C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550F3B3-002C-4E2A-87F6-98DEAE655CF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E5B7055-4010-46FF-92B2-7FA43B50318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FC9490F-BB13-43AA-B1F6-8027EFC17439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6A4F4E1-6CC7-4A43-B832-E290DC93805F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7728473-5821-4CC2-B072-DE80D25C1A1A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E28CCA4-867D-414B-BFF8-B037CB27805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11BFC4A-BB62-453C-A27B-B221145E9553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1E0BE37-5C67-417C-8BC4-B6250EF18BC7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E545F0-0060-4426-90AD-DC70E6F53E9C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2D6A132-C31D-407B-9CAD-7060BB490757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9B00470-E9C2-4776-881F-81F6C9619FDA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5222D7-52A3-4862-B8F2-E7919C6861E7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08D5EAC-8A48-4189-BA5F-B55D4B2C47D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A07A64C-7FB2-4295-9F18-A78AE62B4A7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BB405F5-96F0-4CCE-85E9-F22E7479A39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AFB5226-64AE-409E-B5A8-C5433932E065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58C3E7B-0085-4031-96FC-C7480C62652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64B7766-01DA-4A4A-92E4-82999368EEA1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BC21F51-5831-43E6-85B3-9DA35D767743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37F6A79-6DD4-4A38-8249-B7F1C944835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0DFBFF3-76C2-4915-AB32-19D58E92D64B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5E14F13-DE57-41EE-ABDD-49579019CC1C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811348-4B20-4384-8B70-1EE27D97CBA0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7C5E55-A24B-4051-8D51-B9035409ADEC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27C60B-690B-432C-968A-A13403FC8E03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055DE5A-407C-43C1-9FCC-40B7EE6DFEB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AE4DC17-F4FE-4990-8ED3-382C60AA6661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A8BE1D5-2A21-438D-A7FE-8ABDE2C1DAF5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3D7CA0F-68C0-48CB-A559-7B025F070AF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5A405B9-E34D-48E4-89E0-6D51A45582A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7D5C33B-C705-4FC3-A1A8-7E80944A357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8012DB0-280D-41F1-9ECD-638CCCBB975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6C53DE2-230F-47E7-8196-6110455EBC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313B032-02C9-4CDC-9506-91C52E3DDB45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EE908FE-4B69-4E11-9DAF-85F465FE2B95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F1EA01C-B284-4C8D-B105-793FA1534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82D5608-F5AC-4846-B5E4-D3B1549FAFF2}"/>
              </a:ext>
            </a:extLst>
          </p:cNvPr>
          <p:cNvSpPr txBox="1"/>
          <p:nvPr/>
        </p:nvSpPr>
        <p:spPr>
          <a:xfrm>
            <a:off x="6912831" y="3550183"/>
            <a:ext cx="438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8" name="AutoShape 92">
            <a:extLst>
              <a:ext uri="{FF2B5EF4-FFF2-40B4-BE49-F238E27FC236}">
                <a16:creationId xmlns:a16="http://schemas.microsoft.com/office/drawing/2014/main" id="{AC27710E-D88E-4DCB-B521-55F9F7FA5A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67143" y="4100123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9" name="AutoShape 92">
            <a:extLst>
              <a:ext uri="{FF2B5EF4-FFF2-40B4-BE49-F238E27FC236}">
                <a16:creationId xmlns:a16="http://schemas.microsoft.com/office/drawing/2014/main" id="{1DFA29FB-45E7-4560-AA97-1254204863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3084" y="410006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67D319-B93B-4D41-99C7-F19B7691DC9B}"/>
              </a:ext>
            </a:extLst>
          </p:cNvPr>
          <p:cNvSpPr txBox="1"/>
          <p:nvPr/>
        </p:nvSpPr>
        <p:spPr>
          <a:xfrm>
            <a:off x="6805231" y="477819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F4A748-DEB0-46A0-9A4B-439428FA8825}"/>
              </a:ext>
            </a:extLst>
          </p:cNvPr>
          <p:cNvSpPr txBox="1"/>
          <p:nvPr/>
        </p:nvSpPr>
        <p:spPr>
          <a:xfrm>
            <a:off x="8316798" y="477819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4" name="Group 33">
            <a:extLst>
              <a:ext uri="{FF2B5EF4-FFF2-40B4-BE49-F238E27FC236}">
                <a16:creationId xmlns:a16="http://schemas.microsoft.com/office/drawing/2014/main" id="{B696213B-3B1F-447B-93F3-BB1A84DFD928}"/>
              </a:ext>
            </a:extLst>
          </p:cNvPr>
          <p:cNvGrpSpPr/>
          <p:nvPr/>
        </p:nvGrpSpPr>
        <p:grpSpPr>
          <a:xfrm>
            <a:off x="6912831" y="2584991"/>
            <a:ext cx="4381516" cy="909259"/>
            <a:chOff x="395534" y="3667819"/>
            <a:chExt cx="3972999" cy="1132252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105A925-F3A0-410E-85F6-6E01DBDDDB8C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3A714A7-94DE-40C6-8521-E0220AE46423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F7D2FD5-7CE7-436C-BB1E-9DF5CC468200}"/>
              </a:ext>
            </a:extLst>
          </p:cNvPr>
          <p:cNvSpPr txBox="1"/>
          <p:nvPr/>
        </p:nvSpPr>
        <p:spPr>
          <a:xfrm>
            <a:off x="6912832" y="2038629"/>
            <a:ext cx="438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C62B3F-EBBD-4298-9475-0B4C3A5E5D91}"/>
              </a:ext>
            </a:extLst>
          </p:cNvPr>
          <p:cNvSpPr txBox="1"/>
          <p:nvPr/>
        </p:nvSpPr>
        <p:spPr>
          <a:xfrm>
            <a:off x="6912832" y="1707711"/>
            <a:ext cx="438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9" name="AutoShape 92">
            <a:extLst>
              <a:ext uri="{FF2B5EF4-FFF2-40B4-BE49-F238E27FC236}">
                <a16:creationId xmlns:a16="http://schemas.microsoft.com/office/drawing/2014/main" id="{C2E83357-DDBC-4C5A-9DA9-65964BE54B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0629" y="407260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96E97E-0461-4CCC-BA8F-45BF4E4565D1}"/>
              </a:ext>
            </a:extLst>
          </p:cNvPr>
          <p:cNvSpPr txBox="1"/>
          <p:nvPr/>
        </p:nvSpPr>
        <p:spPr>
          <a:xfrm>
            <a:off x="9825596" y="475074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345F988-C2BE-4377-AF17-38E988E8D42D}"/>
              </a:ext>
            </a:extLst>
          </p:cNvPr>
          <p:cNvSpPr/>
          <p:nvPr/>
        </p:nvSpPr>
        <p:spPr>
          <a:xfrm>
            <a:off x="10320634" y="4148623"/>
            <a:ext cx="260656" cy="432320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3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5A41404-19EE-451B-8A20-05EAB9DB1C76}"/>
              </a:ext>
            </a:extLst>
          </p:cNvPr>
          <p:cNvSpPr/>
          <p:nvPr/>
        </p:nvSpPr>
        <p:spPr>
          <a:xfrm>
            <a:off x="7307388" y="4210089"/>
            <a:ext cx="278815" cy="315381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F7726E5-CFE0-4AF2-B6AA-C6DCBE594F71}"/>
              </a:ext>
            </a:extLst>
          </p:cNvPr>
          <p:cNvSpPr/>
          <p:nvPr/>
        </p:nvSpPr>
        <p:spPr>
          <a:xfrm>
            <a:off x="8830464" y="4169823"/>
            <a:ext cx="241131" cy="41796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6021D5-8D69-4846-99DE-8354107CB020}"/>
              </a:ext>
            </a:extLst>
          </p:cNvPr>
          <p:cNvSpPr/>
          <p:nvPr/>
        </p:nvSpPr>
        <p:spPr>
          <a:xfrm>
            <a:off x="0" y="5710599"/>
            <a:ext cx="12192000" cy="1164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F5785FC-AB8E-46C2-8678-D228C9ED5924}"/>
              </a:ext>
            </a:extLst>
          </p:cNvPr>
          <p:cNvGrpSpPr/>
          <p:nvPr/>
        </p:nvGrpSpPr>
        <p:grpSpPr>
          <a:xfrm>
            <a:off x="1690784" y="5997451"/>
            <a:ext cx="638894" cy="590370"/>
            <a:chOff x="5237197" y="1302050"/>
            <a:chExt cx="638894" cy="590370"/>
          </a:xfrm>
          <a:solidFill>
            <a:schemeClr val="bg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825E1F4-AE6E-47BE-9F94-A78BC5593467}"/>
                </a:ext>
              </a:extLst>
            </p:cNvPr>
            <p:cNvSpPr/>
            <p:nvPr/>
          </p:nvSpPr>
          <p:spPr>
            <a:xfrm>
              <a:off x="5237197" y="1302050"/>
              <a:ext cx="638894" cy="590370"/>
            </a:xfrm>
            <a:custGeom>
              <a:avLst/>
              <a:gdLst>
                <a:gd name="connsiteX0" fmla="*/ 485582 w 638893"/>
                <a:gd name="connsiteY0" fmla="*/ 150049 h 590370"/>
                <a:gd name="connsiteX1" fmla="*/ 301192 w 638893"/>
                <a:gd name="connsiteY1" fmla="*/ 60280 h 590370"/>
                <a:gd name="connsiteX2" fmla="*/ 61809 w 638893"/>
                <a:gd name="connsiteY2" fmla="*/ 274593 h 590370"/>
                <a:gd name="connsiteX3" fmla="*/ 268843 w 638893"/>
                <a:gd name="connsiteY3" fmla="*/ 534194 h 590370"/>
                <a:gd name="connsiteX4" fmla="*/ 537340 w 638893"/>
                <a:gd name="connsiteY4" fmla="*/ 293194 h 590370"/>
                <a:gd name="connsiteX5" fmla="*/ 496095 w 638893"/>
                <a:gd name="connsiteY5" fmla="*/ 258418 h 590370"/>
                <a:gd name="connsiteX6" fmla="*/ 477495 w 638893"/>
                <a:gd name="connsiteY6" fmla="*/ 259227 h 590370"/>
                <a:gd name="connsiteX7" fmla="*/ 533297 w 638893"/>
                <a:gd name="connsiteY7" fmla="*/ 106378 h 590370"/>
                <a:gd name="connsiteX8" fmla="*/ 642475 w 638893"/>
                <a:gd name="connsiteY8" fmla="*/ 235774 h 590370"/>
                <a:gd name="connsiteX9" fmla="*/ 597186 w 638893"/>
                <a:gd name="connsiteY9" fmla="*/ 291576 h 590370"/>
                <a:gd name="connsiteX10" fmla="*/ 346481 w 638893"/>
                <a:gd name="connsiteY10" fmla="*/ 594849 h 590370"/>
                <a:gd name="connsiteX11" fmla="*/ 6007 w 638893"/>
                <a:gd name="connsiteY11" fmla="*/ 358701 h 590370"/>
                <a:gd name="connsiteX12" fmla="*/ 242155 w 638893"/>
                <a:gd name="connsiteY12" fmla="*/ 6096 h 590370"/>
                <a:gd name="connsiteX13" fmla="*/ 482347 w 638893"/>
                <a:gd name="connsiteY13" fmla="*/ 62707 h 590370"/>
                <a:gd name="connsiteX14" fmla="*/ 500139 w 638893"/>
                <a:gd name="connsiteY14" fmla="*/ 123361 h 590370"/>
                <a:gd name="connsiteX15" fmla="*/ 485582 w 638893"/>
                <a:gd name="connsiteY15" fmla="*/ 150049 h 59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8893" h="590370">
                  <a:moveTo>
                    <a:pt x="485582" y="150049"/>
                  </a:moveTo>
                  <a:cubicBezTo>
                    <a:pt x="437058" y="93438"/>
                    <a:pt x="376404" y="61089"/>
                    <a:pt x="301192" y="60280"/>
                  </a:cubicBezTo>
                  <a:cubicBezTo>
                    <a:pt x="179075" y="57854"/>
                    <a:pt x="72323" y="156519"/>
                    <a:pt x="61809" y="274593"/>
                  </a:cubicBezTo>
                  <a:cubicBezTo>
                    <a:pt x="48870" y="422590"/>
                    <a:pt x="163709" y="522872"/>
                    <a:pt x="268843" y="534194"/>
                  </a:cubicBezTo>
                  <a:cubicBezTo>
                    <a:pt x="414414" y="549560"/>
                    <a:pt x="540575" y="438764"/>
                    <a:pt x="537340" y="293194"/>
                  </a:cubicBezTo>
                  <a:cubicBezTo>
                    <a:pt x="536532" y="253566"/>
                    <a:pt x="534106" y="251949"/>
                    <a:pt x="496095" y="258418"/>
                  </a:cubicBezTo>
                  <a:cubicBezTo>
                    <a:pt x="490434" y="259227"/>
                    <a:pt x="485582" y="264888"/>
                    <a:pt x="477495" y="259227"/>
                  </a:cubicBezTo>
                  <a:cubicBezTo>
                    <a:pt x="495287" y="209895"/>
                    <a:pt x="513887" y="159754"/>
                    <a:pt x="533297" y="106378"/>
                  </a:cubicBezTo>
                  <a:cubicBezTo>
                    <a:pt x="569689" y="149240"/>
                    <a:pt x="604465" y="190485"/>
                    <a:pt x="642475" y="235774"/>
                  </a:cubicBezTo>
                  <a:cubicBezTo>
                    <a:pt x="591525" y="230113"/>
                    <a:pt x="596377" y="257610"/>
                    <a:pt x="597186" y="291576"/>
                  </a:cubicBezTo>
                  <a:cubicBezTo>
                    <a:pt x="601230" y="443617"/>
                    <a:pt x="487199" y="575439"/>
                    <a:pt x="346481" y="594849"/>
                  </a:cubicBezTo>
                  <a:cubicBezTo>
                    <a:pt x="183118" y="617493"/>
                    <a:pt x="36739" y="512359"/>
                    <a:pt x="6007" y="358701"/>
                  </a:cubicBezTo>
                  <a:cubicBezTo>
                    <a:pt x="-26342" y="195338"/>
                    <a:pt x="74749" y="39254"/>
                    <a:pt x="242155" y="6096"/>
                  </a:cubicBezTo>
                  <a:cubicBezTo>
                    <a:pt x="330306" y="-11696"/>
                    <a:pt x="409561" y="10139"/>
                    <a:pt x="482347" y="62707"/>
                  </a:cubicBezTo>
                  <a:cubicBezTo>
                    <a:pt x="505800" y="79690"/>
                    <a:pt x="516313" y="96673"/>
                    <a:pt x="500139" y="123361"/>
                  </a:cubicBezTo>
                  <a:cubicBezTo>
                    <a:pt x="494478" y="131448"/>
                    <a:pt x="495287" y="141962"/>
                    <a:pt x="485582" y="15004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62AF245-6B01-4411-8B4D-A22DE89B8240}"/>
                </a:ext>
              </a:extLst>
            </p:cNvPr>
            <p:cNvSpPr/>
            <p:nvPr/>
          </p:nvSpPr>
          <p:spPr>
            <a:xfrm>
              <a:off x="5433877" y="1454433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5BD692B-2BC5-4539-B85E-F69FFD41B7A4}"/>
              </a:ext>
            </a:extLst>
          </p:cNvPr>
          <p:cNvSpPr txBox="1"/>
          <p:nvPr/>
        </p:nvSpPr>
        <p:spPr>
          <a:xfrm>
            <a:off x="2623490" y="6061804"/>
            <a:ext cx="787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84270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B57C8-4DB0-448E-B837-704FD047D805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86A73-5B97-408C-B49E-03A228EC44DE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085E-39EB-4CF5-9D37-131A8F329869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AE06E-5FCA-41C9-B1BE-554B492BFE14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aphic 205">
            <a:extLst>
              <a:ext uri="{FF2B5EF4-FFF2-40B4-BE49-F238E27FC236}">
                <a16:creationId xmlns:a16="http://schemas.microsoft.com/office/drawing/2014/main" id="{0EAA722F-C5FD-4856-83E9-8D6B54B77BAD}"/>
              </a:ext>
            </a:extLst>
          </p:cNvPr>
          <p:cNvGrpSpPr/>
          <p:nvPr/>
        </p:nvGrpSpPr>
        <p:grpSpPr>
          <a:xfrm>
            <a:off x="9083270" y="2799968"/>
            <a:ext cx="1187242" cy="1374178"/>
            <a:chOff x="3134362" y="287"/>
            <a:chExt cx="5918491" cy="685037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A3094A-B6FA-4B85-A5F7-7E88C7B29475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8EFF60-CE51-488D-93A3-F308849ED405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B1A636-1EE9-482C-8BD1-240050C6BD99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BCCB62-185A-4600-B33F-23F445B1980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ECD41A-08A2-467D-A593-9BBA02D5A4B6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3BE8F5-BC85-40AC-8250-45A2A6B856D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845C1B-1F1A-4B2A-A2C8-EC5C9306D37E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EBEE57-14F9-4751-8E0B-F24964B1A0EA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90E4B5-8BF5-40D1-BE71-C8A2E810DCAE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2BB43-93C2-451A-9C29-401AD3E91E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109148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4EA1104-C886-47EC-831D-0B33270665E8}"/>
              </a:ext>
            </a:extLst>
          </p:cNvPr>
          <p:cNvGrpSpPr/>
          <p:nvPr/>
        </p:nvGrpSpPr>
        <p:grpSpPr>
          <a:xfrm>
            <a:off x="5057518" y="1965579"/>
            <a:ext cx="2028984" cy="665289"/>
            <a:chOff x="4544783" y="3476752"/>
            <a:chExt cx="2911312" cy="954599"/>
          </a:xfrm>
          <a:solidFill>
            <a:schemeClr val="accent1"/>
          </a:solidFill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069D471-3DDF-47FC-BB2F-B02294EF1951}"/>
                </a:ext>
              </a:extLst>
            </p:cNvPr>
            <p:cNvSpPr/>
            <p:nvPr/>
          </p:nvSpPr>
          <p:spPr>
            <a:xfrm>
              <a:off x="4544783" y="3476752"/>
              <a:ext cx="1982170" cy="401293"/>
            </a:xfrm>
            <a:custGeom>
              <a:avLst/>
              <a:gdLst/>
              <a:ahLst/>
              <a:cxnLst/>
              <a:rect l="l" t="t" r="r" b="b"/>
              <a:pathLst>
                <a:path w="2507531" h="507653">
                  <a:moveTo>
                    <a:pt x="1719802" y="135620"/>
                  </a:moveTo>
                  <a:lnTo>
                    <a:pt x="1666182" y="312093"/>
                  </a:lnTo>
                  <a:lnTo>
                    <a:pt x="1773987" y="312093"/>
                  </a:lnTo>
                  <a:close/>
                  <a:moveTo>
                    <a:pt x="2038052" y="8371"/>
                  </a:moveTo>
                  <a:lnTo>
                    <a:pt x="2179699" y="8371"/>
                  </a:lnTo>
                  <a:lnTo>
                    <a:pt x="2364544" y="279967"/>
                  </a:lnTo>
                  <a:lnTo>
                    <a:pt x="2364544" y="8371"/>
                  </a:lnTo>
                  <a:lnTo>
                    <a:pt x="2507531" y="8371"/>
                  </a:lnTo>
                  <a:lnTo>
                    <a:pt x="2507531" y="499281"/>
                  </a:lnTo>
                  <a:lnTo>
                    <a:pt x="2364544" y="499281"/>
                  </a:lnTo>
                  <a:lnTo>
                    <a:pt x="2180704" y="229737"/>
                  </a:lnTo>
                  <a:lnTo>
                    <a:pt x="2180704" y="499281"/>
                  </a:lnTo>
                  <a:lnTo>
                    <a:pt x="2038052" y="499281"/>
                  </a:lnTo>
                  <a:close/>
                  <a:moveTo>
                    <a:pt x="1638933" y="8371"/>
                  </a:moveTo>
                  <a:lnTo>
                    <a:pt x="1804397" y="8371"/>
                  </a:lnTo>
                  <a:lnTo>
                    <a:pt x="1988865" y="499281"/>
                  </a:lnTo>
                  <a:lnTo>
                    <a:pt x="1830014" y="499281"/>
                  </a:lnTo>
                  <a:lnTo>
                    <a:pt x="1805454" y="418244"/>
                  </a:lnTo>
                  <a:lnTo>
                    <a:pt x="1633235" y="418244"/>
                  </a:lnTo>
                  <a:lnTo>
                    <a:pt x="1609308" y="499281"/>
                  </a:lnTo>
                  <a:lnTo>
                    <a:pt x="1454423" y="499281"/>
                  </a:lnTo>
                  <a:close/>
                  <a:moveTo>
                    <a:pt x="1008013" y="8371"/>
                  </a:moveTo>
                  <a:lnTo>
                    <a:pt x="1414537" y="8371"/>
                  </a:lnTo>
                  <a:lnTo>
                    <a:pt x="1414537" y="113184"/>
                  </a:lnTo>
                  <a:lnTo>
                    <a:pt x="1160041" y="113184"/>
                  </a:lnTo>
                  <a:lnTo>
                    <a:pt x="1160041" y="191207"/>
                  </a:lnTo>
                  <a:lnTo>
                    <a:pt x="1396119" y="191207"/>
                  </a:lnTo>
                  <a:lnTo>
                    <a:pt x="1396119" y="291331"/>
                  </a:lnTo>
                  <a:lnTo>
                    <a:pt x="1160041" y="291331"/>
                  </a:lnTo>
                  <a:lnTo>
                    <a:pt x="1160041" y="388107"/>
                  </a:lnTo>
                  <a:lnTo>
                    <a:pt x="1421904" y="388107"/>
                  </a:lnTo>
                  <a:lnTo>
                    <a:pt x="1421904" y="499281"/>
                  </a:lnTo>
                  <a:lnTo>
                    <a:pt x="1008013" y="499281"/>
                  </a:lnTo>
                  <a:close/>
                  <a:moveTo>
                    <a:pt x="551148" y="8371"/>
                  </a:moveTo>
                  <a:lnTo>
                    <a:pt x="702841" y="8371"/>
                  </a:lnTo>
                  <a:lnTo>
                    <a:pt x="702841" y="378395"/>
                  </a:lnTo>
                  <a:lnTo>
                    <a:pt x="939589" y="378395"/>
                  </a:lnTo>
                  <a:lnTo>
                    <a:pt x="939589" y="499281"/>
                  </a:lnTo>
                  <a:lnTo>
                    <a:pt x="551148" y="499281"/>
                  </a:lnTo>
                  <a:close/>
                  <a:moveTo>
                    <a:pt x="248134" y="0"/>
                  </a:moveTo>
                  <a:cubicBezTo>
                    <a:pt x="309972" y="0"/>
                    <a:pt x="358583" y="12501"/>
                    <a:pt x="393966" y="37505"/>
                  </a:cubicBezTo>
                  <a:cubicBezTo>
                    <a:pt x="429350" y="62508"/>
                    <a:pt x="455637" y="100905"/>
                    <a:pt x="472827" y="152698"/>
                  </a:cubicBezTo>
                  <a:lnTo>
                    <a:pt x="338882" y="182500"/>
                  </a:lnTo>
                  <a:cubicBezTo>
                    <a:pt x="334193" y="167543"/>
                    <a:pt x="329282" y="156604"/>
                    <a:pt x="324148" y="149684"/>
                  </a:cubicBezTo>
                  <a:cubicBezTo>
                    <a:pt x="315664" y="138075"/>
                    <a:pt x="305284" y="129146"/>
                    <a:pt x="293005" y="122895"/>
                  </a:cubicBezTo>
                  <a:cubicBezTo>
                    <a:pt x="280727" y="116644"/>
                    <a:pt x="266998" y="113519"/>
                    <a:pt x="251817" y="113519"/>
                  </a:cubicBezTo>
                  <a:cubicBezTo>
                    <a:pt x="217438" y="113519"/>
                    <a:pt x="191095" y="127344"/>
                    <a:pt x="172789" y="154995"/>
                  </a:cubicBezTo>
                  <a:cubicBezTo>
                    <a:pt x="158948" y="175508"/>
                    <a:pt x="152028" y="207727"/>
                    <a:pt x="152028" y="251650"/>
                  </a:cubicBezTo>
                  <a:cubicBezTo>
                    <a:pt x="152028" y="306058"/>
                    <a:pt x="160288" y="343352"/>
                    <a:pt x="176808" y="363531"/>
                  </a:cubicBezTo>
                  <a:cubicBezTo>
                    <a:pt x="193328" y="383710"/>
                    <a:pt x="216545" y="393799"/>
                    <a:pt x="246459" y="393799"/>
                  </a:cubicBezTo>
                  <a:cubicBezTo>
                    <a:pt x="275481" y="393799"/>
                    <a:pt x="297414" y="385651"/>
                    <a:pt x="312260" y="369354"/>
                  </a:cubicBezTo>
                  <a:cubicBezTo>
                    <a:pt x="327106" y="353057"/>
                    <a:pt x="337877" y="329394"/>
                    <a:pt x="344574" y="298363"/>
                  </a:cubicBezTo>
                  <a:lnTo>
                    <a:pt x="477515" y="338547"/>
                  </a:lnTo>
                  <a:cubicBezTo>
                    <a:pt x="468585" y="375828"/>
                    <a:pt x="454521" y="406970"/>
                    <a:pt x="435322" y="431974"/>
                  </a:cubicBezTo>
                  <a:cubicBezTo>
                    <a:pt x="416123" y="456977"/>
                    <a:pt x="392292" y="475841"/>
                    <a:pt x="363829" y="488565"/>
                  </a:cubicBezTo>
                  <a:cubicBezTo>
                    <a:pt x="335366" y="501290"/>
                    <a:pt x="299144" y="507653"/>
                    <a:pt x="255166" y="507653"/>
                  </a:cubicBezTo>
                  <a:cubicBezTo>
                    <a:pt x="201811" y="507653"/>
                    <a:pt x="158223" y="499900"/>
                    <a:pt x="124402" y="484395"/>
                  </a:cubicBezTo>
                  <a:cubicBezTo>
                    <a:pt x="90580" y="468891"/>
                    <a:pt x="61391" y="441617"/>
                    <a:pt x="36835" y="402576"/>
                  </a:cubicBezTo>
                  <a:cubicBezTo>
                    <a:pt x="12278" y="363535"/>
                    <a:pt x="0" y="313561"/>
                    <a:pt x="0" y="252654"/>
                  </a:cubicBezTo>
                  <a:cubicBezTo>
                    <a:pt x="0" y="171450"/>
                    <a:pt x="21599" y="109040"/>
                    <a:pt x="64796" y="65424"/>
                  </a:cubicBezTo>
                  <a:cubicBezTo>
                    <a:pt x="107993" y="21808"/>
                    <a:pt x="169106" y="0"/>
                    <a:pt x="248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7386521-52BA-4396-AEA0-A436ECC3D354}"/>
                </a:ext>
              </a:extLst>
            </p:cNvPr>
            <p:cNvSpPr/>
            <p:nvPr/>
          </p:nvSpPr>
          <p:spPr>
            <a:xfrm>
              <a:off x="4972104" y="4030058"/>
              <a:ext cx="2483991" cy="401293"/>
            </a:xfrm>
            <a:custGeom>
              <a:avLst/>
              <a:gdLst/>
              <a:ahLst/>
              <a:cxnLst/>
              <a:rect l="l" t="t" r="r" b="b"/>
              <a:pathLst>
                <a:path w="3142357" h="507653">
                  <a:moveTo>
                    <a:pt x="1716807" y="107491"/>
                  </a:moveTo>
                  <a:lnTo>
                    <a:pt x="1716807" y="207280"/>
                  </a:lnTo>
                  <a:lnTo>
                    <a:pt x="1780766" y="207280"/>
                  </a:lnTo>
                  <a:cubicBezTo>
                    <a:pt x="1787686" y="207280"/>
                    <a:pt x="1801081" y="205048"/>
                    <a:pt x="1820949" y="200583"/>
                  </a:cubicBezTo>
                  <a:cubicBezTo>
                    <a:pt x="1830995" y="198574"/>
                    <a:pt x="1839199" y="193439"/>
                    <a:pt x="1845562" y="185179"/>
                  </a:cubicBezTo>
                  <a:cubicBezTo>
                    <a:pt x="1851924" y="176919"/>
                    <a:pt x="1855105" y="167432"/>
                    <a:pt x="1855105" y="156716"/>
                  </a:cubicBezTo>
                  <a:cubicBezTo>
                    <a:pt x="1855105" y="140866"/>
                    <a:pt x="1850082" y="128699"/>
                    <a:pt x="1840036" y="120216"/>
                  </a:cubicBezTo>
                  <a:cubicBezTo>
                    <a:pt x="1829990" y="111733"/>
                    <a:pt x="1811127" y="107491"/>
                    <a:pt x="1783445" y="107491"/>
                  </a:cubicBezTo>
                  <a:close/>
                  <a:moveTo>
                    <a:pt x="2608250" y="8372"/>
                  </a:moveTo>
                  <a:lnTo>
                    <a:pt x="2776749" y="8372"/>
                  </a:lnTo>
                  <a:lnTo>
                    <a:pt x="2875654" y="173982"/>
                  </a:lnTo>
                  <a:lnTo>
                    <a:pt x="2974763" y="8372"/>
                  </a:lnTo>
                  <a:lnTo>
                    <a:pt x="3142357" y="8372"/>
                  </a:lnTo>
                  <a:lnTo>
                    <a:pt x="2951485" y="293675"/>
                  </a:lnTo>
                  <a:lnTo>
                    <a:pt x="2951485" y="499281"/>
                  </a:lnTo>
                  <a:lnTo>
                    <a:pt x="2799457" y="499281"/>
                  </a:lnTo>
                  <a:lnTo>
                    <a:pt x="2799457" y="293675"/>
                  </a:lnTo>
                  <a:close/>
                  <a:moveTo>
                    <a:pt x="1564444" y="8372"/>
                  </a:moveTo>
                  <a:lnTo>
                    <a:pt x="1817266" y="8372"/>
                  </a:lnTo>
                  <a:cubicBezTo>
                    <a:pt x="1864147" y="8372"/>
                    <a:pt x="1899977" y="12390"/>
                    <a:pt x="1924757" y="20427"/>
                  </a:cubicBezTo>
                  <a:cubicBezTo>
                    <a:pt x="1949537" y="28463"/>
                    <a:pt x="1969517" y="43365"/>
                    <a:pt x="1984697" y="65131"/>
                  </a:cubicBezTo>
                  <a:cubicBezTo>
                    <a:pt x="1999878" y="86897"/>
                    <a:pt x="2007468" y="113407"/>
                    <a:pt x="2007468" y="144661"/>
                  </a:cubicBezTo>
                  <a:cubicBezTo>
                    <a:pt x="2007468" y="171896"/>
                    <a:pt x="2001660" y="195393"/>
                    <a:pt x="1990045" y="215150"/>
                  </a:cubicBezTo>
                  <a:cubicBezTo>
                    <a:pt x="1978429" y="234907"/>
                    <a:pt x="1962459" y="250924"/>
                    <a:pt x="1942133" y="263203"/>
                  </a:cubicBezTo>
                  <a:cubicBezTo>
                    <a:pt x="1929178" y="271016"/>
                    <a:pt x="1911420" y="277490"/>
                    <a:pt x="1888858" y="282625"/>
                  </a:cubicBezTo>
                  <a:cubicBezTo>
                    <a:pt x="1906927" y="288659"/>
                    <a:pt x="1920090" y="294692"/>
                    <a:pt x="1928346" y="300723"/>
                  </a:cubicBezTo>
                  <a:cubicBezTo>
                    <a:pt x="1933924" y="304745"/>
                    <a:pt x="1942011" y="313347"/>
                    <a:pt x="1952608" y="326531"/>
                  </a:cubicBezTo>
                  <a:cubicBezTo>
                    <a:pt x="1963205" y="339714"/>
                    <a:pt x="1970288" y="349882"/>
                    <a:pt x="1973856" y="357032"/>
                  </a:cubicBezTo>
                  <a:lnTo>
                    <a:pt x="2047317" y="499281"/>
                  </a:lnTo>
                  <a:lnTo>
                    <a:pt x="1875914" y="499281"/>
                  </a:lnTo>
                  <a:lnTo>
                    <a:pt x="1794830" y="349262"/>
                  </a:lnTo>
                  <a:cubicBezTo>
                    <a:pt x="1784561" y="329840"/>
                    <a:pt x="1775408" y="317227"/>
                    <a:pt x="1767371" y="311423"/>
                  </a:cubicBezTo>
                  <a:cubicBezTo>
                    <a:pt x="1756432" y="303833"/>
                    <a:pt x="1744042" y="300038"/>
                    <a:pt x="1730201" y="300038"/>
                  </a:cubicBezTo>
                  <a:lnTo>
                    <a:pt x="1716807" y="300038"/>
                  </a:lnTo>
                  <a:lnTo>
                    <a:pt x="1716807" y="499281"/>
                  </a:lnTo>
                  <a:lnTo>
                    <a:pt x="1564444" y="499281"/>
                  </a:lnTo>
                  <a:close/>
                  <a:moveTo>
                    <a:pt x="1066800" y="8372"/>
                  </a:moveTo>
                  <a:lnTo>
                    <a:pt x="1473324" y="8372"/>
                  </a:lnTo>
                  <a:lnTo>
                    <a:pt x="1473324" y="113184"/>
                  </a:lnTo>
                  <a:lnTo>
                    <a:pt x="1218828" y="113184"/>
                  </a:lnTo>
                  <a:lnTo>
                    <a:pt x="1218828" y="191207"/>
                  </a:lnTo>
                  <a:lnTo>
                    <a:pt x="1454906" y="191207"/>
                  </a:lnTo>
                  <a:lnTo>
                    <a:pt x="1454906" y="291331"/>
                  </a:lnTo>
                  <a:lnTo>
                    <a:pt x="1218828" y="291331"/>
                  </a:lnTo>
                  <a:lnTo>
                    <a:pt x="1218828" y="388107"/>
                  </a:lnTo>
                  <a:lnTo>
                    <a:pt x="1480691" y="388107"/>
                  </a:lnTo>
                  <a:lnTo>
                    <a:pt x="1480691" y="499281"/>
                  </a:lnTo>
                  <a:lnTo>
                    <a:pt x="1066800" y="499281"/>
                  </a:lnTo>
                  <a:close/>
                  <a:moveTo>
                    <a:pt x="496639" y="8372"/>
                  </a:moveTo>
                  <a:lnTo>
                    <a:pt x="638286" y="8372"/>
                  </a:lnTo>
                  <a:lnTo>
                    <a:pt x="823131" y="279967"/>
                  </a:lnTo>
                  <a:lnTo>
                    <a:pt x="823131" y="8372"/>
                  </a:lnTo>
                  <a:lnTo>
                    <a:pt x="966118" y="8372"/>
                  </a:lnTo>
                  <a:lnTo>
                    <a:pt x="966118" y="499281"/>
                  </a:lnTo>
                  <a:lnTo>
                    <a:pt x="823131" y="499281"/>
                  </a:lnTo>
                  <a:lnTo>
                    <a:pt x="639291" y="229737"/>
                  </a:lnTo>
                  <a:lnTo>
                    <a:pt x="639291" y="499281"/>
                  </a:lnTo>
                  <a:lnTo>
                    <a:pt x="496639" y="499281"/>
                  </a:lnTo>
                  <a:close/>
                  <a:moveTo>
                    <a:pt x="0" y="8372"/>
                  </a:moveTo>
                  <a:lnTo>
                    <a:pt x="406524" y="8372"/>
                  </a:lnTo>
                  <a:lnTo>
                    <a:pt x="406524" y="113184"/>
                  </a:lnTo>
                  <a:lnTo>
                    <a:pt x="152028" y="113184"/>
                  </a:lnTo>
                  <a:lnTo>
                    <a:pt x="152028" y="191207"/>
                  </a:lnTo>
                  <a:lnTo>
                    <a:pt x="388106" y="191207"/>
                  </a:lnTo>
                  <a:lnTo>
                    <a:pt x="388106" y="291331"/>
                  </a:lnTo>
                  <a:lnTo>
                    <a:pt x="152028" y="291331"/>
                  </a:lnTo>
                  <a:lnTo>
                    <a:pt x="152028" y="388107"/>
                  </a:lnTo>
                  <a:lnTo>
                    <a:pt x="413891" y="388107"/>
                  </a:lnTo>
                  <a:lnTo>
                    <a:pt x="413891" y="499281"/>
                  </a:lnTo>
                  <a:lnTo>
                    <a:pt x="0" y="499281"/>
                  </a:lnTo>
                  <a:close/>
                  <a:moveTo>
                    <a:pt x="2332099" y="0"/>
                  </a:moveTo>
                  <a:cubicBezTo>
                    <a:pt x="2386347" y="0"/>
                    <a:pt x="2426921" y="4911"/>
                    <a:pt x="2453822" y="14734"/>
                  </a:cubicBezTo>
                  <a:cubicBezTo>
                    <a:pt x="2480723" y="24557"/>
                    <a:pt x="2503047" y="39793"/>
                    <a:pt x="2520795" y="60443"/>
                  </a:cubicBezTo>
                  <a:cubicBezTo>
                    <a:pt x="2538543" y="81093"/>
                    <a:pt x="2551881" y="107268"/>
                    <a:pt x="2560811" y="138968"/>
                  </a:cubicBezTo>
                  <a:lnTo>
                    <a:pt x="2414476" y="165088"/>
                  </a:lnTo>
                  <a:cubicBezTo>
                    <a:pt x="2408448" y="146559"/>
                    <a:pt x="2398235" y="132383"/>
                    <a:pt x="2383836" y="122560"/>
                  </a:cubicBezTo>
                  <a:cubicBezTo>
                    <a:pt x="2369437" y="112737"/>
                    <a:pt x="2351075" y="107826"/>
                    <a:pt x="2328751" y="107826"/>
                  </a:cubicBezTo>
                  <a:cubicBezTo>
                    <a:pt x="2295488" y="107826"/>
                    <a:pt x="2268978" y="119379"/>
                    <a:pt x="2249221" y="142484"/>
                  </a:cubicBezTo>
                  <a:cubicBezTo>
                    <a:pt x="2229464" y="165590"/>
                    <a:pt x="2219585" y="202146"/>
                    <a:pt x="2219585" y="252152"/>
                  </a:cubicBezTo>
                  <a:cubicBezTo>
                    <a:pt x="2219585" y="305284"/>
                    <a:pt x="2229575" y="343235"/>
                    <a:pt x="2249556" y="366006"/>
                  </a:cubicBezTo>
                  <a:cubicBezTo>
                    <a:pt x="2269536" y="388776"/>
                    <a:pt x="2297385" y="400162"/>
                    <a:pt x="2333104" y="400162"/>
                  </a:cubicBezTo>
                  <a:cubicBezTo>
                    <a:pt x="2350070" y="400162"/>
                    <a:pt x="2366255" y="397706"/>
                    <a:pt x="2381659" y="392795"/>
                  </a:cubicBezTo>
                  <a:cubicBezTo>
                    <a:pt x="2397063" y="387883"/>
                    <a:pt x="2414699" y="379512"/>
                    <a:pt x="2434567" y="367680"/>
                  </a:cubicBezTo>
                  <a:lnTo>
                    <a:pt x="2434567" y="321469"/>
                  </a:lnTo>
                  <a:lnTo>
                    <a:pt x="2333104" y="321469"/>
                  </a:lnTo>
                  <a:lnTo>
                    <a:pt x="2333104" y="219335"/>
                  </a:lnTo>
                  <a:lnTo>
                    <a:pt x="2567508" y="219335"/>
                  </a:lnTo>
                  <a:lnTo>
                    <a:pt x="2567508" y="428625"/>
                  </a:lnTo>
                  <a:cubicBezTo>
                    <a:pt x="2522637" y="459209"/>
                    <a:pt x="2482955" y="480027"/>
                    <a:pt x="2448464" y="491077"/>
                  </a:cubicBezTo>
                  <a:cubicBezTo>
                    <a:pt x="2413973" y="502128"/>
                    <a:pt x="2373064" y="507653"/>
                    <a:pt x="2325737" y="507653"/>
                  </a:cubicBezTo>
                  <a:cubicBezTo>
                    <a:pt x="2267471" y="507653"/>
                    <a:pt x="2219976" y="497718"/>
                    <a:pt x="2183253" y="477850"/>
                  </a:cubicBezTo>
                  <a:cubicBezTo>
                    <a:pt x="2146529" y="457981"/>
                    <a:pt x="2118066" y="428402"/>
                    <a:pt x="2097862" y="389111"/>
                  </a:cubicBezTo>
                  <a:cubicBezTo>
                    <a:pt x="2077659" y="349821"/>
                    <a:pt x="2067557" y="304726"/>
                    <a:pt x="2067557" y="253826"/>
                  </a:cubicBezTo>
                  <a:cubicBezTo>
                    <a:pt x="2067557" y="200248"/>
                    <a:pt x="2078608" y="153646"/>
                    <a:pt x="2100709" y="114021"/>
                  </a:cubicBezTo>
                  <a:cubicBezTo>
                    <a:pt x="2122810" y="74395"/>
                    <a:pt x="2155180" y="44314"/>
                    <a:pt x="2197819" y="23775"/>
                  </a:cubicBezTo>
                  <a:cubicBezTo>
                    <a:pt x="2231082" y="7925"/>
                    <a:pt x="2275842" y="0"/>
                    <a:pt x="2332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49D0D16-5937-4F9E-A167-CEF76A391549}"/>
              </a:ext>
            </a:extLst>
          </p:cNvPr>
          <p:cNvGrpSpPr/>
          <p:nvPr/>
        </p:nvGrpSpPr>
        <p:grpSpPr>
          <a:xfrm>
            <a:off x="5679937" y="565649"/>
            <a:ext cx="5512671" cy="5055422"/>
            <a:chOff x="5679937" y="565649"/>
            <a:chExt cx="5512671" cy="505542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B54DAF8-3580-4D54-AE56-EA1273C5B275}"/>
                </a:ext>
              </a:extLst>
            </p:cNvPr>
            <p:cNvSpPr/>
            <p:nvPr/>
          </p:nvSpPr>
          <p:spPr>
            <a:xfrm>
              <a:off x="5679937" y="4797879"/>
              <a:ext cx="823192" cy="82319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B237B9-5CB3-4871-8B70-4D06D1F34E26}"/>
                </a:ext>
              </a:extLst>
            </p:cNvPr>
            <p:cNvSpPr/>
            <p:nvPr/>
          </p:nvSpPr>
          <p:spPr>
            <a:xfrm>
              <a:off x="5864987" y="4982930"/>
              <a:ext cx="453091" cy="453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Bent Arrow 18">
              <a:extLst>
                <a:ext uri="{FF2B5EF4-FFF2-40B4-BE49-F238E27FC236}">
                  <a16:creationId xmlns:a16="http://schemas.microsoft.com/office/drawing/2014/main" id="{0ED7565B-C6B6-4B42-B5E5-367AF81D8B81}"/>
                </a:ext>
              </a:extLst>
            </p:cNvPr>
            <p:cNvSpPr/>
            <p:nvPr/>
          </p:nvSpPr>
          <p:spPr>
            <a:xfrm rot="5400000" flipH="1">
              <a:off x="7480090" y="3397438"/>
              <a:ext cx="888058" cy="3046632"/>
            </a:xfrm>
            <a:prstGeom prst="bentArrow">
              <a:avLst>
                <a:gd name="adj1" fmla="val 33832"/>
                <a:gd name="adj2" fmla="val 20334"/>
                <a:gd name="adj3" fmla="val 731"/>
                <a:gd name="adj4" fmla="val 675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3" name="그룹 20">
              <a:extLst>
                <a:ext uri="{FF2B5EF4-FFF2-40B4-BE49-F238E27FC236}">
                  <a16:creationId xmlns:a16="http://schemas.microsoft.com/office/drawing/2014/main" id="{A851E37F-17DA-43FB-9822-2B617068AB9B}"/>
                </a:ext>
              </a:extLst>
            </p:cNvPr>
            <p:cNvGrpSpPr/>
            <p:nvPr/>
          </p:nvGrpSpPr>
          <p:grpSpPr>
            <a:xfrm>
              <a:off x="7387342" y="565649"/>
              <a:ext cx="3805266" cy="3914406"/>
              <a:chOff x="7974877" y="892748"/>
              <a:chExt cx="3200146" cy="329193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DE74CAC-753A-4DF5-BDBD-38D7E9418DF3}"/>
                  </a:ext>
                </a:extLst>
              </p:cNvPr>
              <p:cNvGrpSpPr/>
              <p:nvPr/>
            </p:nvGrpSpPr>
            <p:grpSpPr>
              <a:xfrm>
                <a:off x="7974877" y="892748"/>
                <a:ext cx="3200146" cy="3291932"/>
                <a:chOff x="5010421" y="587565"/>
                <a:chExt cx="2758049" cy="283715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83586DA-8784-4824-A357-FF3762E1AB8D}"/>
                    </a:ext>
                  </a:extLst>
                </p:cNvPr>
                <p:cNvGrpSpPr/>
                <p:nvPr/>
              </p:nvGrpSpPr>
              <p:grpSpPr>
                <a:xfrm>
                  <a:off x="5580112" y="1131590"/>
                  <a:ext cx="1602534" cy="2293130"/>
                  <a:chOff x="7474389" y="3367517"/>
                  <a:chExt cx="2192670" cy="3137579"/>
                </a:xfrm>
              </p:grpSpPr>
              <p:sp>
                <p:nvSpPr>
                  <p:cNvPr id="23" name="Teardrop 30">
                    <a:extLst>
                      <a:ext uri="{FF2B5EF4-FFF2-40B4-BE49-F238E27FC236}">
                        <a16:creationId xmlns:a16="http://schemas.microsoft.com/office/drawing/2014/main" id="{DF0494EE-0300-4186-AAA2-50A8D6FA06C2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474389" y="3367517"/>
                    <a:ext cx="2192670" cy="2192671"/>
                  </a:xfrm>
                  <a:custGeom>
                    <a:avLst/>
                    <a:gdLst>
                      <a:gd name="connsiteX0" fmla="*/ 293361 w 2192670"/>
                      <a:gd name="connsiteY0" fmla="*/ 1899310 h 2192671"/>
                      <a:gd name="connsiteX1" fmla="*/ 0 w 2192670"/>
                      <a:gd name="connsiteY1" fmla="*/ 1191074 h 2192671"/>
                      <a:gd name="connsiteX2" fmla="*/ 1001597 w 2192670"/>
                      <a:gd name="connsiteY2" fmla="*/ 189477 h 2192671"/>
                      <a:gd name="connsiteX3" fmla="*/ 1341342 w 2192670"/>
                      <a:gd name="connsiteY3" fmla="*/ 189477 h 2192671"/>
                      <a:gd name="connsiteX4" fmla="*/ 1530818 w 2192670"/>
                      <a:gd name="connsiteY4" fmla="*/ 0 h 2192671"/>
                      <a:gd name="connsiteX5" fmla="*/ 1806586 w 2192670"/>
                      <a:gd name="connsiteY5" fmla="*/ 0 h 2192671"/>
                      <a:gd name="connsiteX6" fmla="*/ 1996062 w 2192670"/>
                      <a:gd name="connsiteY6" fmla="*/ 189477 h 2192671"/>
                      <a:gd name="connsiteX7" fmla="*/ 2003194 w 2192670"/>
                      <a:gd name="connsiteY7" fmla="*/ 189477 h 2192671"/>
                      <a:gd name="connsiteX8" fmla="*/ 2003194 w 2192670"/>
                      <a:gd name="connsiteY8" fmla="*/ 196609 h 2192671"/>
                      <a:gd name="connsiteX9" fmla="*/ 2192670 w 2192670"/>
                      <a:gd name="connsiteY9" fmla="*/ 386085 h 2192671"/>
                      <a:gd name="connsiteX10" fmla="*/ 2192670 w 2192670"/>
                      <a:gd name="connsiteY10" fmla="*/ 661852 h 2192671"/>
                      <a:gd name="connsiteX11" fmla="*/ 2003193 w 2192670"/>
                      <a:gd name="connsiteY11" fmla="*/ 851329 h 2192671"/>
                      <a:gd name="connsiteX12" fmla="*/ 2003194 w 2192670"/>
                      <a:gd name="connsiteY12" fmla="*/ 1191074 h 2192671"/>
                      <a:gd name="connsiteX13" fmla="*/ 1001597 w 2192670"/>
                      <a:gd name="connsiteY13" fmla="*/ 2192671 h 2192671"/>
                      <a:gd name="connsiteX14" fmla="*/ 293361 w 2192670"/>
                      <a:gd name="connsiteY14" fmla="*/ 1899310 h 2192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92670" h="2192671">
                        <a:moveTo>
                          <a:pt x="293361" y="1899310"/>
                        </a:moveTo>
                        <a:cubicBezTo>
                          <a:pt x="112107" y="1718057"/>
                          <a:pt x="0" y="1467657"/>
                          <a:pt x="0" y="1191074"/>
                        </a:cubicBezTo>
                        <a:cubicBezTo>
                          <a:pt x="0" y="637907"/>
                          <a:pt x="448430" y="189477"/>
                          <a:pt x="1001597" y="189477"/>
                        </a:cubicBezTo>
                        <a:lnTo>
                          <a:pt x="1341342" y="189477"/>
                        </a:lnTo>
                        <a:lnTo>
                          <a:pt x="1530818" y="0"/>
                        </a:lnTo>
                        <a:cubicBezTo>
                          <a:pt x="1606970" y="-76151"/>
                          <a:pt x="1730435" y="-76151"/>
                          <a:pt x="1806586" y="0"/>
                        </a:cubicBezTo>
                        <a:lnTo>
                          <a:pt x="1996062" y="189477"/>
                        </a:lnTo>
                        <a:lnTo>
                          <a:pt x="2003194" y="189477"/>
                        </a:lnTo>
                        <a:lnTo>
                          <a:pt x="2003194" y="196609"/>
                        </a:lnTo>
                        <a:lnTo>
                          <a:pt x="2192670" y="386085"/>
                        </a:lnTo>
                        <a:cubicBezTo>
                          <a:pt x="2268822" y="462236"/>
                          <a:pt x="2268822" y="585701"/>
                          <a:pt x="2192670" y="661852"/>
                        </a:cubicBezTo>
                        <a:lnTo>
                          <a:pt x="2003193" y="851329"/>
                        </a:lnTo>
                        <a:cubicBezTo>
                          <a:pt x="2003193" y="964577"/>
                          <a:pt x="2003194" y="1077826"/>
                          <a:pt x="2003194" y="1191074"/>
                        </a:cubicBezTo>
                        <a:cubicBezTo>
                          <a:pt x="2003194" y="1744241"/>
                          <a:pt x="1554764" y="2192671"/>
                          <a:pt x="1001597" y="2192671"/>
                        </a:cubicBezTo>
                        <a:cubicBezTo>
                          <a:pt x="725014" y="2192671"/>
                          <a:pt x="474614" y="2080563"/>
                          <a:pt x="293361" y="1899310"/>
                        </a:cubicBezTo>
                        <a:close/>
                      </a:path>
                    </a:pathLst>
                  </a:custGeom>
                  <a:noFill/>
                  <a:ln w="698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4" name="Rounded Rectangle 15">
                    <a:extLst>
                      <a:ext uri="{FF2B5EF4-FFF2-40B4-BE49-F238E27FC236}">
                        <a16:creationId xmlns:a16="http://schemas.microsoft.com/office/drawing/2014/main" id="{AFE40709-4EC8-46D8-B072-EAD74F92309E}"/>
                      </a:ext>
                    </a:extLst>
                  </p:cNvPr>
                  <p:cNvSpPr/>
                  <p:nvPr/>
                </p:nvSpPr>
                <p:spPr>
                  <a:xfrm>
                    <a:off x="8138724" y="5844099"/>
                    <a:ext cx="864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25" name="Rounded Rectangle 16">
                    <a:extLst>
                      <a:ext uri="{FF2B5EF4-FFF2-40B4-BE49-F238E27FC236}">
                        <a16:creationId xmlns:a16="http://schemas.microsoft.com/office/drawing/2014/main" id="{D0A73FF0-BE4F-4E5C-949D-D2B731A51336}"/>
                      </a:ext>
                    </a:extLst>
                  </p:cNvPr>
                  <p:cNvSpPr/>
                  <p:nvPr/>
                </p:nvSpPr>
                <p:spPr>
                  <a:xfrm>
                    <a:off x="8174722" y="6084596"/>
                    <a:ext cx="792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" name="Rounded Rectangle 17">
                    <a:extLst>
                      <a:ext uri="{FF2B5EF4-FFF2-40B4-BE49-F238E27FC236}">
                        <a16:creationId xmlns:a16="http://schemas.microsoft.com/office/drawing/2014/main" id="{64C9D753-9FE0-41E4-BD78-600130E16841}"/>
                      </a:ext>
                    </a:extLst>
                  </p:cNvPr>
                  <p:cNvSpPr/>
                  <p:nvPr/>
                </p:nvSpPr>
                <p:spPr>
                  <a:xfrm>
                    <a:off x="8246721" y="6325096"/>
                    <a:ext cx="648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F5AE0E9-3582-4126-8CD4-EC7C36D58447}"/>
                    </a:ext>
                  </a:extLst>
                </p:cNvPr>
                <p:cNvGrpSpPr/>
                <p:nvPr/>
              </p:nvGrpSpPr>
              <p:grpSpPr>
                <a:xfrm>
                  <a:off x="5010421" y="587565"/>
                  <a:ext cx="2758049" cy="1315967"/>
                  <a:chOff x="5010421" y="587565"/>
                  <a:chExt cx="2758049" cy="1315967"/>
                </a:xfrm>
              </p:grpSpPr>
              <p:sp>
                <p:nvSpPr>
                  <p:cNvPr id="18" name="Rounded Rectangle 9">
                    <a:extLst>
                      <a:ext uri="{FF2B5EF4-FFF2-40B4-BE49-F238E27FC236}">
                        <a16:creationId xmlns:a16="http://schemas.microsoft.com/office/drawing/2014/main" id="{E8421CB0-E29A-4F0F-96B7-BA7B5319B7C2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248823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ounded Rectangle 10">
                    <a:extLst>
                      <a:ext uri="{FF2B5EF4-FFF2-40B4-BE49-F238E27FC236}">
                        <a16:creationId xmlns:a16="http://schemas.microsoft.com/office/drawing/2014/main" id="{B6A60AE0-4020-4C9E-A693-AA11B472B836}"/>
                      </a:ext>
                    </a:extLst>
                  </p:cNvPr>
                  <p:cNvSpPr/>
                  <p:nvPr/>
                </p:nvSpPr>
                <p:spPr>
                  <a:xfrm rot="18900000" flipH="1">
                    <a:off x="5380477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Rounded Rectangle 11">
                    <a:extLst>
                      <a:ext uri="{FF2B5EF4-FFF2-40B4-BE49-F238E27FC236}">
                        <a16:creationId xmlns:a16="http://schemas.microsoft.com/office/drawing/2014/main" id="{A26A2D6E-47DE-444F-A5F4-D7F4C4764646}"/>
                      </a:ext>
                    </a:extLst>
                  </p:cNvPr>
                  <p:cNvSpPr/>
                  <p:nvPr/>
                </p:nvSpPr>
                <p:spPr>
                  <a:xfrm>
                    <a:off x="6317445" y="587565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Rounded Rectangle 12">
                    <a:extLst>
                      <a:ext uri="{FF2B5EF4-FFF2-40B4-BE49-F238E27FC236}">
                        <a16:creationId xmlns:a16="http://schemas.microsoft.com/office/drawing/2014/main" id="{DC968A4C-7DCC-4A3D-B3B5-F0BC0D7C4C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16470" y="1651531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Rounded Rectangle 13">
                    <a:extLst>
                      <a:ext uri="{FF2B5EF4-FFF2-40B4-BE49-F238E27FC236}">
                        <a16:creationId xmlns:a16="http://schemas.microsoft.com/office/drawing/2014/main" id="{C47F61D1-51DD-494D-82AD-39E6D61E15C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5118421" y="1651532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0D61B182-7FCA-44CF-8600-3471A8B62413}"/>
                  </a:ext>
                </a:extLst>
              </p:cNvPr>
              <p:cNvSpPr/>
              <p:nvPr/>
            </p:nvSpPr>
            <p:spPr>
              <a:xfrm>
                <a:off x="8794065" y="1883246"/>
                <a:ext cx="1526602" cy="998793"/>
              </a:xfrm>
              <a:custGeom>
                <a:avLst/>
                <a:gdLst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774700 w 1016000"/>
                  <a:gd name="connsiteY5" fmla="*/ 533400 h 914400"/>
                  <a:gd name="connsiteX6" fmla="*/ 1016000 w 1016000"/>
                  <a:gd name="connsiteY6" fmla="*/ 533400 h 914400"/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841026 w 1016000"/>
                  <a:gd name="connsiteY5" fmla="*/ 674343 h 914400"/>
                  <a:gd name="connsiteX6" fmla="*/ 1016000 w 1016000"/>
                  <a:gd name="connsiteY6" fmla="*/ 533400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41026 w 982837"/>
                  <a:gd name="connsiteY5" fmla="*/ 674343 h 914400"/>
                  <a:gd name="connsiteX6" fmla="*/ 982837 w 982837"/>
                  <a:gd name="connsiteY6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841026 w 982837"/>
                  <a:gd name="connsiteY6" fmla="*/ 674343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64281 w 982837"/>
                  <a:gd name="connsiteY5" fmla="*/ 584624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81969 w 1231559"/>
                  <a:gd name="connsiteY6" fmla="*/ 632890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80863 w 1231559"/>
                  <a:gd name="connsiteY5" fmla="*/ 717276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48806 w 1380792"/>
                  <a:gd name="connsiteY6" fmla="*/ 259807 h 914400"/>
                  <a:gd name="connsiteX7" fmla="*/ 1380792 w 1380792"/>
                  <a:gd name="connsiteY7" fmla="*/ 409039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32225 w 1380792"/>
                  <a:gd name="connsiteY6" fmla="*/ 409040 h 914400"/>
                  <a:gd name="connsiteX7" fmla="*/ 1380792 w 1380792"/>
                  <a:gd name="connsiteY7" fmla="*/ 409039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585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3503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17329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13503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02024 h 914400"/>
                  <a:gd name="connsiteX0" fmla="*/ 0 w 1079873"/>
                  <a:gd name="connsiteY0" fmla="*/ 457200 h 914400"/>
                  <a:gd name="connsiteX1" fmla="*/ 215900 w 1079873"/>
                  <a:gd name="connsiteY1" fmla="*/ 457200 h 914400"/>
                  <a:gd name="connsiteX2" fmla="*/ 381000 w 1079873"/>
                  <a:gd name="connsiteY2" fmla="*/ 0 h 914400"/>
                  <a:gd name="connsiteX3" fmla="*/ 596900 w 1079873"/>
                  <a:gd name="connsiteY3" fmla="*/ 914400 h 914400"/>
                  <a:gd name="connsiteX4" fmla="*/ 736600 w 1079873"/>
                  <a:gd name="connsiteY4" fmla="*/ 101600 h 914400"/>
                  <a:gd name="connsiteX5" fmla="*/ 880863 w 1079873"/>
                  <a:gd name="connsiteY5" fmla="*/ 717276 h 914400"/>
                  <a:gd name="connsiteX6" fmla="*/ 932225 w 1079873"/>
                  <a:gd name="connsiteY6" fmla="*/ 409040 h 914400"/>
                  <a:gd name="connsiteX7" fmla="*/ 1079775 w 1079873"/>
                  <a:gd name="connsiteY7" fmla="*/ 409677 h 914400"/>
                  <a:gd name="connsiteX0" fmla="*/ 0 w 1125759"/>
                  <a:gd name="connsiteY0" fmla="*/ 457200 h 914400"/>
                  <a:gd name="connsiteX1" fmla="*/ 215900 w 1125759"/>
                  <a:gd name="connsiteY1" fmla="*/ 457200 h 914400"/>
                  <a:gd name="connsiteX2" fmla="*/ 381000 w 1125759"/>
                  <a:gd name="connsiteY2" fmla="*/ 0 h 914400"/>
                  <a:gd name="connsiteX3" fmla="*/ 596900 w 1125759"/>
                  <a:gd name="connsiteY3" fmla="*/ 914400 h 914400"/>
                  <a:gd name="connsiteX4" fmla="*/ 736600 w 1125759"/>
                  <a:gd name="connsiteY4" fmla="*/ 101600 h 914400"/>
                  <a:gd name="connsiteX5" fmla="*/ 880863 w 1125759"/>
                  <a:gd name="connsiteY5" fmla="*/ 717276 h 914400"/>
                  <a:gd name="connsiteX6" fmla="*/ 932225 w 1125759"/>
                  <a:gd name="connsiteY6" fmla="*/ 409040 h 914400"/>
                  <a:gd name="connsiteX7" fmla="*/ 1125693 w 1125759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96900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796681 w 1125693"/>
                  <a:gd name="connsiteY5" fmla="*/ 740235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339977"/>
                  <a:gd name="connsiteY0" fmla="*/ 453374 h 914400"/>
                  <a:gd name="connsiteX1" fmla="*/ 288604 w 1339977"/>
                  <a:gd name="connsiteY1" fmla="*/ 457200 h 914400"/>
                  <a:gd name="connsiteX2" fmla="*/ 453704 w 1339977"/>
                  <a:gd name="connsiteY2" fmla="*/ 0 h 914400"/>
                  <a:gd name="connsiteX3" fmla="*/ 619859 w 1339977"/>
                  <a:gd name="connsiteY3" fmla="*/ 914400 h 914400"/>
                  <a:gd name="connsiteX4" fmla="*/ 870528 w 1339977"/>
                  <a:gd name="connsiteY4" fmla="*/ 105426 h 914400"/>
                  <a:gd name="connsiteX5" fmla="*/ 869385 w 1339977"/>
                  <a:gd name="connsiteY5" fmla="*/ 740235 h 914400"/>
                  <a:gd name="connsiteX6" fmla="*/ 1004929 w 1339977"/>
                  <a:gd name="connsiteY6" fmla="*/ 409040 h 914400"/>
                  <a:gd name="connsiteX7" fmla="*/ 1339977 w 1339977"/>
                  <a:gd name="connsiteY7" fmla="*/ 405851 h 914400"/>
                  <a:gd name="connsiteX0" fmla="*/ 0 w 1343804"/>
                  <a:gd name="connsiteY0" fmla="*/ 461027 h 914400"/>
                  <a:gd name="connsiteX1" fmla="*/ 292431 w 1343804"/>
                  <a:gd name="connsiteY1" fmla="*/ 457200 h 914400"/>
                  <a:gd name="connsiteX2" fmla="*/ 457531 w 1343804"/>
                  <a:gd name="connsiteY2" fmla="*/ 0 h 914400"/>
                  <a:gd name="connsiteX3" fmla="*/ 623686 w 1343804"/>
                  <a:gd name="connsiteY3" fmla="*/ 914400 h 914400"/>
                  <a:gd name="connsiteX4" fmla="*/ 874355 w 1343804"/>
                  <a:gd name="connsiteY4" fmla="*/ 105426 h 914400"/>
                  <a:gd name="connsiteX5" fmla="*/ 873212 w 1343804"/>
                  <a:gd name="connsiteY5" fmla="*/ 740235 h 914400"/>
                  <a:gd name="connsiteX6" fmla="*/ 1008756 w 1343804"/>
                  <a:gd name="connsiteY6" fmla="*/ 409040 h 914400"/>
                  <a:gd name="connsiteX7" fmla="*/ 1343804 w 1343804"/>
                  <a:gd name="connsiteY7" fmla="*/ 405851 h 914400"/>
                  <a:gd name="connsiteX0" fmla="*/ 0 w 1347630"/>
                  <a:gd name="connsiteY0" fmla="*/ 453374 h 914400"/>
                  <a:gd name="connsiteX1" fmla="*/ 296257 w 1347630"/>
                  <a:gd name="connsiteY1" fmla="*/ 457200 h 914400"/>
                  <a:gd name="connsiteX2" fmla="*/ 461357 w 1347630"/>
                  <a:gd name="connsiteY2" fmla="*/ 0 h 914400"/>
                  <a:gd name="connsiteX3" fmla="*/ 627512 w 1347630"/>
                  <a:gd name="connsiteY3" fmla="*/ 914400 h 914400"/>
                  <a:gd name="connsiteX4" fmla="*/ 878181 w 1347630"/>
                  <a:gd name="connsiteY4" fmla="*/ 105426 h 914400"/>
                  <a:gd name="connsiteX5" fmla="*/ 877038 w 1347630"/>
                  <a:gd name="connsiteY5" fmla="*/ 740235 h 914400"/>
                  <a:gd name="connsiteX6" fmla="*/ 1012582 w 1347630"/>
                  <a:gd name="connsiteY6" fmla="*/ 409040 h 914400"/>
                  <a:gd name="connsiteX7" fmla="*/ 1347630 w 1347630"/>
                  <a:gd name="connsiteY7" fmla="*/ 405851 h 914400"/>
                  <a:gd name="connsiteX0" fmla="*/ 0 w 1347630"/>
                  <a:gd name="connsiteY0" fmla="*/ 347948 h 808974"/>
                  <a:gd name="connsiteX1" fmla="*/ 296257 w 1347630"/>
                  <a:gd name="connsiteY1" fmla="*/ 351774 h 808974"/>
                  <a:gd name="connsiteX2" fmla="*/ 399176 w 1347630"/>
                  <a:gd name="connsiteY2" fmla="*/ 93552 h 808974"/>
                  <a:gd name="connsiteX3" fmla="*/ 627512 w 1347630"/>
                  <a:gd name="connsiteY3" fmla="*/ 808974 h 808974"/>
                  <a:gd name="connsiteX4" fmla="*/ 878181 w 1347630"/>
                  <a:gd name="connsiteY4" fmla="*/ 0 h 808974"/>
                  <a:gd name="connsiteX5" fmla="*/ 877038 w 1347630"/>
                  <a:gd name="connsiteY5" fmla="*/ 634809 h 808974"/>
                  <a:gd name="connsiteX6" fmla="*/ 1012582 w 1347630"/>
                  <a:gd name="connsiteY6" fmla="*/ 303614 h 808974"/>
                  <a:gd name="connsiteX7" fmla="*/ 1347630 w 1347630"/>
                  <a:gd name="connsiteY7" fmla="*/ 300425 h 808974"/>
                  <a:gd name="connsiteX0" fmla="*/ 0 w 1347630"/>
                  <a:gd name="connsiteY0" fmla="*/ 347948 h 680468"/>
                  <a:gd name="connsiteX1" fmla="*/ 296257 w 1347630"/>
                  <a:gd name="connsiteY1" fmla="*/ 351774 h 680468"/>
                  <a:gd name="connsiteX2" fmla="*/ 399176 w 1347630"/>
                  <a:gd name="connsiteY2" fmla="*/ 93552 h 680468"/>
                  <a:gd name="connsiteX3" fmla="*/ 577767 w 1347630"/>
                  <a:gd name="connsiteY3" fmla="*/ 680468 h 680468"/>
                  <a:gd name="connsiteX4" fmla="*/ 878181 w 1347630"/>
                  <a:gd name="connsiteY4" fmla="*/ 0 h 680468"/>
                  <a:gd name="connsiteX5" fmla="*/ 877038 w 1347630"/>
                  <a:gd name="connsiteY5" fmla="*/ 634809 h 680468"/>
                  <a:gd name="connsiteX6" fmla="*/ 1012582 w 1347630"/>
                  <a:gd name="connsiteY6" fmla="*/ 303614 h 680468"/>
                  <a:gd name="connsiteX7" fmla="*/ 1347630 w 1347630"/>
                  <a:gd name="connsiteY7" fmla="*/ 300425 h 680468"/>
                  <a:gd name="connsiteX0" fmla="*/ 0 w 1347630"/>
                  <a:gd name="connsiteY0" fmla="*/ 447437 h 779957"/>
                  <a:gd name="connsiteX1" fmla="*/ 296257 w 1347630"/>
                  <a:gd name="connsiteY1" fmla="*/ 451263 h 779957"/>
                  <a:gd name="connsiteX2" fmla="*/ 399176 w 1347630"/>
                  <a:gd name="connsiteY2" fmla="*/ 193041 h 779957"/>
                  <a:gd name="connsiteX3" fmla="*/ 577767 w 1347630"/>
                  <a:gd name="connsiteY3" fmla="*/ 779957 h 779957"/>
                  <a:gd name="connsiteX4" fmla="*/ 774547 w 1347630"/>
                  <a:gd name="connsiteY4" fmla="*/ 0 h 779957"/>
                  <a:gd name="connsiteX5" fmla="*/ 877038 w 1347630"/>
                  <a:gd name="connsiteY5" fmla="*/ 734298 h 779957"/>
                  <a:gd name="connsiteX6" fmla="*/ 1012582 w 1347630"/>
                  <a:gd name="connsiteY6" fmla="*/ 403103 h 779957"/>
                  <a:gd name="connsiteX7" fmla="*/ 1347630 w 1347630"/>
                  <a:gd name="connsiteY7" fmla="*/ 399914 h 779957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347630 w 1347630"/>
                  <a:gd name="connsiteY7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37454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26529 w 1347630"/>
                  <a:gd name="connsiteY7" fmla="*/ 669886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74547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40458 w 1459555"/>
                  <a:gd name="connsiteY3" fmla="*/ 721922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875241"/>
                  <a:gd name="connsiteX1" fmla="*/ 296257 w 1459555"/>
                  <a:gd name="connsiteY1" fmla="*/ 451263 h 875241"/>
                  <a:gd name="connsiteX2" fmla="*/ 399176 w 1459555"/>
                  <a:gd name="connsiteY2" fmla="*/ 193041 h 875241"/>
                  <a:gd name="connsiteX3" fmla="*/ 540458 w 1459555"/>
                  <a:gd name="connsiteY3" fmla="*/ 721922 h 875241"/>
                  <a:gd name="connsiteX4" fmla="*/ 728948 w 1459555"/>
                  <a:gd name="connsiteY4" fmla="*/ 0 h 875241"/>
                  <a:gd name="connsiteX5" fmla="*/ 901911 w 1459555"/>
                  <a:gd name="connsiteY5" fmla="*/ 875241 h 875241"/>
                  <a:gd name="connsiteX6" fmla="*/ 1078907 w 1459555"/>
                  <a:gd name="connsiteY6" fmla="*/ 191689 h 875241"/>
                  <a:gd name="connsiteX7" fmla="*/ 1126529 w 1459555"/>
                  <a:gd name="connsiteY7" fmla="*/ 669886 h 875241"/>
                  <a:gd name="connsiteX8" fmla="*/ 1172128 w 1459555"/>
                  <a:gd name="connsiteY8" fmla="*/ 396291 h 875241"/>
                  <a:gd name="connsiteX9" fmla="*/ 1459555 w 1459555"/>
                  <a:gd name="connsiteY9" fmla="*/ 395769 h 875241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26529 w 1459555"/>
                  <a:gd name="connsiteY7" fmla="*/ 669886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35655 w 1459555"/>
                  <a:gd name="connsiteY6" fmla="*/ 17838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412484 w 1459555"/>
                  <a:gd name="connsiteY2" fmla="*/ 166426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74053 h 951601"/>
                  <a:gd name="connsiteX1" fmla="*/ 296257 w 1459555"/>
                  <a:gd name="connsiteY1" fmla="*/ 477879 h 951601"/>
                  <a:gd name="connsiteX2" fmla="*/ 412484 w 1459555"/>
                  <a:gd name="connsiteY2" fmla="*/ 193042 h 951601"/>
                  <a:gd name="connsiteX3" fmla="*/ 540458 w 1459555"/>
                  <a:gd name="connsiteY3" fmla="*/ 748538 h 951601"/>
                  <a:gd name="connsiteX4" fmla="*/ 718966 w 1459555"/>
                  <a:gd name="connsiteY4" fmla="*/ 0 h 951601"/>
                  <a:gd name="connsiteX5" fmla="*/ 918493 w 1459555"/>
                  <a:gd name="connsiteY5" fmla="*/ 951601 h 951601"/>
                  <a:gd name="connsiteX6" fmla="*/ 1022347 w 1459555"/>
                  <a:gd name="connsiteY6" fmla="*/ 195017 h 951601"/>
                  <a:gd name="connsiteX7" fmla="*/ 1130674 w 1459555"/>
                  <a:gd name="connsiteY7" fmla="*/ 671630 h 951601"/>
                  <a:gd name="connsiteX8" fmla="*/ 1197000 w 1459555"/>
                  <a:gd name="connsiteY8" fmla="*/ 422907 h 951601"/>
                  <a:gd name="connsiteX9" fmla="*/ 1459555 w 1459555"/>
                  <a:gd name="connsiteY9" fmla="*/ 422385 h 951601"/>
                  <a:gd name="connsiteX0" fmla="*/ 0 w 1459555"/>
                  <a:gd name="connsiteY0" fmla="*/ 474053 h 954928"/>
                  <a:gd name="connsiteX1" fmla="*/ 296257 w 1459555"/>
                  <a:gd name="connsiteY1" fmla="*/ 477879 h 954928"/>
                  <a:gd name="connsiteX2" fmla="*/ 412484 w 1459555"/>
                  <a:gd name="connsiteY2" fmla="*/ 193042 h 954928"/>
                  <a:gd name="connsiteX3" fmla="*/ 540458 w 1459555"/>
                  <a:gd name="connsiteY3" fmla="*/ 748538 h 954928"/>
                  <a:gd name="connsiteX4" fmla="*/ 718966 w 1459555"/>
                  <a:gd name="connsiteY4" fmla="*/ 0 h 954928"/>
                  <a:gd name="connsiteX5" fmla="*/ 891876 w 1459555"/>
                  <a:gd name="connsiteY5" fmla="*/ 954928 h 954928"/>
                  <a:gd name="connsiteX6" fmla="*/ 1022347 w 1459555"/>
                  <a:gd name="connsiteY6" fmla="*/ 195017 h 954928"/>
                  <a:gd name="connsiteX7" fmla="*/ 1130674 w 1459555"/>
                  <a:gd name="connsiteY7" fmla="*/ 671630 h 954928"/>
                  <a:gd name="connsiteX8" fmla="*/ 1197000 w 1459555"/>
                  <a:gd name="connsiteY8" fmla="*/ 422907 h 954928"/>
                  <a:gd name="connsiteX9" fmla="*/ 1459555 w 1459555"/>
                  <a:gd name="connsiteY9" fmla="*/ 422385 h 95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9555" h="954928">
                    <a:moveTo>
                      <a:pt x="0" y="474053"/>
                    </a:moveTo>
                    <a:lnTo>
                      <a:pt x="296257" y="477879"/>
                    </a:lnTo>
                    <a:lnTo>
                      <a:pt x="412484" y="193042"/>
                    </a:lnTo>
                    <a:lnTo>
                      <a:pt x="540458" y="748538"/>
                    </a:lnTo>
                    <a:lnTo>
                      <a:pt x="718966" y="0"/>
                    </a:lnTo>
                    <a:lnTo>
                      <a:pt x="891876" y="954928"/>
                    </a:lnTo>
                    <a:lnTo>
                      <a:pt x="1022347" y="195017"/>
                    </a:lnTo>
                    <a:lnTo>
                      <a:pt x="1130674" y="671630"/>
                    </a:lnTo>
                    <a:lnTo>
                      <a:pt x="1197000" y="422907"/>
                    </a:lnTo>
                    <a:lnTo>
                      <a:pt x="1459555" y="422385"/>
                    </a:lnTo>
                  </a:path>
                </a:pathLst>
              </a:custGeom>
              <a:noFill/>
              <a:ln w="7620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D99209-53F5-4EA6-AD9F-BA25051F2911}"/>
              </a:ext>
            </a:extLst>
          </p:cNvPr>
          <p:cNvSpPr txBox="1"/>
          <p:nvPr/>
        </p:nvSpPr>
        <p:spPr>
          <a:xfrm>
            <a:off x="891781" y="2861653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44E1C-3A27-4A00-8F9E-871FC5194F79}"/>
              </a:ext>
            </a:extLst>
          </p:cNvPr>
          <p:cNvSpPr txBox="1"/>
          <p:nvPr/>
        </p:nvSpPr>
        <p:spPr>
          <a:xfrm>
            <a:off x="891780" y="2405515"/>
            <a:ext cx="475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891781" y="2265702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" name="그룹 21">
            <a:extLst>
              <a:ext uri="{FF2B5EF4-FFF2-40B4-BE49-F238E27FC236}">
                <a16:creationId xmlns:a16="http://schemas.microsoft.com/office/drawing/2014/main" id="{C477EEAE-A9E3-40DC-B601-B421D3FA9295}"/>
              </a:ext>
            </a:extLst>
          </p:cNvPr>
          <p:cNvGrpSpPr/>
          <p:nvPr/>
        </p:nvGrpSpPr>
        <p:grpSpPr>
          <a:xfrm>
            <a:off x="3685515" y="4534962"/>
            <a:ext cx="2436862" cy="1561995"/>
            <a:chOff x="4165655" y="4789090"/>
            <a:chExt cx="1849676" cy="118561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EF5A0BD6-C2B5-4808-87D1-D4999C4E6AF1}"/>
                </a:ext>
              </a:extLst>
            </p:cNvPr>
            <p:cNvSpPr/>
            <p:nvPr/>
          </p:nvSpPr>
          <p:spPr>
            <a:xfrm rot="5400000">
              <a:off x="4596561" y="4555937"/>
              <a:ext cx="1185617" cy="1651923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489532-9174-494A-B184-339A6EC6B400}"/>
                </a:ext>
              </a:extLst>
            </p:cNvPr>
            <p:cNvSpPr/>
            <p:nvPr/>
          </p:nvSpPr>
          <p:spPr>
            <a:xfrm>
              <a:off x="4165655" y="5276540"/>
              <a:ext cx="360040" cy="592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59DB1-9DDC-413F-86D2-E16BEEFFCBB2}"/>
              </a:ext>
            </a:extLst>
          </p:cNvPr>
          <p:cNvSpPr/>
          <p:nvPr/>
        </p:nvSpPr>
        <p:spPr>
          <a:xfrm>
            <a:off x="2" y="5099543"/>
            <a:ext cx="3696131" cy="958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5F42AF-23FE-43BE-B838-7E21A1AF34EF}"/>
              </a:ext>
            </a:extLst>
          </p:cNvPr>
          <p:cNvSpPr txBox="1"/>
          <p:nvPr/>
        </p:nvSpPr>
        <p:spPr>
          <a:xfrm>
            <a:off x="913563" y="5409333"/>
            <a:ext cx="23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891783" y="437765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3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BC823-D88D-4669-B27A-5ACC811AD7AB}"/>
              </a:ext>
            </a:extLst>
          </p:cNvPr>
          <p:cNvSpPr/>
          <p:nvPr/>
        </p:nvSpPr>
        <p:spPr>
          <a:xfrm>
            <a:off x="0" y="1798233"/>
            <a:ext cx="12192000" cy="21010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D4734-AD64-4A71-98BB-384857D85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844522"/>
              </p:ext>
            </p:extLst>
          </p:nvPr>
        </p:nvGraphicFramePr>
        <p:xfrm>
          <a:off x="1363338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B1C8343E-7C18-46BA-98CB-54BD700E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274794"/>
              </p:ext>
            </p:extLst>
          </p:nvPr>
        </p:nvGraphicFramePr>
        <p:xfrm>
          <a:off x="3950532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EF110B7A-5394-411E-B756-58FB0BE58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016256"/>
              </p:ext>
            </p:extLst>
          </p:nvPr>
        </p:nvGraphicFramePr>
        <p:xfrm>
          <a:off x="6537726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62A6B503-5F61-4B61-A9D6-F7B155EA0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32165"/>
              </p:ext>
            </p:extLst>
          </p:nvPr>
        </p:nvGraphicFramePr>
        <p:xfrm>
          <a:off x="9124919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F260A93-88D5-438A-AA0A-8C02D5974273}"/>
              </a:ext>
            </a:extLst>
          </p:cNvPr>
          <p:cNvGrpSpPr/>
          <p:nvPr/>
        </p:nvGrpSpPr>
        <p:grpSpPr>
          <a:xfrm>
            <a:off x="920929" y="4323845"/>
            <a:ext cx="10359751" cy="216024"/>
            <a:chOff x="-429947" y="3284984"/>
            <a:chExt cx="10359751" cy="216024"/>
          </a:xfrm>
          <a:solidFill>
            <a:schemeClr val="accent5"/>
          </a:solidFill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CC0180BD-3002-4EC3-8B55-E300876D9C1C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5E4121-2008-4896-B989-AEA71606EBB8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29">
            <a:extLst>
              <a:ext uri="{FF2B5EF4-FFF2-40B4-BE49-F238E27FC236}">
                <a16:creationId xmlns:a16="http://schemas.microsoft.com/office/drawing/2014/main" id="{D8726E58-F213-4B3D-9FBD-60899C26C85E}"/>
              </a:ext>
            </a:extLst>
          </p:cNvPr>
          <p:cNvSpPr/>
          <p:nvPr/>
        </p:nvSpPr>
        <p:spPr>
          <a:xfrm rot="10800000">
            <a:off x="1390877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C861C-FDA7-4B62-AF46-3FA6C77ACF06}"/>
              </a:ext>
            </a:extLst>
          </p:cNvPr>
          <p:cNvSpPr txBox="1"/>
          <p:nvPr/>
        </p:nvSpPr>
        <p:spPr>
          <a:xfrm>
            <a:off x="1624520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AB90FEA-7EEA-4D74-894A-420498AA164E}"/>
              </a:ext>
            </a:extLst>
          </p:cNvPr>
          <p:cNvSpPr/>
          <p:nvPr/>
        </p:nvSpPr>
        <p:spPr>
          <a:xfrm rot="10800000">
            <a:off x="3978071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FB0CE-3C0D-4093-9119-37692638AF3E}"/>
              </a:ext>
            </a:extLst>
          </p:cNvPr>
          <p:cNvSpPr txBox="1"/>
          <p:nvPr/>
        </p:nvSpPr>
        <p:spPr>
          <a:xfrm>
            <a:off x="4211714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FF0A104-B561-435C-8040-9E7EFC9FB71A}"/>
              </a:ext>
            </a:extLst>
          </p:cNvPr>
          <p:cNvSpPr/>
          <p:nvPr/>
        </p:nvSpPr>
        <p:spPr>
          <a:xfrm rot="10800000">
            <a:off x="6565265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29EBE-4C22-4A00-87F6-E74BD8690E9A}"/>
              </a:ext>
            </a:extLst>
          </p:cNvPr>
          <p:cNvSpPr txBox="1"/>
          <p:nvPr/>
        </p:nvSpPr>
        <p:spPr>
          <a:xfrm>
            <a:off x="6798908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B87EA079-73FF-4F83-B6D0-2214DABE3390}"/>
              </a:ext>
            </a:extLst>
          </p:cNvPr>
          <p:cNvSpPr/>
          <p:nvPr/>
        </p:nvSpPr>
        <p:spPr>
          <a:xfrm rot="10800000">
            <a:off x="9152458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1E1D6-30F5-4025-846F-7A4878AD40D3}"/>
              </a:ext>
            </a:extLst>
          </p:cNvPr>
          <p:cNvSpPr txBox="1"/>
          <p:nvPr/>
        </p:nvSpPr>
        <p:spPr>
          <a:xfrm>
            <a:off x="9386100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D663CFB0-C459-47D4-B61D-51AD7494DEF9}"/>
              </a:ext>
            </a:extLst>
          </p:cNvPr>
          <p:cNvGrpSpPr/>
          <p:nvPr/>
        </p:nvGrpSpPr>
        <p:grpSpPr>
          <a:xfrm>
            <a:off x="1390877" y="4933242"/>
            <a:ext cx="1720936" cy="1288837"/>
            <a:chOff x="818058" y="4693898"/>
            <a:chExt cx="1720936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3E26BF-7F31-4359-8DE0-2D80187AD8DF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4CAB5-5229-43B2-A7EA-34A1E20390FA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5ECFA5C-D38B-4DAC-A4FA-6523CAF34D35}"/>
              </a:ext>
            </a:extLst>
          </p:cNvPr>
          <p:cNvSpPr txBox="1"/>
          <p:nvPr/>
        </p:nvSpPr>
        <p:spPr>
          <a:xfrm>
            <a:off x="1390943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15273FC-7D9D-48BD-820A-4548771394C7}"/>
              </a:ext>
            </a:extLst>
          </p:cNvPr>
          <p:cNvGrpSpPr/>
          <p:nvPr/>
        </p:nvGrpSpPr>
        <p:grpSpPr>
          <a:xfrm>
            <a:off x="3978071" y="4933242"/>
            <a:ext cx="1720936" cy="1288837"/>
            <a:chOff x="2743225" y="4693897"/>
            <a:chExt cx="1720936" cy="12888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3E39FC-1D67-4D3B-B601-D9DD572044B0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0D130A-1213-47A9-A276-414441D2ADF2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63F1E5E-68B6-48A9-99E2-1FAE8E953936}"/>
              </a:ext>
            </a:extLst>
          </p:cNvPr>
          <p:cNvSpPr txBox="1"/>
          <p:nvPr/>
        </p:nvSpPr>
        <p:spPr>
          <a:xfrm>
            <a:off x="3978137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50A59434-6BA0-4DB7-B50C-8C18916BDF08}"/>
              </a:ext>
            </a:extLst>
          </p:cNvPr>
          <p:cNvGrpSpPr/>
          <p:nvPr/>
        </p:nvGrpSpPr>
        <p:grpSpPr>
          <a:xfrm>
            <a:off x="6565265" y="4933242"/>
            <a:ext cx="1720936" cy="1288837"/>
            <a:chOff x="4773167" y="4693896"/>
            <a:chExt cx="1720936" cy="12888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601ED-8806-49E4-9E83-E4B5C43B3558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4EA7EE-B6DC-4E64-BE74-D6ECDFB56F87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7CB532-0F0A-478D-BD12-A7BE83602005}"/>
              </a:ext>
            </a:extLst>
          </p:cNvPr>
          <p:cNvSpPr txBox="1"/>
          <p:nvPr/>
        </p:nvSpPr>
        <p:spPr>
          <a:xfrm>
            <a:off x="6565331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31" name="그룹 7">
            <a:extLst>
              <a:ext uri="{FF2B5EF4-FFF2-40B4-BE49-F238E27FC236}">
                <a16:creationId xmlns:a16="http://schemas.microsoft.com/office/drawing/2014/main" id="{53BE9245-B894-4DBC-89E9-6333025B7065}"/>
              </a:ext>
            </a:extLst>
          </p:cNvPr>
          <p:cNvGrpSpPr/>
          <p:nvPr/>
        </p:nvGrpSpPr>
        <p:grpSpPr>
          <a:xfrm>
            <a:off x="9152458" y="4933242"/>
            <a:ext cx="1720936" cy="1288837"/>
            <a:chOff x="6803109" y="4693895"/>
            <a:chExt cx="1720936" cy="12888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3EC92-92C4-4D63-BE96-34A4C780639E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E1BB44-CE93-4AF5-B727-416FFB206743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1C2BB77-5A45-496F-A087-65E7E1A635E3}"/>
              </a:ext>
            </a:extLst>
          </p:cNvPr>
          <p:cNvSpPr txBox="1"/>
          <p:nvPr/>
        </p:nvSpPr>
        <p:spPr>
          <a:xfrm>
            <a:off x="9152524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78BBE7E-E1AC-4127-831F-5ECD6FEFEEDE}"/>
              </a:ext>
            </a:extLst>
          </p:cNvPr>
          <p:cNvSpPr/>
          <p:nvPr/>
        </p:nvSpPr>
        <p:spPr>
          <a:xfrm>
            <a:off x="9822206" y="2521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DBDAE81-672F-45B3-8D1F-D3F9AFCCF6FF}"/>
              </a:ext>
            </a:extLst>
          </p:cNvPr>
          <p:cNvSpPr/>
          <p:nvPr/>
        </p:nvSpPr>
        <p:spPr>
          <a:xfrm>
            <a:off x="2097147" y="25225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6B1E7E98-CAEC-4F5A-BCD5-A5D0FC0568EA}"/>
              </a:ext>
            </a:extLst>
          </p:cNvPr>
          <p:cNvSpPr/>
          <p:nvPr/>
        </p:nvSpPr>
        <p:spPr>
          <a:xfrm>
            <a:off x="4640673" y="26093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F18121FC-15BB-42BC-9FAB-EF1D6D9BEEA0}"/>
              </a:ext>
            </a:extLst>
          </p:cNvPr>
          <p:cNvSpPr>
            <a:spLocks noChangeAspect="1"/>
          </p:cNvSpPr>
          <p:nvPr/>
        </p:nvSpPr>
        <p:spPr>
          <a:xfrm>
            <a:off x="7248634" y="255077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35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4" y="0"/>
            <a:ext cx="6219825" cy="686602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5868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929700"/>
            <a:chOff x="4822352" y="1916832"/>
            <a:chExt cx="3422056" cy="1929700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06848" y="329489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AA168-DA57-46EC-9E4D-9A3253E5A9B2}"/>
              </a:ext>
            </a:extLst>
          </p:cNvPr>
          <p:cNvSpPr txBox="1"/>
          <p:nvPr/>
        </p:nvSpPr>
        <p:spPr>
          <a:xfrm>
            <a:off x="506848" y="1018599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3C845-DCB7-4EDC-A4DF-2318D535B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9AFB30-4EDF-402A-B4A2-29A7E3E50AC2}"/>
              </a:ext>
            </a:extLst>
          </p:cNvPr>
          <p:cNvSpPr/>
          <p:nvPr/>
        </p:nvSpPr>
        <p:spPr>
          <a:xfrm>
            <a:off x="948962" y="3002032"/>
            <a:ext cx="2993632" cy="3071115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7863CED-8EEF-4487-9689-EAAACB371512}"/>
              </a:ext>
            </a:extLst>
          </p:cNvPr>
          <p:cNvSpPr/>
          <p:nvPr/>
        </p:nvSpPr>
        <p:spPr>
          <a:xfrm>
            <a:off x="1199512" y="4889709"/>
            <a:ext cx="1112447" cy="518860"/>
          </a:xfrm>
          <a:custGeom>
            <a:avLst/>
            <a:gdLst>
              <a:gd name="connsiteX0" fmla="*/ 218393 w 1112447"/>
              <a:gd name="connsiteY0" fmla="*/ 356138 h 518860"/>
              <a:gd name="connsiteX1" fmla="*/ 300454 w 1112447"/>
              <a:gd name="connsiteY1" fmla="*/ 437142 h 518860"/>
              <a:gd name="connsiteX2" fmla="*/ 219098 w 1112447"/>
              <a:gd name="connsiteY2" fmla="*/ 518851 h 518860"/>
              <a:gd name="connsiteX3" fmla="*/ 137389 w 1112447"/>
              <a:gd name="connsiteY3" fmla="*/ 437847 h 518860"/>
              <a:gd name="connsiteX4" fmla="*/ 218393 w 1112447"/>
              <a:gd name="connsiteY4" fmla="*/ 356138 h 518860"/>
              <a:gd name="connsiteX5" fmla="*/ 870301 w 1112447"/>
              <a:gd name="connsiteY5" fmla="*/ 356138 h 518860"/>
              <a:gd name="connsiteX6" fmla="*/ 950600 w 1112447"/>
              <a:gd name="connsiteY6" fmla="*/ 438551 h 518860"/>
              <a:gd name="connsiteX7" fmla="*/ 867835 w 1112447"/>
              <a:gd name="connsiteY7" fmla="*/ 518850 h 518860"/>
              <a:gd name="connsiteX8" fmla="*/ 787536 w 1112447"/>
              <a:gd name="connsiteY8" fmla="*/ 436085 h 518860"/>
              <a:gd name="connsiteX9" fmla="*/ 870301 w 1112447"/>
              <a:gd name="connsiteY9" fmla="*/ 356138 h 518860"/>
              <a:gd name="connsiteX10" fmla="*/ 501248 w 1112447"/>
              <a:gd name="connsiteY10" fmla="*/ 108107 h 518860"/>
              <a:gd name="connsiteX11" fmla="*/ 455771 w 1112447"/>
              <a:gd name="connsiteY11" fmla="*/ 108195 h 518860"/>
              <a:gd name="connsiteX12" fmla="*/ 423018 w 1112447"/>
              <a:gd name="connsiteY12" fmla="*/ 144119 h 518860"/>
              <a:gd name="connsiteX13" fmla="*/ 438514 w 1112447"/>
              <a:gd name="connsiteY13" fmla="*/ 219487 h 518860"/>
              <a:gd name="connsiteX14" fmla="*/ 454715 w 1112447"/>
              <a:gd name="connsiteY14" fmla="*/ 230053 h 518860"/>
              <a:gd name="connsiteX15" fmla="*/ 580447 w 1112447"/>
              <a:gd name="connsiteY15" fmla="*/ 230053 h 518860"/>
              <a:gd name="connsiteX16" fmla="*/ 705123 w 1112447"/>
              <a:gd name="connsiteY16" fmla="*/ 229701 h 518860"/>
              <a:gd name="connsiteX17" fmla="*/ 718154 w 1112447"/>
              <a:gd name="connsiteY17" fmla="*/ 227236 h 518860"/>
              <a:gd name="connsiteX18" fmla="*/ 712871 w 1112447"/>
              <a:gd name="connsiteY18" fmla="*/ 214557 h 518860"/>
              <a:gd name="connsiteX19" fmla="*/ 662508 w 1112447"/>
              <a:gd name="connsiteY19" fmla="*/ 164193 h 518860"/>
              <a:gd name="connsiteX20" fmla="*/ 545932 w 1112447"/>
              <a:gd name="connsiteY20" fmla="*/ 115943 h 518860"/>
              <a:gd name="connsiteX21" fmla="*/ 501248 w 1112447"/>
              <a:gd name="connsiteY21" fmla="*/ 108107 h 518860"/>
              <a:gd name="connsiteX22" fmla="*/ 287204 w 1112447"/>
              <a:gd name="connsiteY22" fmla="*/ 0 h 518860"/>
              <a:gd name="connsiteX23" fmla="*/ 353284 w 1112447"/>
              <a:gd name="connsiteY23" fmla="*/ 5355 h 518860"/>
              <a:gd name="connsiteX24" fmla="*/ 618484 w 1112447"/>
              <a:gd name="connsiteY24" fmla="*/ 96925 h 518860"/>
              <a:gd name="connsiteX25" fmla="*/ 786480 w 1112447"/>
              <a:gd name="connsiteY25" fmla="*/ 178985 h 518860"/>
              <a:gd name="connsiteX26" fmla="*/ 919961 w 1112447"/>
              <a:gd name="connsiteY26" fmla="*/ 208218 h 518860"/>
              <a:gd name="connsiteX27" fmla="*/ 1004839 w 1112447"/>
              <a:gd name="connsiteY27" fmla="*/ 212796 h 518860"/>
              <a:gd name="connsiteX28" fmla="*/ 1108384 w 1112447"/>
              <a:gd name="connsiteY28" fmla="*/ 306128 h 518860"/>
              <a:gd name="connsiteX29" fmla="*/ 1101692 w 1112447"/>
              <a:gd name="connsiteY29" fmla="*/ 414955 h 518860"/>
              <a:gd name="connsiteX30" fmla="*/ 1092183 w 1112447"/>
              <a:gd name="connsiteY30" fmla="*/ 421999 h 518860"/>
              <a:gd name="connsiteX31" fmla="*/ 983003 w 1112447"/>
              <a:gd name="connsiteY31" fmla="*/ 421999 h 518860"/>
              <a:gd name="connsiteX32" fmla="*/ 972790 w 1112447"/>
              <a:gd name="connsiteY32" fmla="*/ 410024 h 518860"/>
              <a:gd name="connsiteX33" fmla="*/ 867132 w 1112447"/>
              <a:gd name="connsiteY33" fmla="*/ 330429 h 518860"/>
              <a:gd name="connsiteX34" fmla="*/ 765701 w 1112447"/>
              <a:gd name="connsiteY34" fmla="*/ 408968 h 518860"/>
              <a:gd name="connsiteX35" fmla="*/ 748795 w 1112447"/>
              <a:gd name="connsiteY35" fmla="*/ 421999 h 518860"/>
              <a:gd name="connsiteX36" fmla="*/ 543820 w 1112447"/>
              <a:gd name="connsiteY36" fmla="*/ 421294 h 518860"/>
              <a:gd name="connsiteX37" fmla="*/ 338843 w 1112447"/>
              <a:gd name="connsiteY37" fmla="*/ 421294 h 518860"/>
              <a:gd name="connsiteX38" fmla="*/ 322291 w 1112447"/>
              <a:gd name="connsiteY38" fmla="*/ 409672 h 518860"/>
              <a:gd name="connsiteX39" fmla="*/ 218042 w 1112447"/>
              <a:gd name="connsiteY39" fmla="*/ 330076 h 518860"/>
              <a:gd name="connsiteX40" fmla="*/ 114497 w 1112447"/>
              <a:gd name="connsiteY40" fmla="*/ 411081 h 518860"/>
              <a:gd name="connsiteX41" fmla="*/ 100762 w 1112447"/>
              <a:gd name="connsiteY41" fmla="*/ 421647 h 518860"/>
              <a:gd name="connsiteX42" fmla="*/ 21518 w 1112447"/>
              <a:gd name="connsiteY42" fmla="*/ 421647 h 518860"/>
              <a:gd name="connsiteX43" fmla="*/ 12362 w 1112447"/>
              <a:gd name="connsiteY43" fmla="*/ 411433 h 518860"/>
              <a:gd name="connsiteX44" fmla="*/ 4613 w 1112447"/>
              <a:gd name="connsiteY44" fmla="*/ 305423 h 518860"/>
              <a:gd name="connsiteX45" fmla="*/ 4261 w 1112447"/>
              <a:gd name="connsiteY45" fmla="*/ 189551 h 518860"/>
              <a:gd name="connsiteX46" fmla="*/ 102170 w 1112447"/>
              <a:gd name="connsiteY46" fmla="*/ 52549 h 518860"/>
              <a:gd name="connsiteX47" fmla="*/ 287204 w 1112447"/>
              <a:gd name="connsiteY47" fmla="*/ 0 h 5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447" h="518860">
                <a:moveTo>
                  <a:pt x="218393" y="356138"/>
                </a:moveTo>
                <a:cubicBezTo>
                  <a:pt x="263473" y="356138"/>
                  <a:pt x="300101" y="392414"/>
                  <a:pt x="300454" y="437142"/>
                </a:cubicBezTo>
                <a:cubicBezTo>
                  <a:pt x="300806" y="481519"/>
                  <a:pt x="263473" y="518851"/>
                  <a:pt x="219098" y="518851"/>
                </a:cubicBezTo>
                <a:cubicBezTo>
                  <a:pt x="174017" y="519555"/>
                  <a:pt x="137389" y="482927"/>
                  <a:pt x="137389" y="437847"/>
                </a:cubicBezTo>
                <a:cubicBezTo>
                  <a:pt x="137389" y="392414"/>
                  <a:pt x="173313" y="356138"/>
                  <a:pt x="218393" y="356138"/>
                </a:cubicBezTo>
                <a:close/>
                <a:moveTo>
                  <a:pt x="870301" y="356138"/>
                </a:moveTo>
                <a:cubicBezTo>
                  <a:pt x="915029" y="356490"/>
                  <a:pt x="951305" y="393822"/>
                  <a:pt x="950600" y="438551"/>
                </a:cubicBezTo>
                <a:cubicBezTo>
                  <a:pt x="949896" y="483279"/>
                  <a:pt x="912564" y="519555"/>
                  <a:pt x="867835" y="518850"/>
                </a:cubicBezTo>
                <a:cubicBezTo>
                  <a:pt x="823107" y="518498"/>
                  <a:pt x="787183" y="481166"/>
                  <a:pt x="787536" y="436085"/>
                </a:cubicBezTo>
                <a:cubicBezTo>
                  <a:pt x="788240" y="391709"/>
                  <a:pt x="824868" y="355786"/>
                  <a:pt x="870301" y="356138"/>
                </a:cubicBezTo>
                <a:close/>
                <a:moveTo>
                  <a:pt x="501248" y="108107"/>
                </a:moveTo>
                <a:cubicBezTo>
                  <a:pt x="486236" y="106434"/>
                  <a:pt x="471092" y="106082"/>
                  <a:pt x="455771" y="108195"/>
                </a:cubicBezTo>
                <a:cubicBezTo>
                  <a:pt x="433935" y="111365"/>
                  <a:pt x="424426" y="121930"/>
                  <a:pt x="423018" y="144119"/>
                </a:cubicBezTo>
                <a:cubicBezTo>
                  <a:pt x="420904" y="170533"/>
                  <a:pt x="429005" y="195186"/>
                  <a:pt x="438514" y="219487"/>
                </a:cubicBezTo>
                <a:cubicBezTo>
                  <a:pt x="441683" y="227588"/>
                  <a:pt x="446262" y="230053"/>
                  <a:pt x="454715" y="230053"/>
                </a:cubicBezTo>
                <a:cubicBezTo>
                  <a:pt x="496625" y="229701"/>
                  <a:pt x="538536" y="230053"/>
                  <a:pt x="580447" y="230053"/>
                </a:cubicBezTo>
                <a:cubicBezTo>
                  <a:pt x="622006" y="230053"/>
                  <a:pt x="663212" y="230053"/>
                  <a:pt x="705123" y="229701"/>
                </a:cubicBezTo>
                <a:cubicBezTo>
                  <a:pt x="709702" y="229701"/>
                  <a:pt x="716041" y="232166"/>
                  <a:pt x="718154" y="227236"/>
                </a:cubicBezTo>
                <a:cubicBezTo>
                  <a:pt x="720267" y="222657"/>
                  <a:pt x="715337" y="218431"/>
                  <a:pt x="712871" y="214557"/>
                </a:cubicBezTo>
                <a:cubicBezTo>
                  <a:pt x="699840" y="194130"/>
                  <a:pt x="682583" y="177929"/>
                  <a:pt x="662508" y="164193"/>
                </a:cubicBezTo>
                <a:cubicBezTo>
                  <a:pt x="626937" y="139892"/>
                  <a:pt x="587491" y="125100"/>
                  <a:pt x="545932" y="115943"/>
                </a:cubicBezTo>
                <a:cubicBezTo>
                  <a:pt x="531140" y="112773"/>
                  <a:pt x="516260" y="109780"/>
                  <a:pt x="501248" y="108107"/>
                </a:cubicBezTo>
                <a:close/>
                <a:moveTo>
                  <a:pt x="287204" y="0"/>
                </a:moveTo>
                <a:cubicBezTo>
                  <a:pt x="308885" y="6"/>
                  <a:pt x="330919" y="1833"/>
                  <a:pt x="353284" y="5355"/>
                </a:cubicBezTo>
                <a:cubicBezTo>
                  <a:pt x="447319" y="19795"/>
                  <a:pt x="533606" y="56423"/>
                  <a:pt x="618484" y="96925"/>
                </a:cubicBezTo>
                <a:cubicBezTo>
                  <a:pt x="674835" y="123691"/>
                  <a:pt x="729777" y="152571"/>
                  <a:pt x="786480" y="178985"/>
                </a:cubicBezTo>
                <a:cubicBezTo>
                  <a:pt x="829095" y="198709"/>
                  <a:pt x="873119" y="208922"/>
                  <a:pt x="919961" y="208218"/>
                </a:cubicBezTo>
                <a:cubicBezTo>
                  <a:pt x="948488" y="207866"/>
                  <a:pt x="976664" y="210331"/>
                  <a:pt x="1004839" y="212796"/>
                </a:cubicBezTo>
                <a:cubicBezTo>
                  <a:pt x="1067530" y="218431"/>
                  <a:pt x="1098522" y="262808"/>
                  <a:pt x="1108384" y="306128"/>
                </a:cubicBezTo>
                <a:cubicBezTo>
                  <a:pt x="1116484" y="342755"/>
                  <a:pt x="1111553" y="379383"/>
                  <a:pt x="1101692" y="414955"/>
                </a:cubicBezTo>
                <a:cubicBezTo>
                  <a:pt x="1100283" y="419886"/>
                  <a:pt x="1097466" y="421999"/>
                  <a:pt x="1092183" y="421999"/>
                </a:cubicBezTo>
                <a:cubicBezTo>
                  <a:pt x="1055907" y="421999"/>
                  <a:pt x="1019279" y="421647"/>
                  <a:pt x="983003" y="421999"/>
                </a:cubicBezTo>
                <a:cubicBezTo>
                  <a:pt x="973846" y="421999"/>
                  <a:pt x="974199" y="415307"/>
                  <a:pt x="972790" y="410024"/>
                </a:cubicBezTo>
                <a:cubicBezTo>
                  <a:pt x="959054" y="361774"/>
                  <a:pt x="917143" y="329724"/>
                  <a:pt x="867132" y="330429"/>
                </a:cubicBezTo>
                <a:cubicBezTo>
                  <a:pt x="819938" y="330781"/>
                  <a:pt x="778380" y="362478"/>
                  <a:pt x="765701" y="408968"/>
                </a:cubicBezTo>
                <a:cubicBezTo>
                  <a:pt x="762883" y="419181"/>
                  <a:pt x="758657" y="421999"/>
                  <a:pt x="748795" y="421999"/>
                </a:cubicBezTo>
                <a:cubicBezTo>
                  <a:pt x="680470" y="421294"/>
                  <a:pt x="612145" y="421294"/>
                  <a:pt x="543820" y="421294"/>
                </a:cubicBezTo>
                <a:cubicBezTo>
                  <a:pt x="475494" y="421294"/>
                  <a:pt x="407169" y="421294"/>
                  <a:pt x="338843" y="421294"/>
                </a:cubicBezTo>
                <a:cubicBezTo>
                  <a:pt x="329686" y="421294"/>
                  <a:pt x="325108" y="419886"/>
                  <a:pt x="322291" y="409672"/>
                </a:cubicBezTo>
                <a:cubicBezTo>
                  <a:pt x="309612" y="361422"/>
                  <a:pt x="267348" y="329724"/>
                  <a:pt x="218042" y="330076"/>
                </a:cubicBezTo>
                <a:cubicBezTo>
                  <a:pt x="169087" y="330076"/>
                  <a:pt x="127176" y="362478"/>
                  <a:pt x="114497" y="411081"/>
                </a:cubicBezTo>
                <a:cubicBezTo>
                  <a:pt x="112384" y="419533"/>
                  <a:pt x="108862" y="421647"/>
                  <a:pt x="100762" y="421647"/>
                </a:cubicBezTo>
                <a:cubicBezTo>
                  <a:pt x="74347" y="421294"/>
                  <a:pt x="47933" y="421294"/>
                  <a:pt x="21518" y="421647"/>
                </a:cubicBezTo>
                <a:cubicBezTo>
                  <a:pt x="13770" y="421647"/>
                  <a:pt x="11305" y="419886"/>
                  <a:pt x="12362" y="411433"/>
                </a:cubicBezTo>
                <a:cubicBezTo>
                  <a:pt x="15883" y="375509"/>
                  <a:pt x="8839" y="340642"/>
                  <a:pt x="4613" y="305423"/>
                </a:cubicBezTo>
                <a:cubicBezTo>
                  <a:pt x="35" y="266682"/>
                  <a:pt x="-2783" y="228293"/>
                  <a:pt x="4261" y="189551"/>
                </a:cubicBezTo>
                <a:cubicBezTo>
                  <a:pt x="15179" y="128622"/>
                  <a:pt x="50398" y="84598"/>
                  <a:pt x="102170" y="52549"/>
                </a:cubicBezTo>
                <a:cubicBezTo>
                  <a:pt x="160282" y="16361"/>
                  <a:pt x="222158" y="-17"/>
                  <a:pt x="287204" y="0"/>
                </a:cubicBezTo>
                <a:close/>
              </a:path>
            </a:pathLst>
          </a:custGeom>
          <a:solidFill>
            <a:schemeClr val="bg1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A70E27-90B0-492D-8636-8830DB15B049}"/>
              </a:ext>
            </a:extLst>
          </p:cNvPr>
          <p:cNvGrpSpPr/>
          <p:nvPr/>
        </p:nvGrpSpPr>
        <p:grpSpPr>
          <a:xfrm>
            <a:off x="3446589" y="3966213"/>
            <a:ext cx="4630021" cy="2106934"/>
            <a:chOff x="6223779" y="3733800"/>
            <a:chExt cx="3015807" cy="137237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49BAA9B-C470-426F-9829-9482705EA57C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147BD9-EFFD-4F5C-A784-8D3BBB3061EF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B6BFF-2171-4881-A56A-1AAE690E598C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6A03F0-300A-45BA-9CE7-1C141656040B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781D4E-3874-4096-96AD-3DD12019DEF1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1C5B5F-4A01-4583-9637-4578A292F5C1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F86C15E-87E9-4867-B5E3-3A94C4A125C0}"/>
              </a:ext>
            </a:extLst>
          </p:cNvPr>
          <p:cNvSpPr txBox="1"/>
          <p:nvPr/>
        </p:nvSpPr>
        <p:spPr>
          <a:xfrm>
            <a:off x="948962" y="1670184"/>
            <a:ext cx="47586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DA12E2-1940-46F3-8FAB-1C28BB45AAA5}"/>
              </a:ext>
            </a:extLst>
          </p:cNvPr>
          <p:cNvGrpSpPr/>
          <p:nvPr/>
        </p:nvGrpSpPr>
        <p:grpSpPr>
          <a:xfrm rot="18985607" flipH="1">
            <a:off x="7234067" y="2366574"/>
            <a:ext cx="970926" cy="2844363"/>
            <a:chOff x="1712420" y="2600575"/>
            <a:chExt cx="866746" cy="2539163"/>
          </a:xfrm>
          <a:solidFill>
            <a:schemeClr val="accent1"/>
          </a:solidFill>
        </p:grpSpPr>
        <p:sp>
          <p:nvSpPr>
            <p:cNvPr id="46" name="Up Arrow 53">
              <a:extLst>
                <a:ext uri="{FF2B5EF4-FFF2-40B4-BE49-F238E27FC236}">
                  <a16:creationId xmlns:a16="http://schemas.microsoft.com/office/drawing/2014/main" id="{0A9FF33D-95DC-4C47-8A4D-E680CCA573C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Up Arrow 54">
              <a:extLst>
                <a:ext uri="{FF2B5EF4-FFF2-40B4-BE49-F238E27FC236}">
                  <a16:creationId xmlns:a16="http://schemas.microsoft.com/office/drawing/2014/main" id="{C988D2E0-2EDE-4D59-8010-E745A27A9A62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8" name="Up Arrow 55">
              <a:extLst>
                <a:ext uri="{FF2B5EF4-FFF2-40B4-BE49-F238E27FC236}">
                  <a16:creationId xmlns:a16="http://schemas.microsoft.com/office/drawing/2014/main" id="{31725EED-84F7-4413-932B-9B491014F46D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9" name="Up Arrow 56">
              <a:extLst>
                <a:ext uri="{FF2B5EF4-FFF2-40B4-BE49-F238E27FC236}">
                  <a16:creationId xmlns:a16="http://schemas.microsoft.com/office/drawing/2014/main" id="{798D7EB1-B5A2-4DE5-9C1A-A3498BF0E0E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FADB18-BE9E-450F-955B-69FAC4BFEFA5}"/>
              </a:ext>
            </a:extLst>
          </p:cNvPr>
          <p:cNvGrpSpPr/>
          <p:nvPr/>
        </p:nvGrpSpPr>
        <p:grpSpPr>
          <a:xfrm>
            <a:off x="6032631" y="1810776"/>
            <a:ext cx="2492398" cy="675930"/>
            <a:chOff x="2079598" y="4287457"/>
            <a:chExt cx="2710798" cy="6759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A4C0AFB-6635-41C9-91FB-B42F7A4672D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20F386-B459-472B-9BC9-0C2BEBAEE049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FB4CB6-6397-4418-BCE2-745A5E376116}"/>
              </a:ext>
            </a:extLst>
          </p:cNvPr>
          <p:cNvGrpSpPr/>
          <p:nvPr/>
        </p:nvGrpSpPr>
        <p:grpSpPr>
          <a:xfrm>
            <a:off x="9171548" y="4931367"/>
            <a:ext cx="2492398" cy="675930"/>
            <a:chOff x="2079598" y="4287457"/>
            <a:chExt cx="2710798" cy="6759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4A3224-7CAC-43A7-96C9-53B17F67C00F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FDEB62-806B-46DE-99BA-D613B217357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37EE3B-9001-400E-B476-85CAB48D80F9}"/>
              </a:ext>
            </a:extLst>
          </p:cNvPr>
          <p:cNvGrpSpPr/>
          <p:nvPr/>
        </p:nvGrpSpPr>
        <p:grpSpPr>
          <a:xfrm>
            <a:off x="8056304" y="2685847"/>
            <a:ext cx="2267250" cy="692510"/>
            <a:chOff x="2079598" y="4270877"/>
            <a:chExt cx="2053645" cy="6925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6CC0BE-98F6-4639-9400-4AC1361D448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759895-F0A8-484E-88B3-C8B835F29A3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16A32-AA90-41DD-9F6A-395DDDE78AB7}"/>
              </a:ext>
            </a:extLst>
          </p:cNvPr>
          <p:cNvGrpSpPr/>
          <p:nvPr/>
        </p:nvGrpSpPr>
        <p:grpSpPr>
          <a:xfrm>
            <a:off x="9171548" y="3808607"/>
            <a:ext cx="2267250" cy="692510"/>
            <a:chOff x="2079598" y="4270877"/>
            <a:chExt cx="2053645" cy="69251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6328C1-C6A9-4AAE-BB4F-AF11647B3DB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4FF5E6-217E-4042-AE70-238E12F4DE3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20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4AEB3B-2728-4BC8-8765-B7EB8955EECB}"/>
              </a:ext>
            </a:extLst>
          </p:cNvPr>
          <p:cNvGrpSpPr/>
          <p:nvPr/>
        </p:nvGrpSpPr>
        <p:grpSpPr>
          <a:xfrm>
            <a:off x="1043234" y="1870478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40B7E408-EFDA-47DF-A3CC-E61A967D5655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ED4252-E0E3-44F0-B915-7352C5AF4E27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77A5D4-FEE5-45C0-8CF6-F9E3D6EDE8B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0C1C5B4-8D92-4EF1-B9D5-076F35847756}"/>
              </a:ext>
            </a:extLst>
          </p:cNvPr>
          <p:cNvSpPr/>
          <p:nvPr/>
        </p:nvSpPr>
        <p:spPr>
          <a:xfrm>
            <a:off x="912529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D45B7-E94E-4A0B-921E-43AD7EF2D093}"/>
              </a:ext>
            </a:extLst>
          </p:cNvPr>
          <p:cNvSpPr txBox="1"/>
          <p:nvPr/>
        </p:nvSpPr>
        <p:spPr>
          <a:xfrm>
            <a:off x="1115607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1C3B8F97-7571-431A-BDCB-4B7E52368C21}"/>
              </a:ext>
            </a:extLst>
          </p:cNvPr>
          <p:cNvGrpSpPr/>
          <p:nvPr/>
        </p:nvGrpSpPr>
        <p:grpSpPr>
          <a:xfrm>
            <a:off x="1115175" y="3857561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B056B7-C67B-4807-9E86-6B8E802683AD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924FD5-E00A-4926-BCFE-CBDB8CC783C0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B96CB0-E3B7-45E4-A1F5-C89F8B219171}"/>
              </a:ext>
            </a:extLst>
          </p:cNvPr>
          <p:cNvGrpSpPr/>
          <p:nvPr/>
        </p:nvGrpSpPr>
        <p:grpSpPr>
          <a:xfrm>
            <a:off x="3828765" y="1870478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88AAD3E-5CF3-44AB-9D1F-A259C5D2EA2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6CB1CD-4486-45ED-BB23-3BF820E1392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A9F7E5-18AA-4E70-ACA1-E580BEC8700B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378C926B-9436-47A8-B5F0-3CDD2B817675}"/>
              </a:ext>
            </a:extLst>
          </p:cNvPr>
          <p:cNvSpPr/>
          <p:nvPr/>
        </p:nvSpPr>
        <p:spPr>
          <a:xfrm>
            <a:off x="3698060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4F3B6-B192-4B78-983F-B9EB3F85DCC9}"/>
              </a:ext>
            </a:extLst>
          </p:cNvPr>
          <p:cNvSpPr txBox="1"/>
          <p:nvPr/>
        </p:nvSpPr>
        <p:spPr>
          <a:xfrm>
            <a:off x="3901138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26BECE1A-5F2B-42B5-BA14-91CFD753D761}"/>
              </a:ext>
            </a:extLst>
          </p:cNvPr>
          <p:cNvGrpSpPr/>
          <p:nvPr/>
        </p:nvGrpSpPr>
        <p:grpSpPr>
          <a:xfrm>
            <a:off x="3900706" y="3857561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B1F29B-0FFC-4F52-9F77-8B2576147CAB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49161-F35F-41AE-A174-F1CA158F5847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F7BA5-F87E-4B0A-BF69-DE5006C6E853}"/>
              </a:ext>
            </a:extLst>
          </p:cNvPr>
          <p:cNvGrpSpPr/>
          <p:nvPr/>
        </p:nvGrpSpPr>
        <p:grpSpPr>
          <a:xfrm>
            <a:off x="6614296" y="1870477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B47A2C47-7765-4EDB-A2E0-9BFE2CF8051D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BC01B6-B43E-485F-BA45-3388168E16F8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F3DDB1-3DAD-4CE2-A9C8-A7815E4E964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F3FE37AE-5EA2-4A12-9FCA-25A7E6DEA4AE}"/>
              </a:ext>
            </a:extLst>
          </p:cNvPr>
          <p:cNvSpPr/>
          <p:nvPr/>
        </p:nvSpPr>
        <p:spPr>
          <a:xfrm>
            <a:off x="648359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CF9AE2-D0C7-470D-BA5E-5476CCBB1898}"/>
              </a:ext>
            </a:extLst>
          </p:cNvPr>
          <p:cNvSpPr txBox="1"/>
          <p:nvPr/>
        </p:nvSpPr>
        <p:spPr>
          <a:xfrm>
            <a:off x="668666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40EC708E-607D-412A-BF23-2140CFD899FB}"/>
              </a:ext>
            </a:extLst>
          </p:cNvPr>
          <p:cNvGrpSpPr/>
          <p:nvPr/>
        </p:nvGrpSpPr>
        <p:grpSpPr>
          <a:xfrm>
            <a:off x="6686237" y="3857559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941BEF-5D91-47CB-B2A4-20110547195F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5D4217-B072-464D-88EF-DAB10C7DCFE4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5D04D1-B514-49AE-8145-00DEF3D24348}"/>
              </a:ext>
            </a:extLst>
          </p:cNvPr>
          <p:cNvGrpSpPr/>
          <p:nvPr/>
        </p:nvGrpSpPr>
        <p:grpSpPr>
          <a:xfrm>
            <a:off x="9399826" y="1870477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339D6260-A78D-4310-B682-B0A441394D9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2BB1AB-E83E-4D31-8099-395ADB0737A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225902-A337-4360-85F0-09002F692546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E7390E25-FDA2-421E-8727-A4DF75F92671}"/>
              </a:ext>
            </a:extLst>
          </p:cNvPr>
          <p:cNvSpPr/>
          <p:nvPr/>
        </p:nvSpPr>
        <p:spPr>
          <a:xfrm>
            <a:off x="926912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A6DEDD-05D5-4AF6-AD86-D9CF4C85DFDA}"/>
              </a:ext>
            </a:extLst>
          </p:cNvPr>
          <p:cNvSpPr txBox="1"/>
          <p:nvPr/>
        </p:nvSpPr>
        <p:spPr>
          <a:xfrm>
            <a:off x="947219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AF9B265A-D092-47A5-A48D-C5085115D37A}"/>
              </a:ext>
            </a:extLst>
          </p:cNvPr>
          <p:cNvGrpSpPr/>
          <p:nvPr/>
        </p:nvGrpSpPr>
        <p:grpSpPr>
          <a:xfrm>
            <a:off x="9471767" y="3857559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065255-C7D8-4764-BF24-629DFDF87B9F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4EF85E-2A5F-441B-AEB3-102570DAD052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E5F6E47A-B0DF-4572-B8BA-BBD949134CC8}"/>
              </a:ext>
            </a:extLst>
          </p:cNvPr>
          <p:cNvSpPr/>
          <p:nvPr/>
        </p:nvSpPr>
        <p:spPr>
          <a:xfrm>
            <a:off x="4594911" y="222406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931E3A48-6AD5-4F6D-97D1-9A8A5CD7A20D}"/>
              </a:ext>
            </a:extLst>
          </p:cNvPr>
          <p:cNvSpPr/>
          <p:nvPr/>
        </p:nvSpPr>
        <p:spPr>
          <a:xfrm>
            <a:off x="10121904" y="221483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5A1A46FB-8FFA-4CB9-8D69-79966EE3333F}"/>
              </a:ext>
            </a:extLst>
          </p:cNvPr>
          <p:cNvSpPr/>
          <p:nvPr/>
        </p:nvSpPr>
        <p:spPr>
          <a:xfrm>
            <a:off x="7285482" y="222342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70108E40-07EC-4C94-8C3E-1BDE1302F5CA}"/>
              </a:ext>
            </a:extLst>
          </p:cNvPr>
          <p:cNvSpPr/>
          <p:nvPr/>
        </p:nvSpPr>
        <p:spPr>
          <a:xfrm>
            <a:off x="1742190" y="222172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305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2"/>
          <p:cNvGrpSpPr/>
          <p:nvPr/>
        </p:nvGrpSpPr>
        <p:grpSpPr>
          <a:xfrm>
            <a:off x="655614" y="2537989"/>
            <a:ext cx="5767057" cy="1868748"/>
            <a:chOff x="581891" y="2857852"/>
            <a:chExt cx="6301148" cy="1868748"/>
          </a:xfrm>
        </p:grpSpPr>
        <p:sp>
          <p:nvSpPr>
            <p:cNvPr id="8" name="TextBox 7"/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2965E-5237-4DF1-BA25-6B4820AB2017}"/>
              </a:ext>
            </a:extLst>
          </p:cNvPr>
          <p:cNvSpPr txBox="1"/>
          <p:nvPr/>
        </p:nvSpPr>
        <p:spPr>
          <a:xfrm>
            <a:off x="725815" y="536664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8AD130-8DAF-4746-8D02-99C309F8F4C9}"/>
              </a:ext>
            </a:extLst>
          </p:cNvPr>
          <p:cNvSpPr txBox="1"/>
          <p:nvPr/>
        </p:nvSpPr>
        <p:spPr>
          <a:xfrm>
            <a:off x="1686070" y="1340043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38C29-AA3F-452F-8D4B-C26833C0DB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05">
            <a:extLst>
              <a:ext uri="{FF2B5EF4-FFF2-40B4-BE49-F238E27FC236}">
                <a16:creationId xmlns:a16="http://schemas.microsoft.com/office/drawing/2014/main" id="{F0743CF1-17A9-4D00-956B-C430BA83BEA8}"/>
              </a:ext>
            </a:extLst>
          </p:cNvPr>
          <p:cNvGrpSpPr/>
          <p:nvPr/>
        </p:nvGrpSpPr>
        <p:grpSpPr>
          <a:xfrm>
            <a:off x="915194" y="1655994"/>
            <a:ext cx="3948208" cy="4569868"/>
            <a:chOff x="3134362" y="287"/>
            <a:chExt cx="5918491" cy="68503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46415A-AFCA-4692-9F87-D99383C4183A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688A0A-2DF9-41C3-BE96-ED742C5BD0B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998624-EAAE-4087-A483-49A7791BD082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FF3889-04B1-4403-9739-F017866615B9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1CBA5B-FE75-4B60-8116-42FB0D3D9FD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399EE2-A836-4F8F-887B-6BB5B684C10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F5F2F1-FBCF-42E7-83DD-AC491C5C75B3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6BAF53-CD64-40E2-83A6-7048F0A1CBF7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4C1953-A0B9-41D3-8A7F-D8498F1AF08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32DACF-7820-4CF4-8058-B08624126C22}"/>
              </a:ext>
            </a:extLst>
          </p:cNvPr>
          <p:cNvSpPr txBox="1"/>
          <p:nvPr/>
        </p:nvSpPr>
        <p:spPr>
          <a:xfrm>
            <a:off x="5688807" y="764768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Clean Energy </a:t>
            </a:r>
            <a:r>
              <a:rPr lang="en-US" sz="4000" b="1" dirty="0"/>
              <a:t>Industry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4451BB-4003-416A-AE7B-A25FED47E772}"/>
              </a:ext>
            </a:extLst>
          </p:cNvPr>
          <p:cNvCxnSpPr>
            <a:cxnSpLocks/>
          </p:cNvCxnSpPr>
          <p:nvPr/>
        </p:nvCxnSpPr>
        <p:spPr>
          <a:xfrm flipV="1">
            <a:off x="5775932" y="3044755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08C55-6C51-43A3-8ABF-5B5FF9925AB0}"/>
              </a:ext>
            </a:extLst>
          </p:cNvPr>
          <p:cNvGrpSpPr/>
          <p:nvPr/>
        </p:nvGrpSpPr>
        <p:grpSpPr>
          <a:xfrm>
            <a:off x="5688807" y="3392597"/>
            <a:ext cx="5776366" cy="2922888"/>
            <a:chOff x="653473" y="4416753"/>
            <a:chExt cx="4431062" cy="29228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6C24CA-5FD6-490E-96EA-21AD5262BBAC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id="{027337F9-CFD5-44E6-A7AE-0F2B940B228C}"/>
                </a:ext>
              </a:extLst>
            </p:cNvPr>
            <p:cNvSpPr/>
            <p:nvPr/>
          </p:nvSpPr>
          <p:spPr>
            <a:xfrm>
              <a:off x="653473" y="4908206"/>
              <a:ext cx="4431061" cy="24314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/>
                <a:t>2008 ~ 2011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r>
                <a:rPr lang="en-US" altLang="ko-KR" sz="1400" dirty="0"/>
                <a:t>2011 ~ 2015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2015~ 2018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2018 ~ 2020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1E6DD-983B-4C81-8AA3-0484D1693F35}"/>
              </a:ext>
            </a:extLst>
          </p:cNvPr>
          <p:cNvSpPr/>
          <p:nvPr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38708-6535-494D-AFED-27D592B44223}"/>
              </a:ext>
            </a:extLst>
          </p:cNvPr>
          <p:cNvSpPr/>
          <p:nvPr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:a16="http://schemas.microsoft.com/office/drawing/2014/main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:a16="http://schemas.microsoft.com/office/drawing/2014/main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E807A2-CB17-414A-BF84-C43721194CCB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F65969-1118-4CEE-BB23-E6552ED6EA51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F69221-868A-455F-B104-4C37B3D8098E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D61686-556C-4C62-A42A-E2CC0EB407F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D1BCA6-BF9D-4379-A47B-12552D1A8B64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6A5E88-11CB-4B39-A46E-9F882452DB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26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자유형: 도형 54">
            <a:extLst>
              <a:ext uri="{FF2B5EF4-FFF2-40B4-BE49-F238E27FC236}">
                <a16:creationId xmlns:a16="http://schemas.microsoft.com/office/drawing/2014/main" id="{E26C7B0B-5796-429D-80CE-D2660E2BD37B}"/>
              </a:ext>
            </a:extLst>
          </p:cNvPr>
          <p:cNvSpPr/>
          <p:nvPr/>
        </p:nvSpPr>
        <p:spPr>
          <a:xfrm>
            <a:off x="7495321" y="196753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C6AEEC4A-7D24-4C0C-A4EC-6A6B8B0E839B}"/>
              </a:ext>
            </a:extLst>
          </p:cNvPr>
          <p:cNvGrpSpPr/>
          <p:nvPr/>
        </p:nvGrpSpPr>
        <p:grpSpPr>
          <a:xfrm>
            <a:off x="8428087" y="2012442"/>
            <a:ext cx="3240038" cy="870503"/>
            <a:chOff x="7742163" y="1857469"/>
            <a:chExt cx="3816000" cy="8705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A0A35-B8F2-4FAE-A461-1D8875DDC616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34F146-67E0-444E-BEF7-78BBCA00F6D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그룹 4">
            <a:extLst>
              <a:ext uri="{FF2B5EF4-FFF2-40B4-BE49-F238E27FC236}">
                <a16:creationId xmlns:a16="http://schemas.microsoft.com/office/drawing/2014/main" id="{9EB7A3CF-FC19-462D-9147-0898CB95D74D}"/>
              </a:ext>
            </a:extLst>
          </p:cNvPr>
          <p:cNvGrpSpPr/>
          <p:nvPr/>
        </p:nvGrpSpPr>
        <p:grpSpPr>
          <a:xfrm>
            <a:off x="8428087" y="3137072"/>
            <a:ext cx="3240038" cy="870503"/>
            <a:chOff x="7742163" y="2983865"/>
            <a:chExt cx="3816000" cy="8705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664E64-5F66-44C9-97E8-F5E3CFA459CB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7FB3A0-A6C3-47BD-A855-57FCB81C0EFD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id="{C3E12CD1-5290-491C-9D64-1DACBFB983F6}"/>
              </a:ext>
            </a:extLst>
          </p:cNvPr>
          <p:cNvGrpSpPr/>
          <p:nvPr/>
        </p:nvGrpSpPr>
        <p:grpSpPr>
          <a:xfrm>
            <a:off x="8428087" y="4261702"/>
            <a:ext cx="3240038" cy="870503"/>
            <a:chOff x="7742163" y="4121147"/>
            <a:chExt cx="3816000" cy="8705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36FE46-D04F-46C2-A5E8-C9709C5A2548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3D8239-0CB2-4D0B-950B-CA327581F4D4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81CD0D4-1170-47EB-A4EE-280DB36239DA}"/>
              </a:ext>
            </a:extLst>
          </p:cNvPr>
          <p:cNvGrpSpPr/>
          <p:nvPr/>
        </p:nvGrpSpPr>
        <p:grpSpPr>
          <a:xfrm>
            <a:off x="8428087" y="5386331"/>
            <a:ext cx="3240038" cy="870503"/>
            <a:chOff x="7742163" y="5269315"/>
            <a:chExt cx="3816000" cy="8705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4ED3BD-C5E1-4FF8-96F3-E12DE7295EC6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138526-F7E2-4413-849B-D6DEFEE75147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id="{2340DA8F-28CA-4518-BD05-538ADCE7ED4F}"/>
              </a:ext>
            </a:extLst>
          </p:cNvPr>
          <p:cNvSpPr/>
          <p:nvPr/>
        </p:nvSpPr>
        <p:spPr>
          <a:xfrm>
            <a:off x="7495321" y="309216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id="{BE3D4948-815F-4D43-B913-3934C07C1FB2}"/>
              </a:ext>
            </a:extLst>
          </p:cNvPr>
          <p:cNvSpPr/>
          <p:nvPr/>
        </p:nvSpPr>
        <p:spPr>
          <a:xfrm>
            <a:off x="7495321" y="421679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자유형: 도형 65">
            <a:extLst>
              <a:ext uri="{FF2B5EF4-FFF2-40B4-BE49-F238E27FC236}">
                <a16:creationId xmlns:a16="http://schemas.microsoft.com/office/drawing/2014/main" id="{E78E832B-4306-4716-8517-38A3F382E8DE}"/>
              </a:ext>
            </a:extLst>
          </p:cNvPr>
          <p:cNvSpPr/>
          <p:nvPr/>
        </p:nvSpPr>
        <p:spPr>
          <a:xfrm>
            <a:off x="7495321" y="5341421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2A6A26B6-E4E5-4AB0-851B-761B60CD630B}"/>
              </a:ext>
            </a:extLst>
          </p:cNvPr>
          <p:cNvSpPr/>
          <p:nvPr/>
        </p:nvSpPr>
        <p:spPr>
          <a:xfrm rot="9900000">
            <a:off x="7637776" y="4405572"/>
            <a:ext cx="354982" cy="301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0C1754D-014F-46CD-B0C7-9122984C56D9}"/>
              </a:ext>
            </a:extLst>
          </p:cNvPr>
          <p:cNvSpPr/>
          <p:nvPr/>
        </p:nvSpPr>
        <p:spPr>
          <a:xfrm>
            <a:off x="7610993" y="2112912"/>
            <a:ext cx="370561" cy="2846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D636484B-A9F5-401F-A5F7-7EFE845FEF73}"/>
              </a:ext>
            </a:extLst>
          </p:cNvPr>
          <p:cNvSpPr/>
          <p:nvPr/>
        </p:nvSpPr>
        <p:spPr>
          <a:xfrm>
            <a:off x="7604809" y="3207468"/>
            <a:ext cx="376745" cy="32512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E4F776D8-EDC7-4E89-8374-0954DF9DB0A1}"/>
              </a:ext>
            </a:extLst>
          </p:cNvPr>
          <p:cNvSpPr/>
          <p:nvPr/>
        </p:nvSpPr>
        <p:spPr>
          <a:xfrm>
            <a:off x="7709716" y="5500114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EC22C9-0F80-4B6D-862D-A709F0142EBF}"/>
              </a:ext>
            </a:extLst>
          </p:cNvPr>
          <p:cNvSpPr txBox="1"/>
          <p:nvPr/>
        </p:nvSpPr>
        <p:spPr>
          <a:xfrm>
            <a:off x="6918533" y="723735"/>
            <a:ext cx="49496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Presentation. Clean Text Slide for your Presentation.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F774E-9912-4A25-AD47-312A472C4A7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49F4CB0-57F8-46DD-97FB-159FB498C6A0}"/>
              </a:ext>
            </a:extLst>
          </p:cNvPr>
          <p:cNvGrpSpPr/>
          <p:nvPr/>
        </p:nvGrpSpPr>
        <p:grpSpPr>
          <a:xfrm>
            <a:off x="874208" y="1624785"/>
            <a:ext cx="3936713" cy="4585096"/>
            <a:chOff x="4743450" y="1335205"/>
            <a:chExt cx="3240592" cy="377432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5644D4-7ABC-4358-88E7-9A377C7F71E4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02F714-F99E-4635-9C52-AFCE7EA71E5E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B85BA8-5F8E-4D54-9DC1-91BE292945F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EC43A5-E3F9-4136-867D-C72ADE446A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427DC1-7028-4E13-80DE-69386ACD3BE8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E6DC869-C05B-477C-8665-1A6790434C72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9A1629-DBCE-4C81-8530-963CE03A73D2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C40509-22FA-4A37-B407-DBA3E7623AB3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A5031B-FD59-433B-AB36-9D1B134FE74B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0774F34-6CB5-4C82-81D9-55223580ED2E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BADB3C-6A9A-4BAC-A77D-83AEA345F87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F60980A-F1B8-4793-9CEC-827DF600C012}"/>
              </a:ext>
            </a:extLst>
          </p:cNvPr>
          <p:cNvGrpSpPr/>
          <p:nvPr/>
        </p:nvGrpSpPr>
        <p:grpSpPr>
          <a:xfrm>
            <a:off x="5413413" y="1527349"/>
            <a:ext cx="1443499" cy="4860274"/>
            <a:chOff x="5413413" y="748826"/>
            <a:chExt cx="1443499" cy="5638797"/>
          </a:xfrm>
          <a:solidFill>
            <a:schemeClr val="accent3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A5C742-8A5C-44FA-9062-DFC5EA6C33F5}"/>
                </a:ext>
              </a:extLst>
            </p:cNvPr>
            <p:cNvSpPr/>
            <p:nvPr/>
          </p:nvSpPr>
          <p:spPr>
            <a:xfrm>
              <a:off x="5480957" y="818493"/>
              <a:ext cx="1306286" cy="54988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ame 117">
              <a:extLst>
                <a:ext uri="{FF2B5EF4-FFF2-40B4-BE49-F238E27FC236}">
                  <a16:creationId xmlns:a16="http://schemas.microsoft.com/office/drawing/2014/main" id="{326BAA63-168E-48FF-BDBC-2310EACBAC98}"/>
                </a:ext>
              </a:extLst>
            </p:cNvPr>
            <p:cNvSpPr/>
            <p:nvPr/>
          </p:nvSpPr>
          <p:spPr>
            <a:xfrm>
              <a:off x="5413413" y="748826"/>
              <a:ext cx="1443499" cy="5638797"/>
            </a:xfrm>
            <a:prstGeom prst="frame">
              <a:avLst>
                <a:gd name="adj1" fmla="val 25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CE2D4D4-3C15-4DC3-B861-7FA8E4A0AAA3}"/>
              </a:ext>
            </a:extLst>
          </p:cNvPr>
          <p:cNvGrpSpPr/>
          <p:nvPr/>
        </p:nvGrpSpPr>
        <p:grpSpPr>
          <a:xfrm>
            <a:off x="7378647" y="1617754"/>
            <a:ext cx="4301439" cy="1238026"/>
            <a:chOff x="7343410" y="887353"/>
            <a:chExt cx="4334783" cy="1238026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19C85AF-BE63-422C-92D0-4C6B2321C79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7" name="Group 64">
              <a:extLst>
                <a:ext uri="{FF2B5EF4-FFF2-40B4-BE49-F238E27FC236}">
                  <a16:creationId xmlns:a16="http://schemas.microsoft.com/office/drawing/2014/main" id="{637C5B97-3A61-48BC-933D-A2013406AA0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31013F8-E872-4706-B56C-FC368E16856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2092DD7-BF6A-4D56-BBB6-4F725565507C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A6284F7-3625-45F2-964C-EEFAE346C449}"/>
              </a:ext>
            </a:extLst>
          </p:cNvPr>
          <p:cNvGrpSpPr/>
          <p:nvPr/>
        </p:nvGrpSpPr>
        <p:grpSpPr>
          <a:xfrm>
            <a:off x="7378647" y="3332355"/>
            <a:ext cx="4301439" cy="1238026"/>
            <a:chOff x="7343410" y="887353"/>
            <a:chExt cx="4334783" cy="123802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779B32F-4264-4D0C-9E00-5CA75F28F731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42" name="Group 64">
              <a:extLst>
                <a:ext uri="{FF2B5EF4-FFF2-40B4-BE49-F238E27FC236}">
                  <a16:creationId xmlns:a16="http://schemas.microsoft.com/office/drawing/2014/main" id="{C24D89C4-65E6-435F-92BE-00ADDBE9C766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FC83201-9615-4449-BB4D-21AF316B1033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7F5D4A0-7167-4042-A5AC-E157E7FB0481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A03234-6AEF-429D-AC70-699139AF495B}"/>
              </a:ext>
            </a:extLst>
          </p:cNvPr>
          <p:cNvGrpSpPr/>
          <p:nvPr/>
        </p:nvGrpSpPr>
        <p:grpSpPr>
          <a:xfrm>
            <a:off x="7378647" y="5046956"/>
            <a:ext cx="4301439" cy="1238026"/>
            <a:chOff x="7343410" y="887353"/>
            <a:chExt cx="4334783" cy="123802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3DE6AC3-1937-4B28-9B26-E41400E816F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47" name="Group 64">
              <a:extLst>
                <a:ext uri="{FF2B5EF4-FFF2-40B4-BE49-F238E27FC236}">
                  <a16:creationId xmlns:a16="http://schemas.microsoft.com/office/drawing/2014/main" id="{A2E836E8-08A0-42ED-8888-434C86AFD313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45ECEBA-B2CD-46A8-A0CB-73709775EBD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BEA2BCB-7F18-4EB9-82B0-E330372ECBFA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802016C-D875-4283-88D4-1594D0B05F2A}"/>
              </a:ext>
            </a:extLst>
          </p:cNvPr>
          <p:cNvGrpSpPr/>
          <p:nvPr/>
        </p:nvGrpSpPr>
        <p:grpSpPr>
          <a:xfrm>
            <a:off x="5463892" y="1973115"/>
            <a:ext cx="1320026" cy="1292831"/>
            <a:chOff x="5463892" y="1835727"/>
            <a:chExt cx="1320026" cy="129283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91BD464-DA02-4825-BA9B-5370248226DC}"/>
                </a:ext>
              </a:extLst>
            </p:cNvPr>
            <p:cNvSpPr txBox="1"/>
            <p:nvPr userDrawn="1"/>
          </p:nvSpPr>
          <p:spPr>
            <a:xfrm>
              <a:off x="5463892" y="2851559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276198C-53CF-4AB6-A395-8DB1441E72FC}"/>
                </a:ext>
              </a:extLst>
            </p:cNvPr>
            <p:cNvSpPr/>
            <p:nvPr/>
          </p:nvSpPr>
          <p:spPr>
            <a:xfrm>
              <a:off x="5774252" y="1835727"/>
              <a:ext cx="719696" cy="866450"/>
            </a:xfrm>
            <a:custGeom>
              <a:avLst/>
              <a:gdLst>
                <a:gd name="connsiteX0" fmla="*/ 451864 w 901271"/>
                <a:gd name="connsiteY0" fmla="*/ 600810 h 1085050"/>
                <a:gd name="connsiteX1" fmla="*/ 479027 w 901271"/>
                <a:gd name="connsiteY1" fmla="*/ 629814 h 1085050"/>
                <a:gd name="connsiteX2" fmla="*/ 513096 w 901271"/>
                <a:gd name="connsiteY2" fmla="*/ 986617 h 1085050"/>
                <a:gd name="connsiteX3" fmla="*/ 520462 w 901271"/>
                <a:gd name="connsiteY3" fmla="*/ 1061661 h 1085050"/>
                <a:gd name="connsiteX4" fmla="*/ 506651 w 901271"/>
                <a:gd name="connsiteY4" fmla="*/ 1079616 h 1085050"/>
                <a:gd name="connsiteX5" fmla="*/ 450943 w 901271"/>
                <a:gd name="connsiteY5" fmla="*/ 1084680 h 1085050"/>
                <a:gd name="connsiteX6" fmla="*/ 396617 w 901271"/>
                <a:gd name="connsiteY6" fmla="*/ 1080997 h 1085050"/>
                <a:gd name="connsiteX7" fmla="*/ 380043 w 901271"/>
                <a:gd name="connsiteY7" fmla="*/ 1060280 h 1085050"/>
                <a:gd name="connsiteX8" fmla="*/ 399840 w 901271"/>
                <a:gd name="connsiteY8" fmla="*/ 852183 h 1085050"/>
                <a:gd name="connsiteX9" fmla="*/ 419176 w 901271"/>
                <a:gd name="connsiteY9" fmla="*/ 647309 h 1085050"/>
                <a:gd name="connsiteX10" fmla="*/ 421018 w 901271"/>
                <a:gd name="connsiteY10" fmla="*/ 627973 h 1085050"/>
                <a:gd name="connsiteX11" fmla="*/ 451864 w 901271"/>
                <a:gd name="connsiteY11" fmla="*/ 600810 h 1085050"/>
                <a:gd name="connsiteX12" fmla="*/ 528347 w 901271"/>
                <a:gd name="connsiteY12" fmla="*/ 520644 h 1085050"/>
                <a:gd name="connsiteX13" fmla="*/ 542101 w 901271"/>
                <a:gd name="connsiteY13" fmla="*/ 521622 h 1085050"/>
                <a:gd name="connsiteX14" fmla="*/ 694951 w 901271"/>
                <a:gd name="connsiteY14" fmla="*/ 596206 h 1085050"/>
                <a:gd name="connsiteX15" fmla="*/ 886474 w 901271"/>
                <a:gd name="connsiteY15" fmla="*/ 757344 h 1085050"/>
                <a:gd name="connsiteX16" fmla="*/ 897063 w 901271"/>
                <a:gd name="connsiteY16" fmla="*/ 771616 h 1085050"/>
                <a:gd name="connsiteX17" fmla="*/ 900286 w 901271"/>
                <a:gd name="connsiteY17" fmla="*/ 782665 h 1085050"/>
                <a:gd name="connsiteX18" fmla="*/ 890157 w 901271"/>
                <a:gd name="connsiteY18" fmla="*/ 784967 h 1085050"/>
                <a:gd name="connsiteX19" fmla="*/ 760327 w 901271"/>
                <a:gd name="connsiteY19" fmla="*/ 750438 h 1085050"/>
                <a:gd name="connsiteX20" fmla="*/ 518160 w 901271"/>
                <a:gd name="connsiteY20" fmla="*/ 616463 h 1085050"/>
                <a:gd name="connsiteX21" fmla="*/ 512636 w 901271"/>
                <a:gd name="connsiteY21" fmla="*/ 611859 h 1085050"/>
                <a:gd name="connsiteX22" fmla="*/ 490076 w 901271"/>
                <a:gd name="connsiteY22" fmla="*/ 587919 h 1085050"/>
                <a:gd name="connsiteX23" fmla="*/ 508032 w 901271"/>
                <a:gd name="connsiteY23" fmla="*/ 564899 h 1085050"/>
                <a:gd name="connsiteX24" fmla="*/ 521843 w 901271"/>
                <a:gd name="connsiteY24" fmla="*/ 533132 h 1085050"/>
                <a:gd name="connsiteX25" fmla="*/ 528347 w 901271"/>
                <a:gd name="connsiteY25" fmla="*/ 520644 h 1085050"/>
                <a:gd name="connsiteX26" fmla="*/ 371470 w 901271"/>
                <a:gd name="connsiteY26" fmla="*/ 520644 h 1085050"/>
                <a:gd name="connsiteX27" fmla="*/ 378663 w 901271"/>
                <a:gd name="connsiteY27" fmla="*/ 535894 h 1085050"/>
                <a:gd name="connsiteX28" fmla="*/ 402604 w 901271"/>
                <a:gd name="connsiteY28" fmla="*/ 575488 h 1085050"/>
                <a:gd name="connsiteX29" fmla="*/ 402143 w 901271"/>
                <a:gd name="connsiteY29" fmla="*/ 598968 h 1085050"/>
                <a:gd name="connsiteX30" fmla="*/ 303159 w 901271"/>
                <a:gd name="connsiteY30" fmla="*/ 671711 h 1085050"/>
                <a:gd name="connsiteX31" fmla="*/ 56389 w 901271"/>
                <a:gd name="connsiteY31" fmla="*/ 776680 h 1085050"/>
                <a:gd name="connsiteX32" fmla="*/ 15414 w 901271"/>
                <a:gd name="connsiteY32" fmla="*/ 784967 h 1085050"/>
                <a:gd name="connsiteX33" fmla="*/ 3904 w 901271"/>
                <a:gd name="connsiteY33" fmla="*/ 771615 h 1085050"/>
                <a:gd name="connsiteX34" fmla="*/ 80789 w 901271"/>
                <a:gd name="connsiteY34" fmla="*/ 689666 h 1085050"/>
                <a:gd name="connsiteX35" fmla="*/ 344134 w 901271"/>
                <a:gd name="connsiteY35" fmla="*/ 527147 h 1085050"/>
                <a:gd name="connsiteX36" fmla="*/ 355644 w 901271"/>
                <a:gd name="connsiteY36" fmla="*/ 523003 h 1085050"/>
                <a:gd name="connsiteX37" fmla="*/ 371470 w 901271"/>
                <a:gd name="connsiteY37" fmla="*/ 520644 h 1085050"/>
                <a:gd name="connsiteX38" fmla="*/ 450024 w 901271"/>
                <a:gd name="connsiteY38" fmla="*/ 466836 h 1085050"/>
                <a:gd name="connsiteX39" fmla="*/ 503429 w 901271"/>
                <a:gd name="connsiteY39" fmla="*/ 521163 h 1085050"/>
                <a:gd name="connsiteX40" fmla="*/ 450024 w 901271"/>
                <a:gd name="connsiteY40" fmla="*/ 574108 h 1085050"/>
                <a:gd name="connsiteX41" fmla="*/ 397538 w 901271"/>
                <a:gd name="connsiteY41" fmla="*/ 519321 h 1085050"/>
                <a:gd name="connsiteX42" fmla="*/ 450024 w 901271"/>
                <a:gd name="connsiteY42" fmla="*/ 466836 h 1085050"/>
                <a:gd name="connsiteX43" fmla="*/ 450484 w 901271"/>
                <a:gd name="connsiteY43" fmla="*/ 0 h 1085050"/>
                <a:gd name="connsiteX44" fmla="*/ 458311 w 901271"/>
                <a:gd name="connsiteY44" fmla="*/ 8287 h 1085050"/>
                <a:gd name="connsiteX45" fmla="*/ 485934 w 901271"/>
                <a:gd name="connsiteY45" fmla="*/ 95301 h 1085050"/>
                <a:gd name="connsiteX46" fmla="*/ 508033 w 901271"/>
                <a:gd name="connsiteY46" fmla="*/ 311225 h 1085050"/>
                <a:gd name="connsiteX47" fmla="*/ 494682 w 901271"/>
                <a:gd name="connsiteY47" fmla="*/ 440595 h 1085050"/>
                <a:gd name="connsiteX48" fmla="*/ 474885 w 901271"/>
                <a:gd name="connsiteY48" fmla="*/ 451644 h 1085050"/>
                <a:gd name="connsiteX49" fmla="*/ 425162 w 901271"/>
                <a:gd name="connsiteY49" fmla="*/ 452105 h 1085050"/>
                <a:gd name="connsiteX50" fmla="*/ 406746 w 901271"/>
                <a:gd name="connsiteY50" fmla="*/ 441055 h 1085050"/>
                <a:gd name="connsiteX51" fmla="*/ 392934 w 901271"/>
                <a:gd name="connsiteY51" fmla="*/ 296032 h 1085050"/>
                <a:gd name="connsiteX52" fmla="*/ 426083 w 901271"/>
                <a:gd name="connsiteY52" fmla="*/ 52945 h 1085050"/>
                <a:gd name="connsiteX53" fmla="*/ 442657 w 901271"/>
                <a:gd name="connsiteY53" fmla="*/ 8747 h 1085050"/>
                <a:gd name="connsiteX54" fmla="*/ 450484 w 901271"/>
                <a:gd name="connsiteY54" fmla="*/ 0 h 108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01271" h="1085050">
                  <a:moveTo>
                    <a:pt x="451864" y="600810"/>
                  </a:moveTo>
                  <a:cubicBezTo>
                    <a:pt x="470740" y="601730"/>
                    <a:pt x="477186" y="608636"/>
                    <a:pt x="479027" y="629814"/>
                  </a:cubicBezTo>
                  <a:cubicBezTo>
                    <a:pt x="490077" y="748595"/>
                    <a:pt x="501586" y="867836"/>
                    <a:pt x="513096" y="986617"/>
                  </a:cubicBezTo>
                  <a:cubicBezTo>
                    <a:pt x="515398" y="1011478"/>
                    <a:pt x="517700" y="1036800"/>
                    <a:pt x="520462" y="1061661"/>
                  </a:cubicBezTo>
                  <a:cubicBezTo>
                    <a:pt x="521844" y="1072710"/>
                    <a:pt x="517240" y="1078235"/>
                    <a:pt x="506651" y="1079616"/>
                  </a:cubicBezTo>
                  <a:cubicBezTo>
                    <a:pt x="488695" y="1082839"/>
                    <a:pt x="469819" y="1085601"/>
                    <a:pt x="450943" y="1084680"/>
                  </a:cubicBezTo>
                  <a:cubicBezTo>
                    <a:pt x="432528" y="1086062"/>
                    <a:pt x="414572" y="1083299"/>
                    <a:pt x="396617" y="1080997"/>
                  </a:cubicBezTo>
                  <a:cubicBezTo>
                    <a:pt x="384187" y="1079616"/>
                    <a:pt x="378662" y="1074092"/>
                    <a:pt x="380043" y="1060280"/>
                  </a:cubicBezTo>
                  <a:cubicBezTo>
                    <a:pt x="387409" y="990761"/>
                    <a:pt x="393394" y="921702"/>
                    <a:pt x="399840" y="852183"/>
                  </a:cubicBezTo>
                  <a:cubicBezTo>
                    <a:pt x="406285" y="784045"/>
                    <a:pt x="412731" y="715907"/>
                    <a:pt x="419176" y="647309"/>
                  </a:cubicBezTo>
                  <a:cubicBezTo>
                    <a:pt x="419637" y="640864"/>
                    <a:pt x="420097" y="634418"/>
                    <a:pt x="421018" y="627973"/>
                  </a:cubicBezTo>
                  <a:cubicBezTo>
                    <a:pt x="423780" y="606795"/>
                    <a:pt x="431607" y="600349"/>
                    <a:pt x="451864" y="600810"/>
                  </a:cubicBezTo>
                  <a:close/>
                  <a:moveTo>
                    <a:pt x="528347" y="520644"/>
                  </a:moveTo>
                  <a:cubicBezTo>
                    <a:pt x="531742" y="519090"/>
                    <a:pt x="536346" y="519781"/>
                    <a:pt x="542101" y="521622"/>
                  </a:cubicBezTo>
                  <a:cubicBezTo>
                    <a:pt x="596887" y="538657"/>
                    <a:pt x="647070" y="565360"/>
                    <a:pt x="694951" y="596206"/>
                  </a:cubicBezTo>
                  <a:cubicBezTo>
                    <a:pt x="765852" y="641785"/>
                    <a:pt x="832608" y="691968"/>
                    <a:pt x="886474" y="757344"/>
                  </a:cubicBezTo>
                  <a:cubicBezTo>
                    <a:pt x="890157" y="761947"/>
                    <a:pt x="893840" y="766551"/>
                    <a:pt x="897063" y="771616"/>
                  </a:cubicBezTo>
                  <a:cubicBezTo>
                    <a:pt x="899365" y="774838"/>
                    <a:pt x="903048" y="778522"/>
                    <a:pt x="900286" y="782665"/>
                  </a:cubicBezTo>
                  <a:cubicBezTo>
                    <a:pt x="897984" y="786809"/>
                    <a:pt x="892919" y="784507"/>
                    <a:pt x="890157" y="784967"/>
                  </a:cubicBezTo>
                  <a:cubicBezTo>
                    <a:pt x="844118" y="780363"/>
                    <a:pt x="801762" y="766551"/>
                    <a:pt x="760327" y="750438"/>
                  </a:cubicBezTo>
                  <a:cubicBezTo>
                    <a:pt x="673313" y="717289"/>
                    <a:pt x="591362" y="674934"/>
                    <a:pt x="518160" y="616463"/>
                  </a:cubicBezTo>
                  <a:cubicBezTo>
                    <a:pt x="516319" y="615082"/>
                    <a:pt x="514477" y="613701"/>
                    <a:pt x="512636" y="611859"/>
                  </a:cubicBezTo>
                  <a:cubicBezTo>
                    <a:pt x="504809" y="604032"/>
                    <a:pt x="493299" y="597587"/>
                    <a:pt x="490076" y="587919"/>
                  </a:cubicBezTo>
                  <a:cubicBezTo>
                    <a:pt x="486393" y="576869"/>
                    <a:pt x="502507" y="573647"/>
                    <a:pt x="508032" y="564899"/>
                  </a:cubicBezTo>
                  <a:cubicBezTo>
                    <a:pt x="514477" y="554771"/>
                    <a:pt x="520462" y="544642"/>
                    <a:pt x="521843" y="533132"/>
                  </a:cubicBezTo>
                  <a:cubicBezTo>
                    <a:pt x="522764" y="525996"/>
                    <a:pt x="524951" y="522198"/>
                    <a:pt x="528347" y="520644"/>
                  </a:cubicBezTo>
                  <a:close/>
                  <a:moveTo>
                    <a:pt x="371470" y="520644"/>
                  </a:moveTo>
                  <a:cubicBezTo>
                    <a:pt x="375325" y="522313"/>
                    <a:pt x="377742" y="526917"/>
                    <a:pt x="378663" y="535894"/>
                  </a:cubicBezTo>
                  <a:cubicBezTo>
                    <a:pt x="380505" y="552008"/>
                    <a:pt x="389252" y="566741"/>
                    <a:pt x="402604" y="575488"/>
                  </a:cubicBezTo>
                  <a:cubicBezTo>
                    <a:pt x="416415" y="585156"/>
                    <a:pt x="411351" y="590681"/>
                    <a:pt x="402143" y="598968"/>
                  </a:cubicBezTo>
                  <a:cubicBezTo>
                    <a:pt x="371757" y="626592"/>
                    <a:pt x="338609" y="650533"/>
                    <a:pt x="303159" y="671711"/>
                  </a:cubicBezTo>
                  <a:cubicBezTo>
                    <a:pt x="225813" y="717750"/>
                    <a:pt x="144323" y="755041"/>
                    <a:pt x="56389" y="776680"/>
                  </a:cubicBezTo>
                  <a:cubicBezTo>
                    <a:pt x="41196" y="780823"/>
                    <a:pt x="25542" y="783125"/>
                    <a:pt x="15414" y="784967"/>
                  </a:cubicBezTo>
                  <a:cubicBezTo>
                    <a:pt x="-3923" y="785887"/>
                    <a:pt x="-1621" y="778982"/>
                    <a:pt x="3904" y="771615"/>
                  </a:cubicBezTo>
                  <a:cubicBezTo>
                    <a:pt x="25082" y="740309"/>
                    <a:pt x="51785" y="714067"/>
                    <a:pt x="80789" y="689666"/>
                  </a:cubicBezTo>
                  <a:cubicBezTo>
                    <a:pt x="160437" y="621988"/>
                    <a:pt x="245150" y="563518"/>
                    <a:pt x="344134" y="527147"/>
                  </a:cubicBezTo>
                  <a:cubicBezTo>
                    <a:pt x="347817" y="525766"/>
                    <a:pt x="351961" y="524845"/>
                    <a:pt x="355644" y="523003"/>
                  </a:cubicBezTo>
                  <a:cubicBezTo>
                    <a:pt x="362319" y="520241"/>
                    <a:pt x="367614" y="518975"/>
                    <a:pt x="371470" y="520644"/>
                  </a:cubicBezTo>
                  <a:close/>
                  <a:moveTo>
                    <a:pt x="450024" y="466836"/>
                  </a:moveTo>
                  <a:cubicBezTo>
                    <a:pt x="479489" y="467296"/>
                    <a:pt x="503889" y="492157"/>
                    <a:pt x="503429" y="521163"/>
                  </a:cubicBezTo>
                  <a:cubicBezTo>
                    <a:pt x="502968" y="549707"/>
                    <a:pt x="478107" y="574108"/>
                    <a:pt x="450024" y="574108"/>
                  </a:cubicBezTo>
                  <a:cubicBezTo>
                    <a:pt x="420097" y="573647"/>
                    <a:pt x="397538" y="550167"/>
                    <a:pt x="397538" y="519321"/>
                  </a:cubicBezTo>
                  <a:cubicBezTo>
                    <a:pt x="397998" y="489855"/>
                    <a:pt x="421478" y="466375"/>
                    <a:pt x="450024" y="466836"/>
                  </a:cubicBezTo>
                  <a:close/>
                  <a:moveTo>
                    <a:pt x="450484" y="0"/>
                  </a:moveTo>
                  <a:cubicBezTo>
                    <a:pt x="455549" y="0"/>
                    <a:pt x="456469" y="5064"/>
                    <a:pt x="458311" y="8287"/>
                  </a:cubicBezTo>
                  <a:cubicBezTo>
                    <a:pt x="471662" y="35910"/>
                    <a:pt x="479489" y="65375"/>
                    <a:pt x="485934" y="95301"/>
                  </a:cubicBezTo>
                  <a:cubicBezTo>
                    <a:pt x="500667" y="162978"/>
                    <a:pt x="508033" y="231577"/>
                    <a:pt x="508033" y="311225"/>
                  </a:cubicBezTo>
                  <a:cubicBezTo>
                    <a:pt x="508494" y="348056"/>
                    <a:pt x="504810" y="394556"/>
                    <a:pt x="494682" y="440595"/>
                  </a:cubicBezTo>
                  <a:cubicBezTo>
                    <a:pt x="491920" y="453486"/>
                    <a:pt x="487776" y="457169"/>
                    <a:pt x="474885" y="451644"/>
                  </a:cubicBezTo>
                  <a:cubicBezTo>
                    <a:pt x="458771" y="444739"/>
                    <a:pt x="441276" y="444739"/>
                    <a:pt x="425162" y="452105"/>
                  </a:cubicBezTo>
                  <a:cubicBezTo>
                    <a:pt x="411350" y="458090"/>
                    <a:pt x="409048" y="451644"/>
                    <a:pt x="406746" y="441055"/>
                  </a:cubicBezTo>
                  <a:cubicBezTo>
                    <a:pt x="395236" y="393175"/>
                    <a:pt x="392474" y="344834"/>
                    <a:pt x="392934" y="296032"/>
                  </a:cubicBezTo>
                  <a:cubicBezTo>
                    <a:pt x="394316" y="214082"/>
                    <a:pt x="402603" y="132132"/>
                    <a:pt x="426083" y="52945"/>
                  </a:cubicBezTo>
                  <a:cubicBezTo>
                    <a:pt x="430687" y="37752"/>
                    <a:pt x="437132" y="23480"/>
                    <a:pt x="442657" y="8747"/>
                  </a:cubicBezTo>
                  <a:cubicBezTo>
                    <a:pt x="444038" y="5064"/>
                    <a:pt x="445419" y="460"/>
                    <a:pt x="450484" y="0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EB018B-1DCE-4F93-B46B-143D3EDDD742}"/>
              </a:ext>
            </a:extLst>
          </p:cNvPr>
          <p:cNvGrpSpPr/>
          <p:nvPr/>
        </p:nvGrpSpPr>
        <p:grpSpPr>
          <a:xfrm>
            <a:off x="5480958" y="4951506"/>
            <a:ext cx="1320026" cy="990351"/>
            <a:chOff x="5480958" y="4814118"/>
            <a:chExt cx="1320026" cy="990351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2E9A6BA-6949-4385-A699-4385D431622F}"/>
                </a:ext>
              </a:extLst>
            </p:cNvPr>
            <p:cNvSpPr txBox="1"/>
            <p:nvPr/>
          </p:nvSpPr>
          <p:spPr>
            <a:xfrm>
              <a:off x="5480958" y="5527470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B744F8-106B-4F6F-9C80-6A367406525F}"/>
                </a:ext>
              </a:extLst>
            </p:cNvPr>
            <p:cNvSpPr/>
            <p:nvPr/>
          </p:nvSpPr>
          <p:spPr>
            <a:xfrm>
              <a:off x="5940488" y="4814118"/>
              <a:ext cx="400575" cy="646829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3168A92-041A-4356-BB66-492267ACA5C7}"/>
              </a:ext>
            </a:extLst>
          </p:cNvPr>
          <p:cNvGrpSpPr/>
          <p:nvPr/>
        </p:nvGrpSpPr>
        <p:grpSpPr>
          <a:xfrm>
            <a:off x="5474087" y="3609509"/>
            <a:ext cx="1320026" cy="998434"/>
            <a:chOff x="5474087" y="3553636"/>
            <a:chExt cx="1320026" cy="99843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71FCAB2-0F12-4FB2-90AA-A78F43B9469C}"/>
                </a:ext>
              </a:extLst>
            </p:cNvPr>
            <p:cNvSpPr txBox="1"/>
            <p:nvPr/>
          </p:nvSpPr>
          <p:spPr>
            <a:xfrm>
              <a:off x="5474087" y="4275071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303510D-B3DC-4E3F-9F4A-39B0B34670CB}"/>
                </a:ext>
              </a:extLst>
            </p:cNvPr>
            <p:cNvSpPr/>
            <p:nvPr/>
          </p:nvSpPr>
          <p:spPr>
            <a:xfrm>
              <a:off x="5774252" y="3553636"/>
              <a:ext cx="719026" cy="59624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3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532852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504247-AD6A-4477-941D-9E093BD8F9E7}"/>
              </a:ext>
            </a:extLst>
          </p:cNvPr>
          <p:cNvSpPr txBox="1"/>
          <p:nvPr/>
        </p:nvSpPr>
        <p:spPr>
          <a:xfrm>
            <a:off x="5730390" y="1233069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698761" y="801995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655187" y="60729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02FE61-6081-48CE-BC76-B9D6A587803E}"/>
              </a:ext>
            </a:extLst>
          </p:cNvPr>
          <p:cNvSpPr txBox="1"/>
          <p:nvPr/>
        </p:nvSpPr>
        <p:spPr>
          <a:xfrm>
            <a:off x="5738406" y="2372061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706777" y="1940987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663203" y="174629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604E2D-51AD-47E4-905F-76100748C655}"/>
              </a:ext>
            </a:extLst>
          </p:cNvPr>
          <p:cNvSpPr txBox="1"/>
          <p:nvPr/>
        </p:nvSpPr>
        <p:spPr>
          <a:xfrm>
            <a:off x="5746422" y="3511053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714793" y="3079979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671219" y="2885283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080F05-BA7E-4CA3-BFB9-4BDEE152F8C5}"/>
              </a:ext>
            </a:extLst>
          </p:cNvPr>
          <p:cNvSpPr txBox="1"/>
          <p:nvPr/>
        </p:nvSpPr>
        <p:spPr>
          <a:xfrm>
            <a:off x="5754438" y="4650045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0C64F6-4337-4657-86FD-2347BDDD5FC1}"/>
              </a:ext>
            </a:extLst>
          </p:cNvPr>
          <p:cNvSpPr txBox="1"/>
          <p:nvPr/>
        </p:nvSpPr>
        <p:spPr>
          <a:xfrm>
            <a:off x="5722809" y="4218971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330E34-78B7-4EFF-B456-4C4900BFD6C0}"/>
              </a:ext>
            </a:extLst>
          </p:cNvPr>
          <p:cNvSpPr txBox="1"/>
          <p:nvPr/>
        </p:nvSpPr>
        <p:spPr>
          <a:xfrm>
            <a:off x="4679235" y="40242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5CF925-60C4-4244-80B8-2D0B938F28AE}"/>
              </a:ext>
            </a:extLst>
          </p:cNvPr>
          <p:cNvSpPr txBox="1"/>
          <p:nvPr/>
        </p:nvSpPr>
        <p:spPr>
          <a:xfrm>
            <a:off x="5786067" y="5789037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E1A3A5-C72C-434F-AC73-1061340EB590}"/>
              </a:ext>
            </a:extLst>
          </p:cNvPr>
          <p:cNvSpPr txBox="1"/>
          <p:nvPr/>
        </p:nvSpPr>
        <p:spPr>
          <a:xfrm>
            <a:off x="5754438" y="5357963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5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D4318F-542A-4257-9878-579504C04174}"/>
              </a:ext>
            </a:extLst>
          </p:cNvPr>
          <p:cNvSpPr txBox="1"/>
          <p:nvPr/>
        </p:nvSpPr>
        <p:spPr>
          <a:xfrm>
            <a:off x="4710864" y="5163267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C90C9-2ECA-4220-9E50-27571B1F5A86}"/>
              </a:ext>
            </a:extLst>
          </p:cNvPr>
          <p:cNvGrpSpPr/>
          <p:nvPr/>
        </p:nvGrpSpPr>
        <p:grpSpPr>
          <a:xfrm>
            <a:off x="1675831" y="3707682"/>
            <a:ext cx="1601067" cy="678649"/>
            <a:chOff x="1391543" y="3698889"/>
            <a:chExt cx="1601067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144B9-A8FE-4684-886A-C46C71616195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63CF3B-1CDE-450A-A6FB-E26C99CC6F55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643022-20B1-4791-AE74-85E45AB38D65}"/>
              </a:ext>
            </a:extLst>
          </p:cNvPr>
          <p:cNvGrpSpPr/>
          <p:nvPr/>
        </p:nvGrpSpPr>
        <p:grpSpPr>
          <a:xfrm>
            <a:off x="1100540" y="4768094"/>
            <a:ext cx="2357003" cy="1292662"/>
            <a:chOff x="2551705" y="4283314"/>
            <a:chExt cx="2357003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F539F2-8B16-48C7-A431-CC0919C08DF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0CC790-3F81-47CF-97DE-3CF4D471F33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F0604-7258-44C1-BACD-EE3E848A42FF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C997F5-CF4D-4D1E-95EC-156EDCAA941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EDEF-DCAF-4A84-86C5-1AA681388FA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DD593-BF46-4E1D-BDD2-3F3CC3A764C6}"/>
              </a:ext>
            </a:extLst>
          </p:cNvPr>
          <p:cNvGrpSpPr/>
          <p:nvPr/>
        </p:nvGrpSpPr>
        <p:grpSpPr>
          <a:xfrm>
            <a:off x="5358409" y="3326430"/>
            <a:ext cx="1601067" cy="678649"/>
            <a:chOff x="3233964" y="1954419"/>
            <a:chExt cx="1601067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86C910-B44D-40E0-9C1B-28C88ED5F7BB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6DE444-1191-4421-959C-77F87B5BB87C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A7D1F-8AFB-4E23-B742-CFD4307FF12D}"/>
              </a:ext>
            </a:extLst>
          </p:cNvPr>
          <p:cNvGrpSpPr/>
          <p:nvPr/>
        </p:nvGrpSpPr>
        <p:grpSpPr>
          <a:xfrm>
            <a:off x="4866344" y="4395232"/>
            <a:ext cx="2357003" cy="1292662"/>
            <a:chOff x="2551705" y="4283314"/>
            <a:chExt cx="2357003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1F3F05-337C-4176-9B95-E847E36172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9A4C0B-279C-4970-9F96-4BF4E31F24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B98CED-F2F1-4F27-9704-FE263F710FE4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9D462D-E883-410D-934F-17D1E4E1167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2391A9-1166-499D-A92A-DF3A15E46FF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40D22E-5724-471F-A91E-24468151D4DF}"/>
              </a:ext>
            </a:extLst>
          </p:cNvPr>
          <p:cNvGrpSpPr/>
          <p:nvPr/>
        </p:nvGrpSpPr>
        <p:grpSpPr>
          <a:xfrm>
            <a:off x="9175391" y="3010302"/>
            <a:ext cx="1601067" cy="678649"/>
            <a:chOff x="3233964" y="1954419"/>
            <a:chExt cx="1601067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EBA0F-87C6-4D4F-BD81-D84E81CCE45E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A9EAC3-5DB7-4523-9F31-4B0AF82A8BA8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43F3EF-2631-48D0-9368-B24730F5B9FC}"/>
              </a:ext>
            </a:extLst>
          </p:cNvPr>
          <p:cNvGrpSpPr/>
          <p:nvPr/>
        </p:nvGrpSpPr>
        <p:grpSpPr>
          <a:xfrm>
            <a:off x="8632148" y="4087493"/>
            <a:ext cx="2357003" cy="1292662"/>
            <a:chOff x="2551705" y="4283314"/>
            <a:chExt cx="2357003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DB15C6-521C-489F-95E1-4CB44B4F10E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E58006-E618-4818-AC3D-28AE26E414A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DC57E1-1921-492F-B0A1-EE4A32FC2D8C}"/>
              </a:ext>
            </a:extLst>
          </p:cNvPr>
          <p:cNvGrpSpPr/>
          <p:nvPr/>
        </p:nvGrpSpPr>
        <p:grpSpPr>
          <a:xfrm>
            <a:off x="10306741" y="1821088"/>
            <a:ext cx="708662" cy="708662"/>
            <a:chOff x="4266660" y="45289"/>
            <a:chExt cx="768290" cy="76829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B0F7A0-B316-44C2-9797-4D3703CFE0F8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B7B286-AA48-4B7F-8653-DE5C111B02BD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21AE76-9DF4-48F1-850B-3607E51CA48A}"/>
              </a:ext>
            </a:extLst>
          </p:cNvPr>
          <p:cNvGrpSpPr/>
          <p:nvPr/>
        </p:nvGrpSpPr>
        <p:grpSpPr>
          <a:xfrm>
            <a:off x="6614722" y="2248032"/>
            <a:ext cx="490202" cy="631074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1F3170-4180-4DF3-835A-6E6A878C626A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C96165-1AB1-4577-9247-E9A8414E8F16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93">
            <a:extLst>
              <a:ext uri="{FF2B5EF4-FFF2-40B4-BE49-F238E27FC236}">
                <a16:creationId xmlns:a16="http://schemas.microsoft.com/office/drawing/2014/main" id="{5BCBDBDD-FA29-43D0-8592-7BC9B8A5CECA}"/>
              </a:ext>
            </a:extLst>
          </p:cNvPr>
          <p:cNvGrpSpPr/>
          <p:nvPr/>
        </p:nvGrpSpPr>
        <p:grpSpPr>
          <a:xfrm>
            <a:off x="2571461" y="2813727"/>
            <a:ext cx="976359" cy="501140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E88342-67B6-43CA-9055-172997FFE4A9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E05618-E059-4522-BF6F-09E616202B33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37814F-2F6C-4724-BDC0-8D4C9A2E406C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628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52C34-E00A-481D-B713-64E6FA764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B4E89B-6EA8-4E9C-8744-6D49B8CDF96F}"/>
              </a:ext>
            </a:extLst>
          </p:cNvPr>
          <p:cNvGrpSpPr/>
          <p:nvPr/>
        </p:nvGrpSpPr>
        <p:grpSpPr>
          <a:xfrm>
            <a:off x="4434921" y="1015761"/>
            <a:ext cx="3398358" cy="5137766"/>
            <a:chOff x="4144231" y="176813"/>
            <a:chExt cx="4117709" cy="62253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756514-6010-4AC1-A83D-A8D4D9704E84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5685FC-493A-489E-A7E0-D36EB230DABA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01E541-0CBD-4765-8C83-DBAEFD1E5807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CC59F50-3C10-44E1-8FB6-AF32BACBA8B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8826D1-B1CE-4B88-9E9B-D20051D23E18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AE0F05-7D09-4859-AE23-21F0A81C38D1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4C5240-6529-4533-B5D4-12527CC9F36A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156C0F-0FC2-4F74-886D-10862738F902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A1FBBA-DC62-4F59-A4BA-39DE436F00C9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4AD7C2-35AC-4DE4-8E51-5707A033DDE6}"/>
              </a:ext>
            </a:extLst>
          </p:cNvPr>
          <p:cNvSpPr txBox="1"/>
          <p:nvPr/>
        </p:nvSpPr>
        <p:spPr>
          <a:xfrm rot="2700000">
            <a:off x="4137094" y="2353767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780BE0-DF63-4C57-8DA5-400725EA1A31}"/>
              </a:ext>
            </a:extLst>
          </p:cNvPr>
          <p:cNvSpPr txBox="1"/>
          <p:nvPr/>
        </p:nvSpPr>
        <p:spPr>
          <a:xfrm rot="2700000">
            <a:off x="6185901" y="4092030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7D17F-DB58-42BB-A842-89972A9827CA}"/>
              </a:ext>
            </a:extLst>
          </p:cNvPr>
          <p:cNvSpPr txBox="1"/>
          <p:nvPr/>
        </p:nvSpPr>
        <p:spPr>
          <a:xfrm rot="18900000">
            <a:off x="4287377" y="427091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FEE317-8822-48F8-AA8D-B401DA772250}"/>
              </a:ext>
            </a:extLst>
          </p:cNvPr>
          <p:cNvSpPr txBox="1"/>
          <p:nvPr/>
        </p:nvSpPr>
        <p:spPr>
          <a:xfrm rot="18900000">
            <a:off x="6033964" y="219199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4EFA6D57-4628-4F3D-B4D5-39A74AAB8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569190"/>
              </p:ext>
            </p:extLst>
          </p:nvPr>
        </p:nvGraphicFramePr>
        <p:xfrm>
          <a:off x="1421725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1048293C-9A95-43A5-8461-18CEE6389CEE}"/>
              </a:ext>
            </a:extLst>
          </p:cNvPr>
          <p:cNvGrpSpPr/>
          <p:nvPr/>
        </p:nvGrpSpPr>
        <p:grpSpPr>
          <a:xfrm>
            <a:off x="843134" y="2386432"/>
            <a:ext cx="3301597" cy="1262995"/>
            <a:chOff x="4830996" y="1683047"/>
            <a:chExt cx="1574762" cy="126299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A9BB26D-540E-480E-8C87-542D728B0E7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78515A3-23BC-413E-B85D-97E519429973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354DC0C-4AD6-482A-8587-5EF07DDC6182}"/>
              </a:ext>
            </a:extLst>
          </p:cNvPr>
          <p:cNvGrpSpPr/>
          <p:nvPr/>
        </p:nvGrpSpPr>
        <p:grpSpPr>
          <a:xfrm>
            <a:off x="8044962" y="2386432"/>
            <a:ext cx="3301597" cy="1262995"/>
            <a:chOff x="4830996" y="1683047"/>
            <a:chExt cx="1574762" cy="12629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127887A-76D7-427E-9463-9726B0A5108B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6B3242A-3ED4-48EF-B453-B075C94A82B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5" name="Chart 2">
            <a:extLst>
              <a:ext uri="{FF2B5EF4-FFF2-40B4-BE49-F238E27FC236}">
                <a16:creationId xmlns:a16="http://schemas.microsoft.com/office/drawing/2014/main" id="{F28A4914-C2CE-4289-9F08-988AA906F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653015"/>
              </p:ext>
            </p:extLst>
          </p:nvPr>
        </p:nvGraphicFramePr>
        <p:xfrm>
          <a:off x="8643596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6" name="Graphic 93">
            <a:extLst>
              <a:ext uri="{FF2B5EF4-FFF2-40B4-BE49-F238E27FC236}">
                <a16:creationId xmlns:a16="http://schemas.microsoft.com/office/drawing/2014/main" id="{5F942F45-9EC4-4E49-934E-031F5483F2BC}"/>
              </a:ext>
            </a:extLst>
          </p:cNvPr>
          <p:cNvGrpSpPr/>
          <p:nvPr/>
        </p:nvGrpSpPr>
        <p:grpSpPr>
          <a:xfrm>
            <a:off x="2025249" y="4694146"/>
            <a:ext cx="889236" cy="456422"/>
            <a:chOff x="2867025" y="1771650"/>
            <a:chExt cx="6457950" cy="3314700"/>
          </a:xfrm>
          <a:solidFill>
            <a:schemeClr val="accent3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6B2C91-0442-4C81-8D1D-3652380AA379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1CD2CF2-E6E7-4721-BEEB-60F0B794184C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6B33CB5-BD28-4E43-BD60-C54B24E3F609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EEDCD-4C09-4B85-B663-AAC3D91E2024}"/>
              </a:ext>
            </a:extLst>
          </p:cNvPr>
          <p:cNvGrpSpPr/>
          <p:nvPr/>
        </p:nvGrpSpPr>
        <p:grpSpPr>
          <a:xfrm>
            <a:off x="9221070" y="444098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022A0A-6317-4DEA-91A4-87E34AF72E58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19F1996-DB6D-40E6-9C4F-24168F0EBE06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26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03103D0-6916-458C-A9CD-3003D893DB02}"/>
              </a:ext>
            </a:extLst>
          </p:cNvPr>
          <p:cNvSpPr/>
          <p:nvPr/>
        </p:nvSpPr>
        <p:spPr>
          <a:xfrm>
            <a:off x="1063458" y="2993991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91C4F94-7C4D-4E63-B81B-1FC752D66752}"/>
              </a:ext>
            </a:extLst>
          </p:cNvPr>
          <p:cNvSpPr/>
          <p:nvPr/>
        </p:nvSpPr>
        <p:spPr>
          <a:xfrm>
            <a:off x="7003689" y="2993991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A37C92-929B-4366-BFF0-C30E6C30E6C9}"/>
              </a:ext>
            </a:extLst>
          </p:cNvPr>
          <p:cNvSpPr/>
          <p:nvPr/>
        </p:nvSpPr>
        <p:spPr>
          <a:xfrm>
            <a:off x="9183455" y="2993991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3A707-378D-46D8-B72B-0BAE640187C4}"/>
              </a:ext>
            </a:extLst>
          </p:cNvPr>
          <p:cNvSpPr txBox="1"/>
          <p:nvPr/>
        </p:nvSpPr>
        <p:spPr>
          <a:xfrm>
            <a:off x="1287708" y="342877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349CF-0A94-45A8-A600-C896861BC935}"/>
              </a:ext>
            </a:extLst>
          </p:cNvPr>
          <p:cNvSpPr txBox="1"/>
          <p:nvPr/>
        </p:nvSpPr>
        <p:spPr>
          <a:xfrm>
            <a:off x="7231100" y="342877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9E0DC-C6A4-4546-9805-7035C80907DB}"/>
              </a:ext>
            </a:extLst>
          </p:cNvPr>
          <p:cNvSpPr txBox="1"/>
          <p:nvPr/>
        </p:nvSpPr>
        <p:spPr>
          <a:xfrm>
            <a:off x="9410714" y="342877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80333A-AB59-449D-B0B3-2B9E52B346AB}"/>
              </a:ext>
            </a:extLst>
          </p:cNvPr>
          <p:cNvGrpSpPr/>
          <p:nvPr/>
        </p:nvGrpSpPr>
        <p:grpSpPr>
          <a:xfrm>
            <a:off x="3258028" y="1873287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D1DC844C-71D9-455C-A1D1-1537A685CA6E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2D5B4B-3922-4BBC-A27E-7BB069CB4622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C352D9-BEB9-4687-B242-7E1884350B3E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CF41BC-8027-4255-9B8F-8C597861DF5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66DE4E-0BC0-4CD2-A608-E9428B70C1F5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F26D6A-8E0C-49BC-8885-15DBF6B97C63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CCE201C-0BA7-4DA6-82C4-56DC069508BA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79F5D1-86FE-4B5D-BDA5-ADB1454624B7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9CA95-3B20-4639-B9FA-B1945355FAB1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6229F7-F7AA-473F-85EB-761894C4707A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47BCB2-28C3-466A-A587-CDE01DCA864E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2879B3-38B0-4770-B34C-69FA2AFF0AAE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D6F214-4246-4521-AA2C-0A2114A6E368}"/>
              </a:ext>
            </a:extLst>
          </p:cNvPr>
          <p:cNvGrpSpPr/>
          <p:nvPr/>
        </p:nvGrpSpPr>
        <p:grpSpPr>
          <a:xfrm>
            <a:off x="5674044" y="1534808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779B9-AD1A-401C-AA01-7FD4C4DBB03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DD7F7E-7478-4C69-B25D-A1DEED4BAE8C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679BD2-7CA3-4B8F-9742-3806A88BFD9A}"/>
              </a:ext>
            </a:extLst>
          </p:cNvPr>
          <p:cNvGrpSpPr/>
          <p:nvPr/>
        </p:nvGrpSpPr>
        <p:grpSpPr>
          <a:xfrm>
            <a:off x="6622351" y="4118553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FEDE09-DE49-463A-8C48-97E10F9913FA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4C4069-ADB5-4EB7-B8C0-CDCFF9F8E7F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B20F83-842D-47BF-910F-C6C9A0E186E9}"/>
              </a:ext>
            </a:extLst>
          </p:cNvPr>
          <p:cNvGrpSpPr/>
          <p:nvPr/>
        </p:nvGrpSpPr>
        <p:grpSpPr>
          <a:xfrm>
            <a:off x="5674044" y="4955731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5DB470-A902-4017-A55D-9F15119F66FC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BC704C-B94B-46BB-8CF0-4AD15DD6E1EA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D8F8FC-91BE-4196-B182-4E63558B82A7}"/>
              </a:ext>
            </a:extLst>
          </p:cNvPr>
          <p:cNvGrpSpPr/>
          <p:nvPr/>
        </p:nvGrpSpPr>
        <p:grpSpPr>
          <a:xfrm>
            <a:off x="1857389" y="4301356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BCD41B-6118-4FA3-8869-7B393E6B0C3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A60742-187F-4402-AEAE-27F5FB047843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64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67A87-9302-4ADA-A1E1-5C3134C49CA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1" y="877683"/>
            <a:ext cx="3775293" cy="644435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4"/>
                </a:solidFill>
              </a:rPr>
              <a:t>Presentation</a:t>
            </a:r>
            <a:endParaRPr lang="ko-KR" altLang="en-US" b="1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CD79734-E003-4A7A-A2E3-68DFDD0AC96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06F649D3-4DFE-4509-A365-0464DFA61508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48E2EF3-51CB-4A1D-A3CF-5EA9962BC7BC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BC88D1-448F-4F5B-9DCE-DBBD04CC0349}"/>
              </a:ext>
            </a:extLst>
          </p:cNvPr>
          <p:cNvGrpSpPr/>
          <p:nvPr/>
        </p:nvGrpSpPr>
        <p:grpSpPr>
          <a:xfrm>
            <a:off x="4258021" y="3812883"/>
            <a:ext cx="476782" cy="476782"/>
            <a:chOff x="4266660" y="45289"/>
            <a:chExt cx="768290" cy="76829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171F62-2633-4DD2-A6D2-BAD5C6D4169C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462B0A-A798-457F-98A6-19A00133901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83689A-8FBA-4FF4-8779-F1209FFAB977}"/>
              </a:ext>
            </a:extLst>
          </p:cNvPr>
          <p:cNvGrpSpPr/>
          <p:nvPr/>
        </p:nvGrpSpPr>
        <p:grpSpPr>
          <a:xfrm>
            <a:off x="4378431" y="5230355"/>
            <a:ext cx="276389" cy="355816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D74A1F-5087-4F35-BEC2-E35AF6E72D0D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2803AA-4E9F-4251-92BF-00C5FD588471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93">
            <a:extLst>
              <a:ext uri="{FF2B5EF4-FFF2-40B4-BE49-F238E27FC236}">
                <a16:creationId xmlns:a16="http://schemas.microsoft.com/office/drawing/2014/main" id="{3BCF362D-9089-49FB-BBB6-32D536811057}"/>
              </a:ext>
            </a:extLst>
          </p:cNvPr>
          <p:cNvGrpSpPr/>
          <p:nvPr/>
        </p:nvGrpSpPr>
        <p:grpSpPr>
          <a:xfrm>
            <a:off x="4203261" y="2528248"/>
            <a:ext cx="622133" cy="319325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A93DC89-1D7C-4809-BD7F-4C092832B220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18BDB3-FF53-4425-9C26-AEB200C95F1F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32F048-0AAF-4EA5-B14B-51FF457112E4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C2B9F9A-37C0-43D6-A964-0784E8DB370E}"/>
              </a:ext>
            </a:extLst>
          </p:cNvPr>
          <p:cNvSpPr txBox="1"/>
          <p:nvPr/>
        </p:nvSpPr>
        <p:spPr>
          <a:xfrm>
            <a:off x="403963" y="203829"/>
            <a:ext cx="28280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71C08E-2CA4-4B14-BB07-7EB8055BBCCF}"/>
              </a:ext>
            </a:extLst>
          </p:cNvPr>
          <p:cNvSpPr txBox="1"/>
          <p:nvPr/>
        </p:nvSpPr>
        <p:spPr>
          <a:xfrm>
            <a:off x="937826" y="5045554"/>
            <a:ext cx="221322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86F1C-D73A-4415-94FE-4676F4BC4EBB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F2E446-6A2C-4EA3-B840-0C832B774E9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0AE4E-21F7-4EF7-B33F-E3141C16D9A2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0A8ED9-5688-48EA-BD2C-0C98361FFFF1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E41F99-4D4F-4DA9-823C-A575E75AAB0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A7AD5-6DD2-44AF-8E1B-E926DEF6C38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20AA1B-1D3C-4B22-BC8A-C5195BBAF464}"/>
              </a:ext>
            </a:extLst>
          </p:cNvPr>
          <p:cNvGrpSpPr/>
          <p:nvPr/>
        </p:nvGrpSpPr>
        <p:grpSpPr>
          <a:xfrm>
            <a:off x="852857" y="2637820"/>
            <a:ext cx="2661925" cy="1077800"/>
            <a:chOff x="3059832" y="2159579"/>
            <a:chExt cx="2960573" cy="9184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8D5D11-2C60-4A98-96FC-29BEE357E489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615395-2AFB-4FEF-A86C-ECB2E795864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78B41E-18C2-4D6D-90E0-0D5D4E3D6D00}"/>
              </a:ext>
            </a:extLst>
          </p:cNvPr>
          <p:cNvGrpSpPr/>
          <p:nvPr/>
        </p:nvGrpSpPr>
        <p:grpSpPr>
          <a:xfrm>
            <a:off x="852857" y="4511845"/>
            <a:ext cx="2661925" cy="1077800"/>
            <a:chOff x="3059832" y="2159579"/>
            <a:chExt cx="2960573" cy="918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1D4552-0519-45FD-8F85-8218605AFE2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852E50-E7D1-4783-A2F6-298AF687CAE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20D7848A-87B9-43D5-91D2-833BEE4F53B0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3863C594-9859-430E-8707-D40A137D2174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DDE4B579-1DBD-49E1-9F9C-84BECA59564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A68660E-2CE9-49CE-9D7F-CEBE2ED80367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739DE-FB34-4A15-AC2F-C1ED50155379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525845-D726-4F64-B578-4354B91FA1B6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A94D99-2E22-414F-A034-BB3E93763F6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3B538C-A36F-49A5-B818-C213699D5F5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6C601B-37DE-4364-817E-84BE7015B295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2E39E4-2F84-4A0D-8184-664E924CF1A9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A70CA7-D1C8-42F1-BF21-0C6453EF617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1F333-7284-4153-8FF1-645E0516929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2CE066-C64A-4B29-974A-68DA035B23A6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AF2F5-FCE5-4738-A582-283843866D3B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CBA0F-1BEA-4BD5-8E2F-7EC3DE053245}"/>
              </a:ext>
            </a:extLst>
          </p:cNvPr>
          <p:cNvSpPr/>
          <p:nvPr/>
        </p:nvSpPr>
        <p:spPr>
          <a:xfrm>
            <a:off x="1174335" y="2015698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07C534DF-26EC-46B6-8D11-9740E6C86AF5}"/>
              </a:ext>
            </a:extLst>
          </p:cNvPr>
          <p:cNvSpPr>
            <a:spLocks/>
          </p:cNvSpPr>
          <p:nvPr/>
        </p:nvSpPr>
        <p:spPr>
          <a:xfrm>
            <a:off x="1217288" y="5161506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7FDF56-8939-4B0A-8E2A-D45264C06412}"/>
              </a:ext>
            </a:extLst>
          </p:cNvPr>
          <p:cNvSpPr/>
          <p:nvPr/>
        </p:nvSpPr>
        <p:spPr>
          <a:xfrm>
            <a:off x="1123455" y="3607265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6364250" y="3448767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6292239" y="4864095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FAA6AB-BE34-4865-9402-3F2750A38A3C}"/>
              </a:ext>
            </a:extLst>
          </p:cNvPr>
          <p:cNvGrpSpPr/>
          <p:nvPr/>
        </p:nvGrpSpPr>
        <p:grpSpPr>
          <a:xfrm>
            <a:off x="6601958" y="1660114"/>
            <a:ext cx="4461228" cy="1597507"/>
            <a:chOff x="2751274" y="4274125"/>
            <a:chExt cx="1502839" cy="53814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9B4954-CAF7-44D5-A64E-CA73D2DCB34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5912EE-7362-4AAF-A5CC-C09E62AEA100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E0841D-B5F1-46AB-A8CD-9AB5786680A2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821B1F-0ABE-448B-A119-985E98839051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944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39EF94-7B41-4EB5-AEA1-1112ECE00AEB}"/>
              </a:ext>
            </a:extLst>
          </p:cNvPr>
          <p:cNvGrpSpPr/>
          <p:nvPr/>
        </p:nvGrpSpPr>
        <p:grpSpPr>
          <a:xfrm>
            <a:off x="1355170" y="2832355"/>
            <a:ext cx="2384981" cy="850432"/>
            <a:chOff x="2219009" y="2204864"/>
            <a:chExt cx="781194" cy="8504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89BDF2-02E2-4575-A102-B7637A6CD7E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850432"/>
            <a:chOff x="2219009" y="2204864"/>
            <a:chExt cx="781194" cy="8504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850432"/>
            <a:chOff x="2219009" y="2204864"/>
            <a:chExt cx="781194" cy="8504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6248CB-A056-4005-A82A-C065A7CB6955}"/>
              </a:ext>
            </a:extLst>
          </p:cNvPr>
          <p:cNvGrpSpPr/>
          <p:nvPr/>
        </p:nvGrpSpPr>
        <p:grpSpPr>
          <a:xfrm>
            <a:off x="8515593" y="1652101"/>
            <a:ext cx="2311243" cy="850432"/>
            <a:chOff x="2219009" y="2204864"/>
            <a:chExt cx="781194" cy="8504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059D32-3539-42BD-8C3C-CDC792ED9ED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B8C8A8-95C8-4C39-93BB-071C169ECC9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4C8F4D-ACBD-4532-9518-05FBCB1A3DF6}"/>
              </a:ext>
            </a:extLst>
          </p:cNvPr>
          <p:cNvGrpSpPr/>
          <p:nvPr/>
        </p:nvGrpSpPr>
        <p:grpSpPr>
          <a:xfrm>
            <a:off x="8934120" y="2733995"/>
            <a:ext cx="2311243" cy="850432"/>
            <a:chOff x="2219009" y="2204864"/>
            <a:chExt cx="781194" cy="8504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5D1D20-4762-419A-916E-65134FF0553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2C88B1-415C-485C-A85E-69C8C58980D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073314-4E6C-46E9-BDF2-9E1EB1E4E6A3}"/>
              </a:ext>
            </a:extLst>
          </p:cNvPr>
          <p:cNvGrpSpPr/>
          <p:nvPr/>
        </p:nvGrpSpPr>
        <p:grpSpPr>
          <a:xfrm>
            <a:off x="8515593" y="3815891"/>
            <a:ext cx="2311243" cy="850432"/>
            <a:chOff x="2219009" y="2204864"/>
            <a:chExt cx="781194" cy="8504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12E94F-AA9B-42A4-ACEB-D186BF4F42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DC4FB-B9AB-4216-B92F-6D0DB695977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50B246D-F294-4C31-AF43-D5192527673E}"/>
              </a:ext>
            </a:extLst>
          </p:cNvPr>
          <p:cNvSpPr txBox="1"/>
          <p:nvPr/>
        </p:nvSpPr>
        <p:spPr>
          <a:xfrm>
            <a:off x="4812836" y="2211396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385A2-9B2D-46A6-9638-CA2B6B7B84A1}"/>
              </a:ext>
            </a:extLst>
          </p:cNvPr>
          <p:cNvSpPr txBox="1"/>
          <p:nvPr/>
        </p:nvSpPr>
        <p:spPr>
          <a:xfrm>
            <a:off x="5711220" y="5026372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Parallelogram 15">
            <a:extLst>
              <a:ext uri="{FF2B5EF4-FFF2-40B4-BE49-F238E27FC236}">
                <a16:creationId xmlns:a16="http://schemas.microsoft.com/office/drawing/2014/main" id="{00F009A0-46E2-4C67-953A-FBEB8C38926B}"/>
              </a:ext>
            </a:extLst>
          </p:cNvPr>
          <p:cNvSpPr/>
          <p:nvPr/>
        </p:nvSpPr>
        <p:spPr>
          <a:xfrm flipH="1">
            <a:off x="3736164" y="417696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Frame 17">
            <a:extLst>
              <a:ext uri="{FF2B5EF4-FFF2-40B4-BE49-F238E27FC236}">
                <a16:creationId xmlns:a16="http://schemas.microsoft.com/office/drawing/2014/main" id="{57260CEA-4607-484B-880B-C75B3813DA99}"/>
              </a:ext>
            </a:extLst>
          </p:cNvPr>
          <p:cNvSpPr/>
          <p:nvPr/>
        </p:nvSpPr>
        <p:spPr>
          <a:xfrm>
            <a:off x="4177068" y="52346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130">
            <a:extLst>
              <a:ext uri="{FF2B5EF4-FFF2-40B4-BE49-F238E27FC236}">
                <a16:creationId xmlns:a16="http://schemas.microsoft.com/office/drawing/2014/main" id="{75EDE76F-26CB-4147-A233-E967644048B1}"/>
              </a:ext>
            </a:extLst>
          </p:cNvPr>
          <p:cNvSpPr/>
          <p:nvPr/>
        </p:nvSpPr>
        <p:spPr>
          <a:xfrm>
            <a:off x="7719152" y="407586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95C6DFC8-EC09-4C75-8349-BAA2895B6A52}"/>
              </a:ext>
            </a:extLst>
          </p:cNvPr>
          <p:cNvSpPr/>
          <p:nvPr/>
        </p:nvSpPr>
        <p:spPr>
          <a:xfrm>
            <a:off x="8143810" y="291616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3B2BD435-8808-4F9B-AC03-BF2808D662E8}"/>
              </a:ext>
            </a:extLst>
          </p:cNvPr>
          <p:cNvSpPr/>
          <p:nvPr/>
        </p:nvSpPr>
        <p:spPr>
          <a:xfrm>
            <a:off x="4111448" y="3084577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3AA52583-A410-493B-AB76-2B66936A3EA9}"/>
              </a:ext>
            </a:extLst>
          </p:cNvPr>
          <p:cNvSpPr/>
          <p:nvPr/>
        </p:nvSpPr>
        <p:spPr>
          <a:xfrm>
            <a:off x="6350405" y="4166102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 Same Side Corner Rectangle 36">
            <a:extLst>
              <a:ext uri="{FF2B5EF4-FFF2-40B4-BE49-F238E27FC236}">
                <a16:creationId xmlns:a16="http://schemas.microsoft.com/office/drawing/2014/main" id="{FA4A9BE1-F53F-41BA-85D5-FC935F960E15}"/>
              </a:ext>
            </a:extLst>
          </p:cNvPr>
          <p:cNvSpPr>
            <a:spLocks noChangeAspect="1"/>
          </p:cNvSpPr>
          <p:nvPr/>
        </p:nvSpPr>
        <p:spPr>
          <a:xfrm>
            <a:off x="7719151" y="189831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eeform 53">
            <a:extLst>
              <a:ext uri="{FF2B5EF4-FFF2-40B4-BE49-F238E27FC236}">
                <a16:creationId xmlns:a16="http://schemas.microsoft.com/office/drawing/2014/main" id="{8BBA7DD6-89FD-4030-96B4-7C26D57A84FC}"/>
              </a:ext>
            </a:extLst>
          </p:cNvPr>
          <p:cNvSpPr/>
          <p:nvPr/>
        </p:nvSpPr>
        <p:spPr>
          <a:xfrm>
            <a:off x="5337068" y="2921933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605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EF93A-376A-4BE5-9C22-95785D57491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1051133" y="803037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5BBBF-5663-4624-9199-8B460B719C6E}"/>
              </a:ext>
            </a:extLst>
          </p:cNvPr>
          <p:cNvSpPr txBox="1"/>
          <p:nvPr/>
        </p:nvSpPr>
        <p:spPr>
          <a:xfrm>
            <a:off x="800793" y="3923007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</a:rPr>
              <a:t>48.6%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C9169-DCBA-4031-9187-1393327C1DE9}"/>
              </a:ext>
            </a:extLst>
          </p:cNvPr>
          <p:cNvSpPr txBox="1"/>
          <p:nvPr/>
        </p:nvSpPr>
        <p:spPr>
          <a:xfrm>
            <a:off x="800793" y="3459547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57C5D4-7035-4969-A970-8E91E6136275}"/>
              </a:ext>
            </a:extLst>
          </p:cNvPr>
          <p:cNvGrpSpPr/>
          <p:nvPr/>
        </p:nvGrpSpPr>
        <p:grpSpPr>
          <a:xfrm>
            <a:off x="4040500" y="2024099"/>
            <a:ext cx="4088861" cy="3662272"/>
            <a:chOff x="1801611" y="2029937"/>
            <a:chExt cx="3055033" cy="27363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3492A-E104-4AFE-9F6C-F2D0DF646892}"/>
                </a:ext>
              </a:extLst>
            </p:cNvPr>
            <p:cNvSpPr txBox="1"/>
            <p:nvPr/>
          </p:nvSpPr>
          <p:spPr>
            <a:xfrm rot="19593018">
              <a:off x="1801611" y="209715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713692-224A-45B7-BE93-8B9737DA8BA2}"/>
                </a:ext>
              </a:extLst>
            </p:cNvPr>
            <p:cNvSpPr txBox="1"/>
            <p:nvPr/>
          </p:nvSpPr>
          <p:spPr>
            <a:xfrm rot="8503641">
              <a:off x="3200459" y="394383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Pie 5">
              <a:extLst>
                <a:ext uri="{FF2B5EF4-FFF2-40B4-BE49-F238E27FC236}">
                  <a16:creationId xmlns:a16="http://schemas.microsoft.com/office/drawing/2014/main" id="{BCAF90A6-82C5-4172-BF03-B729999D429B}"/>
                </a:ext>
              </a:extLst>
            </p:cNvPr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Pie 3">
              <a:extLst>
                <a:ext uri="{FF2B5EF4-FFF2-40B4-BE49-F238E27FC236}">
                  <a16:creationId xmlns:a16="http://schemas.microsoft.com/office/drawing/2014/main" id="{0B11E6D3-7D1C-4974-8728-55D443EC00ED}"/>
                </a:ext>
              </a:extLst>
            </p:cNvPr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2ADE47-A556-44E3-857D-1F831B07A4E8}"/>
                </a:ext>
              </a:extLst>
            </p:cNvPr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chemeClr val="accent3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161483-F43E-4934-8B29-5737B594270C}"/>
                </a:ext>
              </a:extLst>
            </p:cNvPr>
            <p:cNvSpPr txBox="1"/>
            <p:nvPr/>
          </p:nvSpPr>
          <p:spPr>
            <a:xfrm>
              <a:off x="2629704" y="3409072"/>
              <a:ext cx="1407184" cy="2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A3126D6-3E6A-4358-A27A-25CB4F32AA20}"/>
              </a:ext>
            </a:extLst>
          </p:cNvPr>
          <p:cNvSpPr txBox="1"/>
          <p:nvPr/>
        </p:nvSpPr>
        <p:spPr>
          <a:xfrm>
            <a:off x="5648068" y="4231944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48.6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6" name="그룹 13">
            <a:extLst>
              <a:ext uri="{FF2B5EF4-FFF2-40B4-BE49-F238E27FC236}">
                <a16:creationId xmlns:a16="http://schemas.microsoft.com/office/drawing/2014/main" id="{C17C7939-E55F-4AEF-AB25-EE26EFB348C4}"/>
              </a:ext>
            </a:extLst>
          </p:cNvPr>
          <p:cNvGrpSpPr/>
          <p:nvPr/>
        </p:nvGrpSpPr>
        <p:grpSpPr>
          <a:xfrm>
            <a:off x="800793" y="4848132"/>
            <a:ext cx="4070261" cy="1106860"/>
            <a:chOff x="880173" y="3812940"/>
            <a:chExt cx="2340000" cy="11068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F2DE84-72BA-4141-B4F0-F0E09EB7A411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1664A6-5C08-4D52-8CE0-FBF2ABF3872C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4897CCC-473E-439F-9F9B-68D5ACCA94B1}"/>
              </a:ext>
            </a:extLst>
          </p:cNvPr>
          <p:cNvSpPr txBox="1"/>
          <p:nvPr/>
        </p:nvSpPr>
        <p:spPr>
          <a:xfrm>
            <a:off x="9555897" y="1761582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4"/>
                </a:solidFill>
              </a:rPr>
              <a:t>48.6%</a:t>
            </a:r>
            <a:endParaRPr lang="ko-KR" altLang="en-US" sz="4800" b="1" dirty="0">
              <a:solidFill>
                <a:schemeClr val="accent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1E7632-B909-4990-B613-83243DBFEA85}"/>
              </a:ext>
            </a:extLst>
          </p:cNvPr>
          <p:cNvSpPr txBox="1"/>
          <p:nvPr/>
        </p:nvSpPr>
        <p:spPr>
          <a:xfrm>
            <a:off x="9759229" y="1298122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그룹 13">
            <a:extLst>
              <a:ext uri="{FF2B5EF4-FFF2-40B4-BE49-F238E27FC236}">
                <a16:creationId xmlns:a16="http://schemas.microsoft.com/office/drawing/2014/main" id="{D89A7E57-7562-4865-928F-FE3604EB5D0A}"/>
              </a:ext>
            </a:extLst>
          </p:cNvPr>
          <p:cNvGrpSpPr/>
          <p:nvPr/>
        </p:nvGrpSpPr>
        <p:grpSpPr>
          <a:xfrm>
            <a:off x="7614338" y="2686707"/>
            <a:ext cx="4070261" cy="1106860"/>
            <a:chOff x="880173" y="3812940"/>
            <a:chExt cx="2340000" cy="11068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A015D3-0546-43E7-BBF2-19D38942DF49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718382-4050-4274-8019-2C1F83020478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B19C846-6D5F-4EDC-9AA0-BB81A3CF4BAB}"/>
              </a:ext>
            </a:extLst>
          </p:cNvPr>
          <p:cNvSpPr/>
          <p:nvPr/>
        </p:nvSpPr>
        <p:spPr>
          <a:xfrm>
            <a:off x="5829310" y="2978333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E1039E-4E29-49A9-A897-D2E73FB835FC}"/>
              </a:ext>
            </a:extLst>
          </p:cNvPr>
          <p:cNvGrpSpPr/>
          <p:nvPr/>
        </p:nvGrpSpPr>
        <p:grpSpPr>
          <a:xfrm rot="6250191">
            <a:off x="7568663" y="4109737"/>
            <a:ext cx="972326" cy="590045"/>
            <a:chOff x="1786971" y="4942919"/>
            <a:chExt cx="2041538" cy="1037553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5A1073F-C3A7-4B7F-B039-03056E07658E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F8F5B5B9-F512-4B0F-9B2F-80D37E7390A5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>
              <a:extLst>
                <a:ext uri="{FF2B5EF4-FFF2-40B4-BE49-F238E27FC236}">
                  <a16:creationId xmlns:a16="http://schemas.microsoft.com/office/drawing/2014/main" id="{BC96E0BB-4B1D-4040-9292-5E2F9F130B27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863A555-1364-4907-9928-9FF6CC2783AB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5DFA63B-4469-425C-849B-BB729589E40B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0B03033-97CB-4D11-AB5A-3D22789640DE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0F600FA-7744-464F-A3C3-F6135A25E3DF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338A1201-D47D-4AB8-BB70-D6BE9EE88CF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78E41E1-C968-4216-98E9-E410060FDEA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4CF54CB-F1D0-4126-9DD0-E6B46C918582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D85E7A2-9F22-416C-83D6-28F44B17EF9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rapezoid 135">
                  <a:extLst>
                    <a:ext uri="{FF2B5EF4-FFF2-40B4-BE49-F238E27FC236}">
                      <a16:creationId xmlns:a16="http://schemas.microsoft.com/office/drawing/2014/main" id="{910CF704-AA0F-4A1B-BA86-D918ED8AE94D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080F7EE-0D31-4E0F-85BD-3221C6C1A882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2A5D4CD-DD49-4589-B261-DE2AE39C0C5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B39BB1A-6D08-47BA-A376-F49459E208B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132">
                  <a:extLst>
                    <a:ext uri="{FF2B5EF4-FFF2-40B4-BE49-F238E27FC236}">
                      <a16:creationId xmlns:a16="http://schemas.microsoft.com/office/drawing/2014/main" id="{9961DAD9-B64D-421C-B566-EA9F8373F394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A4DA0A54-8E0A-4F01-94B5-242AE06127B9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C13A0A1F-7C3C-469F-B162-977537CE54E5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FEC14674-B04A-4929-9387-10FD11CBA663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9699C655-8A5E-4FF5-9347-350A25451B9A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33B7C8-B28B-4C6C-AC6D-494AB7F7F5DD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348AF5B-3D4E-499C-9B2A-0BC8AF8A9BC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4B29A14-5A66-458C-9FE8-194DB77F6B5B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DBC753C7-DD6E-4B37-918E-273DDDF3E7C1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A9BC80D7-EF2B-44BF-BF20-F48BAC6830D3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67F7DD41-2B51-4CEA-A9FD-BC93F2138B88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2B8DE14-23B6-4FA7-B447-08B381D7E40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C96288A1-94FD-4415-8945-C08B4F328D0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63C7F36-5E0B-46C5-8755-9720C4005C57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A40214E9-4821-4A71-A673-EA292B8F4FF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AB64FF51-F1C6-4745-8453-961D05DA48B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4BF9E7F1-8567-463D-B73C-DA1BA4D75D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9D3D97F-8A8A-4868-AD72-EB8C394CBA74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6E26FB7F-8517-4064-8D98-3C336673CB2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1234DB13-0824-426D-94D0-7D39DCD6FC8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C2C6FFDE-47EA-41A1-AD1C-79A5D40DBB9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010B0E3B-A054-4A98-AA52-A24B2E47443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EA983C20-478E-4CC0-80DA-C93B938FD63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E693BE7-12EC-4A54-97A7-C0204B4E34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A1982092-D73A-400C-A27A-F7068E49FDF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F1D239D3-8496-425F-A0BF-D686577020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86E880B-BB15-42B1-B77F-12A10F3F0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26102367-CE42-49EC-95AF-0BAA5102DC42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FDDBF52B-338C-473A-928C-D954EB44890D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DB9633-3C5D-42CE-BBFF-53B1B4055711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2A4AD13E-3326-4CBF-A10C-6FDA81C69FA5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64999B8A-A4B8-40E1-A356-A1075B50AEF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C5D90A67-B46A-4555-8A10-D5407FFC9AF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2F553C32-F959-4548-AD35-A7FBD76C0DA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27660851-AD53-4DB7-A537-EC7B6E79600F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3E4954BD-B4E5-4992-A4D3-E8D9BF03BB1C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E2C018E6-CB6C-4F1B-93F7-EFD91A451A7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194E76A7-CCAD-4805-A421-3C3E1A4F878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6F83275-E0A7-4989-B81C-F09F81BE3A5B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FFEAEC9-D993-4865-8877-BC6ABA4CDF4A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2950019-67C4-4D9B-BBC9-416B4F100CC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29507B-BD12-40C7-8CBC-96BA3CE30055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BA512164-6155-4EA8-A7F4-0375FB64B956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CC55575-8146-4BFD-A5D5-E8EF6C4C7C0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DAC9160B-7718-479D-86B5-BDF76D22BACC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75D2B86E-1504-4EFD-B24A-8D1B115F111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F2B62E4-700C-4F43-824C-DA77826F70B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1157E55-5677-4C34-9374-9BB3FFE7BAB5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275E66D3-6872-4E72-98B2-1C3E50611868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2BAF0FD-AD82-4DB1-BF48-3EF6D5B0319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99A4756-872B-4348-A1E8-96B69F8BF9DC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9751F5BD-8038-4ED4-B61A-7002810CA407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4C7BF540-A15F-4192-85C5-D7D3A30B92C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482BCE5C-EDFC-41EE-8F06-1C61E935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D730DB4-FA8B-4E71-9FEF-707DFCDF4A73}"/>
              </a:ext>
            </a:extLst>
          </p:cNvPr>
          <p:cNvGrpSpPr/>
          <p:nvPr/>
        </p:nvGrpSpPr>
        <p:grpSpPr>
          <a:xfrm rot="17251932">
            <a:off x="3606296" y="3111089"/>
            <a:ext cx="1172336" cy="423292"/>
            <a:chOff x="2751274" y="4274125"/>
            <a:chExt cx="1490433" cy="538144"/>
          </a:xfrm>
          <a:solidFill>
            <a:schemeClr val="accent1"/>
          </a:solidFill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1361DA1-A6CB-4417-92D1-C2F24F5679B2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C47210D-E236-4673-8B82-E9EAEDB5E7CE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6F26BA6-05B8-46C5-9A23-93EA5D207D82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9A8BB4E-7461-422E-8330-574C7FAA809A}"/>
                </a:ext>
              </a:extLst>
            </p:cNvPr>
            <p:cNvSpPr/>
            <p:nvPr/>
          </p:nvSpPr>
          <p:spPr>
            <a:xfrm>
              <a:off x="3946303" y="4554975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01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>
            <a:extLst>
              <a:ext uri="{FF2B5EF4-FFF2-40B4-BE49-F238E27FC236}">
                <a16:creationId xmlns:a16="http://schemas.microsoft.com/office/drawing/2014/main" id="{78BB021F-B017-4C07-8430-A10A704C65FA}"/>
              </a:ext>
            </a:extLst>
          </p:cNvPr>
          <p:cNvSpPr/>
          <p:nvPr/>
        </p:nvSpPr>
        <p:spPr>
          <a:xfrm>
            <a:off x="4120304" y="3654365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BF0832B-1730-4549-A4A4-D4D72A66A6BB}"/>
              </a:ext>
            </a:extLst>
          </p:cNvPr>
          <p:cNvSpPr/>
          <p:nvPr/>
        </p:nvSpPr>
        <p:spPr>
          <a:xfrm>
            <a:off x="6694434" y="3644061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CE43A4A-725F-4CD2-8324-F279E1FE6094}"/>
              </a:ext>
            </a:extLst>
          </p:cNvPr>
          <p:cNvSpPr/>
          <p:nvPr/>
        </p:nvSpPr>
        <p:spPr>
          <a:xfrm>
            <a:off x="9268565" y="3654365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0B506-E595-4E6C-9B70-56068B6CE99E}"/>
              </a:ext>
            </a:extLst>
          </p:cNvPr>
          <p:cNvGrpSpPr/>
          <p:nvPr/>
        </p:nvGrpSpPr>
        <p:grpSpPr>
          <a:xfrm>
            <a:off x="4490304" y="3745912"/>
            <a:ext cx="1460935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070D57DC-7F50-4EE6-88DC-1496A1A7BF4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E9044838-F750-48AF-A351-C931F64B1CC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D9BDE0-0E73-43BC-A3CF-B295F14E6A79}"/>
              </a:ext>
            </a:extLst>
          </p:cNvPr>
          <p:cNvGrpSpPr/>
          <p:nvPr/>
        </p:nvGrpSpPr>
        <p:grpSpPr>
          <a:xfrm>
            <a:off x="7076066" y="3745912"/>
            <a:ext cx="1460935" cy="483778"/>
            <a:chOff x="4795420" y="3844865"/>
            <a:chExt cx="1800000" cy="483778"/>
          </a:xfrm>
        </p:grpSpPr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51F09032-8C1F-4C1C-B0F0-398A5D308C2C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BA3B761C-4FA2-45D3-9CE6-59A6B5F44E84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7D8C62-A01E-44AF-8D69-AF5D19E49DFB}"/>
              </a:ext>
            </a:extLst>
          </p:cNvPr>
          <p:cNvGrpSpPr/>
          <p:nvPr/>
        </p:nvGrpSpPr>
        <p:grpSpPr>
          <a:xfrm>
            <a:off x="9643420" y="3745912"/>
            <a:ext cx="1460935" cy="483778"/>
            <a:chOff x="6739082" y="3855169"/>
            <a:chExt cx="1800000" cy="483778"/>
          </a:xfrm>
        </p:grpSpPr>
        <p:sp>
          <p:nvSpPr>
            <p:cNvPr id="16" name="Text Placeholder 12">
              <a:extLst>
                <a:ext uri="{FF2B5EF4-FFF2-40B4-BE49-F238E27FC236}">
                  <a16:creationId xmlns:a16="http://schemas.microsoft.com/office/drawing/2014/main" id="{694AFDF6-B387-4174-84FF-A334B2FC9AD6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7" name="Text Placeholder 13">
              <a:extLst>
                <a:ext uri="{FF2B5EF4-FFF2-40B4-BE49-F238E27FC236}">
                  <a16:creationId xmlns:a16="http://schemas.microsoft.com/office/drawing/2014/main" id="{B247BA3D-ED34-401B-8A5F-35A4B0E85C4C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3FAD95-353D-48B0-93FB-4BA249D63DA6}"/>
              </a:ext>
            </a:extLst>
          </p:cNvPr>
          <p:cNvSpPr txBox="1"/>
          <p:nvPr/>
        </p:nvSpPr>
        <p:spPr>
          <a:xfrm>
            <a:off x="4320670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2A53B-EC36-4D07-BF98-171BA5DE40E8}"/>
              </a:ext>
            </a:extLst>
          </p:cNvPr>
          <p:cNvSpPr txBox="1"/>
          <p:nvPr/>
        </p:nvSpPr>
        <p:spPr>
          <a:xfrm>
            <a:off x="6906432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0BF8EA-5BC0-428B-9BFE-54061D2A2954}"/>
              </a:ext>
            </a:extLst>
          </p:cNvPr>
          <p:cNvSpPr txBox="1"/>
          <p:nvPr/>
        </p:nvSpPr>
        <p:spPr>
          <a:xfrm>
            <a:off x="9473786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4BC930-7A4A-4E3C-BDED-1F6462256079}"/>
              </a:ext>
            </a:extLst>
          </p:cNvPr>
          <p:cNvGrpSpPr/>
          <p:nvPr/>
        </p:nvGrpSpPr>
        <p:grpSpPr>
          <a:xfrm>
            <a:off x="4593353" y="5582354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A3396FA7-3B57-4884-9B90-BFFE9F10997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9FAB21C7-B26C-472D-90DE-98B29594F4E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592B3BA4-DD1D-41E7-AC10-7AD942A32C0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229B2-BDF5-41EA-86A8-4F0E9118FD25}"/>
              </a:ext>
            </a:extLst>
          </p:cNvPr>
          <p:cNvGrpSpPr/>
          <p:nvPr/>
        </p:nvGrpSpPr>
        <p:grpSpPr>
          <a:xfrm>
            <a:off x="7179115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7DCD74B3-D7FF-480E-A46C-9825DBE5475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84FD55B1-C63A-43E0-BB37-CB16E4D2B44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F6F3E487-7D01-4242-9CDD-58A0678DF52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CBAE81-1560-43C3-B0B0-44C9BC24E817}"/>
              </a:ext>
            </a:extLst>
          </p:cNvPr>
          <p:cNvGrpSpPr/>
          <p:nvPr/>
        </p:nvGrpSpPr>
        <p:grpSpPr>
          <a:xfrm>
            <a:off x="9746469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074AED66-595D-4EE6-A022-11A12FBDE88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5874E7B3-1A10-4F8C-87DC-6FCE44BE1B2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845B411D-F130-47BE-9C9D-E770E2E8B9B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직사각형 3">
            <a:extLst>
              <a:ext uri="{FF2B5EF4-FFF2-40B4-BE49-F238E27FC236}">
                <a16:creationId xmlns:a16="http://schemas.microsoft.com/office/drawing/2014/main" id="{99A6C175-AA23-4540-834F-45CF1C5DBAE0}"/>
              </a:ext>
            </a:extLst>
          </p:cNvPr>
          <p:cNvSpPr/>
          <p:nvPr/>
        </p:nvSpPr>
        <p:spPr>
          <a:xfrm>
            <a:off x="1352937" y="431632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35F80-118E-423F-A7E9-DB56D2CEBC4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640EE5-471D-4E6D-A412-96676160D4E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CFEDD6F-E80D-4074-8C10-19303EC1FE5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956A2A-B976-4EF8-BB13-650B3FB485E1}"/>
              </a:ext>
            </a:extLst>
          </p:cNvPr>
          <p:cNvSpPr/>
          <p:nvPr/>
        </p:nvSpPr>
        <p:spPr>
          <a:xfrm>
            <a:off x="5303912" y="3107385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18C7EC2F-3D6A-4969-80FA-63053CFD9E23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362E9F-AF9B-42CC-9F62-D6033EE80185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A318BF-EC61-4E67-9C37-D89B078E4D47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B6CED7-A1E3-4933-BFA2-15A789280059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8FF491-B774-4F6A-9189-C076FCB5B6B4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66DF96-4275-42D7-9643-3708C86C94DC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AC1E0-8085-4A7C-A6D0-35C166E49A4E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3505C2-4E42-4CE1-A52F-EB927B809EE9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8DBF93-808F-471E-91E5-1F33208BDB84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F09BB6-C7D6-40E3-9DDF-78C92C11A13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065CBE-B9A8-4F56-A99D-500116ED370E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F2064-E231-43F3-B89E-B26AB4D0AED0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2DF031-08D2-4243-B451-962603F6F7B6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EA893C-8876-4896-A073-3279F9AE29A9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4E6828-C7E5-480D-A9C4-F9356CB7B408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3FD9A2-F376-43BD-B0F1-E6C4C275F42B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94C6CB-4B53-44D4-A0D5-F2BEABDBFF15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C84FF7-0C8A-40DA-A71E-2075722ED188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5F11CD-1D6D-4844-9486-E1E40563D27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918518-8D2D-47DE-99FA-6807CB8BA5D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1F9404-EEA8-41D4-92C9-D23DDB231858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E8B4B-10D2-4D0B-90A9-D97ACB4D7934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EC126-3CFF-4C91-81FF-6537D7A3A326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F95317-7FB0-4B4C-85C1-E52E92DCA85F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96155C-D1F4-4EF7-A4B1-0AEA94FFED7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0E05B1-16A6-4921-888D-E5CB2C276688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C0573CA5-473F-4F80-9C48-1DD4D83EE210}"/>
              </a:ext>
            </a:extLst>
          </p:cNvPr>
          <p:cNvSpPr>
            <a:spLocks noChangeAspect="1"/>
          </p:cNvSpPr>
          <p:nvPr/>
        </p:nvSpPr>
        <p:spPr>
          <a:xfrm>
            <a:off x="5738845" y="3466588"/>
            <a:ext cx="714313" cy="865773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66444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EB3796-99BF-4C5C-9D9A-365DEF7A4BCD}"/>
              </a:ext>
            </a:extLst>
          </p:cNvPr>
          <p:cNvSpPr txBox="1">
            <a:spLocks/>
          </p:cNvSpPr>
          <p:nvPr/>
        </p:nvSpPr>
        <p:spPr>
          <a:xfrm>
            <a:off x="9147736" y="349674"/>
            <a:ext cx="3044264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06A293-9A4B-4229-995D-0FB606FF05F3}"/>
              </a:ext>
            </a:extLst>
          </p:cNvPr>
          <p:cNvSpPr/>
          <p:nvPr/>
        </p:nvSpPr>
        <p:spPr>
          <a:xfrm>
            <a:off x="774894" y="752676"/>
            <a:ext cx="2848046" cy="5352647"/>
          </a:xfrm>
          <a:prstGeom prst="roundRect">
            <a:avLst>
              <a:gd name="adj" fmla="val 7123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F9F1B3-8FB0-4515-9A66-17875F24E728}"/>
              </a:ext>
            </a:extLst>
          </p:cNvPr>
          <p:cNvGrpSpPr/>
          <p:nvPr/>
        </p:nvGrpSpPr>
        <p:grpSpPr>
          <a:xfrm>
            <a:off x="1004877" y="1116359"/>
            <a:ext cx="2399803" cy="4606322"/>
            <a:chOff x="1004877" y="1116359"/>
            <a:chExt cx="2399803" cy="4606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F6D50A-CC9F-408B-A305-CFAE2FFA663C}"/>
                </a:ext>
              </a:extLst>
            </p:cNvPr>
            <p:cNvSpPr txBox="1"/>
            <p:nvPr/>
          </p:nvSpPr>
          <p:spPr>
            <a:xfrm>
              <a:off x="1004877" y="1116359"/>
              <a:ext cx="2399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D605D4-04BE-406A-BAC4-B10E90E3F673}"/>
                </a:ext>
              </a:extLst>
            </p:cNvPr>
            <p:cNvSpPr txBox="1"/>
            <p:nvPr/>
          </p:nvSpPr>
          <p:spPr>
            <a:xfrm>
              <a:off x="1004877" y="1967807"/>
              <a:ext cx="239980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cs typeface="Arial" pitchFamily="34" charset="0"/>
              </a:endParaRPr>
            </a:p>
            <a:p>
              <a:r>
                <a:rPr lang="en-US" altLang="ko-KR" sz="1400" dirty="0">
                  <a:cs typeface="Arial" pitchFamily="34" charset="0"/>
                </a:rPr>
                <a:t>Easy to change colors, photos and Text.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5946B3-44F5-497D-B1E4-1384B9CEE8D1}"/>
              </a:ext>
            </a:extLst>
          </p:cNvPr>
          <p:cNvSpPr txBox="1"/>
          <p:nvPr/>
        </p:nvSpPr>
        <p:spPr>
          <a:xfrm>
            <a:off x="4211452" y="1116359"/>
            <a:ext cx="41247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85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F0ECEB9-4C5E-4FF0-B841-3753BB84EA33}"/>
              </a:ext>
            </a:extLst>
          </p:cNvPr>
          <p:cNvGrpSpPr/>
          <p:nvPr/>
        </p:nvGrpSpPr>
        <p:grpSpPr>
          <a:xfrm>
            <a:off x="6953009" y="2967776"/>
            <a:ext cx="775865" cy="775865"/>
            <a:chOff x="4266660" y="45289"/>
            <a:chExt cx="768290" cy="76829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47829C0-6C8D-4433-A04A-6751E337F641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1D33DDE-0959-423D-BBC3-5A3F9E800DC8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83003-12C7-47E3-80A1-97EB81C5DFE5}"/>
              </a:ext>
            </a:extLst>
          </p:cNvPr>
          <p:cNvGrpSpPr/>
          <p:nvPr/>
        </p:nvGrpSpPr>
        <p:grpSpPr>
          <a:xfrm>
            <a:off x="7072597" y="691886"/>
            <a:ext cx="536688" cy="690919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A7D7C1-93E4-44CC-A320-21899CB7BF43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2A04CC-576A-47CD-94D3-F8E8F77C605F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A14483-FC1C-486E-A51A-2DC7A30FA0C4}"/>
              </a:ext>
            </a:extLst>
          </p:cNvPr>
          <p:cNvSpPr txBox="1">
            <a:spLocks/>
          </p:cNvSpPr>
          <p:nvPr/>
        </p:nvSpPr>
        <p:spPr>
          <a:xfrm>
            <a:off x="879225" y="544230"/>
            <a:ext cx="3789823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6" name="Graphic 93">
            <a:extLst>
              <a:ext uri="{FF2B5EF4-FFF2-40B4-BE49-F238E27FC236}">
                <a16:creationId xmlns:a16="http://schemas.microsoft.com/office/drawing/2014/main" id="{9B1103E3-D785-47B3-8462-41303759755A}"/>
              </a:ext>
            </a:extLst>
          </p:cNvPr>
          <p:cNvGrpSpPr/>
          <p:nvPr/>
        </p:nvGrpSpPr>
        <p:grpSpPr>
          <a:xfrm>
            <a:off x="1120959" y="3101287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59C10E-B4D8-4B63-A636-47F34316E92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6E6CC-B605-4477-88D3-49B8609DAB85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32F637-0543-4714-805A-494B9CF623C7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B737A3-42C9-4A20-A61F-E63DC5AFF836}"/>
              </a:ext>
            </a:extLst>
          </p:cNvPr>
          <p:cNvSpPr txBox="1"/>
          <p:nvPr/>
        </p:nvSpPr>
        <p:spPr>
          <a:xfrm>
            <a:off x="2667725" y="3143293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56F6C-1017-48C1-A2A1-039418AEEE47}"/>
              </a:ext>
            </a:extLst>
          </p:cNvPr>
          <p:cNvSpPr txBox="1"/>
          <p:nvPr/>
        </p:nvSpPr>
        <p:spPr>
          <a:xfrm>
            <a:off x="879225" y="3767695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0C5C4-419F-4430-BA3F-E09FBF07BF71}"/>
              </a:ext>
            </a:extLst>
          </p:cNvPr>
          <p:cNvSpPr txBox="1"/>
          <p:nvPr/>
        </p:nvSpPr>
        <p:spPr>
          <a:xfrm>
            <a:off x="8211998" y="3143293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381CC-7595-4D4B-B48F-CF94AE0BF8D9}"/>
              </a:ext>
            </a:extLst>
          </p:cNvPr>
          <p:cNvSpPr txBox="1"/>
          <p:nvPr/>
        </p:nvSpPr>
        <p:spPr>
          <a:xfrm>
            <a:off x="6423498" y="3767695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8211997" y="858391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CD2B8-ADCB-4BEC-BED8-D25B1A7CACB2}"/>
              </a:ext>
            </a:extLst>
          </p:cNvPr>
          <p:cNvSpPr txBox="1"/>
          <p:nvPr/>
        </p:nvSpPr>
        <p:spPr>
          <a:xfrm>
            <a:off x="6423497" y="1482793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66949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B3550-DA19-4ABC-AB48-BD1351F9C880}"/>
              </a:ext>
            </a:extLst>
          </p:cNvPr>
          <p:cNvSpPr txBox="1"/>
          <p:nvPr/>
        </p:nvSpPr>
        <p:spPr>
          <a:xfrm>
            <a:off x="3680299" y="5121352"/>
            <a:ext cx="48314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17C5B2-9EB6-4A16-B2FE-B830C45CE154}"/>
              </a:ext>
            </a:extLst>
          </p:cNvPr>
          <p:cNvGrpSpPr/>
          <p:nvPr/>
        </p:nvGrpSpPr>
        <p:grpSpPr>
          <a:xfrm>
            <a:off x="672151" y="2700857"/>
            <a:ext cx="890994" cy="106442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25E0F4-B1F5-4E04-95D8-A3022DA3D79B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32673DF4-DEAC-49E9-B7AB-0BDAB275C5CA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78E147-8B4D-4CC0-8A20-A0648E9F6085}"/>
              </a:ext>
            </a:extLst>
          </p:cNvPr>
          <p:cNvGrpSpPr/>
          <p:nvPr/>
        </p:nvGrpSpPr>
        <p:grpSpPr>
          <a:xfrm>
            <a:off x="10555354" y="3141350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68CD15-4B3A-4F34-AE21-4D083D0A8CA8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760596-CC57-431F-98E5-2DA343E8C305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3917C-875B-4461-BE32-BC2A9133A51B}"/>
              </a:ext>
            </a:extLst>
          </p:cNvPr>
          <p:cNvGrpSpPr/>
          <p:nvPr/>
        </p:nvGrpSpPr>
        <p:grpSpPr>
          <a:xfrm>
            <a:off x="408123" y="1670717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74344B-F758-4F2C-8599-67727A1C4885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CADDCD-DE5C-43CF-B0B8-6E8E8AA86836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83811-8F74-466E-8EDA-E013862674B5}"/>
              </a:ext>
            </a:extLst>
          </p:cNvPr>
          <p:cNvGrpSpPr/>
          <p:nvPr/>
        </p:nvGrpSpPr>
        <p:grpSpPr>
          <a:xfrm>
            <a:off x="2414546" y="1839507"/>
            <a:ext cx="1546155" cy="505120"/>
            <a:chOff x="4723437" y="2782010"/>
            <a:chExt cx="1546155" cy="5051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A347BA-41A6-417C-A991-2C6B53A3773F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8D4EF5-80FE-45D4-9AA7-357E73E76CA2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176A9-406E-42C0-A622-2D8FD3B1FE4E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539B9A-A617-453D-8348-49AC4C711453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DE74CF-0186-4639-9D03-EA2DAD98AEB0}"/>
              </a:ext>
            </a:extLst>
          </p:cNvPr>
          <p:cNvGrpSpPr/>
          <p:nvPr/>
        </p:nvGrpSpPr>
        <p:grpSpPr>
          <a:xfrm>
            <a:off x="6013770" y="1762445"/>
            <a:ext cx="775865" cy="775865"/>
            <a:chOff x="4266660" y="45289"/>
            <a:chExt cx="768290" cy="7682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7173D7-6216-4F0A-9B6A-6CD6BD550BB5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5E28DA-0BAE-4B5F-A48B-DB4DBED91CD9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89EC5C-51C5-47A3-AB1E-5F6B5742985E}"/>
              </a:ext>
            </a:extLst>
          </p:cNvPr>
          <p:cNvGrpSpPr/>
          <p:nvPr/>
        </p:nvGrpSpPr>
        <p:grpSpPr>
          <a:xfrm>
            <a:off x="7287148" y="1822698"/>
            <a:ext cx="536688" cy="690919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F50D7B-697C-4B93-AE51-493FBE2EAC9C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31B4E7-6774-416A-A693-04E5596C45DB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93">
            <a:extLst>
              <a:ext uri="{FF2B5EF4-FFF2-40B4-BE49-F238E27FC236}">
                <a16:creationId xmlns:a16="http://schemas.microsoft.com/office/drawing/2014/main" id="{07A0A4E3-4154-4730-B29B-DD27F5159B39}"/>
              </a:ext>
            </a:extLst>
          </p:cNvPr>
          <p:cNvGrpSpPr/>
          <p:nvPr/>
        </p:nvGrpSpPr>
        <p:grpSpPr>
          <a:xfrm>
            <a:off x="4393000" y="1776175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AC13D2-A206-4997-B144-6A56F95E975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4929CD-CE6B-4D55-A424-BB8CB69C8F88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57A9C-BB5C-43ED-9F57-73E7B3648E80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50A376-03A0-45CB-94E2-28BF9E3AFFB8}"/>
              </a:ext>
            </a:extLst>
          </p:cNvPr>
          <p:cNvSpPr/>
          <p:nvPr/>
        </p:nvSpPr>
        <p:spPr>
          <a:xfrm>
            <a:off x="8272941" y="1748396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Rectangle 14">
            <a:extLst>
              <a:ext uri="{FF2B5EF4-FFF2-40B4-BE49-F238E27FC236}">
                <a16:creationId xmlns:a16="http://schemas.microsoft.com/office/drawing/2014/main" id="{ABEF3534-0B0D-4D11-88B0-714E3A601318}"/>
              </a:ext>
            </a:extLst>
          </p:cNvPr>
          <p:cNvSpPr/>
          <p:nvPr/>
        </p:nvSpPr>
        <p:spPr>
          <a:xfrm>
            <a:off x="1917442" y="2972914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Rectangle 41">
            <a:extLst>
              <a:ext uri="{FF2B5EF4-FFF2-40B4-BE49-F238E27FC236}">
                <a16:creationId xmlns:a16="http://schemas.microsoft.com/office/drawing/2014/main" id="{B5FE36C1-0ADB-45BB-A531-FE972B2BBA51}"/>
              </a:ext>
            </a:extLst>
          </p:cNvPr>
          <p:cNvSpPr>
            <a:spLocks/>
          </p:cNvSpPr>
          <p:nvPr/>
        </p:nvSpPr>
        <p:spPr>
          <a:xfrm>
            <a:off x="4073995" y="307385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0FBF2D4-4FB9-4003-B98B-D6EEC84F6C32}"/>
              </a:ext>
            </a:extLst>
          </p:cNvPr>
          <p:cNvSpPr/>
          <p:nvPr/>
        </p:nvSpPr>
        <p:spPr>
          <a:xfrm>
            <a:off x="3005009" y="2957860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8A9B6F5-3ACC-4590-B994-4E129F1C6ACE}"/>
              </a:ext>
            </a:extLst>
          </p:cNvPr>
          <p:cNvGrpSpPr/>
          <p:nvPr/>
        </p:nvGrpSpPr>
        <p:grpSpPr>
          <a:xfrm>
            <a:off x="9182641" y="171915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AED8F79-3C28-459B-8545-93E560013BDA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DA6FF79-F98D-4EA8-A4D7-DEB344479678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205">
            <a:extLst>
              <a:ext uri="{FF2B5EF4-FFF2-40B4-BE49-F238E27FC236}">
                <a16:creationId xmlns:a16="http://schemas.microsoft.com/office/drawing/2014/main" id="{0D249B2A-AE50-4774-A0D9-273DA8B79B27}"/>
              </a:ext>
            </a:extLst>
          </p:cNvPr>
          <p:cNvGrpSpPr/>
          <p:nvPr/>
        </p:nvGrpSpPr>
        <p:grpSpPr>
          <a:xfrm>
            <a:off x="6028784" y="2841640"/>
            <a:ext cx="1652706" cy="1912931"/>
            <a:chOff x="3134362" y="287"/>
            <a:chExt cx="5918491" cy="6850378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BF261F1-3F4A-4FAB-9B7D-2E206A9A3A8F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0013F53-E395-42FD-9DA4-AA141D1B437A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4036D4A-D333-4507-AE83-CCD14844D57B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D0FFF21-1210-458B-AF75-B87213EFF29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8E42ADD-A56F-4889-B8B2-42EAB9475C3B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EC2849-905A-4632-888B-305D54E26005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BD5E344-BC34-439D-9C2C-D57C8066D3E1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036C3F0-EEF8-4AE3-8177-0CA74EC1DD99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813C52-F307-46CA-9894-2748888B0702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852329F9-B13C-45D7-98C6-C108928F9901}"/>
              </a:ext>
            </a:extLst>
          </p:cNvPr>
          <p:cNvSpPr/>
          <p:nvPr/>
        </p:nvSpPr>
        <p:spPr>
          <a:xfrm>
            <a:off x="11122188" y="1660080"/>
            <a:ext cx="770764" cy="9279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A6CFBC8A-1AD1-4349-8C4C-D162384293BC}"/>
              </a:ext>
            </a:extLst>
          </p:cNvPr>
          <p:cNvSpPr/>
          <p:nvPr/>
        </p:nvSpPr>
        <p:spPr>
          <a:xfrm>
            <a:off x="10489860" y="1822698"/>
            <a:ext cx="407591" cy="676024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801BE45-9513-40CE-B972-5137A50DCBA6}"/>
              </a:ext>
            </a:extLst>
          </p:cNvPr>
          <p:cNvSpPr/>
          <p:nvPr/>
        </p:nvSpPr>
        <p:spPr>
          <a:xfrm>
            <a:off x="5204158" y="4414280"/>
            <a:ext cx="2156447" cy="2212261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53AAF52-53DF-4AE7-969E-974765E9992B}"/>
              </a:ext>
            </a:extLst>
          </p:cNvPr>
          <p:cNvGrpSpPr/>
          <p:nvPr/>
        </p:nvGrpSpPr>
        <p:grpSpPr>
          <a:xfrm>
            <a:off x="7213884" y="5118464"/>
            <a:ext cx="3335211" cy="1517719"/>
            <a:chOff x="6223779" y="3733800"/>
            <a:chExt cx="3015807" cy="137237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4B93EFA-E07A-4C06-8FB1-F730EB7C579A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98F828-CB36-4E39-A713-A41CDF77D080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904AA47-2091-4D9D-B12E-00EC57DAF8FD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7F3A60C-3F0B-4311-8FA2-58A027632703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EE23E85-4CED-49D9-B1C9-9F28D4788D73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BC9C7A7-74EC-4337-BDDF-CCAFCA308667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AA79241-F918-466F-BD84-8FEF86FCC4C8}"/>
              </a:ext>
            </a:extLst>
          </p:cNvPr>
          <p:cNvGrpSpPr/>
          <p:nvPr/>
        </p:nvGrpSpPr>
        <p:grpSpPr>
          <a:xfrm>
            <a:off x="8008396" y="3218250"/>
            <a:ext cx="2495744" cy="1824589"/>
            <a:chOff x="6507335" y="1364938"/>
            <a:chExt cx="5069642" cy="370631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6B257C4-7583-4B05-A410-A65A98F6D08C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751B90D-6E39-4827-BA9F-E10C6F9E2295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C3AF6C2-C5FE-4246-9CA6-CB498DE2F295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CB1D9E-E1EC-498B-9EBA-999FE73DF212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32AE019-7670-4422-A8EB-7DF96E540F5E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45DEEAD-86E7-4BF3-90F8-4F69E71817F8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497C1D-3AC2-451E-AAF1-FEA60D2A868B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1FCE504-7BB7-4A0B-A8AE-2A6133EDCC01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E0C0030-83BE-4938-A9E0-6A7F47FA91A3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8894A3A-15D0-442C-A642-520CBDEC6468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E819CD9-9BAB-458E-BDC7-812743F655B7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46DAC7C-A8CD-42E6-948B-A4266EBD53F1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34381FB-044A-4D59-9C0C-04BC63178DB1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28543CB-1A66-40FD-B97B-8BACA39DEAF5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64EB79A-9F13-41C8-80F8-EA8DBDAA7A46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43F1D4E-FAC6-45F1-B299-C103DA1E8801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F36DDC-5C23-493C-94A4-D9A6F1BEC60B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A514D84-D2FA-4CCB-908D-CE063104048B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4F161F6-E369-4535-A0CC-2831AB87F0FE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5F02AED-843B-4332-8D31-561733D2C1A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2146F52-40C7-4809-B2A3-B02387DD09BA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37A8455-667F-4ABC-A09B-47E2A4E1C066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4AE61B4-5BF4-4A39-91D2-10C14593C916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C8C7439-D64E-40A8-BE7D-9069863BCC93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F81C1B9-14BA-4F77-A198-7BD0E347BD93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BB1E60C-C6A8-4904-AEB6-ED315E0E0F27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353E19F-64BA-4C64-939F-6101AE3EBCFD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5B8D66B-2EE0-41E2-B65D-A13A50C1472B}"/>
              </a:ext>
            </a:extLst>
          </p:cNvPr>
          <p:cNvGrpSpPr/>
          <p:nvPr/>
        </p:nvGrpSpPr>
        <p:grpSpPr>
          <a:xfrm>
            <a:off x="-19042" y="4170386"/>
            <a:ext cx="5003765" cy="2472826"/>
            <a:chOff x="2" y="565649"/>
            <a:chExt cx="11192606" cy="5531308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73444EB7-62C1-41E5-9902-891C24E5C863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195" name="Rounded Rectangle 3">
                <a:extLst>
                  <a:ext uri="{FF2B5EF4-FFF2-40B4-BE49-F238E27FC236}">
                    <a16:creationId xmlns:a16="http://schemas.microsoft.com/office/drawing/2014/main" id="{F9DD8208-5B97-4452-932B-405294FA7C4C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1D328D4-260E-4838-8A4D-38BC553224C7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Bent Arrow 18">
                <a:extLst>
                  <a:ext uri="{FF2B5EF4-FFF2-40B4-BE49-F238E27FC236}">
                    <a16:creationId xmlns:a16="http://schemas.microsoft.com/office/drawing/2014/main" id="{9F6C36CB-E97A-4060-9340-5106F1945765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그룹 20">
                <a:extLst>
                  <a:ext uri="{FF2B5EF4-FFF2-40B4-BE49-F238E27FC236}">
                    <a16:creationId xmlns:a16="http://schemas.microsoft.com/office/drawing/2014/main" id="{45DF217A-595E-45CE-A0F1-361FA011B292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09007A29-1A9A-4F41-BFB5-6F83FFE36ACF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39F77E3-778A-4396-A277-EB4979B20D84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208" name="Teardrop 30">
                      <a:extLst>
                        <a:ext uri="{FF2B5EF4-FFF2-40B4-BE49-F238E27FC236}">
                          <a16:creationId xmlns:a16="http://schemas.microsoft.com/office/drawing/2014/main" id="{19B57DDF-0A16-427C-A229-674C8FB0E924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09" name="Rounded Rectangle 15">
                      <a:extLst>
                        <a:ext uri="{FF2B5EF4-FFF2-40B4-BE49-F238E27FC236}">
                          <a16:creationId xmlns:a16="http://schemas.microsoft.com/office/drawing/2014/main" id="{A8AEF586-0F60-4C39-AAEF-1FA99E516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210" name="Rounded Rectangle 16">
                      <a:extLst>
                        <a:ext uri="{FF2B5EF4-FFF2-40B4-BE49-F238E27FC236}">
                          <a16:creationId xmlns:a16="http://schemas.microsoft.com/office/drawing/2014/main" id="{1477F5CD-A938-46BF-BD3E-D3D9A694F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11" name="Rounded Rectangle 17">
                      <a:extLst>
                        <a:ext uri="{FF2B5EF4-FFF2-40B4-BE49-F238E27FC236}">
                          <a16:creationId xmlns:a16="http://schemas.microsoft.com/office/drawing/2014/main" id="{11EE083A-3B30-4F87-8CD0-0E9E7EB6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B72E516E-86EB-4580-9FD2-484A781EC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203" name="Rounded Rectangle 9">
                      <a:extLst>
                        <a:ext uri="{FF2B5EF4-FFF2-40B4-BE49-F238E27FC236}">
                          <a16:creationId xmlns:a16="http://schemas.microsoft.com/office/drawing/2014/main" id="{6380FDCF-59C8-404C-82CD-B821A29DE62C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4" name="Rounded Rectangle 10">
                      <a:extLst>
                        <a:ext uri="{FF2B5EF4-FFF2-40B4-BE49-F238E27FC236}">
                          <a16:creationId xmlns:a16="http://schemas.microsoft.com/office/drawing/2014/main" id="{7608595B-08B5-4E96-94AE-FABF49D5074C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5" name="Rounded Rectangle 11">
                      <a:extLst>
                        <a:ext uri="{FF2B5EF4-FFF2-40B4-BE49-F238E27FC236}">
                          <a16:creationId xmlns:a16="http://schemas.microsoft.com/office/drawing/2014/main" id="{15B13443-D1EA-44AC-9968-CE3747570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Rounded Rectangle 12">
                      <a:extLst>
                        <a:ext uri="{FF2B5EF4-FFF2-40B4-BE49-F238E27FC236}">
                          <a16:creationId xmlns:a16="http://schemas.microsoft.com/office/drawing/2014/main" id="{C854F43C-31E8-416A-BBA3-5CB9F7D530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Rounded Rectangle 13">
                      <a:extLst>
                        <a:ext uri="{FF2B5EF4-FFF2-40B4-BE49-F238E27FC236}">
                          <a16:creationId xmlns:a16="http://schemas.microsoft.com/office/drawing/2014/main" id="{8236C7B1-9B25-4705-BC7B-BBF2CC62C0F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0" name="Freeform 26">
                  <a:extLst>
                    <a:ext uri="{FF2B5EF4-FFF2-40B4-BE49-F238E27FC236}">
                      <a16:creationId xmlns:a16="http://schemas.microsoft.com/office/drawing/2014/main" id="{F783B9CE-BEC0-4CA4-A277-155A1052C80F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1" name="그룹 21">
              <a:extLst>
                <a:ext uri="{FF2B5EF4-FFF2-40B4-BE49-F238E27FC236}">
                  <a16:creationId xmlns:a16="http://schemas.microsoft.com/office/drawing/2014/main" id="{DB37FC60-AB52-4132-910B-51A36246F451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193" name="Freeform 25">
                <a:extLst>
                  <a:ext uri="{FF2B5EF4-FFF2-40B4-BE49-F238E27FC236}">
                    <a16:creationId xmlns:a16="http://schemas.microsoft.com/office/drawing/2014/main" id="{F5323964-EBAC-4445-AC24-439698D9FCD2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308872A-BE56-471F-B0D9-64A6B49D30C5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B881DF1-913C-4467-83E4-A8EE0BC0E8A2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12" name="Oval 1">
            <a:extLst>
              <a:ext uri="{FF2B5EF4-FFF2-40B4-BE49-F238E27FC236}">
                <a16:creationId xmlns:a16="http://schemas.microsoft.com/office/drawing/2014/main" id="{C4B1EE9D-7284-4AFF-BCE1-10D7C390D0F0}"/>
              </a:ext>
            </a:extLst>
          </p:cNvPr>
          <p:cNvSpPr>
            <a:spLocks noChangeAspect="1"/>
          </p:cNvSpPr>
          <p:nvPr/>
        </p:nvSpPr>
        <p:spPr>
          <a:xfrm>
            <a:off x="2068228" y="4327267"/>
            <a:ext cx="1080518" cy="13096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0FDE29E-07F8-4DB2-8F65-5F9D59030F88}"/>
              </a:ext>
            </a:extLst>
          </p:cNvPr>
          <p:cNvGrpSpPr/>
          <p:nvPr/>
        </p:nvGrpSpPr>
        <p:grpSpPr>
          <a:xfrm>
            <a:off x="753535" y="4414282"/>
            <a:ext cx="810495" cy="1248674"/>
            <a:chOff x="3145556" y="2276871"/>
            <a:chExt cx="2025750" cy="3120934"/>
          </a:xfrm>
        </p:grpSpPr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F5FE4E58-2130-4E93-BBDA-1115D688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5" name="Rounded Rectangle 10">
              <a:extLst>
                <a:ext uri="{FF2B5EF4-FFF2-40B4-BE49-F238E27FC236}">
                  <a16:creationId xmlns:a16="http://schemas.microsoft.com/office/drawing/2014/main" id="{F13B9AFD-2681-49FF-90AF-75ACCEF3EFAB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ounded Rectangle 10">
              <a:extLst>
                <a:ext uri="{FF2B5EF4-FFF2-40B4-BE49-F238E27FC236}">
                  <a16:creationId xmlns:a16="http://schemas.microsoft.com/office/drawing/2014/main" id="{5FDF460E-A5EE-4934-B930-B513521612D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A1B8C47-F8CD-446D-A387-265450A9B82E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8E437F7-73AE-4055-A92B-3030F34FB2BD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3321397-C533-4A13-816E-4EC1AD90643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46B64DF-B463-4790-8BA9-C0F5D75629E1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21" name="Rounded Rectangle 65">
                <a:extLst>
                  <a:ext uri="{FF2B5EF4-FFF2-40B4-BE49-F238E27FC236}">
                    <a16:creationId xmlns:a16="http://schemas.microsoft.com/office/drawing/2014/main" id="{76A2F687-8E39-4F4A-90B7-5F1F9495F668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2" name="Rounded Rectangle 66">
                <a:extLst>
                  <a:ext uri="{FF2B5EF4-FFF2-40B4-BE49-F238E27FC236}">
                    <a16:creationId xmlns:a16="http://schemas.microsoft.com/office/drawing/2014/main" id="{F3A18A42-1D41-469C-AD4D-BF5DFB01FB5F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3" name="Rounded Rectangle 67">
                <a:extLst>
                  <a:ext uri="{FF2B5EF4-FFF2-40B4-BE49-F238E27FC236}">
                    <a16:creationId xmlns:a16="http://schemas.microsoft.com/office/drawing/2014/main" id="{31E3A245-8739-44D7-94E1-93B07322DC7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80A7AB4-8C72-4812-8F4F-108B406FD746}"/>
              </a:ext>
            </a:extLst>
          </p:cNvPr>
          <p:cNvGrpSpPr/>
          <p:nvPr/>
        </p:nvGrpSpPr>
        <p:grpSpPr>
          <a:xfrm>
            <a:off x="2731278" y="1114192"/>
            <a:ext cx="1712714" cy="3459932"/>
            <a:chOff x="5896004" y="897971"/>
            <a:chExt cx="1328349" cy="2683458"/>
          </a:xfrm>
          <a:solidFill>
            <a:schemeClr val="accent2"/>
          </a:solidFill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E06D182-377F-44AD-A65E-91896F34ADC3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E1C60FB-8978-4937-B57E-D68D84246AF7}"/>
                </a:ext>
              </a:extLst>
            </p:cNvPr>
            <p:cNvSpPr/>
            <p:nvPr/>
          </p:nvSpPr>
          <p:spPr>
            <a:xfrm flipH="1">
              <a:off x="6620709" y="2025248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757280A-4875-4766-B0B6-41886E22DF3A}"/>
              </a:ext>
            </a:extLst>
          </p:cNvPr>
          <p:cNvGrpSpPr/>
          <p:nvPr/>
        </p:nvGrpSpPr>
        <p:grpSpPr>
          <a:xfrm>
            <a:off x="9689461" y="5057074"/>
            <a:ext cx="1096211" cy="1445026"/>
            <a:chOff x="5733204" y="4148522"/>
            <a:chExt cx="1306402" cy="17221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2780921-E4C8-4C20-A18B-2C12CDB78C7E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22CDE2E-2500-4342-9E24-3ECEA693C18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7BE7113-E00D-47AE-BE99-39467A5E6F0E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6DB764-1922-470F-9FBB-8B2EB69402D8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938F4E8-059C-49BC-8471-C5C7CE881F55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22F739D-8CCB-4528-AC23-9EEDECF2BE70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E8BB5A-E5D2-47ED-92E6-A5F9FA9E99DB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68680F4-CB10-4BDB-9F0D-F424575013D1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50B6F41-0173-4B73-A02B-CA9F77E49A1D}"/>
              </a:ext>
            </a:extLst>
          </p:cNvPr>
          <p:cNvSpPr/>
          <p:nvPr/>
        </p:nvSpPr>
        <p:spPr>
          <a:xfrm>
            <a:off x="8976136" y="5234610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A8AC9AA-C9D1-4CCE-8A30-A1091F3648DC}"/>
              </a:ext>
            </a:extLst>
          </p:cNvPr>
          <p:cNvSpPr/>
          <p:nvPr/>
        </p:nvSpPr>
        <p:spPr>
          <a:xfrm>
            <a:off x="8586878" y="5494559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D21F1F7-E65D-4012-83E5-C888F3BB5CF4}"/>
              </a:ext>
            </a:extLst>
          </p:cNvPr>
          <p:cNvSpPr/>
          <p:nvPr/>
        </p:nvSpPr>
        <p:spPr>
          <a:xfrm>
            <a:off x="7829374" y="5447295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590F4BD-E572-400C-A092-684046AD4945}"/>
              </a:ext>
            </a:extLst>
          </p:cNvPr>
          <p:cNvSpPr/>
          <p:nvPr/>
        </p:nvSpPr>
        <p:spPr>
          <a:xfrm>
            <a:off x="8259328" y="5455173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F9B3B50-0EC4-40D2-90CF-9F1D22314585}"/>
              </a:ext>
            </a:extLst>
          </p:cNvPr>
          <p:cNvSpPr/>
          <p:nvPr/>
        </p:nvSpPr>
        <p:spPr>
          <a:xfrm>
            <a:off x="7467679" y="5352769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02A1EE6-7A6D-4C7E-8B6A-74C70831EBBB}"/>
              </a:ext>
            </a:extLst>
          </p:cNvPr>
          <p:cNvSpPr/>
          <p:nvPr/>
        </p:nvSpPr>
        <p:spPr>
          <a:xfrm>
            <a:off x="7203663" y="5959315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60796EC-3A65-4AF8-9B86-08A82ABA0813}"/>
              </a:ext>
            </a:extLst>
          </p:cNvPr>
          <p:cNvSpPr/>
          <p:nvPr/>
        </p:nvSpPr>
        <p:spPr>
          <a:xfrm>
            <a:off x="9303169" y="5722998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9B69781-AD07-4CDB-A494-47244B5284B3}"/>
              </a:ext>
            </a:extLst>
          </p:cNvPr>
          <p:cNvSpPr/>
          <p:nvPr/>
        </p:nvSpPr>
        <p:spPr>
          <a:xfrm>
            <a:off x="6056475" y="5273345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BEB784C-4106-41F2-85C1-694B07CEC2C3}"/>
              </a:ext>
            </a:extLst>
          </p:cNvPr>
          <p:cNvSpPr/>
          <p:nvPr/>
        </p:nvSpPr>
        <p:spPr>
          <a:xfrm rot="16200000">
            <a:off x="1562599" y="6143407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Arrow: Bent 94">
            <a:extLst>
              <a:ext uri="{FF2B5EF4-FFF2-40B4-BE49-F238E27FC236}">
                <a16:creationId xmlns:a16="http://schemas.microsoft.com/office/drawing/2014/main" id="{01565C77-9377-4BF8-8E4C-81AE5EF15D75}"/>
              </a:ext>
            </a:extLst>
          </p:cNvPr>
          <p:cNvSpPr/>
          <p:nvPr/>
        </p:nvSpPr>
        <p:spPr>
          <a:xfrm flipH="1" flipV="1">
            <a:off x="2091667" y="5961307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66A7A5D-ABE0-4814-8DAF-8AF0D6B3A4FC}"/>
              </a:ext>
            </a:extLst>
          </p:cNvPr>
          <p:cNvGrpSpPr/>
          <p:nvPr/>
        </p:nvGrpSpPr>
        <p:grpSpPr>
          <a:xfrm>
            <a:off x="4499524" y="5955057"/>
            <a:ext cx="1511367" cy="490966"/>
            <a:chOff x="2751274" y="4321303"/>
            <a:chExt cx="1511367" cy="4909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184886-F418-44A8-8A9B-124850509777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AA23E2-7EDA-451E-A0E4-606A591B31BB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B2F3D8E-4CEF-4371-88A4-F9B18A1CDB04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A9B5A57-835E-40E7-8683-9FEE62036BBF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F593391-0205-4682-B685-725FF10FF84F}"/>
              </a:ext>
            </a:extLst>
          </p:cNvPr>
          <p:cNvGrpSpPr/>
          <p:nvPr/>
        </p:nvGrpSpPr>
        <p:grpSpPr>
          <a:xfrm>
            <a:off x="9997932" y="3049156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02" name="Oval 1">
              <a:extLst>
                <a:ext uri="{FF2B5EF4-FFF2-40B4-BE49-F238E27FC236}">
                  <a16:creationId xmlns:a16="http://schemas.microsoft.com/office/drawing/2014/main" id="{E7B418EC-6DA6-45A5-B1C7-E8DC192DB320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">
              <a:extLst>
                <a:ext uri="{FF2B5EF4-FFF2-40B4-BE49-F238E27FC236}">
                  <a16:creationId xmlns:a16="http://schemas.microsoft.com/office/drawing/2014/main" id="{465B9201-F88F-418C-AB48-93CA2FEE02C5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4" name="Oval 1">
              <a:extLst>
                <a:ext uri="{FF2B5EF4-FFF2-40B4-BE49-F238E27FC236}">
                  <a16:creationId xmlns:a16="http://schemas.microsoft.com/office/drawing/2014/main" id="{5A2B46F4-8D8E-4DEE-9981-E31E29A21DEF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">
              <a:extLst>
                <a:ext uri="{FF2B5EF4-FFF2-40B4-BE49-F238E27FC236}">
                  <a16:creationId xmlns:a16="http://schemas.microsoft.com/office/drawing/2014/main" id="{3FDD2D98-994B-4989-8034-5FE99E6F9C49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466C665-F357-4BB2-B987-457B2801338F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FE87391-C889-4896-991A-8ECDA7F99E67}"/>
              </a:ext>
            </a:extLst>
          </p:cNvPr>
          <p:cNvGrpSpPr/>
          <p:nvPr/>
        </p:nvGrpSpPr>
        <p:grpSpPr>
          <a:xfrm>
            <a:off x="2210100" y="5281426"/>
            <a:ext cx="2295222" cy="1166481"/>
            <a:chOff x="1786971" y="4942919"/>
            <a:chExt cx="2041538" cy="10375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587636A-EB2A-4288-ADC5-CA727E67A881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A748781E-BE2A-4F42-B6D6-E89EAD7B99B6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FD28689A-3E9E-4416-9FC0-9571F305714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BA124C8-2056-438F-80B6-E54B24F7C02C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4B5B1BB0-ACA5-4AB9-99F9-C66FFE25BB8E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938D5E9-9C6C-49E2-87C5-8C496C2F5501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D5D69FB-5C45-4305-8876-684885200B2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>
                  <a:extLst>
                    <a:ext uri="{FF2B5EF4-FFF2-40B4-BE49-F238E27FC236}">
                      <a16:creationId xmlns:a16="http://schemas.microsoft.com/office/drawing/2014/main" id="{C74861BC-ED81-44BE-979E-2F7B002D2BF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0B5AD5-05EA-4783-9AF9-519A292C1749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54FF0DA-BC22-44F3-B091-D87A015A7C9A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00A3735-B26A-4A33-8291-1F8F98B927C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654C0254-36FD-4742-B7D9-A6145085938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2ABD643-D510-4D66-A32A-2AE70DE2C7D4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C469770-1AED-46EC-B8FF-BC73C198F1CD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E2FC8F6E-DBAE-4DA7-B8A2-BD619153E038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rapezoid 169">
                  <a:extLst>
                    <a:ext uri="{FF2B5EF4-FFF2-40B4-BE49-F238E27FC236}">
                      <a16:creationId xmlns:a16="http://schemas.microsoft.com/office/drawing/2014/main" id="{61548F42-6222-4EA7-ACA1-D6FD93772BDF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4B4845CB-74B5-417C-B669-D0FE9EFB53E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48EF3EEB-A0E8-4F68-A30C-B6EF6302353C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4123758E-FE01-4173-990E-D73E6A5AC2F2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rapezoid 114">
              <a:extLst>
                <a:ext uri="{FF2B5EF4-FFF2-40B4-BE49-F238E27FC236}">
                  <a16:creationId xmlns:a16="http://schemas.microsoft.com/office/drawing/2014/main" id="{72CBCCA8-961E-42BE-B4BC-6AF44C6AA538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7AE4310-7AE3-4B3A-8234-95B43E0459C6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9104A7ED-9991-4D3F-85D7-072E7195FE1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541D78C7-E906-4790-9DFB-2791E7CF1DF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FCAB0740-7ED6-480E-92D3-A3BF5DA97A2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B509E06-BE50-44CA-857E-8C518D1A2A6E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1071A60-B38D-45D0-8578-5440FDD8D21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A236EB1-D21E-45E8-AE01-D5285B1A1A1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AD3B3DFD-B64B-4230-8E74-5D562E2A36E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8848B930-4FF3-43B3-94BA-92682E0A219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5222D7A-2AF7-4C8B-B297-CC41E213DA49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7DA8773B-B6F9-4311-8FFA-D9DA3C7382A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DD1D5E2-DACD-4ED8-B433-C07AF66921A9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3443C17-C742-4DE7-AC11-5CC98C49351F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28EB430-6766-4060-8D80-D45EEFD3A1A1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383D4052-0A02-4E0B-95ED-79E03865D50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D0F89063-1A83-469D-922B-FC463C990A5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CAE094AE-342F-4F35-B452-94CBA2E0B09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8388D68B-8EEB-4A43-8911-6D9B6EA8ECF0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B2077893-F929-4E2B-AE45-67E882FB631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EFB5F968-16B2-4786-A537-3D3A1713007C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756838A8-2255-4ACD-ADBC-60963ECBAF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20DEAF80-8701-4489-A57F-F82921A35A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B83073EF-EC8E-420B-B9F1-8533B1D23D09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AA6E042D-A630-4CA8-8FEF-ED30A678C828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47EE16F-1B1B-4DDA-AC70-13DF000FA51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3DD960BE-DAE5-4FF5-BDF9-DC7D850A0B6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54BC0F2F-8F82-4A7E-926A-09265E19C80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42EB8486-FD09-4ADF-BC9C-0AA24239402F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D8026961-B232-45C4-9516-2A87008DD46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E05A02CE-5891-4AF3-B28A-875B1743EBE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C3C3FE60-AE24-41E5-8C5B-0A8FC21EEF26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B9AC5FD6-E643-420E-9897-7659AB137C9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D35F24AD-5724-46E9-8081-31D00C3D94F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519CE061-FD7A-46B2-A9A8-91E426AF2EF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F45EE808-9A89-40A4-B59F-B2E6AB10AB48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70FFB972-4167-436E-A4FC-ABD7EDFB00D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6553349-4062-469B-B802-B83EFEE7ED7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8979EF89-1879-41AE-84ED-75737666F69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3A6CC7BE-D149-408F-9F87-674DFE929599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2F945C1-37F6-430D-B103-18ADADFBDFCB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13EA597A-9DC5-4FC0-BFD0-3944FB36634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52446245-560B-4862-B47D-2AC2896BBB7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FBDEAF89-7CFE-4583-A496-8974AC08F80A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FE760519-3D36-4C48-ACF7-CC173D11C61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6E177140-87CB-4FD8-8252-408DCB1CFE8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582C656-1207-480F-A33D-C06BF515552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0927D760-25CE-4AD3-A6E5-437AD615DDC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9AC04430-A9A9-4C33-A6A4-17B9D793032B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EFD73378-86C7-482B-938E-54EF91D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C08190BB-009E-4287-8B23-52CF71209745}"/>
              </a:ext>
            </a:extLst>
          </p:cNvPr>
          <p:cNvSpPr/>
          <p:nvPr/>
        </p:nvSpPr>
        <p:spPr>
          <a:xfrm flipH="1">
            <a:off x="10543161" y="1770218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688F19-0B6A-4AD8-8D04-91558875F955}"/>
              </a:ext>
            </a:extLst>
          </p:cNvPr>
          <p:cNvGrpSpPr/>
          <p:nvPr/>
        </p:nvGrpSpPr>
        <p:grpSpPr>
          <a:xfrm>
            <a:off x="10109699" y="3135699"/>
            <a:ext cx="1832724" cy="1832724"/>
            <a:chOff x="4547049" y="1897856"/>
            <a:chExt cx="3071634" cy="3071634"/>
          </a:xfrm>
          <a:effectLst/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BE9FE2F-EB07-49F8-8824-8A77AA8014B0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6653B2-4688-4688-BC32-22A1E055267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1" name="Freeform 18">
            <a:extLst>
              <a:ext uri="{FF2B5EF4-FFF2-40B4-BE49-F238E27FC236}">
                <a16:creationId xmlns:a16="http://schemas.microsoft.com/office/drawing/2014/main" id="{F4766307-5CD4-4483-A8EE-74E30C480168}"/>
              </a:ext>
            </a:extLst>
          </p:cNvPr>
          <p:cNvSpPr>
            <a:spLocks/>
          </p:cNvSpPr>
          <p:nvPr/>
        </p:nvSpPr>
        <p:spPr bwMode="auto">
          <a:xfrm>
            <a:off x="131588" y="1752706"/>
            <a:ext cx="2504738" cy="2807044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252" name="Freeform 9">
            <a:extLst>
              <a:ext uri="{FF2B5EF4-FFF2-40B4-BE49-F238E27FC236}">
                <a16:creationId xmlns:a16="http://schemas.microsoft.com/office/drawing/2014/main" id="{8F15DA3F-074F-4ACD-8C73-08EA9D0D1DFD}"/>
              </a:ext>
            </a:extLst>
          </p:cNvPr>
          <p:cNvSpPr>
            <a:spLocks noEditPoints="1"/>
          </p:cNvSpPr>
          <p:nvPr/>
        </p:nvSpPr>
        <p:spPr bwMode="auto">
          <a:xfrm>
            <a:off x="-22417" y="3929833"/>
            <a:ext cx="6134924" cy="66893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2E166F8-024F-41C7-B00B-A47BCB46E6A3}"/>
              </a:ext>
            </a:extLst>
          </p:cNvPr>
          <p:cNvGrpSpPr/>
          <p:nvPr/>
        </p:nvGrpSpPr>
        <p:grpSpPr>
          <a:xfrm>
            <a:off x="4681973" y="757402"/>
            <a:ext cx="2144372" cy="3241943"/>
            <a:chOff x="4144231" y="176813"/>
            <a:chExt cx="4117709" cy="6225306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82D7FE-B0C3-44B9-BB07-5A5C1236F660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5B03216-E1F0-484D-953F-7691A9702D26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14F2B756-B631-476F-A974-06B0D0C0FA38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59F887B5-ED66-42FF-AA25-818D62D8462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59473AE-48F2-4191-863C-316DC8640F7E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0EB473F-BFED-4A15-A82D-A1BA13217889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86E5E9CF-D3CF-4AEC-9434-B6BC7E60ADD4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5EB6774-9C45-4400-A2EE-7CE2706C8D74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06802C9-E704-471E-8FFE-17F8E37879C2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EA73B4B-D419-4FA6-ADBE-74A8AFEF1859}"/>
              </a:ext>
            </a:extLst>
          </p:cNvPr>
          <p:cNvGrpSpPr/>
          <p:nvPr/>
        </p:nvGrpSpPr>
        <p:grpSpPr>
          <a:xfrm>
            <a:off x="6751558" y="1405232"/>
            <a:ext cx="2398746" cy="2793823"/>
            <a:chOff x="4743450" y="1335205"/>
            <a:chExt cx="3240592" cy="3774323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E5B2E93-9494-45B2-80DA-9107F836A791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AB2999-4A77-4DAF-BC23-E39EEDBA82D4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7EDDE78-78F9-41A1-B83E-D59E1909B5E7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398FF5F-2F67-408B-82B9-3E42E24B3E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CFD0E6E-BC73-4446-B0D1-EE2C6EC00EEA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943B9D3-8475-4091-AE46-97E9A45741D6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739A85C-8B6A-498E-8533-7A08FA028003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7FDF06D-5634-4A04-9ADC-9FA5D6A7C814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1CFBA38-BBC4-45D4-8227-4D3F264D9507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E11B936-D055-4C8E-9523-407F5A83DF4A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D26181D-7896-4DCC-9ED6-A75D61DA0C7D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49E001F5-85B7-4F35-B25D-DFF6CAAAAD76}"/>
              </a:ext>
            </a:extLst>
          </p:cNvPr>
          <p:cNvGrpSpPr/>
          <p:nvPr/>
        </p:nvGrpSpPr>
        <p:grpSpPr>
          <a:xfrm>
            <a:off x="8645265" y="942059"/>
            <a:ext cx="2036454" cy="1463807"/>
            <a:chOff x="4402904" y="822061"/>
            <a:chExt cx="3952766" cy="2841256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3" name="Graphic 30">
              <a:extLst>
                <a:ext uri="{FF2B5EF4-FFF2-40B4-BE49-F238E27FC236}">
                  <a16:creationId xmlns:a16="http://schemas.microsoft.com/office/drawing/2014/main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07CA3E6-F7D5-4720-BBBE-D0DFBBA2A753}"/>
              </a:ext>
            </a:extLst>
          </p:cNvPr>
          <p:cNvGrpSpPr/>
          <p:nvPr/>
        </p:nvGrpSpPr>
        <p:grpSpPr>
          <a:xfrm rot="18347570" flipH="1">
            <a:off x="320347" y="5003733"/>
            <a:ext cx="943094" cy="1438529"/>
            <a:chOff x="8121550" y="3125447"/>
            <a:chExt cx="1101023" cy="1679422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388249F-04B1-41E4-8240-BFEB42A6EA9C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D94352F-2DDE-4F95-BE4B-7EF459411B89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7C587B2-F1F9-491F-AA17-B4462D6E2B3C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D38A128-2AC1-4DA7-A8AC-E73319E15D83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74DF3FF-4092-4F68-A048-1F5C6A07F961}"/>
              </a:ext>
            </a:extLst>
          </p:cNvPr>
          <p:cNvGrpSpPr/>
          <p:nvPr/>
        </p:nvGrpSpPr>
        <p:grpSpPr>
          <a:xfrm rot="19020586">
            <a:off x="381346" y="5052540"/>
            <a:ext cx="1716167" cy="1333914"/>
            <a:chOff x="5965311" y="2561066"/>
            <a:chExt cx="3777367" cy="293601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0EA97A9-097C-4D24-8D47-6B9B4FD3745B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847D3BA-97CC-49FD-BD90-262DF6915E03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F64B3983-688E-4BD4-99A0-2E35307875A1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E7DA1322-58E4-4E9C-BF6D-CE787AC02EBB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54C2A79-AAC1-40EA-AEC5-AED148F61D2E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AC6A0E0D-7F44-4499-AA60-2A84AC8D2561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3F129B8-95E3-4C90-B0BC-CC0647F9F0CB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8114FE5-DD54-4D3E-9B18-FEF6D3D1621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F592F-748B-4460-A119-903BF3C4EF1D}"/>
              </a:ext>
            </a:extLst>
          </p:cNvPr>
          <p:cNvCxnSpPr>
            <a:cxnSpLocks/>
          </p:cNvCxnSpPr>
          <p:nvPr/>
        </p:nvCxnSpPr>
        <p:spPr>
          <a:xfrm flipV="1">
            <a:off x="1622134" y="1826107"/>
            <a:ext cx="11363" cy="180000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E380C-3A6A-4B81-AD4F-36EC7DCD4D98}"/>
              </a:ext>
            </a:extLst>
          </p:cNvPr>
          <p:cNvGrpSpPr/>
          <p:nvPr/>
        </p:nvGrpSpPr>
        <p:grpSpPr>
          <a:xfrm>
            <a:off x="1786947" y="1840361"/>
            <a:ext cx="1759674" cy="1280741"/>
            <a:chOff x="4965552" y="1736224"/>
            <a:chExt cx="1759674" cy="12807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699B2A-8829-4DE8-A08F-825912847BE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1642E-F317-42F4-B60B-E9B1697955D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12313E-7950-4B8A-BDDF-2F1ACEF5CE82}"/>
              </a:ext>
            </a:extLst>
          </p:cNvPr>
          <p:cNvCxnSpPr/>
          <p:nvPr/>
        </p:nvCxnSpPr>
        <p:spPr>
          <a:xfrm flipV="1">
            <a:off x="5392888" y="1826107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854379E-B4D8-4CB7-836E-29EA3F473850}"/>
              </a:ext>
            </a:extLst>
          </p:cNvPr>
          <p:cNvGrpSpPr/>
          <p:nvPr/>
        </p:nvGrpSpPr>
        <p:grpSpPr>
          <a:xfrm>
            <a:off x="5552101" y="1840361"/>
            <a:ext cx="1759674" cy="1280741"/>
            <a:chOff x="4965552" y="1736224"/>
            <a:chExt cx="1759674" cy="1280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3309FB-70B6-4C1A-AC42-8A54F734B11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5D3F4A-194D-491F-A4FB-CFD2E0E0699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0522E9-746A-495F-AD8F-C9427239826F}"/>
              </a:ext>
            </a:extLst>
          </p:cNvPr>
          <p:cNvCxnSpPr/>
          <p:nvPr/>
        </p:nvCxnSpPr>
        <p:spPr>
          <a:xfrm flipH="1" flipV="1">
            <a:off x="9152281" y="1826107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92669-9AA3-4D01-9072-DC39B97C2945}"/>
              </a:ext>
            </a:extLst>
          </p:cNvPr>
          <p:cNvGrpSpPr/>
          <p:nvPr/>
        </p:nvGrpSpPr>
        <p:grpSpPr>
          <a:xfrm>
            <a:off x="9317257" y="1840361"/>
            <a:ext cx="1759674" cy="1280741"/>
            <a:chOff x="4965552" y="1736224"/>
            <a:chExt cx="1759674" cy="12807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0CBA9-1144-4D64-95C9-27F063E16B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DDC7D-2F77-4120-88D9-3CAFD0494E4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2FE8A-49E2-4FF7-943A-26F5E7372867}"/>
              </a:ext>
            </a:extLst>
          </p:cNvPr>
          <p:cNvCxnSpPr/>
          <p:nvPr/>
        </p:nvCxnSpPr>
        <p:spPr>
          <a:xfrm flipV="1">
            <a:off x="3513192" y="3978944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E1F08B-F02F-4CEE-A182-84F8D6FA6D12}"/>
              </a:ext>
            </a:extLst>
          </p:cNvPr>
          <p:cNvGrpSpPr/>
          <p:nvPr/>
        </p:nvGrpSpPr>
        <p:grpSpPr>
          <a:xfrm>
            <a:off x="3669523" y="4479067"/>
            <a:ext cx="1759674" cy="1280741"/>
            <a:chOff x="4965552" y="1736224"/>
            <a:chExt cx="1759674" cy="12807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4B2BCF-FF98-4EC0-859B-6432822BBFB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844F96-B6CD-4183-8BB6-B4B83C613EA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ED338B-2102-4A96-A87B-61229CB1B6D7}"/>
              </a:ext>
            </a:extLst>
          </p:cNvPr>
          <p:cNvCxnSpPr/>
          <p:nvPr/>
        </p:nvCxnSpPr>
        <p:spPr>
          <a:xfrm flipV="1">
            <a:off x="7272584" y="3978944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C7CDFF-1163-443C-A7EE-28843DBD45BA}"/>
              </a:ext>
            </a:extLst>
          </p:cNvPr>
          <p:cNvGrpSpPr/>
          <p:nvPr/>
        </p:nvGrpSpPr>
        <p:grpSpPr>
          <a:xfrm>
            <a:off x="7434679" y="4479067"/>
            <a:ext cx="1759674" cy="1280741"/>
            <a:chOff x="4965552" y="1736224"/>
            <a:chExt cx="1759674" cy="12807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52D270-B995-40A0-BED9-0B28996DFF25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0E788-4D3A-481C-B8FF-9A0F04EF0C0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AFB562-75D1-4675-8F51-87F164934CFF}"/>
              </a:ext>
            </a:extLst>
          </p:cNvPr>
          <p:cNvSpPr txBox="1"/>
          <p:nvPr/>
        </p:nvSpPr>
        <p:spPr>
          <a:xfrm>
            <a:off x="1032919" y="4002241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3BC2D-8C48-4ED9-B46E-AE674B3357D6}"/>
              </a:ext>
            </a:extLst>
          </p:cNvPr>
          <p:cNvSpPr txBox="1"/>
          <p:nvPr/>
        </p:nvSpPr>
        <p:spPr>
          <a:xfrm>
            <a:off x="4794671" y="401051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36FFC-2AD0-41C2-9E17-E94FD92DD763}"/>
              </a:ext>
            </a:extLst>
          </p:cNvPr>
          <p:cNvSpPr txBox="1"/>
          <p:nvPr/>
        </p:nvSpPr>
        <p:spPr>
          <a:xfrm>
            <a:off x="8556423" y="40187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32964-3B74-4CB3-A19E-9766EFD6214A}"/>
              </a:ext>
            </a:extLst>
          </p:cNvPr>
          <p:cNvSpPr txBox="1"/>
          <p:nvPr/>
        </p:nvSpPr>
        <p:spPr>
          <a:xfrm>
            <a:off x="2913795" y="308223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F80773-CC10-4F27-85E7-48019C93213A}"/>
              </a:ext>
            </a:extLst>
          </p:cNvPr>
          <p:cNvSpPr txBox="1"/>
          <p:nvPr/>
        </p:nvSpPr>
        <p:spPr>
          <a:xfrm>
            <a:off x="6675547" y="309051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87358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16156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82158D-5DB0-4DE4-8311-E3DE40B6B413}"/>
              </a:ext>
            </a:extLst>
          </p:cNvPr>
          <p:cNvSpPr/>
          <p:nvPr/>
        </p:nvSpPr>
        <p:spPr>
          <a:xfrm>
            <a:off x="188992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24658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275386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304184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377020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34617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F9238-4466-4792-ACE0-86B78290D7F0}"/>
              </a:ext>
            </a:extLst>
          </p:cNvPr>
          <p:cNvSpPr/>
          <p:nvPr/>
        </p:nvSpPr>
        <p:spPr>
          <a:xfrm>
            <a:off x="463415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2B8148-0EAC-48EA-9174-B78C9AFE0CF9}"/>
              </a:ext>
            </a:extLst>
          </p:cNvPr>
          <p:cNvSpPr/>
          <p:nvPr/>
        </p:nvSpPr>
        <p:spPr>
          <a:xfrm>
            <a:off x="492213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745288-1EDB-4193-A9F4-4AF811A7CD50}"/>
              </a:ext>
            </a:extLst>
          </p:cNvPr>
          <p:cNvSpPr/>
          <p:nvPr/>
        </p:nvSpPr>
        <p:spPr>
          <a:xfrm>
            <a:off x="565049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BA5280-DC6C-4ED4-812C-3CBD52F08D58}"/>
              </a:ext>
            </a:extLst>
          </p:cNvPr>
          <p:cNvSpPr/>
          <p:nvPr/>
        </p:nvSpPr>
        <p:spPr>
          <a:xfrm>
            <a:off x="622645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B0CA40-DB02-4584-A2DD-B7D68C56429D}"/>
              </a:ext>
            </a:extLst>
          </p:cNvPr>
          <p:cNvSpPr/>
          <p:nvPr/>
        </p:nvSpPr>
        <p:spPr>
          <a:xfrm>
            <a:off x="651443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F1F42-4B48-4EC9-A6DB-203301CAD184}"/>
              </a:ext>
            </a:extLst>
          </p:cNvPr>
          <p:cNvSpPr/>
          <p:nvPr/>
        </p:nvSpPr>
        <p:spPr>
          <a:xfrm>
            <a:off x="680241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84ABAD-989E-4955-A846-2D230490DE24}"/>
              </a:ext>
            </a:extLst>
          </p:cNvPr>
          <p:cNvSpPr/>
          <p:nvPr/>
        </p:nvSpPr>
        <p:spPr>
          <a:xfrm>
            <a:off x="753078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FC2582-DDFD-4D0F-BB66-43E4BE93F8CD}"/>
              </a:ext>
            </a:extLst>
          </p:cNvPr>
          <p:cNvSpPr/>
          <p:nvPr/>
        </p:nvSpPr>
        <p:spPr>
          <a:xfrm>
            <a:off x="810674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6A76DB-1033-47D7-B933-BE2A92ED6433}"/>
              </a:ext>
            </a:extLst>
          </p:cNvPr>
          <p:cNvSpPr/>
          <p:nvPr/>
        </p:nvSpPr>
        <p:spPr>
          <a:xfrm>
            <a:off x="839472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E0D2E-E5B7-4072-B311-C08D8764E7B7}"/>
              </a:ext>
            </a:extLst>
          </p:cNvPr>
          <p:cNvSpPr/>
          <p:nvPr/>
        </p:nvSpPr>
        <p:spPr>
          <a:xfrm>
            <a:off x="868270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23EC93-059A-4536-96EC-584B0DF7F397}"/>
              </a:ext>
            </a:extLst>
          </p:cNvPr>
          <p:cNvSpPr/>
          <p:nvPr/>
        </p:nvSpPr>
        <p:spPr>
          <a:xfrm>
            <a:off x="941106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7ECC3D-71E0-4603-83D6-3968459BEC8A}"/>
              </a:ext>
            </a:extLst>
          </p:cNvPr>
          <p:cNvGrpSpPr/>
          <p:nvPr/>
        </p:nvGrpSpPr>
        <p:grpSpPr>
          <a:xfrm>
            <a:off x="10573979" y="3522237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D580E6C4-0DBA-4388-9C86-EACB48AF910A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80DD10D7-2571-481F-817E-EBDE90C29472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85B2E32B-813D-4BDA-8F85-10DF86C912CA}"/>
              </a:ext>
            </a:extLst>
          </p:cNvPr>
          <p:cNvSpPr/>
          <p:nvPr/>
        </p:nvSpPr>
        <p:spPr>
          <a:xfrm>
            <a:off x="1449542" y="3610520"/>
            <a:ext cx="368424" cy="3684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4F43D4-B64F-4858-B1C9-B7A5FA9012F8}"/>
              </a:ext>
            </a:extLst>
          </p:cNvPr>
          <p:cNvSpPr/>
          <p:nvPr/>
        </p:nvSpPr>
        <p:spPr>
          <a:xfrm>
            <a:off x="3329828" y="3610520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20B2741-9553-4AA3-827E-6B77CC1D3231}"/>
              </a:ext>
            </a:extLst>
          </p:cNvPr>
          <p:cNvSpPr/>
          <p:nvPr/>
        </p:nvSpPr>
        <p:spPr>
          <a:xfrm>
            <a:off x="5210114" y="3610520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7F537E-6F9F-40EA-BDC8-317312C02EB0}"/>
              </a:ext>
            </a:extLst>
          </p:cNvPr>
          <p:cNvSpPr/>
          <p:nvPr/>
        </p:nvSpPr>
        <p:spPr>
          <a:xfrm>
            <a:off x="7090400" y="3610520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777C9C-A09A-413D-B6B5-1A9B87F6AA8A}"/>
              </a:ext>
            </a:extLst>
          </p:cNvPr>
          <p:cNvSpPr/>
          <p:nvPr/>
        </p:nvSpPr>
        <p:spPr>
          <a:xfrm>
            <a:off x="8970686" y="3610520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F14C23-0CFE-49A0-978F-34D7B319D3E4}"/>
              </a:ext>
            </a:extLst>
          </p:cNvPr>
          <p:cNvSpPr/>
          <p:nvPr/>
        </p:nvSpPr>
        <p:spPr>
          <a:xfrm>
            <a:off x="998702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89F9C0-F42A-4831-9C0C-4D981F14B69B}"/>
              </a:ext>
            </a:extLst>
          </p:cNvPr>
          <p:cNvSpPr/>
          <p:nvPr/>
        </p:nvSpPr>
        <p:spPr>
          <a:xfrm>
            <a:off x="1027501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6BA5B4-03C5-42CB-B056-5091BB9478D5}"/>
              </a:ext>
            </a:extLst>
          </p:cNvPr>
          <p:cNvSpPr/>
          <p:nvPr/>
        </p:nvSpPr>
        <p:spPr>
          <a:xfrm>
            <a:off x="105629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AC04D5F6-6E0C-4E4B-9432-0ACF62217DA6}"/>
              </a:ext>
            </a:extLst>
          </p:cNvPr>
          <p:cNvSpPr/>
          <p:nvPr/>
        </p:nvSpPr>
        <p:spPr>
          <a:xfrm>
            <a:off x="217790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405819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593847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7A42856E-ED29-4B24-A475-1B3977DB2AA2}"/>
              </a:ext>
            </a:extLst>
          </p:cNvPr>
          <p:cNvSpPr/>
          <p:nvPr/>
        </p:nvSpPr>
        <p:spPr>
          <a:xfrm>
            <a:off x="781876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39B73791-54AF-4B2C-BA71-7F6BB320543A}"/>
              </a:ext>
            </a:extLst>
          </p:cNvPr>
          <p:cNvSpPr/>
          <p:nvPr/>
        </p:nvSpPr>
        <p:spPr>
          <a:xfrm>
            <a:off x="969904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FBF22-0F7C-4466-9FC4-C42CB8E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786971" y="4942919"/>
            <a:chExt cx="2041538" cy="1037553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Trapezoid 237">
                  <a:extLst>
                    <a:ext uri="{FF2B5EF4-FFF2-40B4-BE49-F238E27FC236}">
                      <a16:creationId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Trapezoid 231">
                  <a:extLst>
                    <a:ext uri="{FF2B5EF4-FFF2-40B4-BE49-F238E27FC236}">
                      <a16:creationId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rapezoid 175">
              <a:extLst>
                <a:ext uri="{FF2B5EF4-FFF2-40B4-BE49-F238E27FC236}">
                  <a16:creationId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rapezoid 176">
              <a:extLst>
                <a:ext uri="{FF2B5EF4-FFF2-40B4-BE49-F238E27FC236}">
                  <a16:creationId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: Rounded Corners 219">
                <a:extLst>
                  <a:ext uri="{FF2B5EF4-FFF2-40B4-BE49-F238E27FC236}">
                    <a16:creationId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: Rounded Corners 222">
                <a:extLst>
                  <a:ext uri="{FF2B5EF4-FFF2-40B4-BE49-F238E27FC236}">
                    <a16:creationId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3EC98CF-ADB8-46C2-A751-A9924231D3D1}"/>
              </a:ext>
            </a:extLst>
          </p:cNvPr>
          <p:cNvSpPr txBox="1"/>
          <p:nvPr/>
        </p:nvSpPr>
        <p:spPr>
          <a:xfrm>
            <a:off x="3656037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1223471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F6413CE-BA60-46C4-9524-4EC3EAAC8A39}"/>
              </a:ext>
            </a:extLst>
          </p:cNvPr>
          <p:cNvSpPr txBox="1"/>
          <p:nvPr/>
        </p:nvSpPr>
        <p:spPr>
          <a:xfrm>
            <a:off x="6088602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21CA45B-3411-4FA4-9A51-00253F0273F3}"/>
              </a:ext>
            </a:extLst>
          </p:cNvPr>
          <p:cNvSpPr/>
          <p:nvPr/>
        </p:nvSpPr>
        <p:spPr>
          <a:xfrm>
            <a:off x="1441137" y="3469380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102B51F-1937-45D9-B6F0-7D835DB3808C}"/>
              </a:ext>
            </a:extLst>
          </p:cNvPr>
          <p:cNvSpPr/>
          <p:nvPr/>
        </p:nvSpPr>
        <p:spPr>
          <a:xfrm>
            <a:off x="3873703" y="346938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8080B54-6A5E-43E3-ACBD-C2E8F5F4EE23}"/>
              </a:ext>
            </a:extLst>
          </p:cNvPr>
          <p:cNvSpPr/>
          <p:nvPr/>
        </p:nvSpPr>
        <p:spPr>
          <a:xfrm>
            <a:off x="6434509" y="346938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CBC96E6-0894-4594-BBF7-9DA20F996C45}"/>
              </a:ext>
            </a:extLst>
          </p:cNvPr>
          <p:cNvSpPr txBox="1"/>
          <p:nvPr/>
        </p:nvSpPr>
        <p:spPr>
          <a:xfrm>
            <a:off x="1064758" y="2085105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8B731B5-095D-4EAF-B770-C3B25DD31AEA}"/>
              </a:ext>
            </a:extLst>
          </p:cNvPr>
          <p:cNvSpPr txBox="1"/>
          <p:nvPr/>
        </p:nvSpPr>
        <p:spPr>
          <a:xfrm>
            <a:off x="1064758" y="2734164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368695" y="620405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312958" y="806844"/>
            <a:ext cx="5336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53585" y="6066041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010024" y="4618223"/>
            <a:ext cx="19400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93E22-1DCA-4EAF-BC56-8F84C7EBB3E3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2041E4-891C-4F0B-B606-792617B8DFAC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6507335" y="1364938"/>
            <a:ext cx="5069642" cy="3706314"/>
            <a:chOff x="6507335" y="1364938"/>
            <a:chExt cx="5069642" cy="37063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7AF551-5D21-4527-8704-BC17C59F042D}"/>
              </a:ext>
            </a:extLst>
          </p:cNvPr>
          <p:cNvGrpSpPr/>
          <p:nvPr/>
        </p:nvGrpSpPr>
        <p:grpSpPr>
          <a:xfrm>
            <a:off x="649703" y="318498"/>
            <a:ext cx="5285657" cy="2092881"/>
            <a:chOff x="4244163" y="1645867"/>
            <a:chExt cx="5285657" cy="20928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5D5CC5-130B-41F7-B8DD-B79263A3AC14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LEAN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FD0CCF-7E29-40B1-BD55-BEC3D3A1644B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ENERGY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672B95-7CBB-4BA3-B043-B8303AD5E686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997A12-E411-468B-80C7-0A2C00F18C8D}"/>
              </a:ext>
            </a:extLst>
          </p:cNvPr>
          <p:cNvSpPr txBox="1"/>
          <p:nvPr/>
        </p:nvSpPr>
        <p:spPr>
          <a:xfrm>
            <a:off x="408719" y="2892048"/>
            <a:ext cx="22413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107996"/>
            <a:chOff x="5889060" y="3872747"/>
            <a:chExt cx="2527679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107996"/>
            <a:chOff x="5889060" y="3872747"/>
            <a:chExt cx="2527679" cy="11079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6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868164" y="1840369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17D32B-C8B6-4EE2-A566-EDA2F682AEC7}"/>
              </a:ext>
            </a:extLst>
          </p:cNvPr>
          <p:cNvSpPr txBox="1"/>
          <p:nvPr/>
        </p:nvSpPr>
        <p:spPr>
          <a:xfrm>
            <a:off x="1026701" y="4463524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F00E-41BA-4C8A-BBB9-B7DAAA2F299E}"/>
              </a:ext>
            </a:extLst>
          </p:cNvPr>
          <p:cNvSpPr txBox="1"/>
          <p:nvPr/>
        </p:nvSpPr>
        <p:spPr>
          <a:xfrm>
            <a:off x="1519556" y="3030107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E41F2-4D19-4067-9C8E-AE7E46855C9C}"/>
              </a:ext>
            </a:extLst>
          </p:cNvPr>
          <p:cNvGrpSpPr/>
          <p:nvPr/>
        </p:nvGrpSpPr>
        <p:grpSpPr>
          <a:xfrm>
            <a:off x="4737975" y="1844645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FECEB-B930-44DD-902A-82AE1FEAC85D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4CC199-E6DC-4C4A-9431-395A7249B69E}"/>
              </a:ext>
            </a:extLst>
          </p:cNvPr>
          <p:cNvSpPr txBox="1"/>
          <p:nvPr/>
        </p:nvSpPr>
        <p:spPr>
          <a:xfrm>
            <a:off x="4896512" y="4467800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CCB48-AE3D-4DE9-B80B-9ACFFD659962}"/>
              </a:ext>
            </a:extLst>
          </p:cNvPr>
          <p:cNvSpPr txBox="1"/>
          <p:nvPr/>
        </p:nvSpPr>
        <p:spPr>
          <a:xfrm>
            <a:off x="5389367" y="3034383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330580-52E1-4D01-A3FB-AFD284633308}"/>
              </a:ext>
            </a:extLst>
          </p:cNvPr>
          <p:cNvGrpSpPr/>
          <p:nvPr/>
        </p:nvGrpSpPr>
        <p:grpSpPr>
          <a:xfrm>
            <a:off x="8607785" y="18489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11B619-6CAD-4D95-B8AD-B2A9A6F66FE1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611CFD-749D-4C1C-9E99-D6B12CEA62F8}"/>
              </a:ext>
            </a:extLst>
          </p:cNvPr>
          <p:cNvSpPr txBox="1"/>
          <p:nvPr/>
        </p:nvSpPr>
        <p:spPr>
          <a:xfrm>
            <a:off x="8766322" y="4472078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3ADFB-1EEB-4672-97A0-3885A70E7169}"/>
              </a:ext>
            </a:extLst>
          </p:cNvPr>
          <p:cNvSpPr txBox="1"/>
          <p:nvPr/>
        </p:nvSpPr>
        <p:spPr>
          <a:xfrm>
            <a:off x="9259177" y="3038661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4F8A92-F153-4258-92CD-CE9ECDB7F65B}"/>
              </a:ext>
            </a:extLst>
          </p:cNvPr>
          <p:cNvGrpSpPr/>
          <p:nvPr/>
        </p:nvGrpSpPr>
        <p:grpSpPr>
          <a:xfrm>
            <a:off x="9608438" y="2360338"/>
            <a:ext cx="708662" cy="708662"/>
            <a:chOff x="4266660" y="45289"/>
            <a:chExt cx="768290" cy="76829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57F15-ABA4-4B71-BF03-2A59254BBB33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59053A-56E8-47E7-9CF6-68099F6B6E4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04190D-DDDF-4003-A9CD-B40C412A8AB6}"/>
              </a:ext>
            </a:extLst>
          </p:cNvPr>
          <p:cNvGrpSpPr/>
          <p:nvPr/>
        </p:nvGrpSpPr>
        <p:grpSpPr>
          <a:xfrm>
            <a:off x="5847858" y="2341366"/>
            <a:ext cx="490202" cy="631074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801646-3CBF-4665-8905-AC515EABF42A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EAEC1E-B743-42CC-93A9-CB7B6F297FC4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93">
            <a:extLst>
              <a:ext uri="{FF2B5EF4-FFF2-40B4-BE49-F238E27FC236}">
                <a16:creationId xmlns:a16="http://schemas.microsoft.com/office/drawing/2014/main" id="{C785412F-F852-4BF6-B9C8-302F050843B9}"/>
              </a:ext>
            </a:extLst>
          </p:cNvPr>
          <p:cNvGrpSpPr/>
          <p:nvPr/>
        </p:nvGrpSpPr>
        <p:grpSpPr>
          <a:xfrm>
            <a:off x="1736968" y="2469283"/>
            <a:ext cx="976359" cy="501140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4393</Words>
  <Application>Microsoft Office PowerPoint</Application>
  <PresentationFormat>宽屏</PresentationFormat>
  <Paragraphs>468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Adobe Song Std L</vt:lpstr>
      <vt:lpstr>Brush Script Std</vt:lpstr>
      <vt:lpstr>Arial</vt:lpstr>
      <vt:lpstr>Arial Black</vt:lpstr>
      <vt:lpstr>Calibri</vt:lpstr>
      <vt:lpstr>https://www.freeppt7.com</vt:lpstr>
      <vt:lpstr>Contents Slide Master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116</cp:revision>
  <dcterms:created xsi:type="dcterms:W3CDTF">2019-01-14T06:35:35Z</dcterms:created>
  <dcterms:modified xsi:type="dcterms:W3CDTF">2019-12-11T02:44:09Z</dcterms:modified>
</cp:coreProperties>
</file>