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1" r:id="rId4"/>
    <p:sldId id="317" r:id="rId5"/>
    <p:sldId id="320" r:id="rId6"/>
    <p:sldId id="321" r:id="rId7"/>
    <p:sldId id="277" r:id="rId8"/>
    <p:sldId id="280" r:id="rId9"/>
    <p:sldId id="279" r:id="rId10"/>
    <p:sldId id="281" r:id="rId11"/>
    <p:sldId id="282" r:id="rId12"/>
    <p:sldId id="283" r:id="rId13"/>
    <p:sldId id="285" r:id="rId14"/>
    <p:sldId id="284" r:id="rId15"/>
    <p:sldId id="286" r:id="rId16"/>
    <p:sldId id="287" r:id="rId17"/>
    <p:sldId id="288" r:id="rId18"/>
    <p:sldId id="289" r:id="rId19"/>
    <p:sldId id="290" r:id="rId20"/>
    <p:sldId id="292" r:id="rId21"/>
    <p:sldId id="322" r:id="rId22"/>
    <p:sldId id="32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4" r:id="rId33"/>
    <p:sldId id="303" r:id="rId34"/>
    <p:sldId id="330" r:id="rId35"/>
    <p:sldId id="306" r:id="rId36"/>
    <p:sldId id="308" r:id="rId37"/>
    <p:sldId id="30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2" y="54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0A-4D88-A4A1-BD72D2AD59E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10A-4D88-A4A1-BD72D2AD59E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0A-4D88-A4A1-BD72D2AD5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1AA-463B-8667-B90A72BEFC3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1AA-463B-8667-B90A72BEFC3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AA-463B-8667-B90A72BEF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6D9-470E-8987-CA571B765787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6D9-470E-8987-CA571B76578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9-470E-8987-CA571B765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B9-4399-B574-07E2CD22E9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B9-4399-B574-07E2CD22E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8256"/>
        <c:axId val="191810176"/>
      </c:lineChart>
      <c:catAx>
        <c:axId val="1918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91810176"/>
        <c:crosses val="autoZero"/>
        <c:auto val="1"/>
        <c:lblAlgn val="ctr"/>
        <c:lblOffset val="100"/>
        <c:noMultiLvlLbl val="0"/>
      </c:catAx>
      <c:valAx>
        <c:axId val="191810176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918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5E3D36-3836-4DFB-A5C7-E016E08BF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A91D5-35B2-40A5-8070-D6A229C174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0CE9D-6D4A-47A6-A4FC-9E6C29F10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5B91-0285-4306-9E37-052FF320E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C17BDB-5A46-4516-8252-93FA6E8FB0B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7389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648EC14-A10D-4B34-9724-3D33A141772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67995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9A15854-F585-4D74-9193-ABF1A757A9F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6209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AB5DE2-3D2F-4285-BA4F-4CD376D78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D969FD-3E0E-4A85-A9B8-EA3EB678C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56ED9-9B81-472C-AAC1-2DC95619913B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69F2F-AE08-4048-BF46-6C415CFB98DE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>
            <a:extLst>
              <a:ext uri="{FF2B5EF4-FFF2-40B4-BE49-F238E27FC236}">
                <a16:creationId xmlns:a16="http://schemas.microsoft.com/office/drawing/2014/main" id="{5CA81CF6-20D7-44F7-BB9D-47005F728E4B}"/>
              </a:ext>
            </a:extLst>
          </p:cNvPr>
          <p:cNvGrpSpPr/>
          <p:nvPr userDrawn="1"/>
        </p:nvGrpSpPr>
        <p:grpSpPr>
          <a:xfrm>
            <a:off x="725257" y="1648879"/>
            <a:ext cx="2449180" cy="4305530"/>
            <a:chOff x="445712" y="1449040"/>
            <a:chExt cx="2113018" cy="3924176"/>
          </a:xfrm>
        </p:grpSpPr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214F433A-98DF-4893-BF6A-8811379186E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6A69FA19-E3FE-4F82-A133-B0A091058C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46715CFE-2ECB-4818-BCB4-B772D48F13A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905AAFBC-0212-4F25-8DFE-76B07AB0D24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4" name="Rounded Rectangle 8">
                <a:extLst>
                  <a:ext uri="{FF2B5EF4-FFF2-40B4-BE49-F238E27FC236}">
                    <a16:creationId xmlns:a16="http://schemas.microsoft.com/office/drawing/2014/main" id="{D3AC3CC3-BF25-4901-9252-52529BCBBEB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AB5DE2-3D2F-4285-BA4F-4CD376D78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D969FD-3E0E-4A85-A9B8-EA3EB678C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56ED9-9B81-472C-AAC1-2DC95619913B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69F2F-AE08-4048-BF46-6C415CFB98DE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BE9CFA2-9482-4591-AC15-10BD7CFC653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4158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25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AB5DE2-3D2F-4285-BA4F-4CD376D78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D969FD-3E0E-4A85-A9B8-EA3EB678C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56ED9-9B81-472C-AAC1-2DC95619913B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69F2F-AE08-4048-BF46-6C415CFB98DE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19">
            <a:extLst>
              <a:ext uri="{FF2B5EF4-FFF2-40B4-BE49-F238E27FC236}">
                <a16:creationId xmlns:a16="http://schemas.microsoft.com/office/drawing/2014/main" id="{E766259E-C07B-4599-BE10-A8D96DD98CEB}"/>
              </a:ext>
            </a:extLst>
          </p:cNvPr>
          <p:cNvSpPr/>
          <p:nvPr userDrawn="1"/>
        </p:nvSpPr>
        <p:spPr>
          <a:xfrm>
            <a:off x="762736" y="1737438"/>
            <a:ext cx="4500000" cy="324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직사각형 8">
            <a:extLst>
              <a:ext uri="{FF2B5EF4-FFF2-40B4-BE49-F238E27FC236}">
                <a16:creationId xmlns:a16="http://schemas.microsoft.com/office/drawing/2014/main" id="{4BEDF08C-EF46-4209-95FA-C888E237197F}"/>
              </a:ext>
            </a:extLst>
          </p:cNvPr>
          <p:cNvSpPr/>
          <p:nvPr userDrawn="1"/>
        </p:nvSpPr>
        <p:spPr>
          <a:xfrm flipH="1">
            <a:off x="6914775" y="1737438"/>
            <a:ext cx="4500000" cy="324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6">
            <a:extLst>
              <a:ext uri="{FF2B5EF4-FFF2-40B4-BE49-F238E27FC236}">
                <a16:creationId xmlns:a16="http://schemas.microsoft.com/office/drawing/2014/main" id="{3B44D18C-4536-4AF8-B96C-E115984B23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>
            <a:extLst>
              <a:ext uri="{FF2B5EF4-FFF2-40B4-BE49-F238E27FC236}">
                <a16:creationId xmlns:a16="http://schemas.microsoft.com/office/drawing/2014/main" id="{BB4221C3-61ED-45B9-83F3-68EB24BE21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86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FD600ED-3137-4B06-B745-A37AF3A8400E}"/>
              </a:ext>
            </a:extLst>
          </p:cNvPr>
          <p:cNvGrpSpPr/>
          <p:nvPr userDrawn="1"/>
        </p:nvGrpSpPr>
        <p:grpSpPr>
          <a:xfrm>
            <a:off x="7036926" y="793522"/>
            <a:ext cx="4425902" cy="2431733"/>
            <a:chOff x="-548507" y="477868"/>
            <a:chExt cx="11570449" cy="63571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5EF30F-4E78-40D7-A6C2-12A72C6D829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FFF8CC-8A2D-445A-A256-1465EBC9946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0BB85B-F13F-4FF6-92DE-D0D51862834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67888C-FAA5-4AD0-88C0-AA6A38B082D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D4EAD81-8E5A-459C-AD8F-0517371DE05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4D5DB3-2534-4CC3-8568-C8D5E05C4A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2A01193-08F6-49BF-88E6-CC3B0E715BE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1AF9FA7-3F80-4A96-B379-89C68966EA2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B7144A-6438-4E9B-822C-18A258D7947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0362900-ED82-4430-8376-7DA2F8829B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851DD3B-62F1-4961-BEAA-9E5E00CE4E6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02ED94-3F1A-4615-9DD5-6E67D70AD6A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1B20F5-91A6-4AB8-BDD0-724F73F1075E}"/>
              </a:ext>
            </a:extLst>
          </p:cNvPr>
          <p:cNvGrpSpPr/>
          <p:nvPr userDrawn="1"/>
        </p:nvGrpSpPr>
        <p:grpSpPr>
          <a:xfrm>
            <a:off x="7036926" y="3625597"/>
            <a:ext cx="4425902" cy="2431733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C9736B-9FC7-4F74-AFB0-36DFFA224DE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DF66BC-2C1C-45CD-964A-A2E113D349B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B6B5E11-32F4-45FA-8B19-FD5AF8C0459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B5EB2B-31D0-485A-ADE1-ABD73AC3F81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6EA812-47DE-4B6A-8040-172F5382B5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F1BAFC-6F2A-49F0-96D7-A37F478C2B8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063ED26-E9F0-4F29-97EB-2C222DBC598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FB1F665-3392-449B-88AA-7D753C594B3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D0762B1-6058-4758-9498-3A736BC8BFD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5ADE423-FB62-4CE7-9D02-2D959A06C5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624ECA3B-D2CA-4D1C-B4BA-60D28C477EC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DDD865-D5F7-4FDA-903A-06509BAF6B8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4155A87-8F39-45FD-AF9C-D5A54B6C8D7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69858" y="931833"/>
            <a:ext cx="3168544" cy="1965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D037FA49-56D3-4016-86B6-53B7190F34E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669858" y="3782158"/>
            <a:ext cx="3168544" cy="1965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883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98101D-5659-4BC3-8525-D7304638E7B2}"/>
              </a:ext>
            </a:extLst>
          </p:cNvPr>
          <p:cNvCxnSpPr>
            <a:cxnSpLocks/>
          </p:cNvCxnSpPr>
          <p:nvPr userDrawn="1"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0B3C8873-B379-4E7F-953F-A9F3F85EDD0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F1A24606-7746-4B69-BF4A-DCC55F65336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92BC528D-2869-499B-ADB6-8BA582C22BA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0836C613-D039-4705-AED0-C4E85CEF6F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9EF5C7-2723-41C7-A87A-0507AB70AFD8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F7BB33-7CAD-4AC2-84AD-D94DB021C707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E0DE6C-21F1-46C5-B6FB-C928F9814AEC}"/>
              </a:ext>
            </a:extLst>
          </p:cNvPr>
          <p:cNvSpPr/>
          <p:nvPr userDrawn="1"/>
        </p:nvSpPr>
        <p:spPr>
          <a:xfrm>
            <a:off x="742640" y="232103"/>
            <a:ext cx="6480000" cy="3132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C47A06E-8E39-41B3-8E8C-F184971EA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68640" y="358103"/>
            <a:ext cx="6228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90F8EB-0224-47B9-8702-91F139666FC3}"/>
              </a:ext>
            </a:extLst>
          </p:cNvPr>
          <p:cNvSpPr/>
          <p:nvPr userDrawn="1"/>
        </p:nvSpPr>
        <p:spPr>
          <a:xfrm>
            <a:off x="742640" y="3490756"/>
            <a:ext cx="6480000" cy="3132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A2540E4-6990-42F6-856A-9C87327DFB1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68640" y="3616756"/>
            <a:ext cx="6228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26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그림 개체 틀 2">
            <a:extLst>
              <a:ext uri="{FF2B5EF4-FFF2-40B4-BE49-F238E27FC236}">
                <a16:creationId xmlns:a16="http://schemas.microsoft.com/office/drawing/2014/main" id="{BAE265A2-DDF7-4851-8A14-A1698C49A4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55955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48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05304" y="0"/>
            <a:ext cx="7886696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08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19">
            <a:extLst>
              <a:ext uri="{FF2B5EF4-FFF2-40B4-BE49-F238E27FC236}">
                <a16:creationId xmlns:a16="http://schemas.microsoft.com/office/drawing/2014/main" id="{017D0E4D-1DB6-4F19-825F-ECF3DCE1D933}"/>
              </a:ext>
            </a:extLst>
          </p:cNvPr>
          <p:cNvSpPr/>
          <p:nvPr userDrawn="1"/>
        </p:nvSpPr>
        <p:spPr>
          <a:xfrm>
            <a:off x="404813" y="1076325"/>
            <a:ext cx="11382375" cy="47053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그림 개체 틀 6">
            <a:extLst>
              <a:ext uri="{FF2B5EF4-FFF2-40B4-BE49-F238E27FC236}">
                <a16:creationId xmlns:a16="http://schemas.microsoft.com/office/drawing/2014/main" id="{B43A0475-8205-411B-B832-94477EA6EF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6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 And Send To Back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37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93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 flip="none" rotWithShape="1"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CE8EB04-9949-4915-B7E0-F05622E6E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4DE195-4E81-4C00-B454-E0DA4D45C88B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D2D9D9-F6B7-40BF-AC82-1DD7251E7138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E462B-5BE0-4BE2-A9C8-6A51C3485638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 flip="none" rotWithShape="1"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ED493B-257C-4DE6-BA1C-FA1FA961AF4F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403B90-F336-45B6-AADB-05EBF7679C1F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9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6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3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9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68" r:id="rId3"/>
    <p:sldLayoutId id="2147483672" r:id="rId4"/>
    <p:sldLayoutId id="2147483670" r:id="rId5"/>
    <p:sldLayoutId id="2147483673" r:id="rId6"/>
    <p:sldLayoutId id="2147483674" r:id="rId7"/>
    <p:sldLayoutId id="2147483676" r:id="rId8"/>
    <p:sldLayoutId id="2147483677" r:id="rId9"/>
    <p:sldLayoutId id="2147483678" r:id="rId10"/>
    <p:sldLayoutId id="2147483681" r:id="rId11"/>
    <p:sldLayoutId id="2147483684" r:id="rId12"/>
    <p:sldLayoutId id="2147483685" r:id="rId13"/>
    <p:sldLayoutId id="2147483682" r:id="rId14"/>
    <p:sldLayoutId id="2147483679" r:id="rId15"/>
    <p:sldLayoutId id="2147483680" r:id="rId16"/>
    <p:sldLayoutId id="2147483683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B74417D2-CDAE-4CC3-8B4C-5E5B39E4C2E6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63580-A40F-49E0-ACE4-5809EC915D3B}"/>
              </a:ext>
            </a:extLst>
          </p:cNvPr>
          <p:cNvSpPr txBox="1"/>
          <p:nvPr/>
        </p:nvSpPr>
        <p:spPr>
          <a:xfrm>
            <a:off x="6582440" y="4143263"/>
            <a:ext cx="51696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42976-5CF5-4EB1-B356-C66DB53C1368}"/>
              </a:ext>
            </a:extLst>
          </p:cNvPr>
          <p:cNvSpPr txBox="1"/>
          <p:nvPr/>
        </p:nvSpPr>
        <p:spPr>
          <a:xfrm>
            <a:off x="6582440" y="5960960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66FB53-7CA8-4CF8-92C6-44B42E1CEAED}"/>
              </a:ext>
            </a:extLst>
          </p:cNvPr>
          <p:cNvCxnSpPr>
            <a:cxnSpLocks/>
          </p:cNvCxnSpPr>
          <p:nvPr/>
        </p:nvCxnSpPr>
        <p:spPr>
          <a:xfrm>
            <a:off x="7043596" y="5897484"/>
            <a:ext cx="4708457" cy="0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726BD-5D35-4E5B-BBF7-DA2201E59489}"/>
              </a:ext>
            </a:extLst>
          </p:cNvPr>
          <p:cNvGrpSpPr/>
          <p:nvPr/>
        </p:nvGrpSpPr>
        <p:grpSpPr>
          <a:xfrm>
            <a:off x="778451" y="1884796"/>
            <a:ext cx="3167774" cy="3033067"/>
            <a:chOff x="759142" y="1866203"/>
            <a:chExt cx="3471863" cy="33242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24517B-46AA-4B50-BAA8-2BD3AD9D72AF}"/>
                </a:ext>
              </a:extLst>
            </p:cNvPr>
            <p:cNvSpPr/>
            <p:nvPr/>
          </p:nvSpPr>
          <p:spPr>
            <a:xfrm>
              <a:off x="759142" y="2538668"/>
              <a:ext cx="895350" cy="2371725"/>
            </a:xfrm>
            <a:custGeom>
              <a:avLst/>
              <a:gdLst>
                <a:gd name="connsiteX0" fmla="*/ 591978 w 895350"/>
                <a:gd name="connsiteY0" fmla="*/ 2353151 h 2371725"/>
                <a:gd name="connsiteX1" fmla="*/ 591978 w 895350"/>
                <a:gd name="connsiteY1" fmla="*/ 535781 h 2371725"/>
                <a:gd name="connsiteX2" fmla="*/ 321469 w 895350"/>
                <a:gd name="connsiteY2" fmla="*/ 731996 h 2371725"/>
                <a:gd name="connsiteX3" fmla="*/ 21431 w 895350"/>
                <a:gd name="connsiteY3" fmla="*/ 879634 h 2371725"/>
                <a:gd name="connsiteX4" fmla="*/ 21431 w 895350"/>
                <a:gd name="connsiteY4" fmla="*/ 604361 h 2371725"/>
                <a:gd name="connsiteX5" fmla="*/ 439578 w 895350"/>
                <a:gd name="connsiteY5" fmla="*/ 331946 h 2371725"/>
                <a:gd name="connsiteX6" fmla="*/ 692944 w 895350"/>
                <a:gd name="connsiteY6" fmla="*/ 21431 h 2371725"/>
                <a:gd name="connsiteX7" fmla="*/ 876776 w 895350"/>
                <a:gd name="connsiteY7" fmla="*/ 21431 h 2371725"/>
                <a:gd name="connsiteX8" fmla="*/ 876776 w 895350"/>
                <a:gd name="connsiteY8" fmla="*/ 2353151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350" h="2371725">
                  <a:moveTo>
                    <a:pt x="591978" y="2353151"/>
                  </a:moveTo>
                  <a:lnTo>
                    <a:pt x="591978" y="535781"/>
                  </a:lnTo>
                  <a:cubicBezTo>
                    <a:pt x="523399" y="601504"/>
                    <a:pt x="432911" y="667226"/>
                    <a:pt x="321469" y="731996"/>
                  </a:cubicBezTo>
                  <a:cubicBezTo>
                    <a:pt x="210026" y="797719"/>
                    <a:pt x="110014" y="846296"/>
                    <a:pt x="21431" y="879634"/>
                  </a:cubicBezTo>
                  <a:lnTo>
                    <a:pt x="21431" y="604361"/>
                  </a:lnTo>
                  <a:cubicBezTo>
                    <a:pt x="180499" y="529114"/>
                    <a:pt x="320516" y="438626"/>
                    <a:pt x="439578" y="331946"/>
                  </a:cubicBezTo>
                  <a:cubicBezTo>
                    <a:pt x="558641" y="225266"/>
                    <a:pt x="643414" y="121444"/>
                    <a:pt x="692944" y="21431"/>
                  </a:cubicBezTo>
                  <a:lnTo>
                    <a:pt x="876776" y="21431"/>
                  </a:lnTo>
                  <a:lnTo>
                    <a:pt x="876776" y="2353151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9711CF-0BCF-48A9-BC5F-DFC3A50ACECF}"/>
                </a:ext>
              </a:extLst>
            </p:cNvPr>
            <p:cNvGrpSpPr/>
            <p:nvPr/>
          </p:nvGrpSpPr>
          <p:grpSpPr>
            <a:xfrm>
              <a:off x="1621155" y="1866203"/>
              <a:ext cx="2609850" cy="3324225"/>
              <a:chOff x="7471886" y="2217896"/>
              <a:chExt cx="2609850" cy="3324225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8FEF0DF-1F1A-4172-B93C-4F34483FF556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8F345FF-8162-4383-ABD5-800691A54CA0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6D3E1E-0AF7-4A22-BE32-62A4B0BA33D5}"/>
              </a:ext>
            </a:extLst>
          </p:cNvPr>
          <p:cNvGrpSpPr/>
          <p:nvPr/>
        </p:nvGrpSpPr>
        <p:grpSpPr>
          <a:xfrm>
            <a:off x="4192463" y="1884796"/>
            <a:ext cx="3487424" cy="3033067"/>
            <a:chOff x="4192463" y="1884796"/>
            <a:chExt cx="3487424" cy="3033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A84532-352C-4826-8FF2-833CF0AF4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2463" y="2443800"/>
              <a:ext cx="1475943" cy="2218555"/>
            </a:xfrm>
            <a:custGeom>
              <a:avLst/>
              <a:gdLst>
                <a:gd name="connsiteX0" fmla="*/ 1181320 w 1514475"/>
                <a:gd name="connsiteY0" fmla="*/ 2250758 h 2276475"/>
                <a:gd name="connsiteX1" fmla="*/ 28795 w 1514475"/>
                <a:gd name="connsiteY1" fmla="*/ 2250758 h 2276475"/>
                <a:gd name="connsiteX2" fmla="*/ 60227 w 1514475"/>
                <a:gd name="connsiteY2" fmla="*/ 2062163 h 2276475"/>
                <a:gd name="connsiteX3" fmla="*/ 239297 w 1514475"/>
                <a:gd name="connsiteY3" fmla="*/ 1767840 h 2276475"/>
                <a:gd name="connsiteX4" fmla="*/ 595532 w 1514475"/>
                <a:gd name="connsiteY4" fmla="*/ 1432560 h 2276475"/>
                <a:gd name="connsiteX5" fmla="*/ 1083212 w 1514475"/>
                <a:gd name="connsiteY5" fmla="*/ 962978 h 2276475"/>
                <a:gd name="connsiteX6" fmla="*/ 1209895 w 1514475"/>
                <a:gd name="connsiteY6" fmla="*/ 636270 h 2276475"/>
                <a:gd name="connsiteX7" fmla="*/ 1094642 w 1514475"/>
                <a:gd name="connsiteY7" fmla="*/ 363855 h 2276475"/>
                <a:gd name="connsiteX8" fmla="*/ 793652 w 1514475"/>
                <a:gd name="connsiteY8" fmla="*/ 252413 h 2276475"/>
                <a:gd name="connsiteX9" fmla="*/ 479327 w 1514475"/>
                <a:gd name="connsiteY9" fmla="*/ 370522 h 2276475"/>
                <a:gd name="connsiteX10" fmla="*/ 360265 w 1514475"/>
                <a:gd name="connsiteY10" fmla="*/ 697230 h 2276475"/>
                <a:gd name="connsiteX11" fmla="*/ 81182 w 1514475"/>
                <a:gd name="connsiteY11" fmla="*/ 668655 h 2276475"/>
                <a:gd name="connsiteX12" fmla="*/ 297400 w 1514475"/>
                <a:gd name="connsiteY12" fmla="*/ 192405 h 2276475"/>
                <a:gd name="connsiteX13" fmla="*/ 800320 w 1514475"/>
                <a:gd name="connsiteY13" fmla="*/ 28575 h 2276475"/>
                <a:gd name="connsiteX14" fmla="*/ 1305145 w 1514475"/>
                <a:gd name="connsiteY14" fmla="*/ 205740 h 2276475"/>
                <a:gd name="connsiteX15" fmla="*/ 1490882 w 1514475"/>
                <a:gd name="connsiteY15" fmla="*/ 643890 h 2276475"/>
                <a:gd name="connsiteX16" fmla="*/ 1436590 w 1514475"/>
                <a:gd name="connsiteY16" fmla="*/ 904875 h 2276475"/>
                <a:gd name="connsiteX17" fmla="*/ 1255615 w 1514475"/>
                <a:gd name="connsiteY17" fmla="*/ 1175385 h 2276475"/>
                <a:gd name="connsiteX18" fmla="*/ 836515 w 1514475"/>
                <a:gd name="connsiteY18" fmla="*/ 1564957 h 2276475"/>
                <a:gd name="connsiteX19" fmla="*/ 522190 w 1514475"/>
                <a:gd name="connsiteY19" fmla="*/ 1844040 h 2276475"/>
                <a:gd name="connsiteX20" fmla="*/ 406937 w 1514475"/>
                <a:gd name="connsiteY20" fmla="*/ 1991678 h 2276475"/>
                <a:gd name="connsiteX21" fmla="*/ 1493740 w 1514475"/>
                <a:gd name="connsiteY21" fmla="*/ 1991678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4475" h="2276475">
                  <a:moveTo>
                    <a:pt x="1181320" y="2250758"/>
                  </a:moveTo>
                  <a:lnTo>
                    <a:pt x="28795" y="2250758"/>
                  </a:lnTo>
                  <a:cubicBezTo>
                    <a:pt x="26890" y="2185035"/>
                    <a:pt x="37367" y="2122170"/>
                    <a:pt x="60227" y="2062163"/>
                  </a:cubicBezTo>
                  <a:cubicBezTo>
                    <a:pt x="97375" y="1962150"/>
                    <a:pt x="157382" y="1864043"/>
                    <a:pt x="239297" y="1767840"/>
                  </a:cubicBezTo>
                  <a:cubicBezTo>
                    <a:pt x="321212" y="1670685"/>
                    <a:pt x="440275" y="1559243"/>
                    <a:pt x="595532" y="1432560"/>
                  </a:cubicBezTo>
                  <a:cubicBezTo>
                    <a:pt x="836515" y="1235393"/>
                    <a:pt x="999392" y="1079182"/>
                    <a:pt x="1083212" y="962978"/>
                  </a:cubicBezTo>
                  <a:cubicBezTo>
                    <a:pt x="1167985" y="847725"/>
                    <a:pt x="1209895" y="738188"/>
                    <a:pt x="1209895" y="636270"/>
                  </a:cubicBezTo>
                  <a:cubicBezTo>
                    <a:pt x="1209895" y="528638"/>
                    <a:pt x="1171795" y="437197"/>
                    <a:pt x="1094642" y="363855"/>
                  </a:cubicBezTo>
                  <a:cubicBezTo>
                    <a:pt x="1017490" y="289560"/>
                    <a:pt x="917477" y="252413"/>
                    <a:pt x="793652" y="252413"/>
                  </a:cubicBezTo>
                  <a:cubicBezTo>
                    <a:pt x="663160" y="252413"/>
                    <a:pt x="558385" y="291465"/>
                    <a:pt x="479327" y="370522"/>
                  </a:cubicBezTo>
                  <a:cubicBezTo>
                    <a:pt x="400270" y="449580"/>
                    <a:pt x="361217" y="558165"/>
                    <a:pt x="360265" y="697230"/>
                  </a:cubicBezTo>
                  <a:lnTo>
                    <a:pt x="81182" y="668655"/>
                  </a:lnTo>
                  <a:cubicBezTo>
                    <a:pt x="100232" y="460057"/>
                    <a:pt x="172622" y="300990"/>
                    <a:pt x="297400" y="192405"/>
                  </a:cubicBezTo>
                  <a:cubicBezTo>
                    <a:pt x="422177" y="82867"/>
                    <a:pt x="589817" y="28575"/>
                    <a:pt x="800320" y="28575"/>
                  </a:cubicBezTo>
                  <a:cubicBezTo>
                    <a:pt x="1012727" y="28575"/>
                    <a:pt x="1181320" y="87630"/>
                    <a:pt x="1305145" y="205740"/>
                  </a:cubicBezTo>
                  <a:cubicBezTo>
                    <a:pt x="1428970" y="323850"/>
                    <a:pt x="1490882" y="469582"/>
                    <a:pt x="1490882" y="643890"/>
                  </a:cubicBezTo>
                  <a:cubicBezTo>
                    <a:pt x="1490882" y="732472"/>
                    <a:pt x="1472785" y="820103"/>
                    <a:pt x="1436590" y="904875"/>
                  </a:cubicBezTo>
                  <a:cubicBezTo>
                    <a:pt x="1400395" y="990600"/>
                    <a:pt x="1340387" y="1081088"/>
                    <a:pt x="1255615" y="1175385"/>
                  </a:cubicBezTo>
                  <a:cubicBezTo>
                    <a:pt x="1171795" y="1269682"/>
                    <a:pt x="1031777" y="1400175"/>
                    <a:pt x="836515" y="1564957"/>
                  </a:cubicBezTo>
                  <a:cubicBezTo>
                    <a:pt x="673637" y="1702118"/>
                    <a:pt x="568862" y="1794510"/>
                    <a:pt x="522190" y="1844040"/>
                  </a:cubicBezTo>
                  <a:cubicBezTo>
                    <a:pt x="475517" y="1892618"/>
                    <a:pt x="437417" y="1942148"/>
                    <a:pt x="406937" y="1991678"/>
                  </a:cubicBezTo>
                  <a:lnTo>
                    <a:pt x="1493740" y="1991678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A06DC1-5764-4E0D-9727-725B0B4FDD70}"/>
                </a:ext>
              </a:extLst>
            </p:cNvPr>
            <p:cNvGrpSpPr/>
            <p:nvPr/>
          </p:nvGrpSpPr>
          <p:grpSpPr>
            <a:xfrm>
              <a:off x="5298625" y="1884796"/>
              <a:ext cx="2381262" cy="3033067"/>
              <a:chOff x="7471886" y="2217896"/>
              <a:chExt cx="2609850" cy="332422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E1F9C9A-9CAC-453D-B6BD-B9433DC6B5FD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B091EBC-895C-40C1-80F8-25A6F1CDBFE3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6079-008D-47C9-88FB-A29BA42566C7}"/>
              </a:ext>
            </a:extLst>
          </p:cNvPr>
          <p:cNvGrpSpPr/>
          <p:nvPr/>
        </p:nvGrpSpPr>
        <p:grpSpPr>
          <a:xfrm>
            <a:off x="9032287" y="1884796"/>
            <a:ext cx="2381262" cy="3033067"/>
            <a:chOff x="7471886" y="2217896"/>
            <a:chExt cx="2609850" cy="33242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62E47D-3396-409C-AE63-60144B9D77D0}"/>
                </a:ext>
              </a:extLst>
            </p:cNvPr>
            <p:cNvSpPr/>
            <p:nvPr/>
          </p:nvSpPr>
          <p:spPr>
            <a:xfrm>
              <a:off x="7471886" y="2217896"/>
              <a:ext cx="2609850" cy="3324225"/>
            </a:xfrm>
            <a:custGeom>
              <a:avLst/>
              <a:gdLst>
                <a:gd name="connsiteX0" fmla="*/ 21431 w 2609850"/>
                <a:gd name="connsiteY0" fmla="*/ 3023711 h 3324225"/>
                <a:gd name="connsiteX1" fmla="*/ 945356 w 2609850"/>
                <a:gd name="connsiteY1" fmla="*/ 3307556 h 3324225"/>
                <a:gd name="connsiteX2" fmla="*/ 2588419 w 2609850"/>
                <a:gd name="connsiteY2" fmla="*/ 1664494 h 3324225"/>
                <a:gd name="connsiteX3" fmla="*/ 945356 w 2609850"/>
                <a:gd name="connsiteY3" fmla="*/ 21431 h 3324225"/>
                <a:gd name="connsiteX4" fmla="*/ 167164 w 2609850"/>
                <a:gd name="connsiteY4" fmla="*/ 216694 h 332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850" h="3324225">
                  <a:moveTo>
                    <a:pt x="21431" y="3023711"/>
                  </a:moveTo>
                  <a:cubicBezTo>
                    <a:pt x="284321" y="3202781"/>
                    <a:pt x="602456" y="3307556"/>
                    <a:pt x="945356" y="3307556"/>
                  </a:cubicBezTo>
                  <a:cubicBezTo>
                    <a:pt x="1853089" y="3307556"/>
                    <a:pt x="2588419" y="2572226"/>
                    <a:pt x="2588419" y="1664494"/>
                  </a:cubicBezTo>
                  <a:cubicBezTo>
                    <a:pt x="2588419" y="756761"/>
                    <a:pt x="1853089" y="21431"/>
                    <a:pt x="945356" y="21431"/>
                  </a:cubicBezTo>
                  <a:cubicBezTo>
                    <a:pt x="663416" y="21431"/>
                    <a:pt x="398621" y="91916"/>
                    <a:pt x="167164" y="216694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31480B-4AC8-4539-A111-427ED1FAA0E6}"/>
                </a:ext>
              </a:extLst>
            </p:cNvPr>
            <p:cNvSpPr/>
            <p:nvPr/>
          </p:nvSpPr>
          <p:spPr>
            <a:xfrm>
              <a:off x="7486173" y="2296954"/>
              <a:ext cx="276225" cy="228600"/>
            </a:xfrm>
            <a:custGeom>
              <a:avLst/>
              <a:gdLst>
                <a:gd name="connsiteX0" fmla="*/ 168116 w 276225"/>
                <a:gd name="connsiteY0" fmla="*/ 7144 h 228600"/>
                <a:gd name="connsiteX1" fmla="*/ 184309 w 276225"/>
                <a:gd name="connsiteY1" fmla="*/ 121444 h 228600"/>
                <a:gd name="connsiteX2" fmla="*/ 276701 w 276225"/>
                <a:gd name="connsiteY2" fmla="*/ 189071 h 228600"/>
                <a:gd name="connsiteX3" fmla="*/ 7144 w 276225"/>
                <a:gd name="connsiteY3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28600">
                  <a:moveTo>
                    <a:pt x="168116" y="7144"/>
                  </a:moveTo>
                  <a:lnTo>
                    <a:pt x="184309" y="121444"/>
                  </a:lnTo>
                  <a:lnTo>
                    <a:pt x="276701" y="189071"/>
                  </a:lnTo>
                  <a:lnTo>
                    <a:pt x="7144" y="2262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430F81-6A1A-41A1-B394-591F50FB01E9}"/>
              </a:ext>
            </a:extLst>
          </p:cNvPr>
          <p:cNvSpPr>
            <a:spLocks noChangeAspect="1"/>
          </p:cNvSpPr>
          <p:nvPr/>
        </p:nvSpPr>
        <p:spPr>
          <a:xfrm>
            <a:off x="8027238" y="2447823"/>
            <a:ext cx="1404918" cy="2191035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36835 w 1123950"/>
              <a:gd name="connsiteY0" fmla="*/ 1752694 h 1752694"/>
              <a:gd name="connsiteX1" fmla="*/ 170498 w 1123950"/>
              <a:gd name="connsiteY1" fmla="*/ 1616393 h 1752694"/>
              <a:gd name="connsiteX2" fmla="*/ 0 w 1123950"/>
              <a:gd name="connsiteY2" fmla="*/ 1267777 h 1752694"/>
              <a:gd name="connsiteX3" fmla="*/ 210503 w 1123950"/>
              <a:gd name="connsiteY3" fmla="*/ 1240155 h 1752694"/>
              <a:gd name="connsiteX4" fmla="*/ 334328 w 1123950"/>
              <a:gd name="connsiteY4" fmla="*/ 1498283 h 1752694"/>
              <a:gd name="connsiteX5" fmla="*/ 546735 w 1123950"/>
              <a:gd name="connsiteY5" fmla="*/ 1577340 h 1752694"/>
              <a:gd name="connsiteX6" fmla="*/ 797243 w 1123950"/>
              <a:gd name="connsiteY6" fmla="*/ 1474470 h 1752694"/>
              <a:gd name="connsiteX7" fmla="*/ 899160 w 1123950"/>
              <a:gd name="connsiteY7" fmla="*/ 1219200 h 1752694"/>
              <a:gd name="connsiteX8" fmla="*/ 804863 w 1123950"/>
              <a:gd name="connsiteY8" fmla="*/ 980123 h 1752694"/>
              <a:gd name="connsiteX9" fmla="*/ 563880 w 1123950"/>
              <a:gd name="connsiteY9" fmla="*/ 885825 h 1752694"/>
              <a:gd name="connsiteX10" fmla="*/ 415290 w 1123950"/>
              <a:gd name="connsiteY10" fmla="*/ 909638 h 1752694"/>
              <a:gd name="connsiteX11" fmla="*/ 439103 w 1123950"/>
              <a:gd name="connsiteY11" fmla="*/ 724852 h 1752694"/>
              <a:gd name="connsiteX12" fmla="*/ 473393 w 1123950"/>
              <a:gd name="connsiteY12" fmla="*/ 726758 h 1752694"/>
              <a:gd name="connsiteX13" fmla="*/ 715328 w 1123950"/>
              <a:gd name="connsiteY13" fmla="*/ 656273 h 1752694"/>
              <a:gd name="connsiteX14" fmla="*/ 822960 w 1123950"/>
              <a:gd name="connsiteY14" fmla="*/ 440055 h 1752694"/>
              <a:gd name="connsiteX15" fmla="*/ 744855 w 1123950"/>
              <a:gd name="connsiteY15" fmla="*/ 248603 h 1752694"/>
              <a:gd name="connsiteX16" fmla="*/ 542925 w 1123950"/>
              <a:gd name="connsiteY16" fmla="*/ 172403 h 1752694"/>
              <a:gd name="connsiteX17" fmla="*/ 338138 w 1123950"/>
              <a:gd name="connsiteY17" fmla="*/ 249555 h 1752694"/>
              <a:gd name="connsiteX18" fmla="*/ 233363 w 1123950"/>
              <a:gd name="connsiteY18" fmla="*/ 481013 h 1752694"/>
              <a:gd name="connsiteX19" fmla="*/ 22860 w 1123950"/>
              <a:gd name="connsiteY19" fmla="*/ 443865 h 1752694"/>
              <a:gd name="connsiteX20" fmla="*/ 198120 w 1123950"/>
              <a:gd name="connsiteY20" fmla="*/ 116205 h 1752694"/>
              <a:gd name="connsiteX21" fmla="*/ 538163 w 1123950"/>
              <a:gd name="connsiteY21" fmla="*/ 0 h 1752694"/>
              <a:gd name="connsiteX22" fmla="*/ 796290 w 1123950"/>
              <a:gd name="connsiteY22" fmla="*/ 60008 h 1752694"/>
              <a:gd name="connsiteX23" fmla="*/ 977265 w 1123950"/>
              <a:gd name="connsiteY23" fmla="*/ 223838 h 1752694"/>
              <a:gd name="connsiteX24" fmla="*/ 1040130 w 1123950"/>
              <a:gd name="connsiteY24" fmla="*/ 444817 h 1752694"/>
              <a:gd name="connsiteX25" fmla="*/ 980123 w 1123950"/>
              <a:gd name="connsiteY25" fmla="*/ 646748 h 1752694"/>
              <a:gd name="connsiteX26" fmla="*/ 803910 w 1123950"/>
              <a:gd name="connsiteY26" fmla="*/ 791527 h 1752694"/>
              <a:gd name="connsiteX27" fmla="*/ 1040130 w 1123950"/>
              <a:gd name="connsiteY27" fmla="*/ 937260 h 1752694"/>
              <a:gd name="connsiteX28" fmla="*/ 1123950 w 1123950"/>
              <a:gd name="connsiteY28" fmla="*/ 1213485 h 1752694"/>
              <a:gd name="connsiteX0" fmla="*/ 536835 w 1123950"/>
              <a:gd name="connsiteY0" fmla="*/ 1752694 h 1760238"/>
              <a:gd name="connsiteX1" fmla="*/ 541648 w 1123950"/>
              <a:gd name="connsiteY1" fmla="*/ 1749334 h 1760238"/>
              <a:gd name="connsiteX2" fmla="*/ 170498 w 1123950"/>
              <a:gd name="connsiteY2" fmla="*/ 1616393 h 1760238"/>
              <a:gd name="connsiteX3" fmla="*/ 0 w 1123950"/>
              <a:gd name="connsiteY3" fmla="*/ 1267777 h 1760238"/>
              <a:gd name="connsiteX4" fmla="*/ 210503 w 1123950"/>
              <a:gd name="connsiteY4" fmla="*/ 1240155 h 1760238"/>
              <a:gd name="connsiteX5" fmla="*/ 334328 w 1123950"/>
              <a:gd name="connsiteY5" fmla="*/ 1498283 h 1760238"/>
              <a:gd name="connsiteX6" fmla="*/ 546735 w 1123950"/>
              <a:gd name="connsiteY6" fmla="*/ 1577340 h 1760238"/>
              <a:gd name="connsiteX7" fmla="*/ 797243 w 1123950"/>
              <a:gd name="connsiteY7" fmla="*/ 1474470 h 1760238"/>
              <a:gd name="connsiteX8" fmla="*/ 899160 w 1123950"/>
              <a:gd name="connsiteY8" fmla="*/ 1219200 h 1760238"/>
              <a:gd name="connsiteX9" fmla="*/ 804863 w 1123950"/>
              <a:gd name="connsiteY9" fmla="*/ 980123 h 1760238"/>
              <a:gd name="connsiteX10" fmla="*/ 563880 w 1123950"/>
              <a:gd name="connsiteY10" fmla="*/ 885825 h 1760238"/>
              <a:gd name="connsiteX11" fmla="*/ 415290 w 1123950"/>
              <a:gd name="connsiteY11" fmla="*/ 909638 h 1760238"/>
              <a:gd name="connsiteX12" fmla="*/ 439103 w 1123950"/>
              <a:gd name="connsiteY12" fmla="*/ 724852 h 1760238"/>
              <a:gd name="connsiteX13" fmla="*/ 473393 w 1123950"/>
              <a:gd name="connsiteY13" fmla="*/ 726758 h 1760238"/>
              <a:gd name="connsiteX14" fmla="*/ 715328 w 1123950"/>
              <a:gd name="connsiteY14" fmla="*/ 656273 h 1760238"/>
              <a:gd name="connsiteX15" fmla="*/ 822960 w 1123950"/>
              <a:gd name="connsiteY15" fmla="*/ 440055 h 1760238"/>
              <a:gd name="connsiteX16" fmla="*/ 744855 w 1123950"/>
              <a:gd name="connsiteY16" fmla="*/ 248603 h 1760238"/>
              <a:gd name="connsiteX17" fmla="*/ 542925 w 1123950"/>
              <a:gd name="connsiteY17" fmla="*/ 172403 h 1760238"/>
              <a:gd name="connsiteX18" fmla="*/ 338138 w 1123950"/>
              <a:gd name="connsiteY18" fmla="*/ 249555 h 1760238"/>
              <a:gd name="connsiteX19" fmla="*/ 233363 w 1123950"/>
              <a:gd name="connsiteY19" fmla="*/ 481013 h 1760238"/>
              <a:gd name="connsiteX20" fmla="*/ 22860 w 1123950"/>
              <a:gd name="connsiteY20" fmla="*/ 443865 h 1760238"/>
              <a:gd name="connsiteX21" fmla="*/ 198120 w 1123950"/>
              <a:gd name="connsiteY21" fmla="*/ 116205 h 1760238"/>
              <a:gd name="connsiteX22" fmla="*/ 538163 w 1123950"/>
              <a:gd name="connsiteY22" fmla="*/ 0 h 1760238"/>
              <a:gd name="connsiteX23" fmla="*/ 796290 w 1123950"/>
              <a:gd name="connsiteY23" fmla="*/ 60008 h 1760238"/>
              <a:gd name="connsiteX24" fmla="*/ 977265 w 1123950"/>
              <a:gd name="connsiteY24" fmla="*/ 223838 h 1760238"/>
              <a:gd name="connsiteX25" fmla="*/ 1040130 w 1123950"/>
              <a:gd name="connsiteY25" fmla="*/ 444817 h 1760238"/>
              <a:gd name="connsiteX26" fmla="*/ 980123 w 1123950"/>
              <a:gd name="connsiteY26" fmla="*/ 646748 h 1760238"/>
              <a:gd name="connsiteX27" fmla="*/ 803910 w 1123950"/>
              <a:gd name="connsiteY27" fmla="*/ 791527 h 1760238"/>
              <a:gd name="connsiteX28" fmla="*/ 1040130 w 1123950"/>
              <a:gd name="connsiteY28" fmla="*/ 937260 h 1760238"/>
              <a:gd name="connsiteX29" fmla="*/ 1123950 w 1123950"/>
              <a:gd name="connsiteY29" fmla="*/ 1213485 h 1760238"/>
              <a:gd name="connsiteX0" fmla="*/ 822651 w 1123950"/>
              <a:gd name="connsiteY0" fmla="*/ 1752694 h 1760238"/>
              <a:gd name="connsiteX1" fmla="*/ 541648 w 1123950"/>
              <a:gd name="connsiteY1" fmla="*/ 1749334 h 1760238"/>
              <a:gd name="connsiteX2" fmla="*/ 170498 w 1123950"/>
              <a:gd name="connsiteY2" fmla="*/ 1616393 h 1760238"/>
              <a:gd name="connsiteX3" fmla="*/ 0 w 1123950"/>
              <a:gd name="connsiteY3" fmla="*/ 1267777 h 1760238"/>
              <a:gd name="connsiteX4" fmla="*/ 210503 w 1123950"/>
              <a:gd name="connsiteY4" fmla="*/ 1240155 h 1760238"/>
              <a:gd name="connsiteX5" fmla="*/ 334328 w 1123950"/>
              <a:gd name="connsiteY5" fmla="*/ 1498283 h 1760238"/>
              <a:gd name="connsiteX6" fmla="*/ 546735 w 1123950"/>
              <a:gd name="connsiteY6" fmla="*/ 1577340 h 1760238"/>
              <a:gd name="connsiteX7" fmla="*/ 797243 w 1123950"/>
              <a:gd name="connsiteY7" fmla="*/ 1474470 h 1760238"/>
              <a:gd name="connsiteX8" fmla="*/ 899160 w 1123950"/>
              <a:gd name="connsiteY8" fmla="*/ 1219200 h 1760238"/>
              <a:gd name="connsiteX9" fmla="*/ 804863 w 1123950"/>
              <a:gd name="connsiteY9" fmla="*/ 980123 h 1760238"/>
              <a:gd name="connsiteX10" fmla="*/ 563880 w 1123950"/>
              <a:gd name="connsiteY10" fmla="*/ 885825 h 1760238"/>
              <a:gd name="connsiteX11" fmla="*/ 415290 w 1123950"/>
              <a:gd name="connsiteY11" fmla="*/ 909638 h 1760238"/>
              <a:gd name="connsiteX12" fmla="*/ 439103 w 1123950"/>
              <a:gd name="connsiteY12" fmla="*/ 724852 h 1760238"/>
              <a:gd name="connsiteX13" fmla="*/ 473393 w 1123950"/>
              <a:gd name="connsiteY13" fmla="*/ 726758 h 1760238"/>
              <a:gd name="connsiteX14" fmla="*/ 715328 w 1123950"/>
              <a:gd name="connsiteY14" fmla="*/ 656273 h 1760238"/>
              <a:gd name="connsiteX15" fmla="*/ 822960 w 1123950"/>
              <a:gd name="connsiteY15" fmla="*/ 440055 h 1760238"/>
              <a:gd name="connsiteX16" fmla="*/ 744855 w 1123950"/>
              <a:gd name="connsiteY16" fmla="*/ 248603 h 1760238"/>
              <a:gd name="connsiteX17" fmla="*/ 542925 w 1123950"/>
              <a:gd name="connsiteY17" fmla="*/ 172403 h 1760238"/>
              <a:gd name="connsiteX18" fmla="*/ 338138 w 1123950"/>
              <a:gd name="connsiteY18" fmla="*/ 249555 h 1760238"/>
              <a:gd name="connsiteX19" fmla="*/ 233363 w 1123950"/>
              <a:gd name="connsiteY19" fmla="*/ 481013 h 1760238"/>
              <a:gd name="connsiteX20" fmla="*/ 22860 w 1123950"/>
              <a:gd name="connsiteY20" fmla="*/ 443865 h 1760238"/>
              <a:gd name="connsiteX21" fmla="*/ 198120 w 1123950"/>
              <a:gd name="connsiteY21" fmla="*/ 116205 h 1760238"/>
              <a:gd name="connsiteX22" fmla="*/ 538163 w 1123950"/>
              <a:gd name="connsiteY22" fmla="*/ 0 h 1760238"/>
              <a:gd name="connsiteX23" fmla="*/ 796290 w 1123950"/>
              <a:gd name="connsiteY23" fmla="*/ 60008 h 1760238"/>
              <a:gd name="connsiteX24" fmla="*/ 977265 w 1123950"/>
              <a:gd name="connsiteY24" fmla="*/ 223838 h 1760238"/>
              <a:gd name="connsiteX25" fmla="*/ 1040130 w 1123950"/>
              <a:gd name="connsiteY25" fmla="*/ 444817 h 1760238"/>
              <a:gd name="connsiteX26" fmla="*/ 980123 w 1123950"/>
              <a:gd name="connsiteY26" fmla="*/ 646748 h 1760238"/>
              <a:gd name="connsiteX27" fmla="*/ 803910 w 1123950"/>
              <a:gd name="connsiteY27" fmla="*/ 791527 h 1760238"/>
              <a:gd name="connsiteX28" fmla="*/ 1040130 w 1123950"/>
              <a:gd name="connsiteY28" fmla="*/ 937260 h 1760238"/>
              <a:gd name="connsiteX29" fmla="*/ 1123950 w 1123950"/>
              <a:gd name="connsiteY29" fmla="*/ 1213485 h 1760238"/>
              <a:gd name="connsiteX0" fmla="*/ 822651 w 1123950"/>
              <a:gd name="connsiteY0" fmla="*/ 1752694 h 1760238"/>
              <a:gd name="connsiteX1" fmla="*/ 541648 w 1123950"/>
              <a:gd name="connsiteY1" fmla="*/ 1749334 h 1760238"/>
              <a:gd name="connsiteX2" fmla="*/ 170498 w 1123950"/>
              <a:gd name="connsiteY2" fmla="*/ 1616393 h 1760238"/>
              <a:gd name="connsiteX3" fmla="*/ 0 w 1123950"/>
              <a:gd name="connsiteY3" fmla="*/ 1267777 h 1760238"/>
              <a:gd name="connsiteX4" fmla="*/ 210503 w 1123950"/>
              <a:gd name="connsiteY4" fmla="*/ 1240155 h 1760238"/>
              <a:gd name="connsiteX5" fmla="*/ 334328 w 1123950"/>
              <a:gd name="connsiteY5" fmla="*/ 1498283 h 1760238"/>
              <a:gd name="connsiteX6" fmla="*/ 546735 w 1123950"/>
              <a:gd name="connsiteY6" fmla="*/ 1577340 h 1760238"/>
              <a:gd name="connsiteX7" fmla="*/ 797243 w 1123950"/>
              <a:gd name="connsiteY7" fmla="*/ 1474470 h 1760238"/>
              <a:gd name="connsiteX8" fmla="*/ 899160 w 1123950"/>
              <a:gd name="connsiteY8" fmla="*/ 1219200 h 1760238"/>
              <a:gd name="connsiteX9" fmla="*/ 804863 w 1123950"/>
              <a:gd name="connsiteY9" fmla="*/ 980123 h 1760238"/>
              <a:gd name="connsiteX10" fmla="*/ 563880 w 1123950"/>
              <a:gd name="connsiteY10" fmla="*/ 885825 h 1760238"/>
              <a:gd name="connsiteX11" fmla="*/ 415290 w 1123950"/>
              <a:gd name="connsiteY11" fmla="*/ 909638 h 1760238"/>
              <a:gd name="connsiteX12" fmla="*/ 439103 w 1123950"/>
              <a:gd name="connsiteY12" fmla="*/ 724852 h 1760238"/>
              <a:gd name="connsiteX13" fmla="*/ 473393 w 1123950"/>
              <a:gd name="connsiteY13" fmla="*/ 726758 h 1760238"/>
              <a:gd name="connsiteX14" fmla="*/ 715328 w 1123950"/>
              <a:gd name="connsiteY14" fmla="*/ 656273 h 1760238"/>
              <a:gd name="connsiteX15" fmla="*/ 822960 w 1123950"/>
              <a:gd name="connsiteY15" fmla="*/ 440055 h 1760238"/>
              <a:gd name="connsiteX16" fmla="*/ 744855 w 1123950"/>
              <a:gd name="connsiteY16" fmla="*/ 248603 h 1760238"/>
              <a:gd name="connsiteX17" fmla="*/ 542925 w 1123950"/>
              <a:gd name="connsiteY17" fmla="*/ 172403 h 1760238"/>
              <a:gd name="connsiteX18" fmla="*/ 338138 w 1123950"/>
              <a:gd name="connsiteY18" fmla="*/ 249555 h 1760238"/>
              <a:gd name="connsiteX19" fmla="*/ 233363 w 1123950"/>
              <a:gd name="connsiteY19" fmla="*/ 481013 h 1760238"/>
              <a:gd name="connsiteX20" fmla="*/ 22860 w 1123950"/>
              <a:gd name="connsiteY20" fmla="*/ 443865 h 1760238"/>
              <a:gd name="connsiteX21" fmla="*/ 198120 w 1123950"/>
              <a:gd name="connsiteY21" fmla="*/ 116205 h 1760238"/>
              <a:gd name="connsiteX22" fmla="*/ 538163 w 1123950"/>
              <a:gd name="connsiteY22" fmla="*/ 0 h 1760238"/>
              <a:gd name="connsiteX23" fmla="*/ 796290 w 1123950"/>
              <a:gd name="connsiteY23" fmla="*/ 60008 h 1760238"/>
              <a:gd name="connsiteX24" fmla="*/ 977265 w 1123950"/>
              <a:gd name="connsiteY24" fmla="*/ 223838 h 1760238"/>
              <a:gd name="connsiteX25" fmla="*/ 1040130 w 1123950"/>
              <a:gd name="connsiteY25" fmla="*/ 444817 h 1760238"/>
              <a:gd name="connsiteX26" fmla="*/ 980123 w 1123950"/>
              <a:gd name="connsiteY26" fmla="*/ 646748 h 1760238"/>
              <a:gd name="connsiteX27" fmla="*/ 803910 w 1123950"/>
              <a:gd name="connsiteY27" fmla="*/ 791527 h 1760238"/>
              <a:gd name="connsiteX28" fmla="*/ 1040130 w 1123950"/>
              <a:gd name="connsiteY28" fmla="*/ 937260 h 1760238"/>
              <a:gd name="connsiteX29" fmla="*/ 1123950 w 1123950"/>
              <a:gd name="connsiteY29" fmla="*/ 1213485 h 1760238"/>
              <a:gd name="connsiteX0" fmla="*/ 822651 w 1123950"/>
              <a:gd name="connsiteY0" fmla="*/ 1752694 h 1752694"/>
              <a:gd name="connsiteX1" fmla="*/ 541648 w 1123950"/>
              <a:gd name="connsiteY1" fmla="*/ 1749334 h 1752694"/>
              <a:gd name="connsiteX2" fmla="*/ 170498 w 1123950"/>
              <a:gd name="connsiteY2" fmla="*/ 1616393 h 1752694"/>
              <a:gd name="connsiteX3" fmla="*/ 0 w 1123950"/>
              <a:gd name="connsiteY3" fmla="*/ 1267777 h 1752694"/>
              <a:gd name="connsiteX4" fmla="*/ 210503 w 1123950"/>
              <a:gd name="connsiteY4" fmla="*/ 1240155 h 1752694"/>
              <a:gd name="connsiteX5" fmla="*/ 334328 w 1123950"/>
              <a:gd name="connsiteY5" fmla="*/ 1498283 h 1752694"/>
              <a:gd name="connsiteX6" fmla="*/ 546735 w 1123950"/>
              <a:gd name="connsiteY6" fmla="*/ 1577340 h 1752694"/>
              <a:gd name="connsiteX7" fmla="*/ 797243 w 1123950"/>
              <a:gd name="connsiteY7" fmla="*/ 1474470 h 1752694"/>
              <a:gd name="connsiteX8" fmla="*/ 899160 w 1123950"/>
              <a:gd name="connsiteY8" fmla="*/ 1219200 h 1752694"/>
              <a:gd name="connsiteX9" fmla="*/ 804863 w 1123950"/>
              <a:gd name="connsiteY9" fmla="*/ 980123 h 1752694"/>
              <a:gd name="connsiteX10" fmla="*/ 563880 w 1123950"/>
              <a:gd name="connsiteY10" fmla="*/ 885825 h 1752694"/>
              <a:gd name="connsiteX11" fmla="*/ 415290 w 1123950"/>
              <a:gd name="connsiteY11" fmla="*/ 909638 h 1752694"/>
              <a:gd name="connsiteX12" fmla="*/ 439103 w 1123950"/>
              <a:gd name="connsiteY12" fmla="*/ 724852 h 1752694"/>
              <a:gd name="connsiteX13" fmla="*/ 473393 w 1123950"/>
              <a:gd name="connsiteY13" fmla="*/ 726758 h 1752694"/>
              <a:gd name="connsiteX14" fmla="*/ 715328 w 1123950"/>
              <a:gd name="connsiteY14" fmla="*/ 656273 h 1752694"/>
              <a:gd name="connsiteX15" fmla="*/ 822960 w 1123950"/>
              <a:gd name="connsiteY15" fmla="*/ 440055 h 1752694"/>
              <a:gd name="connsiteX16" fmla="*/ 744855 w 1123950"/>
              <a:gd name="connsiteY16" fmla="*/ 248603 h 1752694"/>
              <a:gd name="connsiteX17" fmla="*/ 542925 w 1123950"/>
              <a:gd name="connsiteY17" fmla="*/ 172403 h 1752694"/>
              <a:gd name="connsiteX18" fmla="*/ 338138 w 1123950"/>
              <a:gd name="connsiteY18" fmla="*/ 249555 h 1752694"/>
              <a:gd name="connsiteX19" fmla="*/ 233363 w 1123950"/>
              <a:gd name="connsiteY19" fmla="*/ 481013 h 1752694"/>
              <a:gd name="connsiteX20" fmla="*/ 22860 w 1123950"/>
              <a:gd name="connsiteY20" fmla="*/ 443865 h 1752694"/>
              <a:gd name="connsiteX21" fmla="*/ 198120 w 1123950"/>
              <a:gd name="connsiteY21" fmla="*/ 116205 h 1752694"/>
              <a:gd name="connsiteX22" fmla="*/ 538163 w 1123950"/>
              <a:gd name="connsiteY22" fmla="*/ 0 h 1752694"/>
              <a:gd name="connsiteX23" fmla="*/ 796290 w 1123950"/>
              <a:gd name="connsiteY23" fmla="*/ 60008 h 1752694"/>
              <a:gd name="connsiteX24" fmla="*/ 977265 w 1123950"/>
              <a:gd name="connsiteY24" fmla="*/ 223838 h 1752694"/>
              <a:gd name="connsiteX25" fmla="*/ 1040130 w 1123950"/>
              <a:gd name="connsiteY25" fmla="*/ 444817 h 1752694"/>
              <a:gd name="connsiteX26" fmla="*/ 980123 w 1123950"/>
              <a:gd name="connsiteY26" fmla="*/ 646748 h 1752694"/>
              <a:gd name="connsiteX27" fmla="*/ 803910 w 1123950"/>
              <a:gd name="connsiteY27" fmla="*/ 791527 h 1752694"/>
              <a:gd name="connsiteX28" fmla="*/ 1040130 w 1123950"/>
              <a:gd name="connsiteY28" fmla="*/ 937260 h 1752694"/>
              <a:gd name="connsiteX29" fmla="*/ 1123950 w 1123950"/>
              <a:gd name="connsiteY29" fmla="*/ 1213485 h 1752694"/>
              <a:gd name="connsiteX0" fmla="*/ 822651 w 1123950"/>
              <a:gd name="connsiteY0" fmla="*/ 1752694 h 1752694"/>
              <a:gd name="connsiteX1" fmla="*/ 541648 w 1123950"/>
              <a:gd name="connsiteY1" fmla="*/ 1749334 h 1752694"/>
              <a:gd name="connsiteX2" fmla="*/ 170498 w 1123950"/>
              <a:gd name="connsiteY2" fmla="*/ 1616393 h 1752694"/>
              <a:gd name="connsiteX3" fmla="*/ 0 w 1123950"/>
              <a:gd name="connsiteY3" fmla="*/ 1267777 h 1752694"/>
              <a:gd name="connsiteX4" fmla="*/ 210503 w 1123950"/>
              <a:gd name="connsiteY4" fmla="*/ 1240155 h 1752694"/>
              <a:gd name="connsiteX5" fmla="*/ 334328 w 1123950"/>
              <a:gd name="connsiteY5" fmla="*/ 1498283 h 1752694"/>
              <a:gd name="connsiteX6" fmla="*/ 546735 w 1123950"/>
              <a:gd name="connsiteY6" fmla="*/ 1577340 h 1752694"/>
              <a:gd name="connsiteX7" fmla="*/ 797243 w 1123950"/>
              <a:gd name="connsiteY7" fmla="*/ 1474470 h 1752694"/>
              <a:gd name="connsiteX8" fmla="*/ 899160 w 1123950"/>
              <a:gd name="connsiteY8" fmla="*/ 1219200 h 1752694"/>
              <a:gd name="connsiteX9" fmla="*/ 804863 w 1123950"/>
              <a:gd name="connsiteY9" fmla="*/ 980123 h 1752694"/>
              <a:gd name="connsiteX10" fmla="*/ 563880 w 1123950"/>
              <a:gd name="connsiteY10" fmla="*/ 885825 h 1752694"/>
              <a:gd name="connsiteX11" fmla="*/ 415290 w 1123950"/>
              <a:gd name="connsiteY11" fmla="*/ 909638 h 1752694"/>
              <a:gd name="connsiteX12" fmla="*/ 439103 w 1123950"/>
              <a:gd name="connsiteY12" fmla="*/ 724852 h 1752694"/>
              <a:gd name="connsiteX13" fmla="*/ 473393 w 1123950"/>
              <a:gd name="connsiteY13" fmla="*/ 726758 h 1752694"/>
              <a:gd name="connsiteX14" fmla="*/ 715328 w 1123950"/>
              <a:gd name="connsiteY14" fmla="*/ 656273 h 1752694"/>
              <a:gd name="connsiteX15" fmla="*/ 822960 w 1123950"/>
              <a:gd name="connsiteY15" fmla="*/ 440055 h 1752694"/>
              <a:gd name="connsiteX16" fmla="*/ 744855 w 1123950"/>
              <a:gd name="connsiteY16" fmla="*/ 248603 h 1752694"/>
              <a:gd name="connsiteX17" fmla="*/ 542925 w 1123950"/>
              <a:gd name="connsiteY17" fmla="*/ 172403 h 1752694"/>
              <a:gd name="connsiteX18" fmla="*/ 338138 w 1123950"/>
              <a:gd name="connsiteY18" fmla="*/ 249555 h 1752694"/>
              <a:gd name="connsiteX19" fmla="*/ 233363 w 1123950"/>
              <a:gd name="connsiteY19" fmla="*/ 481013 h 1752694"/>
              <a:gd name="connsiteX20" fmla="*/ 22860 w 1123950"/>
              <a:gd name="connsiteY20" fmla="*/ 443865 h 1752694"/>
              <a:gd name="connsiteX21" fmla="*/ 198120 w 1123950"/>
              <a:gd name="connsiteY21" fmla="*/ 116205 h 1752694"/>
              <a:gd name="connsiteX22" fmla="*/ 538163 w 1123950"/>
              <a:gd name="connsiteY22" fmla="*/ 0 h 1752694"/>
              <a:gd name="connsiteX23" fmla="*/ 796290 w 1123950"/>
              <a:gd name="connsiteY23" fmla="*/ 60008 h 1752694"/>
              <a:gd name="connsiteX24" fmla="*/ 977265 w 1123950"/>
              <a:gd name="connsiteY24" fmla="*/ 223838 h 1752694"/>
              <a:gd name="connsiteX25" fmla="*/ 1040130 w 1123950"/>
              <a:gd name="connsiteY25" fmla="*/ 444817 h 1752694"/>
              <a:gd name="connsiteX26" fmla="*/ 980123 w 1123950"/>
              <a:gd name="connsiteY26" fmla="*/ 646748 h 1752694"/>
              <a:gd name="connsiteX27" fmla="*/ 803910 w 1123950"/>
              <a:gd name="connsiteY27" fmla="*/ 791527 h 1752694"/>
              <a:gd name="connsiteX28" fmla="*/ 1040130 w 1123950"/>
              <a:gd name="connsiteY28" fmla="*/ 937260 h 1752694"/>
              <a:gd name="connsiteX29" fmla="*/ 1123950 w 1123950"/>
              <a:gd name="connsiteY29" fmla="*/ 1213485 h 1752694"/>
              <a:gd name="connsiteX0" fmla="*/ 818654 w 1123950"/>
              <a:gd name="connsiteY0" fmla="*/ 1748696 h 1750308"/>
              <a:gd name="connsiteX1" fmla="*/ 541648 w 1123950"/>
              <a:gd name="connsiteY1" fmla="*/ 1749334 h 1750308"/>
              <a:gd name="connsiteX2" fmla="*/ 170498 w 1123950"/>
              <a:gd name="connsiteY2" fmla="*/ 1616393 h 1750308"/>
              <a:gd name="connsiteX3" fmla="*/ 0 w 1123950"/>
              <a:gd name="connsiteY3" fmla="*/ 1267777 h 1750308"/>
              <a:gd name="connsiteX4" fmla="*/ 210503 w 1123950"/>
              <a:gd name="connsiteY4" fmla="*/ 1240155 h 1750308"/>
              <a:gd name="connsiteX5" fmla="*/ 334328 w 1123950"/>
              <a:gd name="connsiteY5" fmla="*/ 1498283 h 1750308"/>
              <a:gd name="connsiteX6" fmla="*/ 546735 w 1123950"/>
              <a:gd name="connsiteY6" fmla="*/ 1577340 h 1750308"/>
              <a:gd name="connsiteX7" fmla="*/ 797243 w 1123950"/>
              <a:gd name="connsiteY7" fmla="*/ 1474470 h 1750308"/>
              <a:gd name="connsiteX8" fmla="*/ 899160 w 1123950"/>
              <a:gd name="connsiteY8" fmla="*/ 1219200 h 1750308"/>
              <a:gd name="connsiteX9" fmla="*/ 804863 w 1123950"/>
              <a:gd name="connsiteY9" fmla="*/ 980123 h 1750308"/>
              <a:gd name="connsiteX10" fmla="*/ 563880 w 1123950"/>
              <a:gd name="connsiteY10" fmla="*/ 885825 h 1750308"/>
              <a:gd name="connsiteX11" fmla="*/ 415290 w 1123950"/>
              <a:gd name="connsiteY11" fmla="*/ 909638 h 1750308"/>
              <a:gd name="connsiteX12" fmla="*/ 439103 w 1123950"/>
              <a:gd name="connsiteY12" fmla="*/ 724852 h 1750308"/>
              <a:gd name="connsiteX13" fmla="*/ 473393 w 1123950"/>
              <a:gd name="connsiteY13" fmla="*/ 726758 h 1750308"/>
              <a:gd name="connsiteX14" fmla="*/ 715328 w 1123950"/>
              <a:gd name="connsiteY14" fmla="*/ 656273 h 1750308"/>
              <a:gd name="connsiteX15" fmla="*/ 822960 w 1123950"/>
              <a:gd name="connsiteY15" fmla="*/ 440055 h 1750308"/>
              <a:gd name="connsiteX16" fmla="*/ 744855 w 1123950"/>
              <a:gd name="connsiteY16" fmla="*/ 248603 h 1750308"/>
              <a:gd name="connsiteX17" fmla="*/ 542925 w 1123950"/>
              <a:gd name="connsiteY17" fmla="*/ 172403 h 1750308"/>
              <a:gd name="connsiteX18" fmla="*/ 338138 w 1123950"/>
              <a:gd name="connsiteY18" fmla="*/ 249555 h 1750308"/>
              <a:gd name="connsiteX19" fmla="*/ 233363 w 1123950"/>
              <a:gd name="connsiteY19" fmla="*/ 481013 h 1750308"/>
              <a:gd name="connsiteX20" fmla="*/ 22860 w 1123950"/>
              <a:gd name="connsiteY20" fmla="*/ 443865 h 1750308"/>
              <a:gd name="connsiteX21" fmla="*/ 198120 w 1123950"/>
              <a:gd name="connsiteY21" fmla="*/ 116205 h 1750308"/>
              <a:gd name="connsiteX22" fmla="*/ 538163 w 1123950"/>
              <a:gd name="connsiteY22" fmla="*/ 0 h 1750308"/>
              <a:gd name="connsiteX23" fmla="*/ 796290 w 1123950"/>
              <a:gd name="connsiteY23" fmla="*/ 60008 h 1750308"/>
              <a:gd name="connsiteX24" fmla="*/ 977265 w 1123950"/>
              <a:gd name="connsiteY24" fmla="*/ 223838 h 1750308"/>
              <a:gd name="connsiteX25" fmla="*/ 1040130 w 1123950"/>
              <a:gd name="connsiteY25" fmla="*/ 444817 h 1750308"/>
              <a:gd name="connsiteX26" fmla="*/ 980123 w 1123950"/>
              <a:gd name="connsiteY26" fmla="*/ 646748 h 1750308"/>
              <a:gd name="connsiteX27" fmla="*/ 803910 w 1123950"/>
              <a:gd name="connsiteY27" fmla="*/ 791527 h 1750308"/>
              <a:gd name="connsiteX28" fmla="*/ 1040130 w 1123950"/>
              <a:gd name="connsiteY28" fmla="*/ 937260 h 1750308"/>
              <a:gd name="connsiteX29" fmla="*/ 1123950 w 1123950"/>
              <a:gd name="connsiteY29" fmla="*/ 1213485 h 1750308"/>
              <a:gd name="connsiteX0" fmla="*/ 834644 w 1123950"/>
              <a:gd name="connsiteY0" fmla="*/ 1736704 h 1749648"/>
              <a:gd name="connsiteX1" fmla="*/ 541648 w 1123950"/>
              <a:gd name="connsiteY1" fmla="*/ 1749334 h 1749648"/>
              <a:gd name="connsiteX2" fmla="*/ 170498 w 1123950"/>
              <a:gd name="connsiteY2" fmla="*/ 1616393 h 1749648"/>
              <a:gd name="connsiteX3" fmla="*/ 0 w 1123950"/>
              <a:gd name="connsiteY3" fmla="*/ 1267777 h 1749648"/>
              <a:gd name="connsiteX4" fmla="*/ 210503 w 1123950"/>
              <a:gd name="connsiteY4" fmla="*/ 1240155 h 1749648"/>
              <a:gd name="connsiteX5" fmla="*/ 334328 w 1123950"/>
              <a:gd name="connsiteY5" fmla="*/ 1498283 h 1749648"/>
              <a:gd name="connsiteX6" fmla="*/ 546735 w 1123950"/>
              <a:gd name="connsiteY6" fmla="*/ 1577340 h 1749648"/>
              <a:gd name="connsiteX7" fmla="*/ 797243 w 1123950"/>
              <a:gd name="connsiteY7" fmla="*/ 1474470 h 1749648"/>
              <a:gd name="connsiteX8" fmla="*/ 899160 w 1123950"/>
              <a:gd name="connsiteY8" fmla="*/ 1219200 h 1749648"/>
              <a:gd name="connsiteX9" fmla="*/ 804863 w 1123950"/>
              <a:gd name="connsiteY9" fmla="*/ 980123 h 1749648"/>
              <a:gd name="connsiteX10" fmla="*/ 563880 w 1123950"/>
              <a:gd name="connsiteY10" fmla="*/ 885825 h 1749648"/>
              <a:gd name="connsiteX11" fmla="*/ 415290 w 1123950"/>
              <a:gd name="connsiteY11" fmla="*/ 909638 h 1749648"/>
              <a:gd name="connsiteX12" fmla="*/ 439103 w 1123950"/>
              <a:gd name="connsiteY12" fmla="*/ 724852 h 1749648"/>
              <a:gd name="connsiteX13" fmla="*/ 473393 w 1123950"/>
              <a:gd name="connsiteY13" fmla="*/ 726758 h 1749648"/>
              <a:gd name="connsiteX14" fmla="*/ 715328 w 1123950"/>
              <a:gd name="connsiteY14" fmla="*/ 656273 h 1749648"/>
              <a:gd name="connsiteX15" fmla="*/ 822960 w 1123950"/>
              <a:gd name="connsiteY15" fmla="*/ 440055 h 1749648"/>
              <a:gd name="connsiteX16" fmla="*/ 744855 w 1123950"/>
              <a:gd name="connsiteY16" fmla="*/ 248603 h 1749648"/>
              <a:gd name="connsiteX17" fmla="*/ 542925 w 1123950"/>
              <a:gd name="connsiteY17" fmla="*/ 172403 h 1749648"/>
              <a:gd name="connsiteX18" fmla="*/ 338138 w 1123950"/>
              <a:gd name="connsiteY18" fmla="*/ 249555 h 1749648"/>
              <a:gd name="connsiteX19" fmla="*/ 233363 w 1123950"/>
              <a:gd name="connsiteY19" fmla="*/ 481013 h 1749648"/>
              <a:gd name="connsiteX20" fmla="*/ 22860 w 1123950"/>
              <a:gd name="connsiteY20" fmla="*/ 443865 h 1749648"/>
              <a:gd name="connsiteX21" fmla="*/ 198120 w 1123950"/>
              <a:gd name="connsiteY21" fmla="*/ 116205 h 1749648"/>
              <a:gd name="connsiteX22" fmla="*/ 538163 w 1123950"/>
              <a:gd name="connsiteY22" fmla="*/ 0 h 1749648"/>
              <a:gd name="connsiteX23" fmla="*/ 796290 w 1123950"/>
              <a:gd name="connsiteY23" fmla="*/ 60008 h 1749648"/>
              <a:gd name="connsiteX24" fmla="*/ 977265 w 1123950"/>
              <a:gd name="connsiteY24" fmla="*/ 223838 h 1749648"/>
              <a:gd name="connsiteX25" fmla="*/ 1040130 w 1123950"/>
              <a:gd name="connsiteY25" fmla="*/ 444817 h 1749648"/>
              <a:gd name="connsiteX26" fmla="*/ 980123 w 1123950"/>
              <a:gd name="connsiteY26" fmla="*/ 646748 h 1749648"/>
              <a:gd name="connsiteX27" fmla="*/ 803910 w 1123950"/>
              <a:gd name="connsiteY27" fmla="*/ 791527 h 1749648"/>
              <a:gd name="connsiteX28" fmla="*/ 1040130 w 1123950"/>
              <a:gd name="connsiteY28" fmla="*/ 937260 h 1749648"/>
              <a:gd name="connsiteX29" fmla="*/ 1123950 w 1123950"/>
              <a:gd name="connsiteY29" fmla="*/ 1213485 h 1749648"/>
              <a:gd name="connsiteX0" fmla="*/ 796669 w 1123950"/>
              <a:gd name="connsiteY0" fmla="*/ 1752694 h 1752694"/>
              <a:gd name="connsiteX1" fmla="*/ 541648 w 1123950"/>
              <a:gd name="connsiteY1" fmla="*/ 1749334 h 1752694"/>
              <a:gd name="connsiteX2" fmla="*/ 170498 w 1123950"/>
              <a:gd name="connsiteY2" fmla="*/ 1616393 h 1752694"/>
              <a:gd name="connsiteX3" fmla="*/ 0 w 1123950"/>
              <a:gd name="connsiteY3" fmla="*/ 1267777 h 1752694"/>
              <a:gd name="connsiteX4" fmla="*/ 210503 w 1123950"/>
              <a:gd name="connsiteY4" fmla="*/ 1240155 h 1752694"/>
              <a:gd name="connsiteX5" fmla="*/ 334328 w 1123950"/>
              <a:gd name="connsiteY5" fmla="*/ 1498283 h 1752694"/>
              <a:gd name="connsiteX6" fmla="*/ 546735 w 1123950"/>
              <a:gd name="connsiteY6" fmla="*/ 1577340 h 1752694"/>
              <a:gd name="connsiteX7" fmla="*/ 797243 w 1123950"/>
              <a:gd name="connsiteY7" fmla="*/ 1474470 h 1752694"/>
              <a:gd name="connsiteX8" fmla="*/ 899160 w 1123950"/>
              <a:gd name="connsiteY8" fmla="*/ 1219200 h 1752694"/>
              <a:gd name="connsiteX9" fmla="*/ 804863 w 1123950"/>
              <a:gd name="connsiteY9" fmla="*/ 980123 h 1752694"/>
              <a:gd name="connsiteX10" fmla="*/ 563880 w 1123950"/>
              <a:gd name="connsiteY10" fmla="*/ 885825 h 1752694"/>
              <a:gd name="connsiteX11" fmla="*/ 415290 w 1123950"/>
              <a:gd name="connsiteY11" fmla="*/ 909638 h 1752694"/>
              <a:gd name="connsiteX12" fmla="*/ 439103 w 1123950"/>
              <a:gd name="connsiteY12" fmla="*/ 724852 h 1752694"/>
              <a:gd name="connsiteX13" fmla="*/ 473393 w 1123950"/>
              <a:gd name="connsiteY13" fmla="*/ 726758 h 1752694"/>
              <a:gd name="connsiteX14" fmla="*/ 715328 w 1123950"/>
              <a:gd name="connsiteY14" fmla="*/ 656273 h 1752694"/>
              <a:gd name="connsiteX15" fmla="*/ 822960 w 1123950"/>
              <a:gd name="connsiteY15" fmla="*/ 440055 h 1752694"/>
              <a:gd name="connsiteX16" fmla="*/ 744855 w 1123950"/>
              <a:gd name="connsiteY16" fmla="*/ 248603 h 1752694"/>
              <a:gd name="connsiteX17" fmla="*/ 542925 w 1123950"/>
              <a:gd name="connsiteY17" fmla="*/ 172403 h 1752694"/>
              <a:gd name="connsiteX18" fmla="*/ 338138 w 1123950"/>
              <a:gd name="connsiteY18" fmla="*/ 249555 h 1752694"/>
              <a:gd name="connsiteX19" fmla="*/ 233363 w 1123950"/>
              <a:gd name="connsiteY19" fmla="*/ 481013 h 1752694"/>
              <a:gd name="connsiteX20" fmla="*/ 22860 w 1123950"/>
              <a:gd name="connsiteY20" fmla="*/ 443865 h 1752694"/>
              <a:gd name="connsiteX21" fmla="*/ 198120 w 1123950"/>
              <a:gd name="connsiteY21" fmla="*/ 116205 h 1752694"/>
              <a:gd name="connsiteX22" fmla="*/ 538163 w 1123950"/>
              <a:gd name="connsiteY22" fmla="*/ 0 h 1752694"/>
              <a:gd name="connsiteX23" fmla="*/ 796290 w 1123950"/>
              <a:gd name="connsiteY23" fmla="*/ 60008 h 1752694"/>
              <a:gd name="connsiteX24" fmla="*/ 977265 w 1123950"/>
              <a:gd name="connsiteY24" fmla="*/ 223838 h 1752694"/>
              <a:gd name="connsiteX25" fmla="*/ 1040130 w 1123950"/>
              <a:gd name="connsiteY25" fmla="*/ 444817 h 1752694"/>
              <a:gd name="connsiteX26" fmla="*/ 980123 w 1123950"/>
              <a:gd name="connsiteY26" fmla="*/ 646748 h 1752694"/>
              <a:gd name="connsiteX27" fmla="*/ 803910 w 1123950"/>
              <a:gd name="connsiteY27" fmla="*/ 791527 h 1752694"/>
              <a:gd name="connsiteX28" fmla="*/ 1040130 w 1123950"/>
              <a:gd name="connsiteY28" fmla="*/ 937260 h 1752694"/>
              <a:gd name="connsiteX29" fmla="*/ 1123950 w 1123950"/>
              <a:gd name="connsiteY29" fmla="*/ 1213485 h 1752694"/>
              <a:gd name="connsiteX0" fmla="*/ 824651 w 1123950"/>
              <a:gd name="connsiteY0" fmla="*/ 1728710 h 1749551"/>
              <a:gd name="connsiteX1" fmla="*/ 541648 w 1123950"/>
              <a:gd name="connsiteY1" fmla="*/ 1749334 h 1749551"/>
              <a:gd name="connsiteX2" fmla="*/ 170498 w 1123950"/>
              <a:gd name="connsiteY2" fmla="*/ 1616393 h 1749551"/>
              <a:gd name="connsiteX3" fmla="*/ 0 w 1123950"/>
              <a:gd name="connsiteY3" fmla="*/ 1267777 h 1749551"/>
              <a:gd name="connsiteX4" fmla="*/ 210503 w 1123950"/>
              <a:gd name="connsiteY4" fmla="*/ 1240155 h 1749551"/>
              <a:gd name="connsiteX5" fmla="*/ 334328 w 1123950"/>
              <a:gd name="connsiteY5" fmla="*/ 1498283 h 1749551"/>
              <a:gd name="connsiteX6" fmla="*/ 546735 w 1123950"/>
              <a:gd name="connsiteY6" fmla="*/ 1577340 h 1749551"/>
              <a:gd name="connsiteX7" fmla="*/ 797243 w 1123950"/>
              <a:gd name="connsiteY7" fmla="*/ 1474470 h 1749551"/>
              <a:gd name="connsiteX8" fmla="*/ 899160 w 1123950"/>
              <a:gd name="connsiteY8" fmla="*/ 1219200 h 1749551"/>
              <a:gd name="connsiteX9" fmla="*/ 804863 w 1123950"/>
              <a:gd name="connsiteY9" fmla="*/ 980123 h 1749551"/>
              <a:gd name="connsiteX10" fmla="*/ 563880 w 1123950"/>
              <a:gd name="connsiteY10" fmla="*/ 885825 h 1749551"/>
              <a:gd name="connsiteX11" fmla="*/ 415290 w 1123950"/>
              <a:gd name="connsiteY11" fmla="*/ 909638 h 1749551"/>
              <a:gd name="connsiteX12" fmla="*/ 439103 w 1123950"/>
              <a:gd name="connsiteY12" fmla="*/ 724852 h 1749551"/>
              <a:gd name="connsiteX13" fmla="*/ 473393 w 1123950"/>
              <a:gd name="connsiteY13" fmla="*/ 726758 h 1749551"/>
              <a:gd name="connsiteX14" fmla="*/ 715328 w 1123950"/>
              <a:gd name="connsiteY14" fmla="*/ 656273 h 1749551"/>
              <a:gd name="connsiteX15" fmla="*/ 822960 w 1123950"/>
              <a:gd name="connsiteY15" fmla="*/ 440055 h 1749551"/>
              <a:gd name="connsiteX16" fmla="*/ 744855 w 1123950"/>
              <a:gd name="connsiteY16" fmla="*/ 248603 h 1749551"/>
              <a:gd name="connsiteX17" fmla="*/ 542925 w 1123950"/>
              <a:gd name="connsiteY17" fmla="*/ 172403 h 1749551"/>
              <a:gd name="connsiteX18" fmla="*/ 338138 w 1123950"/>
              <a:gd name="connsiteY18" fmla="*/ 249555 h 1749551"/>
              <a:gd name="connsiteX19" fmla="*/ 233363 w 1123950"/>
              <a:gd name="connsiteY19" fmla="*/ 481013 h 1749551"/>
              <a:gd name="connsiteX20" fmla="*/ 22860 w 1123950"/>
              <a:gd name="connsiteY20" fmla="*/ 443865 h 1749551"/>
              <a:gd name="connsiteX21" fmla="*/ 198120 w 1123950"/>
              <a:gd name="connsiteY21" fmla="*/ 116205 h 1749551"/>
              <a:gd name="connsiteX22" fmla="*/ 538163 w 1123950"/>
              <a:gd name="connsiteY22" fmla="*/ 0 h 1749551"/>
              <a:gd name="connsiteX23" fmla="*/ 796290 w 1123950"/>
              <a:gd name="connsiteY23" fmla="*/ 60008 h 1749551"/>
              <a:gd name="connsiteX24" fmla="*/ 977265 w 1123950"/>
              <a:gd name="connsiteY24" fmla="*/ 223838 h 1749551"/>
              <a:gd name="connsiteX25" fmla="*/ 1040130 w 1123950"/>
              <a:gd name="connsiteY25" fmla="*/ 444817 h 1749551"/>
              <a:gd name="connsiteX26" fmla="*/ 980123 w 1123950"/>
              <a:gd name="connsiteY26" fmla="*/ 646748 h 1749551"/>
              <a:gd name="connsiteX27" fmla="*/ 803910 w 1123950"/>
              <a:gd name="connsiteY27" fmla="*/ 791527 h 1749551"/>
              <a:gd name="connsiteX28" fmla="*/ 1040130 w 1123950"/>
              <a:gd name="connsiteY28" fmla="*/ 937260 h 1749551"/>
              <a:gd name="connsiteX29" fmla="*/ 1123950 w 1123950"/>
              <a:gd name="connsiteY29" fmla="*/ 1213485 h 1749551"/>
              <a:gd name="connsiteX0" fmla="*/ 882594 w 1123950"/>
              <a:gd name="connsiteY0" fmla="*/ 1687667 h 1749417"/>
              <a:gd name="connsiteX1" fmla="*/ 541648 w 1123950"/>
              <a:gd name="connsiteY1" fmla="*/ 1749334 h 1749417"/>
              <a:gd name="connsiteX2" fmla="*/ 170498 w 1123950"/>
              <a:gd name="connsiteY2" fmla="*/ 1616393 h 1749417"/>
              <a:gd name="connsiteX3" fmla="*/ 0 w 1123950"/>
              <a:gd name="connsiteY3" fmla="*/ 1267777 h 1749417"/>
              <a:gd name="connsiteX4" fmla="*/ 210503 w 1123950"/>
              <a:gd name="connsiteY4" fmla="*/ 1240155 h 1749417"/>
              <a:gd name="connsiteX5" fmla="*/ 334328 w 1123950"/>
              <a:gd name="connsiteY5" fmla="*/ 1498283 h 1749417"/>
              <a:gd name="connsiteX6" fmla="*/ 546735 w 1123950"/>
              <a:gd name="connsiteY6" fmla="*/ 1577340 h 1749417"/>
              <a:gd name="connsiteX7" fmla="*/ 797243 w 1123950"/>
              <a:gd name="connsiteY7" fmla="*/ 1474470 h 1749417"/>
              <a:gd name="connsiteX8" fmla="*/ 899160 w 1123950"/>
              <a:gd name="connsiteY8" fmla="*/ 1219200 h 1749417"/>
              <a:gd name="connsiteX9" fmla="*/ 804863 w 1123950"/>
              <a:gd name="connsiteY9" fmla="*/ 980123 h 1749417"/>
              <a:gd name="connsiteX10" fmla="*/ 563880 w 1123950"/>
              <a:gd name="connsiteY10" fmla="*/ 885825 h 1749417"/>
              <a:gd name="connsiteX11" fmla="*/ 415290 w 1123950"/>
              <a:gd name="connsiteY11" fmla="*/ 909638 h 1749417"/>
              <a:gd name="connsiteX12" fmla="*/ 439103 w 1123950"/>
              <a:gd name="connsiteY12" fmla="*/ 724852 h 1749417"/>
              <a:gd name="connsiteX13" fmla="*/ 473393 w 1123950"/>
              <a:gd name="connsiteY13" fmla="*/ 726758 h 1749417"/>
              <a:gd name="connsiteX14" fmla="*/ 715328 w 1123950"/>
              <a:gd name="connsiteY14" fmla="*/ 656273 h 1749417"/>
              <a:gd name="connsiteX15" fmla="*/ 822960 w 1123950"/>
              <a:gd name="connsiteY15" fmla="*/ 440055 h 1749417"/>
              <a:gd name="connsiteX16" fmla="*/ 744855 w 1123950"/>
              <a:gd name="connsiteY16" fmla="*/ 248603 h 1749417"/>
              <a:gd name="connsiteX17" fmla="*/ 542925 w 1123950"/>
              <a:gd name="connsiteY17" fmla="*/ 172403 h 1749417"/>
              <a:gd name="connsiteX18" fmla="*/ 338138 w 1123950"/>
              <a:gd name="connsiteY18" fmla="*/ 249555 h 1749417"/>
              <a:gd name="connsiteX19" fmla="*/ 233363 w 1123950"/>
              <a:gd name="connsiteY19" fmla="*/ 481013 h 1749417"/>
              <a:gd name="connsiteX20" fmla="*/ 22860 w 1123950"/>
              <a:gd name="connsiteY20" fmla="*/ 443865 h 1749417"/>
              <a:gd name="connsiteX21" fmla="*/ 198120 w 1123950"/>
              <a:gd name="connsiteY21" fmla="*/ 116205 h 1749417"/>
              <a:gd name="connsiteX22" fmla="*/ 538163 w 1123950"/>
              <a:gd name="connsiteY22" fmla="*/ 0 h 1749417"/>
              <a:gd name="connsiteX23" fmla="*/ 796290 w 1123950"/>
              <a:gd name="connsiteY23" fmla="*/ 60008 h 1749417"/>
              <a:gd name="connsiteX24" fmla="*/ 977265 w 1123950"/>
              <a:gd name="connsiteY24" fmla="*/ 223838 h 1749417"/>
              <a:gd name="connsiteX25" fmla="*/ 1040130 w 1123950"/>
              <a:gd name="connsiteY25" fmla="*/ 444817 h 1749417"/>
              <a:gd name="connsiteX26" fmla="*/ 980123 w 1123950"/>
              <a:gd name="connsiteY26" fmla="*/ 646748 h 1749417"/>
              <a:gd name="connsiteX27" fmla="*/ 803910 w 1123950"/>
              <a:gd name="connsiteY27" fmla="*/ 791527 h 1749417"/>
              <a:gd name="connsiteX28" fmla="*/ 1040130 w 1123950"/>
              <a:gd name="connsiteY28" fmla="*/ 937260 h 1749417"/>
              <a:gd name="connsiteX29" fmla="*/ 1123950 w 1123950"/>
              <a:gd name="connsiteY29" fmla="*/ 1213485 h 1749417"/>
              <a:gd name="connsiteX0" fmla="*/ 793265 w 1123950"/>
              <a:gd name="connsiteY0" fmla="*/ 1733539 h 1749601"/>
              <a:gd name="connsiteX1" fmla="*/ 541648 w 1123950"/>
              <a:gd name="connsiteY1" fmla="*/ 1749334 h 1749601"/>
              <a:gd name="connsiteX2" fmla="*/ 170498 w 1123950"/>
              <a:gd name="connsiteY2" fmla="*/ 1616393 h 1749601"/>
              <a:gd name="connsiteX3" fmla="*/ 0 w 1123950"/>
              <a:gd name="connsiteY3" fmla="*/ 1267777 h 1749601"/>
              <a:gd name="connsiteX4" fmla="*/ 210503 w 1123950"/>
              <a:gd name="connsiteY4" fmla="*/ 1240155 h 1749601"/>
              <a:gd name="connsiteX5" fmla="*/ 334328 w 1123950"/>
              <a:gd name="connsiteY5" fmla="*/ 1498283 h 1749601"/>
              <a:gd name="connsiteX6" fmla="*/ 546735 w 1123950"/>
              <a:gd name="connsiteY6" fmla="*/ 1577340 h 1749601"/>
              <a:gd name="connsiteX7" fmla="*/ 797243 w 1123950"/>
              <a:gd name="connsiteY7" fmla="*/ 1474470 h 1749601"/>
              <a:gd name="connsiteX8" fmla="*/ 899160 w 1123950"/>
              <a:gd name="connsiteY8" fmla="*/ 1219200 h 1749601"/>
              <a:gd name="connsiteX9" fmla="*/ 804863 w 1123950"/>
              <a:gd name="connsiteY9" fmla="*/ 980123 h 1749601"/>
              <a:gd name="connsiteX10" fmla="*/ 563880 w 1123950"/>
              <a:gd name="connsiteY10" fmla="*/ 885825 h 1749601"/>
              <a:gd name="connsiteX11" fmla="*/ 415290 w 1123950"/>
              <a:gd name="connsiteY11" fmla="*/ 909638 h 1749601"/>
              <a:gd name="connsiteX12" fmla="*/ 439103 w 1123950"/>
              <a:gd name="connsiteY12" fmla="*/ 724852 h 1749601"/>
              <a:gd name="connsiteX13" fmla="*/ 473393 w 1123950"/>
              <a:gd name="connsiteY13" fmla="*/ 726758 h 1749601"/>
              <a:gd name="connsiteX14" fmla="*/ 715328 w 1123950"/>
              <a:gd name="connsiteY14" fmla="*/ 656273 h 1749601"/>
              <a:gd name="connsiteX15" fmla="*/ 822960 w 1123950"/>
              <a:gd name="connsiteY15" fmla="*/ 440055 h 1749601"/>
              <a:gd name="connsiteX16" fmla="*/ 744855 w 1123950"/>
              <a:gd name="connsiteY16" fmla="*/ 248603 h 1749601"/>
              <a:gd name="connsiteX17" fmla="*/ 542925 w 1123950"/>
              <a:gd name="connsiteY17" fmla="*/ 172403 h 1749601"/>
              <a:gd name="connsiteX18" fmla="*/ 338138 w 1123950"/>
              <a:gd name="connsiteY18" fmla="*/ 249555 h 1749601"/>
              <a:gd name="connsiteX19" fmla="*/ 233363 w 1123950"/>
              <a:gd name="connsiteY19" fmla="*/ 481013 h 1749601"/>
              <a:gd name="connsiteX20" fmla="*/ 22860 w 1123950"/>
              <a:gd name="connsiteY20" fmla="*/ 443865 h 1749601"/>
              <a:gd name="connsiteX21" fmla="*/ 198120 w 1123950"/>
              <a:gd name="connsiteY21" fmla="*/ 116205 h 1749601"/>
              <a:gd name="connsiteX22" fmla="*/ 538163 w 1123950"/>
              <a:gd name="connsiteY22" fmla="*/ 0 h 1749601"/>
              <a:gd name="connsiteX23" fmla="*/ 796290 w 1123950"/>
              <a:gd name="connsiteY23" fmla="*/ 60008 h 1749601"/>
              <a:gd name="connsiteX24" fmla="*/ 977265 w 1123950"/>
              <a:gd name="connsiteY24" fmla="*/ 223838 h 1749601"/>
              <a:gd name="connsiteX25" fmla="*/ 1040130 w 1123950"/>
              <a:gd name="connsiteY25" fmla="*/ 444817 h 1749601"/>
              <a:gd name="connsiteX26" fmla="*/ 980123 w 1123950"/>
              <a:gd name="connsiteY26" fmla="*/ 646748 h 1749601"/>
              <a:gd name="connsiteX27" fmla="*/ 803910 w 1123950"/>
              <a:gd name="connsiteY27" fmla="*/ 791527 h 1749601"/>
              <a:gd name="connsiteX28" fmla="*/ 1040130 w 1123950"/>
              <a:gd name="connsiteY28" fmla="*/ 937260 h 1749601"/>
              <a:gd name="connsiteX29" fmla="*/ 1123950 w 1123950"/>
              <a:gd name="connsiteY29" fmla="*/ 1213485 h 1749601"/>
              <a:gd name="connsiteX0" fmla="*/ 822237 w 1123950"/>
              <a:gd name="connsiteY0" fmla="*/ 1752854 h 1752854"/>
              <a:gd name="connsiteX1" fmla="*/ 541648 w 1123950"/>
              <a:gd name="connsiteY1" fmla="*/ 1749334 h 1752854"/>
              <a:gd name="connsiteX2" fmla="*/ 170498 w 1123950"/>
              <a:gd name="connsiteY2" fmla="*/ 1616393 h 1752854"/>
              <a:gd name="connsiteX3" fmla="*/ 0 w 1123950"/>
              <a:gd name="connsiteY3" fmla="*/ 1267777 h 1752854"/>
              <a:gd name="connsiteX4" fmla="*/ 210503 w 1123950"/>
              <a:gd name="connsiteY4" fmla="*/ 1240155 h 1752854"/>
              <a:gd name="connsiteX5" fmla="*/ 334328 w 1123950"/>
              <a:gd name="connsiteY5" fmla="*/ 1498283 h 1752854"/>
              <a:gd name="connsiteX6" fmla="*/ 546735 w 1123950"/>
              <a:gd name="connsiteY6" fmla="*/ 1577340 h 1752854"/>
              <a:gd name="connsiteX7" fmla="*/ 797243 w 1123950"/>
              <a:gd name="connsiteY7" fmla="*/ 1474470 h 1752854"/>
              <a:gd name="connsiteX8" fmla="*/ 899160 w 1123950"/>
              <a:gd name="connsiteY8" fmla="*/ 1219200 h 1752854"/>
              <a:gd name="connsiteX9" fmla="*/ 804863 w 1123950"/>
              <a:gd name="connsiteY9" fmla="*/ 980123 h 1752854"/>
              <a:gd name="connsiteX10" fmla="*/ 563880 w 1123950"/>
              <a:gd name="connsiteY10" fmla="*/ 885825 h 1752854"/>
              <a:gd name="connsiteX11" fmla="*/ 415290 w 1123950"/>
              <a:gd name="connsiteY11" fmla="*/ 909638 h 1752854"/>
              <a:gd name="connsiteX12" fmla="*/ 439103 w 1123950"/>
              <a:gd name="connsiteY12" fmla="*/ 724852 h 1752854"/>
              <a:gd name="connsiteX13" fmla="*/ 473393 w 1123950"/>
              <a:gd name="connsiteY13" fmla="*/ 726758 h 1752854"/>
              <a:gd name="connsiteX14" fmla="*/ 715328 w 1123950"/>
              <a:gd name="connsiteY14" fmla="*/ 656273 h 1752854"/>
              <a:gd name="connsiteX15" fmla="*/ 822960 w 1123950"/>
              <a:gd name="connsiteY15" fmla="*/ 440055 h 1752854"/>
              <a:gd name="connsiteX16" fmla="*/ 744855 w 1123950"/>
              <a:gd name="connsiteY16" fmla="*/ 248603 h 1752854"/>
              <a:gd name="connsiteX17" fmla="*/ 542925 w 1123950"/>
              <a:gd name="connsiteY17" fmla="*/ 172403 h 1752854"/>
              <a:gd name="connsiteX18" fmla="*/ 338138 w 1123950"/>
              <a:gd name="connsiteY18" fmla="*/ 249555 h 1752854"/>
              <a:gd name="connsiteX19" fmla="*/ 233363 w 1123950"/>
              <a:gd name="connsiteY19" fmla="*/ 481013 h 1752854"/>
              <a:gd name="connsiteX20" fmla="*/ 22860 w 1123950"/>
              <a:gd name="connsiteY20" fmla="*/ 443865 h 1752854"/>
              <a:gd name="connsiteX21" fmla="*/ 198120 w 1123950"/>
              <a:gd name="connsiteY21" fmla="*/ 116205 h 1752854"/>
              <a:gd name="connsiteX22" fmla="*/ 538163 w 1123950"/>
              <a:gd name="connsiteY22" fmla="*/ 0 h 1752854"/>
              <a:gd name="connsiteX23" fmla="*/ 796290 w 1123950"/>
              <a:gd name="connsiteY23" fmla="*/ 60008 h 1752854"/>
              <a:gd name="connsiteX24" fmla="*/ 977265 w 1123950"/>
              <a:gd name="connsiteY24" fmla="*/ 223838 h 1752854"/>
              <a:gd name="connsiteX25" fmla="*/ 1040130 w 1123950"/>
              <a:gd name="connsiteY25" fmla="*/ 444817 h 1752854"/>
              <a:gd name="connsiteX26" fmla="*/ 980123 w 1123950"/>
              <a:gd name="connsiteY26" fmla="*/ 646748 h 1752854"/>
              <a:gd name="connsiteX27" fmla="*/ 803910 w 1123950"/>
              <a:gd name="connsiteY27" fmla="*/ 791527 h 1752854"/>
              <a:gd name="connsiteX28" fmla="*/ 1040130 w 1123950"/>
              <a:gd name="connsiteY28" fmla="*/ 937260 h 1752854"/>
              <a:gd name="connsiteX29" fmla="*/ 1123950 w 1123950"/>
              <a:gd name="connsiteY29" fmla="*/ 1213485 h 1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52854">
                <a:moveTo>
                  <a:pt x="822237" y="1752854"/>
                </a:moveTo>
                <a:cubicBezTo>
                  <a:pt x="823039" y="1752294"/>
                  <a:pt x="614697" y="1752063"/>
                  <a:pt x="541648" y="1749334"/>
                </a:cubicBezTo>
                <a:cubicBezTo>
                  <a:pt x="456607" y="1748603"/>
                  <a:pt x="260773" y="1696652"/>
                  <a:pt x="170498" y="1616393"/>
                </a:cubicBezTo>
                <a:cubicBezTo>
                  <a:pt x="80223" y="1536134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928D52-3801-492F-BB28-0D2220B3D1A5}"/>
              </a:ext>
            </a:extLst>
          </p:cNvPr>
          <p:cNvGrpSpPr/>
          <p:nvPr/>
        </p:nvGrpSpPr>
        <p:grpSpPr>
          <a:xfrm>
            <a:off x="1841618" y="2427493"/>
            <a:ext cx="1646595" cy="1947672"/>
            <a:chOff x="202950" y="1671304"/>
            <a:chExt cx="3180864" cy="19671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33BBCB-993D-4BB0-9991-041840CBBA96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5672A3-7D96-496A-8479-C233A7E8FBB3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6ABCE2-597F-4365-A16D-A9F3C95B301D}"/>
              </a:ext>
            </a:extLst>
          </p:cNvPr>
          <p:cNvGrpSpPr/>
          <p:nvPr/>
        </p:nvGrpSpPr>
        <p:grpSpPr>
          <a:xfrm>
            <a:off x="5720586" y="2427493"/>
            <a:ext cx="1646595" cy="1947672"/>
            <a:chOff x="202950" y="1671304"/>
            <a:chExt cx="3180864" cy="19671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C43BD6-3640-42F5-BD8A-171BA3C14193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0FB870-31AB-4362-8E8F-540A47A502A0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5F60D-A4A7-490A-847F-9428C63874FB}"/>
              </a:ext>
            </a:extLst>
          </p:cNvPr>
          <p:cNvGrpSpPr/>
          <p:nvPr/>
        </p:nvGrpSpPr>
        <p:grpSpPr>
          <a:xfrm>
            <a:off x="9599555" y="2427493"/>
            <a:ext cx="1646595" cy="1947672"/>
            <a:chOff x="202950" y="1671304"/>
            <a:chExt cx="3180864" cy="1967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E1E040-4E1E-4B46-93EC-9BEAB7556779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0648BA-3732-4D53-8E2F-F3988E885BE0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6DB683-1018-4BF1-9E69-7A229485ED5F}"/>
              </a:ext>
            </a:extLst>
          </p:cNvPr>
          <p:cNvSpPr txBox="1"/>
          <p:nvPr/>
        </p:nvSpPr>
        <p:spPr>
          <a:xfrm>
            <a:off x="1178136" y="5379773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3" name="자유형 19">
            <a:extLst>
              <a:ext uri="{FF2B5EF4-FFF2-40B4-BE49-F238E27FC236}">
                <a16:creationId xmlns:a16="http://schemas.microsoft.com/office/drawing/2014/main" id="{2AE0F555-5CF7-4204-B496-2B2BB55A7230}"/>
              </a:ext>
            </a:extLst>
          </p:cNvPr>
          <p:cNvSpPr/>
          <p:nvPr/>
        </p:nvSpPr>
        <p:spPr>
          <a:xfrm flipV="1">
            <a:off x="909736" y="5253220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자유형 20">
            <a:extLst>
              <a:ext uri="{FF2B5EF4-FFF2-40B4-BE49-F238E27FC236}">
                <a16:creationId xmlns:a16="http://schemas.microsoft.com/office/drawing/2014/main" id="{0D38E0F4-4CE3-40AD-B093-FF5ADC586551}"/>
              </a:ext>
            </a:extLst>
          </p:cNvPr>
          <p:cNvSpPr/>
          <p:nvPr/>
        </p:nvSpPr>
        <p:spPr>
          <a:xfrm>
            <a:off x="909736" y="6106939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B1DC47-0B61-4058-81DC-94FB1BC9EEA3}"/>
              </a:ext>
            </a:extLst>
          </p:cNvPr>
          <p:cNvSpPr/>
          <p:nvPr/>
        </p:nvSpPr>
        <p:spPr>
          <a:xfrm>
            <a:off x="347663" y="285750"/>
            <a:ext cx="11496675" cy="6286500"/>
          </a:xfrm>
          <a:custGeom>
            <a:avLst/>
            <a:gdLst>
              <a:gd name="connsiteX0" fmla="*/ 1429805 w 11496675"/>
              <a:gd name="connsiteY0" fmla="*/ 4515525 h 6286500"/>
              <a:gd name="connsiteX1" fmla="*/ 1687021 w 11496675"/>
              <a:gd name="connsiteY1" fmla="*/ 4663505 h 6286500"/>
              <a:gd name="connsiteX2" fmla="*/ 1765481 w 11496675"/>
              <a:gd name="connsiteY2" fmla="*/ 4892907 h 6286500"/>
              <a:gd name="connsiteX3" fmla="*/ 1672127 w 11496675"/>
              <a:gd name="connsiteY3" fmla="*/ 5152111 h 6286500"/>
              <a:gd name="connsiteX4" fmla="*/ 1429805 w 11496675"/>
              <a:gd name="connsiteY4" fmla="*/ 5290161 h 6286500"/>
              <a:gd name="connsiteX5" fmla="*/ 1141800 w 11496675"/>
              <a:gd name="connsiteY5" fmla="*/ 3176799 h 6286500"/>
              <a:gd name="connsiteX6" fmla="*/ 1141800 w 11496675"/>
              <a:gd name="connsiteY6" fmla="*/ 3864032 h 6286500"/>
              <a:gd name="connsiteX7" fmla="*/ 949125 w 11496675"/>
              <a:gd name="connsiteY7" fmla="*/ 3718055 h 6286500"/>
              <a:gd name="connsiteX8" fmla="*/ 885572 w 11496675"/>
              <a:gd name="connsiteY8" fmla="*/ 3522404 h 6286500"/>
              <a:gd name="connsiteX9" fmla="*/ 955091 w 11496675"/>
              <a:gd name="connsiteY9" fmla="*/ 3311859 h 6286500"/>
              <a:gd name="connsiteX10" fmla="*/ 1141800 w 11496675"/>
              <a:gd name="connsiteY10" fmla="*/ 3176799 h 6286500"/>
              <a:gd name="connsiteX11" fmla="*/ 1141800 w 11496675"/>
              <a:gd name="connsiteY11" fmla="*/ 2547153 h 6286500"/>
              <a:gd name="connsiteX12" fmla="*/ 1141800 w 11496675"/>
              <a:gd name="connsiteY12" fmla="*/ 2743791 h 6286500"/>
              <a:gd name="connsiteX13" fmla="*/ 594578 w 11496675"/>
              <a:gd name="connsiteY13" fmla="*/ 2999032 h 6286500"/>
              <a:gd name="connsiteX14" fmla="*/ 389010 w 11496675"/>
              <a:gd name="connsiteY14" fmla="*/ 3546240 h 6286500"/>
              <a:gd name="connsiteX15" fmla="*/ 570755 w 11496675"/>
              <a:gd name="connsiteY15" fmla="*/ 4093448 h 6286500"/>
              <a:gd name="connsiteX16" fmla="*/ 1141800 w 11496675"/>
              <a:gd name="connsiteY16" fmla="*/ 4430112 h 6286500"/>
              <a:gd name="connsiteX17" fmla="*/ 1141800 w 11496675"/>
              <a:gd name="connsiteY17" fmla="*/ 5262348 h 6286500"/>
              <a:gd name="connsiteX18" fmla="*/ 947136 w 11496675"/>
              <a:gd name="connsiteY18" fmla="*/ 5095511 h 6286500"/>
              <a:gd name="connsiteX19" fmla="*/ 827971 w 11496675"/>
              <a:gd name="connsiteY19" fmla="*/ 4821413 h 6286500"/>
              <a:gd name="connsiteX20" fmla="*/ 309562 w 11496675"/>
              <a:gd name="connsiteY20" fmla="*/ 4877025 h 6286500"/>
              <a:gd name="connsiteX21" fmla="*/ 583661 w 11496675"/>
              <a:gd name="connsiteY21" fmla="*/ 5482822 h 6286500"/>
              <a:gd name="connsiteX22" fmla="*/ 1141800 w 11496675"/>
              <a:gd name="connsiteY22" fmla="*/ 5739050 h 6286500"/>
              <a:gd name="connsiteX23" fmla="*/ 1141800 w 11496675"/>
              <a:gd name="connsiteY23" fmla="*/ 6100550 h 6286500"/>
              <a:gd name="connsiteX24" fmla="*/ 1429805 w 11496675"/>
              <a:gd name="connsiteY24" fmla="*/ 6100550 h 6286500"/>
              <a:gd name="connsiteX25" fmla="*/ 1429805 w 11496675"/>
              <a:gd name="connsiteY25" fmla="*/ 5729121 h 6286500"/>
              <a:gd name="connsiteX26" fmla="*/ 2034615 w 11496675"/>
              <a:gd name="connsiteY26" fmla="*/ 5427210 h 6286500"/>
              <a:gd name="connsiteX27" fmla="*/ 2252113 w 11496675"/>
              <a:gd name="connsiteY27" fmla="*/ 4821413 h 6286500"/>
              <a:gd name="connsiteX28" fmla="*/ 2079297 w 11496675"/>
              <a:gd name="connsiteY28" fmla="*/ 4294064 h 6286500"/>
              <a:gd name="connsiteX29" fmla="*/ 1429805 w 11496675"/>
              <a:gd name="connsiteY29" fmla="*/ 3959375 h 6286500"/>
              <a:gd name="connsiteX30" fmla="*/ 1429805 w 11496675"/>
              <a:gd name="connsiteY30" fmla="*/ 3182751 h 6286500"/>
              <a:gd name="connsiteX31" fmla="*/ 1668149 w 11496675"/>
              <a:gd name="connsiteY31" fmla="*/ 3500557 h 6286500"/>
              <a:gd name="connsiteX32" fmla="*/ 2170676 w 11496675"/>
              <a:gd name="connsiteY32" fmla="*/ 3435015 h 6286500"/>
              <a:gd name="connsiteX33" fmla="*/ 1932318 w 11496675"/>
              <a:gd name="connsiteY33" fmla="*/ 2959301 h 6286500"/>
              <a:gd name="connsiteX34" fmla="*/ 1429805 w 11496675"/>
              <a:gd name="connsiteY34" fmla="*/ 2743791 h 6286500"/>
              <a:gd name="connsiteX35" fmla="*/ 1429805 w 11496675"/>
              <a:gd name="connsiteY35" fmla="*/ 2547153 h 6286500"/>
              <a:gd name="connsiteX36" fmla="*/ 352421 w 11496675"/>
              <a:gd name="connsiteY36" fmla="*/ 0 h 6286500"/>
              <a:gd name="connsiteX37" fmla="*/ 11144254 w 11496675"/>
              <a:gd name="connsiteY37" fmla="*/ 0 h 6286500"/>
              <a:gd name="connsiteX38" fmla="*/ 11496675 w 11496675"/>
              <a:gd name="connsiteY38" fmla="*/ 352421 h 6286500"/>
              <a:gd name="connsiteX39" fmla="*/ 11496675 w 11496675"/>
              <a:gd name="connsiteY39" fmla="*/ 5934079 h 6286500"/>
              <a:gd name="connsiteX40" fmla="*/ 11144254 w 11496675"/>
              <a:gd name="connsiteY40" fmla="*/ 6286500 h 6286500"/>
              <a:gd name="connsiteX41" fmla="*/ 352421 w 11496675"/>
              <a:gd name="connsiteY41" fmla="*/ 6286500 h 6286500"/>
              <a:gd name="connsiteX42" fmla="*/ 0 w 11496675"/>
              <a:gd name="connsiteY42" fmla="*/ 5934079 h 6286500"/>
              <a:gd name="connsiteX43" fmla="*/ 0 w 11496675"/>
              <a:gd name="connsiteY43" fmla="*/ 352421 h 6286500"/>
              <a:gd name="connsiteX44" fmla="*/ 352421 w 11496675"/>
              <a:gd name="connsiteY44" fmla="*/ 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96675" h="6286500">
                <a:moveTo>
                  <a:pt x="1429805" y="4515525"/>
                </a:moveTo>
                <a:cubicBezTo>
                  <a:pt x="1548971" y="4549958"/>
                  <a:pt x="1634718" y="4599284"/>
                  <a:pt x="1687021" y="4663505"/>
                </a:cubicBezTo>
                <a:cubicBezTo>
                  <a:pt x="1739323" y="4727725"/>
                  <a:pt x="1765481" y="4804197"/>
                  <a:pt x="1765481" y="4892907"/>
                </a:cubicBezTo>
                <a:cubicBezTo>
                  <a:pt x="1765481" y="4992227"/>
                  <a:pt x="1734358" y="5078629"/>
                  <a:pt x="1672127" y="5152111"/>
                </a:cubicBezTo>
                <a:cubicBezTo>
                  <a:pt x="1609881" y="5225607"/>
                  <a:pt x="1529112" y="5271623"/>
                  <a:pt x="1429805" y="5290161"/>
                </a:cubicBezTo>
                <a:close/>
                <a:moveTo>
                  <a:pt x="1141800" y="3176799"/>
                </a:moveTo>
                <a:lnTo>
                  <a:pt x="1141800" y="3864032"/>
                </a:lnTo>
                <a:cubicBezTo>
                  <a:pt x="1055719" y="3826957"/>
                  <a:pt x="991498" y="3778298"/>
                  <a:pt x="949125" y="3718055"/>
                </a:cubicBezTo>
                <a:cubicBezTo>
                  <a:pt x="906752" y="3657798"/>
                  <a:pt x="885572" y="3592590"/>
                  <a:pt x="885572" y="3522404"/>
                </a:cubicBezTo>
                <a:cubicBezTo>
                  <a:pt x="885572" y="3445599"/>
                  <a:pt x="908740" y="3375426"/>
                  <a:pt x="955091" y="3311859"/>
                </a:cubicBezTo>
                <a:cubicBezTo>
                  <a:pt x="1001428" y="3248306"/>
                  <a:pt x="1063673" y="3203277"/>
                  <a:pt x="1141800" y="3176799"/>
                </a:cubicBezTo>
                <a:close/>
                <a:moveTo>
                  <a:pt x="1141800" y="2547153"/>
                </a:moveTo>
                <a:lnTo>
                  <a:pt x="1141800" y="2743791"/>
                </a:lnTo>
                <a:cubicBezTo>
                  <a:pt x="914039" y="2766306"/>
                  <a:pt x="731640" y="2851386"/>
                  <a:pt x="594578" y="2999032"/>
                </a:cubicBezTo>
                <a:cubicBezTo>
                  <a:pt x="457528" y="3146677"/>
                  <a:pt x="389010" y="3329076"/>
                  <a:pt x="389010" y="3546240"/>
                </a:cubicBezTo>
                <a:cubicBezTo>
                  <a:pt x="389010" y="3760748"/>
                  <a:pt x="449587" y="3943160"/>
                  <a:pt x="570755" y="4093448"/>
                </a:cubicBezTo>
                <a:cubicBezTo>
                  <a:pt x="691909" y="4243736"/>
                  <a:pt x="882262" y="4355962"/>
                  <a:pt x="1141800" y="4430112"/>
                </a:cubicBezTo>
                <a:lnTo>
                  <a:pt x="1141800" y="5262348"/>
                </a:lnTo>
                <a:cubicBezTo>
                  <a:pt x="1070293" y="5227929"/>
                  <a:pt x="1005405" y="5172317"/>
                  <a:pt x="947136" y="5095511"/>
                </a:cubicBezTo>
                <a:cubicBezTo>
                  <a:pt x="888882" y="5018705"/>
                  <a:pt x="849151" y="4927339"/>
                  <a:pt x="827971" y="4821413"/>
                </a:cubicBezTo>
                <a:lnTo>
                  <a:pt x="309562" y="4877025"/>
                </a:lnTo>
                <a:cubicBezTo>
                  <a:pt x="349280" y="5137884"/>
                  <a:pt x="440646" y="5339821"/>
                  <a:pt x="583661" y="5482822"/>
                </a:cubicBezTo>
                <a:cubicBezTo>
                  <a:pt x="726675" y="5625837"/>
                  <a:pt x="912717" y="5711250"/>
                  <a:pt x="1141800" y="5739050"/>
                </a:cubicBezTo>
                <a:lnTo>
                  <a:pt x="1141800" y="6100550"/>
                </a:lnTo>
                <a:lnTo>
                  <a:pt x="1429805" y="6100550"/>
                </a:lnTo>
                <a:lnTo>
                  <a:pt x="1429805" y="5729121"/>
                </a:lnTo>
                <a:cubicBezTo>
                  <a:pt x="1688008" y="5692046"/>
                  <a:pt x="1889612" y="5591404"/>
                  <a:pt x="2034615" y="5427210"/>
                </a:cubicBezTo>
                <a:cubicBezTo>
                  <a:pt x="2179605" y="5263015"/>
                  <a:pt x="2252113" y="5061079"/>
                  <a:pt x="2252113" y="4821413"/>
                </a:cubicBezTo>
                <a:cubicBezTo>
                  <a:pt x="2252113" y="4606891"/>
                  <a:pt x="2194499" y="4431113"/>
                  <a:pt x="2079297" y="4294064"/>
                </a:cubicBezTo>
                <a:cubicBezTo>
                  <a:pt x="1964095" y="4157015"/>
                  <a:pt x="1747598" y="4045443"/>
                  <a:pt x="1429805" y="3959375"/>
                </a:cubicBezTo>
                <a:lnTo>
                  <a:pt x="1429805" y="3182751"/>
                </a:lnTo>
                <a:cubicBezTo>
                  <a:pt x="1558246" y="3238377"/>
                  <a:pt x="1637694" y="3344303"/>
                  <a:pt x="1668149" y="3500557"/>
                </a:cubicBezTo>
                <a:lnTo>
                  <a:pt x="2170676" y="3435015"/>
                </a:lnTo>
                <a:cubicBezTo>
                  <a:pt x="2136244" y="3236388"/>
                  <a:pt x="2056796" y="3077812"/>
                  <a:pt x="1932318" y="2959301"/>
                </a:cubicBezTo>
                <a:cubicBezTo>
                  <a:pt x="1807855" y="2840789"/>
                  <a:pt x="1640337" y="2768949"/>
                  <a:pt x="1429805" y="2743791"/>
                </a:cubicBezTo>
                <a:lnTo>
                  <a:pt x="1429805" y="2547153"/>
                </a:lnTo>
                <a:close/>
                <a:moveTo>
                  <a:pt x="352421" y="0"/>
                </a:moveTo>
                <a:lnTo>
                  <a:pt x="11144254" y="0"/>
                </a:lnTo>
                <a:cubicBezTo>
                  <a:pt x="11338891" y="0"/>
                  <a:pt x="11496675" y="157784"/>
                  <a:pt x="11496675" y="352421"/>
                </a:cubicBezTo>
                <a:lnTo>
                  <a:pt x="11496675" y="5934079"/>
                </a:lnTo>
                <a:cubicBezTo>
                  <a:pt x="11496675" y="6128716"/>
                  <a:pt x="11338891" y="6286500"/>
                  <a:pt x="11144254" y="6286500"/>
                </a:cubicBezTo>
                <a:lnTo>
                  <a:pt x="352421" y="6286500"/>
                </a:lnTo>
                <a:cubicBezTo>
                  <a:pt x="157784" y="6286500"/>
                  <a:pt x="0" y="6128716"/>
                  <a:pt x="0" y="5934079"/>
                </a:cubicBezTo>
                <a:lnTo>
                  <a:pt x="0" y="352421"/>
                </a:lnTo>
                <a:cubicBezTo>
                  <a:pt x="0" y="157784"/>
                  <a:pt x="157784" y="0"/>
                  <a:pt x="352421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D7E2-0AE7-4189-BB48-0D55C9AB86DD}"/>
              </a:ext>
            </a:extLst>
          </p:cNvPr>
          <p:cNvSpPr txBox="1"/>
          <p:nvPr/>
        </p:nvSpPr>
        <p:spPr>
          <a:xfrm>
            <a:off x="3225334" y="4431314"/>
            <a:ext cx="8180198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907EB-0946-4A27-9018-F19B2E128C56}"/>
              </a:ext>
            </a:extLst>
          </p:cNvPr>
          <p:cNvSpPr txBox="1"/>
          <p:nvPr/>
        </p:nvSpPr>
        <p:spPr>
          <a:xfrm>
            <a:off x="347662" y="790751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E7880-4B1B-4073-9E87-7C196AAA3980}"/>
              </a:ext>
            </a:extLst>
          </p:cNvPr>
          <p:cNvSpPr/>
          <p:nvPr/>
        </p:nvSpPr>
        <p:spPr>
          <a:xfrm>
            <a:off x="4715108" y="544530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514E3-32C8-439C-89CE-713496A6DB73}"/>
              </a:ext>
            </a:extLst>
          </p:cNvPr>
          <p:cNvSpPr txBox="1"/>
          <p:nvPr/>
        </p:nvSpPr>
        <p:spPr>
          <a:xfrm>
            <a:off x="5456361" y="710947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707B750-F59C-4056-9976-4E741241A392}"/>
              </a:ext>
            </a:extLst>
          </p:cNvPr>
          <p:cNvSpPr txBox="1">
            <a:spLocks/>
          </p:cNvSpPr>
          <p:nvPr/>
        </p:nvSpPr>
        <p:spPr>
          <a:xfrm>
            <a:off x="5576937" y="1994639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lock Arc 38">
            <a:extLst>
              <a:ext uri="{FF2B5EF4-FFF2-40B4-BE49-F238E27FC236}">
                <a16:creationId xmlns:a16="http://schemas.microsoft.com/office/drawing/2014/main" id="{F67A4627-1661-45CB-B5BD-A8CDD7429517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1E3D329C-5A31-456D-B52F-D0EC791CC5E8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B54491EC-4CDF-4FD5-A116-5977875E95B6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07DA52-E523-4711-8A78-EBA1C346DBF3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801A42-E00F-4462-9134-CFB8385DE1A2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B26A68-45BD-4E05-81B3-4C5898CA8A9D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Isosceles Triangle 41">
            <a:extLst>
              <a:ext uri="{FF2B5EF4-FFF2-40B4-BE49-F238E27FC236}">
                <a16:creationId xmlns:a16="http://schemas.microsoft.com/office/drawing/2014/main" id="{02D7366F-AC58-4104-8B8F-211C83F6F3F7}"/>
              </a:ext>
            </a:extLst>
          </p:cNvPr>
          <p:cNvSpPr/>
          <p:nvPr/>
        </p:nvSpPr>
        <p:spPr>
          <a:xfrm>
            <a:off x="6983146" y="2263235"/>
            <a:ext cx="170904" cy="2454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CF967EAB-8F7A-424B-99EB-8DAAF9E0EF01}"/>
              </a:ext>
            </a:extLst>
          </p:cNvPr>
          <p:cNvSpPr/>
          <p:nvPr/>
        </p:nvSpPr>
        <p:spPr>
          <a:xfrm>
            <a:off x="4976960" y="3082326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6BE3EC82-6576-4774-B31F-6554C7C68252}"/>
              </a:ext>
            </a:extLst>
          </p:cNvPr>
          <p:cNvSpPr/>
          <p:nvPr/>
        </p:nvSpPr>
        <p:spPr>
          <a:xfrm>
            <a:off x="7128652" y="3102064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295E7F-4356-428D-B2D1-2D5BE3F7191A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76DBEC-48A7-4632-8E0D-83EEF3F2C3B3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144B05-F585-4923-A252-717DC9DA3151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25647A-6BB6-41B4-B16C-EFF2F8ABE486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A40705C-DA5E-4E5C-90C6-7BF55B67F43D}"/>
              </a:ext>
            </a:extLst>
          </p:cNvPr>
          <p:cNvSpPr/>
          <p:nvPr/>
        </p:nvSpPr>
        <p:spPr>
          <a:xfrm rot="14270044">
            <a:off x="7533923" y="3830648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B16A13BA-5E67-45D4-8B2A-D4A8F218E529}"/>
              </a:ext>
            </a:extLst>
          </p:cNvPr>
          <p:cNvSpPr/>
          <p:nvPr/>
        </p:nvSpPr>
        <p:spPr>
          <a:xfrm rot="19800000">
            <a:off x="5200909" y="2237136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0B94900A-C925-4CA5-A2A0-CBB7A25BA270}"/>
              </a:ext>
            </a:extLst>
          </p:cNvPr>
          <p:cNvSpPr/>
          <p:nvPr/>
        </p:nvSpPr>
        <p:spPr>
          <a:xfrm>
            <a:off x="6006919" y="2638141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E5EC69B6-F3EF-4069-91F4-014EC5DD3C62}"/>
              </a:ext>
            </a:extLst>
          </p:cNvPr>
          <p:cNvSpPr>
            <a:spLocks noChangeAspect="1"/>
          </p:cNvSpPr>
          <p:nvPr/>
        </p:nvSpPr>
        <p:spPr>
          <a:xfrm>
            <a:off x="4465300" y="3863092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E362B9-422D-4D84-A413-74E200771341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B4A0F5-AB03-424D-91FE-EACC1B076304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5A432DC-9D6B-4C20-B12F-656E7AC7D68B}"/>
              </a:ext>
            </a:extLst>
          </p:cNvPr>
          <p:cNvSpPr>
            <a:spLocks/>
          </p:cNvSpPr>
          <p:nvPr/>
        </p:nvSpPr>
        <p:spPr>
          <a:xfrm>
            <a:off x="4019723" y="3227081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Freeform 39">
            <a:extLst>
              <a:ext uri="{FF2B5EF4-FFF2-40B4-BE49-F238E27FC236}">
                <a16:creationId xmlns:a16="http://schemas.microsoft.com/office/drawing/2014/main" id="{5B8A6E4B-3F65-4823-8AF8-A74CC1DA6A1B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193705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F39B69-AE1D-45CC-8A7A-1BEAB5DB022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F95222-02B7-4B60-8E50-FDADB1FE8C09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B4E68E-204F-4BF1-96C2-224225A33F60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D9F220DE-3DAF-45D3-A3BE-6E743FCCE8BC}"/>
              </a:ext>
            </a:extLst>
          </p:cNvPr>
          <p:cNvSpPr>
            <a:spLocks noChangeAspect="1"/>
          </p:cNvSpPr>
          <p:nvPr/>
        </p:nvSpPr>
        <p:spPr>
          <a:xfrm>
            <a:off x="5167990" y="3682779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Donut 6">
            <a:extLst>
              <a:ext uri="{FF2B5EF4-FFF2-40B4-BE49-F238E27FC236}">
                <a16:creationId xmlns:a16="http://schemas.microsoft.com/office/drawing/2014/main" id="{336AB0E7-F922-4420-9B5B-05095233F583}"/>
              </a:ext>
            </a:extLst>
          </p:cNvPr>
          <p:cNvSpPr>
            <a:spLocks noChangeAspect="1"/>
          </p:cNvSpPr>
          <p:nvPr/>
        </p:nvSpPr>
        <p:spPr>
          <a:xfrm>
            <a:off x="6856564" y="3682779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FE7FD0F8-EF2C-42BE-8D9A-8BDA7128B137}"/>
              </a:ext>
            </a:extLst>
          </p:cNvPr>
          <p:cNvSpPr>
            <a:spLocks/>
          </p:cNvSpPr>
          <p:nvPr/>
        </p:nvSpPr>
        <p:spPr>
          <a:xfrm>
            <a:off x="5991443" y="3303949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69516-2A76-46DE-BB3E-E8D52F560615}"/>
              </a:ext>
            </a:extLst>
          </p:cNvPr>
          <p:cNvGrpSpPr/>
          <p:nvPr/>
        </p:nvGrpSpPr>
        <p:grpSpPr>
          <a:xfrm>
            <a:off x="8099015" y="1752057"/>
            <a:ext cx="2375551" cy="1107996"/>
            <a:chOff x="3017859" y="4283314"/>
            <a:chExt cx="1890849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270488-CAE2-4F50-8CE6-50D9692608B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A2E42C-FF8F-4F22-8B4E-FE0467D668F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75B78C-3656-486B-962D-03E039AA92EA}"/>
              </a:ext>
            </a:extLst>
          </p:cNvPr>
          <p:cNvGrpSpPr/>
          <p:nvPr/>
        </p:nvGrpSpPr>
        <p:grpSpPr>
          <a:xfrm>
            <a:off x="9030771" y="3490955"/>
            <a:ext cx="2375551" cy="1107996"/>
            <a:chOff x="3017859" y="4283314"/>
            <a:chExt cx="1890849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4C59D-CB16-4C37-9941-FAA095238A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BBBCF-C495-4237-ADD7-AE0EA583948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99A65C-4961-4291-BF38-31CEA422B728}"/>
              </a:ext>
            </a:extLst>
          </p:cNvPr>
          <p:cNvGrpSpPr/>
          <p:nvPr/>
        </p:nvGrpSpPr>
        <p:grpSpPr>
          <a:xfrm>
            <a:off x="805724" y="3490955"/>
            <a:ext cx="2375551" cy="1107996"/>
            <a:chOff x="3017859" y="4283314"/>
            <a:chExt cx="189084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EBD4B7-D86C-4079-9630-224E0D0FA91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1C84BA-E7CC-42F4-91B9-1E5F6FD8051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5B8DF7-872F-4E80-A24C-86B01DA303A0}"/>
              </a:ext>
            </a:extLst>
          </p:cNvPr>
          <p:cNvGrpSpPr/>
          <p:nvPr/>
        </p:nvGrpSpPr>
        <p:grpSpPr>
          <a:xfrm>
            <a:off x="1669820" y="1752057"/>
            <a:ext cx="2375551" cy="1107996"/>
            <a:chOff x="3017859" y="4283314"/>
            <a:chExt cx="189084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FFF974-1659-44B5-87F3-F9530AB3FA6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5DFE72-94C3-47A3-94F6-07A40713780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aphic 3">
            <a:extLst>
              <a:ext uri="{FF2B5EF4-FFF2-40B4-BE49-F238E27FC236}">
                <a16:creationId xmlns:a16="http://schemas.microsoft.com/office/drawing/2014/main" id="{CA5CBADE-6147-4D4F-BFF2-C6938F2493FD}"/>
              </a:ext>
            </a:extLst>
          </p:cNvPr>
          <p:cNvGrpSpPr/>
          <p:nvPr/>
        </p:nvGrpSpPr>
        <p:grpSpPr>
          <a:xfrm>
            <a:off x="6593465" y="4194790"/>
            <a:ext cx="2538332" cy="2066547"/>
            <a:chOff x="8155074" y="782721"/>
            <a:chExt cx="3863263" cy="31452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34868A-7CE1-47FB-A295-4A3762036EBF}"/>
                </a:ext>
              </a:extLst>
            </p:cNvPr>
            <p:cNvSpPr/>
            <p:nvPr/>
          </p:nvSpPr>
          <p:spPr>
            <a:xfrm>
              <a:off x="8255617" y="1253632"/>
              <a:ext cx="470877" cy="449748"/>
            </a:xfrm>
            <a:custGeom>
              <a:avLst/>
              <a:gdLst>
                <a:gd name="connsiteX0" fmla="*/ 832 w 470877"/>
                <a:gd name="connsiteY0" fmla="*/ 18919 h 449748"/>
                <a:gd name="connsiteX1" fmla="*/ 154772 w 470877"/>
                <a:gd name="connsiteY1" fmla="*/ 441501 h 449748"/>
                <a:gd name="connsiteX2" fmla="*/ 178920 w 470877"/>
                <a:gd name="connsiteY2" fmla="*/ 445727 h 449748"/>
                <a:gd name="connsiteX3" fmla="*/ 467785 w 470877"/>
                <a:gd name="connsiteY3" fmla="*/ 101020 h 449748"/>
                <a:gd name="connsiteX4" fmla="*/ 459334 w 470877"/>
                <a:gd name="connsiteY4" fmla="*/ 78080 h 449748"/>
                <a:gd name="connsiteX5" fmla="*/ 16528 w 470877"/>
                <a:gd name="connsiteY5" fmla="*/ 204 h 449748"/>
                <a:gd name="connsiteX6" fmla="*/ 832 w 470877"/>
                <a:gd name="connsiteY6" fmla="*/ 18919 h 44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9748">
                  <a:moveTo>
                    <a:pt x="832" y="18919"/>
                  </a:moveTo>
                  <a:lnTo>
                    <a:pt x="154772" y="441501"/>
                  </a:lnTo>
                  <a:cubicBezTo>
                    <a:pt x="158395" y="451764"/>
                    <a:pt x="171978" y="454178"/>
                    <a:pt x="178920" y="445727"/>
                  </a:cubicBezTo>
                  <a:lnTo>
                    <a:pt x="467785" y="101020"/>
                  </a:lnTo>
                  <a:cubicBezTo>
                    <a:pt x="474728" y="92569"/>
                    <a:pt x="470200" y="79891"/>
                    <a:pt x="459334" y="78080"/>
                  </a:cubicBezTo>
                  <a:lnTo>
                    <a:pt x="16528" y="204"/>
                  </a:lnTo>
                  <a:cubicBezTo>
                    <a:pt x="5963" y="-1607"/>
                    <a:pt x="-2790" y="8958"/>
                    <a:pt x="832" y="1891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877633-7FE9-4F69-834F-2F5337A64AF1}"/>
                </a:ext>
              </a:extLst>
            </p:cNvPr>
            <p:cNvSpPr/>
            <p:nvPr/>
          </p:nvSpPr>
          <p:spPr>
            <a:xfrm>
              <a:off x="8861043" y="3301851"/>
              <a:ext cx="507099" cy="482951"/>
            </a:xfrm>
            <a:custGeom>
              <a:avLst/>
              <a:gdLst>
                <a:gd name="connsiteX0" fmla="*/ 501062 w 507098"/>
                <a:gd name="connsiteY0" fmla="*/ 443711 h 482951"/>
                <a:gd name="connsiteX1" fmla="*/ 427110 w 507098"/>
                <a:gd name="connsiteY1" fmla="*/ 479933 h 482951"/>
                <a:gd name="connsiteX2" fmla="*/ 150319 w 507098"/>
                <a:gd name="connsiteY2" fmla="*/ 478122 h 482951"/>
                <a:gd name="connsiteX3" fmla="*/ 40749 w 507098"/>
                <a:gd name="connsiteY3" fmla="*/ 392096 h 482951"/>
                <a:gd name="connsiteX4" fmla="*/ 0 w 507098"/>
                <a:gd name="connsiteY4" fmla="*/ 236948 h 482951"/>
                <a:gd name="connsiteX5" fmla="*/ 302 w 507098"/>
                <a:gd name="connsiteY5" fmla="*/ 0 h 482951"/>
                <a:gd name="connsiteX6" fmla="*/ 191671 w 507098"/>
                <a:gd name="connsiteY6" fmla="*/ 118323 h 482951"/>
                <a:gd name="connsiteX7" fmla="*/ 491101 w 507098"/>
                <a:gd name="connsiteY7" fmla="*/ 247211 h 482951"/>
                <a:gd name="connsiteX8" fmla="*/ 504382 w 507098"/>
                <a:gd name="connsiteY8" fmla="*/ 265020 h 482951"/>
                <a:gd name="connsiteX9" fmla="*/ 509514 w 507098"/>
                <a:gd name="connsiteY9" fmla="*/ 427110 h 482951"/>
                <a:gd name="connsiteX10" fmla="*/ 501062 w 507098"/>
                <a:gd name="connsiteY10" fmla="*/ 443711 h 4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98" h="482951">
                  <a:moveTo>
                    <a:pt x="501062" y="443711"/>
                  </a:moveTo>
                  <a:cubicBezTo>
                    <a:pt x="480838" y="464841"/>
                    <a:pt x="455785" y="477518"/>
                    <a:pt x="427110" y="479933"/>
                  </a:cubicBezTo>
                  <a:cubicBezTo>
                    <a:pt x="344405" y="486875"/>
                    <a:pt x="159676" y="480537"/>
                    <a:pt x="150319" y="478122"/>
                  </a:cubicBezTo>
                  <a:cubicBezTo>
                    <a:pt x="101420" y="465143"/>
                    <a:pt x="66406" y="434354"/>
                    <a:pt x="40749" y="392096"/>
                  </a:cubicBezTo>
                  <a:cubicBezTo>
                    <a:pt x="11772" y="344405"/>
                    <a:pt x="0" y="292186"/>
                    <a:pt x="0" y="236948"/>
                  </a:cubicBezTo>
                  <a:cubicBezTo>
                    <a:pt x="0" y="157865"/>
                    <a:pt x="0" y="79083"/>
                    <a:pt x="302" y="0"/>
                  </a:cubicBezTo>
                  <a:cubicBezTo>
                    <a:pt x="24751" y="13583"/>
                    <a:pt x="143074" y="91459"/>
                    <a:pt x="191671" y="118323"/>
                  </a:cubicBezTo>
                  <a:cubicBezTo>
                    <a:pt x="287356" y="171146"/>
                    <a:pt x="387267" y="214008"/>
                    <a:pt x="491101" y="247211"/>
                  </a:cubicBezTo>
                  <a:cubicBezTo>
                    <a:pt x="500760" y="250229"/>
                    <a:pt x="504684" y="254455"/>
                    <a:pt x="504382" y="265020"/>
                  </a:cubicBezTo>
                  <a:cubicBezTo>
                    <a:pt x="503477" y="296110"/>
                    <a:pt x="509514" y="399642"/>
                    <a:pt x="509514" y="427110"/>
                  </a:cubicBezTo>
                  <a:cubicBezTo>
                    <a:pt x="507099" y="443108"/>
                    <a:pt x="501968" y="440391"/>
                    <a:pt x="501062" y="44371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5288A8-08C7-4FB5-A373-B390C7A1CA33}"/>
                </a:ext>
              </a:extLst>
            </p:cNvPr>
            <p:cNvSpPr/>
            <p:nvPr/>
          </p:nvSpPr>
          <p:spPr>
            <a:xfrm>
              <a:off x="10179802" y="3580672"/>
              <a:ext cx="250531" cy="172051"/>
            </a:xfrm>
            <a:custGeom>
              <a:avLst/>
              <a:gdLst>
                <a:gd name="connsiteX0" fmla="*/ 167222 w 250530"/>
                <a:gd name="connsiteY0" fmla="*/ 174851 h 172051"/>
                <a:gd name="connsiteX1" fmla="*/ 49804 w 250530"/>
                <a:gd name="connsiteY1" fmla="*/ 119312 h 172051"/>
                <a:gd name="connsiteX2" fmla="*/ 0 w 250530"/>
                <a:gd name="connsiteY2" fmla="*/ 37210 h 172051"/>
                <a:gd name="connsiteX3" fmla="*/ 218536 w 250530"/>
                <a:gd name="connsiteY3" fmla="*/ 989 h 172051"/>
                <a:gd name="connsiteX4" fmla="*/ 229402 w 250530"/>
                <a:gd name="connsiteY4" fmla="*/ 9139 h 172051"/>
                <a:gd name="connsiteX5" fmla="*/ 252040 w 250530"/>
                <a:gd name="connsiteY5" fmla="*/ 154930 h 172051"/>
                <a:gd name="connsiteX6" fmla="*/ 241778 w 250530"/>
                <a:gd name="connsiteY6" fmla="*/ 168211 h 172051"/>
                <a:gd name="connsiteX7" fmla="*/ 167222 w 250530"/>
                <a:gd name="connsiteY7" fmla="*/ 174851 h 1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30" h="172051">
                  <a:moveTo>
                    <a:pt x="167222" y="174851"/>
                  </a:moveTo>
                  <a:cubicBezTo>
                    <a:pt x="118927" y="174248"/>
                    <a:pt x="79083" y="153119"/>
                    <a:pt x="49804" y="119312"/>
                  </a:cubicBezTo>
                  <a:cubicBezTo>
                    <a:pt x="43466" y="111766"/>
                    <a:pt x="11772" y="65282"/>
                    <a:pt x="0" y="37210"/>
                  </a:cubicBezTo>
                  <a:cubicBezTo>
                    <a:pt x="49503" y="28759"/>
                    <a:pt x="196199" y="7026"/>
                    <a:pt x="218536" y="989"/>
                  </a:cubicBezTo>
                  <a:cubicBezTo>
                    <a:pt x="229402" y="-2030"/>
                    <a:pt x="228195" y="2196"/>
                    <a:pt x="229402" y="9139"/>
                  </a:cubicBezTo>
                  <a:cubicBezTo>
                    <a:pt x="231213" y="32984"/>
                    <a:pt x="246003" y="127160"/>
                    <a:pt x="252040" y="154930"/>
                  </a:cubicBezTo>
                  <a:cubicBezTo>
                    <a:pt x="254153" y="164890"/>
                    <a:pt x="254153" y="164890"/>
                    <a:pt x="241778" y="168211"/>
                  </a:cubicBezTo>
                  <a:cubicBezTo>
                    <a:pt x="219743" y="172738"/>
                    <a:pt x="185936" y="174851"/>
                    <a:pt x="167222" y="17485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8E69FB-297D-46F8-AC58-371C4BAD1961}"/>
                </a:ext>
              </a:extLst>
            </p:cNvPr>
            <p:cNvSpPr/>
            <p:nvPr/>
          </p:nvSpPr>
          <p:spPr>
            <a:xfrm>
              <a:off x="8279581" y="782721"/>
              <a:ext cx="3299161" cy="3145220"/>
            </a:xfrm>
            <a:custGeom>
              <a:avLst/>
              <a:gdLst>
                <a:gd name="connsiteX0" fmla="*/ 3299874 w 3299160"/>
                <a:gd name="connsiteY0" fmla="*/ 1364273 h 3145220"/>
                <a:gd name="connsiteX1" fmla="*/ 3266068 w 3299160"/>
                <a:gd name="connsiteY1" fmla="*/ 1133060 h 3145220"/>
                <a:gd name="connsiteX2" fmla="*/ 3247655 w 3299160"/>
                <a:gd name="connsiteY2" fmla="*/ 1064843 h 3145220"/>
                <a:gd name="connsiteX3" fmla="*/ 3132049 w 3299160"/>
                <a:gd name="connsiteY3" fmla="*/ 794994 h 3145220"/>
                <a:gd name="connsiteX4" fmla="*/ 2821149 w 3299160"/>
                <a:gd name="connsiteY4" fmla="*/ 417085 h 3145220"/>
                <a:gd name="connsiteX5" fmla="*/ 2482781 w 3299160"/>
                <a:gd name="connsiteY5" fmla="*/ 189796 h 3145220"/>
                <a:gd name="connsiteX6" fmla="*/ 1761675 w 3299160"/>
                <a:gd name="connsiteY6" fmla="*/ 238 h 3145220"/>
                <a:gd name="connsiteX7" fmla="*/ 1078298 w 3299160"/>
                <a:gd name="connsiteY7" fmla="*/ 82339 h 3145220"/>
                <a:gd name="connsiteX8" fmla="*/ 761664 w 3299160"/>
                <a:gd name="connsiteY8" fmla="*/ 219075 h 3145220"/>
                <a:gd name="connsiteX9" fmla="*/ 514453 w 3299160"/>
                <a:gd name="connsiteY9" fmla="*/ 386297 h 3145220"/>
                <a:gd name="connsiteX10" fmla="*/ 133525 w 3299160"/>
                <a:gd name="connsiteY10" fmla="*/ 860495 h 3145220"/>
                <a:gd name="connsiteX11" fmla="*/ 9769 w 3299160"/>
                <a:gd name="connsiteY11" fmla="*/ 1271607 h 3145220"/>
                <a:gd name="connsiteX12" fmla="*/ 114207 w 3299160"/>
                <a:gd name="connsiteY12" fmla="*/ 1955587 h 3145220"/>
                <a:gd name="connsiteX13" fmla="*/ 155560 w 3299160"/>
                <a:gd name="connsiteY13" fmla="*/ 2039198 h 3145220"/>
                <a:gd name="connsiteX14" fmla="*/ 387376 w 3299160"/>
                <a:gd name="connsiteY14" fmla="*/ 2353116 h 3145220"/>
                <a:gd name="connsiteX15" fmla="*/ 596555 w 3299160"/>
                <a:gd name="connsiteY15" fmla="*/ 2532110 h 3145220"/>
                <a:gd name="connsiteX16" fmla="*/ 913793 w 3299160"/>
                <a:gd name="connsiteY16" fmla="*/ 2711405 h 3145220"/>
                <a:gd name="connsiteX17" fmla="*/ 1064715 w 3299160"/>
                <a:gd name="connsiteY17" fmla="*/ 2768756 h 3145220"/>
                <a:gd name="connsiteX18" fmla="*/ 1081015 w 3299160"/>
                <a:gd name="connsiteY18" fmla="*/ 2786867 h 3145220"/>
                <a:gd name="connsiteX19" fmla="*/ 1093693 w 3299160"/>
                <a:gd name="connsiteY19" fmla="*/ 2984877 h 3145220"/>
                <a:gd name="connsiteX20" fmla="*/ 1139573 w 3299160"/>
                <a:gd name="connsiteY20" fmla="*/ 3077543 h 3145220"/>
                <a:gd name="connsiteX21" fmla="*/ 1278421 w 3299160"/>
                <a:gd name="connsiteY21" fmla="*/ 3145760 h 3145220"/>
                <a:gd name="connsiteX22" fmla="*/ 1497259 w 3299160"/>
                <a:gd name="connsiteY22" fmla="*/ 3145458 h 3145220"/>
                <a:gd name="connsiteX23" fmla="*/ 1579059 w 3299160"/>
                <a:gd name="connsiteY23" fmla="*/ 3119499 h 3145220"/>
                <a:gd name="connsiteX24" fmla="*/ 1672932 w 3299160"/>
                <a:gd name="connsiteY24" fmla="*/ 2969482 h 3145220"/>
                <a:gd name="connsiteX25" fmla="*/ 1679271 w 3299160"/>
                <a:gd name="connsiteY25" fmla="*/ 2879533 h 3145220"/>
                <a:gd name="connsiteX26" fmla="*/ 1694665 w 3299160"/>
                <a:gd name="connsiteY26" fmla="*/ 2862026 h 3145220"/>
                <a:gd name="connsiteX27" fmla="*/ 2105475 w 3299160"/>
                <a:gd name="connsiteY27" fmla="*/ 2807392 h 3145220"/>
                <a:gd name="connsiteX28" fmla="*/ 2125095 w 3299160"/>
                <a:gd name="connsiteY28" fmla="*/ 2823088 h 3145220"/>
                <a:gd name="connsiteX29" fmla="*/ 2179729 w 3299160"/>
                <a:gd name="connsiteY29" fmla="*/ 3065469 h 3145220"/>
                <a:gd name="connsiteX30" fmla="*/ 2323407 w 3299160"/>
                <a:gd name="connsiteY30" fmla="*/ 3145760 h 3145220"/>
                <a:gd name="connsiteX31" fmla="*/ 2530171 w 3299160"/>
                <a:gd name="connsiteY31" fmla="*/ 3145458 h 3145220"/>
                <a:gd name="connsiteX32" fmla="*/ 2648494 w 3299160"/>
                <a:gd name="connsiteY32" fmla="*/ 3087202 h 3145220"/>
                <a:gd name="connsiteX33" fmla="*/ 2720031 w 3299160"/>
                <a:gd name="connsiteY33" fmla="*/ 2883155 h 3145220"/>
                <a:gd name="connsiteX34" fmla="*/ 2720333 w 3299160"/>
                <a:gd name="connsiteY34" fmla="*/ 2543882 h 3145220"/>
                <a:gd name="connsiteX35" fmla="*/ 2736330 w 3299160"/>
                <a:gd name="connsiteY35" fmla="*/ 2508868 h 3145220"/>
                <a:gd name="connsiteX36" fmla="*/ 2934039 w 3299160"/>
                <a:gd name="connsiteY36" fmla="*/ 2330176 h 3145220"/>
                <a:gd name="connsiteX37" fmla="*/ 3084055 w 3299160"/>
                <a:gd name="connsiteY37" fmla="*/ 2139712 h 3145220"/>
                <a:gd name="connsiteX38" fmla="*/ 3255805 w 3299160"/>
                <a:gd name="connsiteY38" fmla="*/ 1760897 h 3145220"/>
                <a:gd name="connsiteX39" fmla="*/ 3299874 w 3299160"/>
                <a:gd name="connsiteY39" fmla="*/ 1364273 h 31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9160" h="3145220">
                  <a:moveTo>
                    <a:pt x="3299874" y="1364273"/>
                  </a:moveTo>
                  <a:cubicBezTo>
                    <a:pt x="3292026" y="1243837"/>
                    <a:pt x="3270596" y="1153284"/>
                    <a:pt x="3266068" y="1133060"/>
                  </a:cubicBezTo>
                  <a:cubicBezTo>
                    <a:pt x="3260333" y="1110120"/>
                    <a:pt x="3254296" y="1087482"/>
                    <a:pt x="3247655" y="1064843"/>
                  </a:cubicBezTo>
                  <a:cubicBezTo>
                    <a:pt x="3218678" y="970668"/>
                    <a:pt x="3180344" y="880718"/>
                    <a:pt x="3132049" y="794994"/>
                  </a:cubicBezTo>
                  <a:cubicBezTo>
                    <a:pt x="3050853" y="650713"/>
                    <a:pt x="2945207" y="526051"/>
                    <a:pt x="2821149" y="417085"/>
                  </a:cubicBezTo>
                  <a:cubicBezTo>
                    <a:pt x="2718220" y="326834"/>
                    <a:pt x="2602312" y="256202"/>
                    <a:pt x="2482781" y="189796"/>
                  </a:cubicBezTo>
                  <a:cubicBezTo>
                    <a:pt x="2184257" y="24385"/>
                    <a:pt x="1826873" y="1445"/>
                    <a:pt x="1761675" y="238"/>
                  </a:cubicBezTo>
                  <a:cubicBezTo>
                    <a:pt x="1650898" y="-1271"/>
                    <a:pt x="1319472" y="2049"/>
                    <a:pt x="1078298" y="82339"/>
                  </a:cubicBezTo>
                  <a:cubicBezTo>
                    <a:pt x="968729" y="118863"/>
                    <a:pt x="862781" y="163234"/>
                    <a:pt x="761664" y="219075"/>
                  </a:cubicBezTo>
                  <a:cubicBezTo>
                    <a:pt x="674430" y="267370"/>
                    <a:pt x="594140" y="325928"/>
                    <a:pt x="514453" y="386297"/>
                  </a:cubicBezTo>
                  <a:cubicBezTo>
                    <a:pt x="324593" y="529975"/>
                    <a:pt x="179104" y="753340"/>
                    <a:pt x="133525" y="860495"/>
                  </a:cubicBezTo>
                  <a:cubicBezTo>
                    <a:pt x="39953" y="1080238"/>
                    <a:pt x="13995" y="1186185"/>
                    <a:pt x="9769" y="1271607"/>
                  </a:cubicBezTo>
                  <a:cubicBezTo>
                    <a:pt x="-13473" y="1420114"/>
                    <a:pt x="-1399" y="1658572"/>
                    <a:pt x="114207" y="1955587"/>
                  </a:cubicBezTo>
                  <a:cubicBezTo>
                    <a:pt x="125375" y="1984564"/>
                    <a:pt x="140467" y="2012032"/>
                    <a:pt x="155560" y="2039198"/>
                  </a:cubicBezTo>
                  <a:cubicBezTo>
                    <a:pt x="218343" y="2154804"/>
                    <a:pt x="296219" y="2258941"/>
                    <a:pt x="387376" y="2353116"/>
                  </a:cubicBezTo>
                  <a:cubicBezTo>
                    <a:pt x="447141" y="2414994"/>
                    <a:pt x="591423" y="2528488"/>
                    <a:pt x="596555" y="2532110"/>
                  </a:cubicBezTo>
                  <a:cubicBezTo>
                    <a:pt x="696163" y="2602741"/>
                    <a:pt x="801809" y="2662809"/>
                    <a:pt x="913793" y="2711405"/>
                  </a:cubicBezTo>
                  <a:cubicBezTo>
                    <a:pt x="963296" y="2732836"/>
                    <a:pt x="1013402" y="2752154"/>
                    <a:pt x="1064715" y="2768756"/>
                  </a:cubicBezTo>
                  <a:cubicBezTo>
                    <a:pt x="1073771" y="2771774"/>
                    <a:pt x="1081619" y="2775095"/>
                    <a:pt x="1081015" y="2786867"/>
                  </a:cubicBezTo>
                  <a:cubicBezTo>
                    <a:pt x="1078902" y="2846028"/>
                    <a:pt x="1091580" y="2977029"/>
                    <a:pt x="1093693" y="2984877"/>
                  </a:cubicBezTo>
                  <a:cubicBezTo>
                    <a:pt x="1103050" y="3018683"/>
                    <a:pt x="1117236" y="3050075"/>
                    <a:pt x="1139573" y="3077543"/>
                  </a:cubicBezTo>
                  <a:cubicBezTo>
                    <a:pt x="1175191" y="3121612"/>
                    <a:pt x="1218958" y="3147571"/>
                    <a:pt x="1278421" y="3145760"/>
                  </a:cubicBezTo>
                  <a:cubicBezTo>
                    <a:pt x="1351166" y="3143647"/>
                    <a:pt x="1424212" y="3145156"/>
                    <a:pt x="1497259" y="3145458"/>
                  </a:cubicBezTo>
                  <a:cubicBezTo>
                    <a:pt x="1527443" y="3145458"/>
                    <a:pt x="1554609" y="3137006"/>
                    <a:pt x="1579059" y="3119499"/>
                  </a:cubicBezTo>
                  <a:cubicBezTo>
                    <a:pt x="1631278" y="3082372"/>
                    <a:pt x="1658444" y="3030153"/>
                    <a:pt x="1672932" y="2969482"/>
                  </a:cubicBezTo>
                  <a:cubicBezTo>
                    <a:pt x="1680177" y="2939902"/>
                    <a:pt x="1679271" y="2909717"/>
                    <a:pt x="1679271" y="2879533"/>
                  </a:cubicBezTo>
                  <a:cubicBezTo>
                    <a:pt x="1679271" y="2868968"/>
                    <a:pt x="1682289" y="2861724"/>
                    <a:pt x="1694665" y="2862026"/>
                  </a:cubicBezTo>
                  <a:cubicBezTo>
                    <a:pt x="1718813" y="2862630"/>
                    <a:pt x="2039673" y="2823993"/>
                    <a:pt x="2105475" y="2807392"/>
                  </a:cubicBezTo>
                  <a:cubicBezTo>
                    <a:pt x="2123888" y="2802562"/>
                    <a:pt x="2122379" y="2804072"/>
                    <a:pt x="2125095" y="2823088"/>
                  </a:cubicBezTo>
                  <a:cubicBezTo>
                    <a:pt x="2137773" y="2913943"/>
                    <a:pt x="2164637" y="3043434"/>
                    <a:pt x="2179729" y="3065469"/>
                  </a:cubicBezTo>
                  <a:cubicBezTo>
                    <a:pt x="2214139" y="3115575"/>
                    <a:pt x="2257605" y="3148476"/>
                    <a:pt x="2323407" y="3145760"/>
                  </a:cubicBezTo>
                  <a:cubicBezTo>
                    <a:pt x="2392228" y="3143043"/>
                    <a:pt x="2461048" y="3143949"/>
                    <a:pt x="2530171" y="3145458"/>
                  </a:cubicBezTo>
                  <a:cubicBezTo>
                    <a:pt x="2580881" y="3146665"/>
                    <a:pt x="2618611" y="3124027"/>
                    <a:pt x="2648494" y="3087202"/>
                  </a:cubicBezTo>
                  <a:cubicBezTo>
                    <a:pt x="2696789" y="3028342"/>
                    <a:pt x="2719125" y="2958616"/>
                    <a:pt x="2720031" y="2883155"/>
                  </a:cubicBezTo>
                  <a:cubicBezTo>
                    <a:pt x="2721540" y="2769963"/>
                    <a:pt x="2720635" y="2656772"/>
                    <a:pt x="2720333" y="2543882"/>
                  </a:cubicBezTo>
                  <a:cubicBezTo>
                    <a:pt x="2720333" y="2529393"/>
                    <a:pt x="2724257" y="2518225"/>
                    <a:pt x="2736330" y="2508868"/>
                  </a:cubicBezTo>
                  <a:cubicBezTo>
                    <a:pt x="2807264" y="2454838"/>
                    <a:pt x="2873670" y="2395978"/>
                    <a:pt x="2934039" y="2330176"/>
                  </a:cubicBezTo>
                  <a:cubicBezTo>
                    <a:pt x="2988974" y="2270411"/>
                    <a:pt x="3039684" y="2207325"/>
                    <a:pt x="3084055" y="2139712"/>
                  </a:cubicBezTo>
                  <a:cubicBezTo>
                    <a:pt x="3161026" y="2022596"/>
                    <a:pt x="3223810" y="1897633"/>
                    <a:pt x="3255805" y="1760897"/>
                  </a:cubicBezTo>
                  <a:cubicBezTo>
                    <a:pt x="3299874" y="1572244"/>
                    <a:pt x="3305308" y="1453619"/>
                    <a:pt x="3299874" y="1364273"/>
                  </a:cubicBezTo>
                  <a:close/>
                </a:path>
              </a:pathLst>
            </a:custGeom>
            <a:solidFill>
              <a:schemeClr val="accent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554B94-669F-4AB0-B7B8-72CD24D56FFE}"/>
                </a:ext>
              </a:extLst>
            </p:cNvPr>
            <p:cNvSpPr/>
            <p:nvPr/>
          </p:nvSpPr>
          <p:spPr>
            <a:xfrm>
              <a:off x="9340503" y="838724"/>
              <a:ext cx="1177194" cy="211291"/>
            </a:xfrm>
            <a:custGeom>
              <a:avLst/>
              <a:gdLst>
                <a:gd name="connsiteX0" fmla="*/ 1125146 w 1177193"/>
                <a:gd name="connsiteY0" fmla="*/ 66482 h 211291"/>
                <a:gd name="connsiteX1" fmla="*/ 891820 w 1177193"/>
                <a:gd name="connsiteY1" fmla="*/ 17281 h 211291"/>
                <a:gd name="connsiteX2" fmla="*/ 391663 w 1177193"/>
                <a:gd name="connsiteY2" fmla="*/ 15772 h 211291"/>
                <a:gd name="connsiteX3" fmla="*/ 148980 w 1177193"/>
                <a:gd name="connsiteY3" fmla="*/ 63765 h 211291"/>
                <a:gd name="connsiteX4" fmla="*/ 29148 w 1177193"/>
                <a:gd name="connsiteY4" fmla="*/ 103609 h 211291"/>
                <a:gd name="connsiteX5" fmla="*/ 12245 w 1177193"/>
                <a:gd name="connsiteY5" fmla="*/ 187220 h 211291"/>
                <a:gd name="connsiteX6" fmla="*/ 78349 w 1177193"/>
                <a:gd name="connsiteY6" fmla="*/ 208953 h 211291"/>
                <a:gd name="connsiteX7" fmla="*/ 344576 w 1177193"/>
                <a:gd name="connsiteY7" fmla="*/ 147075 h 211291"/>
                <a:gd name="connsiteX8" fmla="*/ 885481 w 1177193"/>
                <a:gd name="connsiteY8" fmla="*/ 146773 h 211291"/>
                <a:gd name="connsiteX9" fmla="*/ 1102205 w 1177193"/>
                <a:gd name="connsiteY9" fmla="*/ 197483 h 211291"/>
                <a:gd name="connsiteX10" fmla="*/ 1165895 w 1177193"/>
                <a:gd name="connsiteY10" fmla="*/ 172429 h 211291"/>
                <a:gd name="connsiteX11" fmla="*/ 1165895 w 1177193"/>
                <a:gd name="connsiteY11" fmla="*/ 172429 h 211291"/>
                <a:gd name="connsiteX12" fmla="*/ 1125146 w 1177193"/>
                <a:gd name="connsiteY12" fmla="*/ 66482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193" h="211291">
                  <a:moveTo>
                    <a:pt x="1125146" y="66482"/>
                  </a:moveTo>
                  <a:cubicBezTo>
                    <a:pt x="1048175" y="45655"/>
                    <a:pt x="970903" y="28148"/>
                    <a:pt x="891820" y="17281"/>
                  </a:cubicBezTo>
                  <a:cubicBezTo>
                    <a:pt x="723089" y="-5961"/>
                    <a:pt x="560093" y="-5055"/>
                    <a:pt x="391663" y="15772"/>
                  </a:cubicBezTo>
                  <a:cubicBezTo>
                    <a:pt x="309863" y="26035"/>
                    <a:pt x="228667" y="42033"/>
                    <a:pt x="148980" y="63765"/>
                  </a:cubicBezTo>
                  <a:cubicBezTo>
                    <a:pt x="108231" y="74934"/>
                    <a:pt x="67482" y="85498"/>
                    <a:pt x="29148" y="103609"/>
                  </a:cubicBezTo>
                  <a:cubicBezTo>
                    <a:pt x="-1338" y="117796"/>
                    <a:pt x="-9488" y="162167"/>
                    <a:pt x="12245" y="187220"/>
                  </a:cubicBezTo>
                  <a:cubicBezTo>
                    <a:pt x="21904" y="208651"/>
                    <a:pt x="54503" y="216499"/>
                    <a:pt x="78349" y="208953"/>
                  </a:cubicBezTo>
                  <a:cubicBezTo>
                    <a:pt x="165280" y="180579"/>
                    <a:pt x="254626" y="162770"/>
                    <a:pt x="344576" y="147075"/>
                  </a:cubicBezTo>
                  <a:cubicBezTo>
                    <a:pt x="536549" y="113872"/>
                    <a:pt x="711618" y="115683"/>
                    <a:pt x="885481" y="146773"/>
                  </a:cubicBezTo>
                  <a:cubicBezTo>
                    <a:pt x="958527" y="159752"/>
                    <a:pt x="1030970" y="175448"/>
                    <a:pt x="1102205" y="197483"/>
                  </a:cubicBezTo>
                  <a:cubicBezTo>
                    <a:pt x="1126957" y="205029"/>
                    <a:pt x="1152010" y="194464"/>
                    <a:pt x="1165895" y="172429"/>
                  </a:cubicBezTo>
                  <a:cubicBezTo>
                    <a:pt x="1165895" y="172429"/>
                    <a:pt x="1165895" y="172429"/>
                    <a:pt x="1165895" y="172429"/>
                  </a:cubicBezTo>
                  <a:cubicBezTo>
                    <a:pt x="1193061" y="130473"/>
                    <a:pt x="1173139" y="79763"/>
                    <a:pt x="1125146" y="664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62A3E4-4837-4856-BFB6-675722F204E6}"/>
                </a:ext>
              </a:extLst>
            </p:cNvPr>
            <p:cNvSpPr/>
            <p:nvPr/>
          </p:nvSpPr>
          <p:spPr>
            <a:xfrm>
              <a:off x="9423065" y="1409087"/>
              <a:ext cx="470877" cy="443711"/>
            </a:xfrm>
            <a:custGeom>
              <a:avLst/>
              <a:gdLst>
                <a:gd name="connsiteX0" fmla="*/ 457307 w 470877"/>
                <a:gd name="connsiteY0" fmla="*/ 199 h 443711"/>
                <a:gd name="connsiteX1" fmla="*/ 12086 w 470877"/>
                <a:gd name="connsiteY1" fmla="*/ 64190 h 443711"/>
                <a:gd name="connsiteX2" fmla="*/ 3031 w 470877"/>
                <a:gd name="connsiteY2" fmla="*/ 86829 h 443711"/>
                <a:gd name="connsiteX3" fmla="*/ 281030 w 470877"/>
                <a:gd name="connsiteY3" fmla="*/ 440289 h 443711"/>
                <a:gd name="connsiteX4" fmla="*/ 305177 w 470877"/>
                <a:gd name="connsiteY4" fmla="*/ 436667 h 443711"/>
                <a:gd name="connsiteX5" fmla="*/ 472399 w 470877"/>
                <a:gd name="connsiteY5" fmla="*/ 19215 h 443711"/>
                <a:gd name="connsiteX6" fmla="*/ 457307 w 470877"/>
                <a:gd name="connsiteY6" fmla="*/ 199 h 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3711">
                  <a:moveTo>
                    <a:pt x="457307" y="199"/>
                  </a:moveTo>
                  <a:lnTo>
                    <a:pt x="12086" y="64190"/>
                  </a:lnTo>
                  <a:cubicBezTo>
                    <a:pt x="1220" y="65700"/>
                    <a:pt x="-3610" y="78377"/>
                    <a:pt x="3031" y="86829"/>
                  </a:cubicBezTo>
                  <a:lnTo>
                    <a:pt x="281030" y="440289"/>
                  </a:lnTo>
                  <a:cubicBezTo>
                    <a:pt x="287670" y="448740"/>
                    <a:pt x="301253" y="446929"/>
                    <a:pt x="305177" y="436667"/>
                  </a:cubicBezTo>
                  <a:lnTo>
                    <a:pt x="472399" y="19215"/>
                  </a:lnTo>
                  <a:cubicBezTo>
                    <a:pt x="476625" y="9255"/>
                    <a:pt x="468173" y="-1612"/>
                    <a:pt x="457307" y="19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5AB341-CE0B-4BDC-B490-A5BDA04D163C}"/>
                </a:ext>
              </a:extLst>
            </p:cNvPr>
            <p:cNvSpPr/>
            <p:nvPr/>
          </p:nvSpPr>
          <p:spPr>
            <a:xfrm>
              <a:off x="8155074" y="1930568"/>
              <a:ext cx="923644" cy="839128"/>
            </a:xfrm>
            <a:custGeom>
              <a:avLst/>
              <a:gdLst>
                <a:gd name="connsiteX0" fmla="*/ 2370 w 923644"/>
                <a:gd name="connsiteY0" fmla="*/ 374895 h 839127"/>
                <a:gd name="connsiteX1" fmla="*/ 80850 w 923644"/>
                <a:gd name="connsiteY1" fmla="*/ 182318 h 839127"/>
                <a:gd name="connsiteX2" fmla="*/ 135182 w 923644"/>
                <a:gd name="connsiteY2" fmla="*/ 124364 h 839127"/>
                <a:gd name="connsiteX3" fmla="*/ 379072 w 923644"/>
                <a:gd name="connsiteY3" fmla="*/ 7248 h 839127"/>
                <a:gd name="connsiteX4" fmla="*/ 740380 w 923644"/>
                <a:gd name="connsiteY4" fmla="*/ 84521 h 839127"/>
                <a:gd name="connsiteX5" fmla="*/ 919072 w 923644"/>
                <a:gd name="connsiteY5" fmla="*/ 354068 h 839127"/>
                <a:gd name="connsiteX6" fmla="*/ 861722 w 923644"/>
                <a:gd name="connsiteY6" fmla="*/ 631161 h 839127"/>
                <a:gd name="connsiteX7" fmla="*/ 557462 w 923644"/>
                <a:gd name="connsiteY7" fmla="*/ 830982 h 839127"/>
                <a:gd name="connsiteX8" fmla="*/ 434913 w 923644"/>
                <a:gd name="connsiteY8" fmla="*/ 839736 h 839127"/>
                <a:gd name="connsiteX9" fmla="*/ 234489 w 923644"/>
                <a:gd name="connsiteY9" fmla="*/ 786007 h 839127"/>
                <a:gd name="connsiteX10" fmla="*/ 109223 w 923644"/>
                <a:gd name="connsiteY10" fmla="*/ 691228 h 839127"/>
                <a:gd name="connsiteX11" fmla="*/ 5389 w 923644"/>
                <a:gd name="connsiteY11" fmla="*/ 480541 h 839127"/>
                <a:gd name="connsiteX12" fmla="*/ 2370 w 923644"/>
                <a:gd name="connsiteY12" fmla="*/ 374895 h 8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644" h="839127">
                  <a:moveTo>
                    <a:pt x="2370" y="374895"/>
                  </a:moveTo>
                  <a:cubicBezTo>
                    <a:pt x="12029" y="303962"/>
                    <a:pt x="37384" y="239669"/>
                    <a:pt x="80850" y="182318"/>
                  </a:cubicBezTo>
                  <a:cubicBezTo>
                    <a:pt x="96848" y="161189"/>
                    <a:pt x="114958" y="141569"/>
                    <a:pt x="135182" y="124364"/>
                  </a:cubicBezTo>
                  <a:cubicBezTo>
                    <a:pt x="203399" y="58562"/>
                    <a:pt x="286708" y="21737"/>
                    <a:pt x="379072" y="7248"/>
                  </a:cubicBezTo>
                  <a:cubicBezTo>
                    <a:pt x="508865" y="-13579"/>
                    <a:pt x="630811" y="9965"/>
                    <a:pt x="740380" y="84521"/>
                  </a:cubicBezTo>
                  <a:cubicBezTo>
                    <a:pt x="836367" y="149719"/>
                    <a:pt x="898245" y="239367"/>
                    <a:pt x="919072" y="354068"/>
                  </a:cubicBezTo>
                  <a:cubicBezTo>
                    <a:pt x="936881" y="453375"/>
                    <a:pt x="916959" y="546645"/>
                    <a:pt x="861722" y="631161"/>
                  </a:cubicBezTo>
                  <a:cubicBezTo>
                    <a:pt x="789581" y="741636"/>
                    <a:pt x="685746" y="805024"/>
                    <a:pt x="557462" y="830982"/>
                  </a:cubicBezTo>
                  <a:cubicBezTo>
                    <a:pt x="517015" y="839132"/>
                    <a:pt x="475964" y="842452"/>
                    <a:pt x="434913" y="839736"/>
                  </a:cubicBezTo>
                  <a:cubicBezTo>
                    <a:pt x="364584" y="835208"/>
                    <a:pt x="297574" y="817701"/>
                    <a:pt x="234489" y="786007"/>
                  </a:cubicBezTo>
                  <a:cubicBezTo>
                    <a:pt x="188306" y="760351"/>
                    <a:pt x="145143" y="730468"/>
                    <a:pt x="109223" y="691228"/>
                  </a:cubicBezTo>
                  <a:cubicBezTo>
                    <a:pt x="53986" y="631161"/>
                    <a:pt x="20481" y="561435"/>
                    <a:pt x="5389" y="480541"/>
                  </a:cubicBezTo>
                  <a:cubicBezTo>
                    <a:pt x="1465" y="460619"/>
                    <a:pt x="-2761" y="404778"/>
                    <a:pt x="2370" y="37489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C022E93-D7CE-40AF-B6B7-ADA5D239CB89}"/>
                </a:ext>
              </a:extLst>
            </p:cNvPr>
            <p:cNvSpPr/>
            <p:nvPr/>
          </p:nvSpPr>
          <p:spPr>
            <a:xfrm>
              <a:off x="9349428" y="911342"/>
              <a:ext cx="1159083" cy="138848"/>
            </a:xfrm>
            <a:custGeom>
              <a:avLst/>
              <a:gdLst>
                <a:gd name="connsiteX0" fmla="*/ 0 w 1159083"/>
                <a:gd name="connsiteY0" fmla="*/ 110376 h 138848"/>
                <a:gd name="connsiteX1" fmla="*/ 103533 w 1159083"/>
                <a:gd name="connsiteY1" fmla="*/ 75664 h 138848"/>
                <a:gd name="connsiteX2" fmla="*/ 306674 w 1159083"/>
                <a:gd name="connsiteY2" fmla="*/ 28576 h 138848"/>
                <a:gd name="connsiteX3" fmla="*/ 753404 w 1159083"/>
                <a:gd name="connsiteY3" fmla="*/ 5938 h 138848"/>
                <a:gd name="connsiteX4" fmla="*/ 1087244 w 1159083"/>
                <a:gd name="connsiteY4" fmla="*/ 60572 h 138848"/>
                <a:gd name="connsiteX5" fmla="*/ 1161196 w 1159083"/>
                <a:gd name="connsiteY5" fmla="*/ 92567 h 138848"/>
                <a:gd name="connsiteX6" fmla="*/ 1093281 w 1159083"/>
                <a:gd name="connsiteY6" fmla="*/ 125166 h 138848"/>
                <a:gd name="connsiteX7" fmla="*/ 876556 w 1159083"/>
                <a:gd name="connsiteY7" fmla="*/ 74457 h 138848"/>
                <a:gd name="connsiteX8" fmla="*/ 755819 w 1159083"/>
                <a:gd name="connsiteY8" fmla="*/ 59968 h 138848"/>
                <a:gd name="connsiteX9" fmla="*/ 335651 w 1159083"/>
                <a:gd name="connsiteY9" fmla="*/ 74758 h 138848"/>
                <a:gd name="connsiteX10" fmla="*/ 69424 w 1159083"/>
                <a:gd name="connsiteY10" fmla="*/ 136637 h 138848"/>
                <a:gd name="connsiteX11" fmla="*/ 0 w 1159083"/>
                <a:gd name="connsiteY11" fmla="*/ 110376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9083" h="138848">
                  <a:moveTo>
                    <a:pt x="0" y="110376"/>
                  </a:moveTo>
                  <a:cubicBezTo>
                    <a:pt x="41353" y="90756"/>
                    <a:pt x="64897" y="86530"/>
                    <a:pt x="103533" y="75664"/>
                  </a:cubicBezTo>
                  <a:cubicBezTo>
                    <a:pt x="169938" y="55139"/>
                    <a:pt x="238155" y="40348"/>
                    <a:pt x="306674" y="28576"/>
                  </a:cubicBezTo>
                  <a:cubicBezTo>
                    <a:pt x="461520" y="-2212"/>
                    <a:pt x="624516" y="-5230"/>
                    <a:pt x="753404" y="5938"/>
                  </a:cubicBezTo>
                  <a:cubicBezTo>
                    <a:pt x="873538" y="17408"/>
                    <a:pt x="977674" y="31595"/>
                    <a:pt x="1087244" y="60572"/>
                  </a:cubicBezTo>
                  <a:cubicBezTo>
                    <a:pt x="1097507" y="63288"/>
                    <a:pt x="1147915" y="82305"/>
                    <a:pt x="1161196" y="92567"/>
                  </a:cubicBezTo>
                  <a:cubicBezTo>
                    <a:pt x="1141576" y="126072"/>
                    <a:pt x="1118032" y="133014"/>
                    <a:pt x="1093281" y="125166"/>
                  </a:cubicBezTo>
                  <a:cubicBezTo>
                    <a:pt x="1022347" y="103132"/>
                    <a:pt x="950207" y="85927"/>
                    <a:pt x="876556" y="74457"/>
                  </a:cubicBezTo>
                  <a:cubicBezTo>
                    <a:pt x="836411" y="68118"/>
                    <a:pt x="795964" y="65099"/>
                    <a:pt x="755819" y="59968"/>
                  </a:cubicBezTo>
                  <a:cubicBezTo>
                    <a:pt x="645344" y="45480"/>
                    <a:pt x="536680" y="43367"/>
                    <a:pt x="335651" y="74758"/>
                  </a:cubicBezTo>
                  <a:cubicBezTo>
                    <a:pt x="245098" y="88341"/>
                    <a:pt x="156355" y="108263"/>
                    <a:pt x="69424" y="136637"/>
                  </a:cubicBezTo>
                  <a:cubicBezTo>
                    <a:pt x="40749" y="146597"/>
                    <a:pt x="9659" y="131505"/>
                    <a:pt x="0" y="1103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F22DC0-91F5-4AE7-91A5-87ED53C1BB6C}"/>
                </a:ext>
              </a:extLst>
            </p:cNvPr>
            <p:cNvSpPr/>
            <p:nvPr/>
          </p:nvSpPr>
          <p:spPr>
            <a:xfrm>
              <a:off x="8548535" y="2829160"/>
              <a:ext cx="335047" cy="108664"/>
            </a:xfrm>
            <a:custGeom>
              <a:avLst/>
              <a:gdLst>
                <a:gd name="connsiteX0" fmla="*/ 164604 w 335047"/>
                <a:gd name="connsiteY0" fmla="*/ 110176 h 108664"/>
                <a:gd name="connsiteX1" fmla="*/ 7042 w 335047"/>
                <a:gd name="connsiteY1" fmla="*/ 64597 h 108664"/>
                <a:gd name="connsiteX2" fmla="*/ 4023 w 335047"/>
                <a:gd name="connsiteY2" fmla="*/ 48298 h 108664"/>
                <a:gd name="connsiteX3" fmla="*/ 31491 w 335047"/>
                <a:gd name="connsiteY3" fmla="*/ 12680 h 108664"/>
                <a:gd name="connsiteX4" fmla="*/ 48696 w 335047"/>
                <a:gd name="connsiteY4" fmla="*/ 9963 h 108664"/>
                <a:gd name="connsiteX5" fmla="*/ 160982 w 335047"/>
                <a:gd name="connsiteY5" fmla="*/ 43468 h 108664"/>
                <a:gd name="connsiteX6" fmla="*/ 286550 w 335047"/>
                <a:gd name="connsiteY6" fmla="*/ 4228 h 108664"/>
                <a:gd name="connsiteX7" fmla="*/ 303151 w 335047"/>
                <a:gd name="connsiteY7" fmla="*/ 5738 h 108664"/>
                <a:gd name="connsiteX8" fmla="*/ 331826 w 335047"/>
                <a:gd name="connsiteY8" fmla="*/ 40450 h 108664"/>
                <a:gd name="connsiteX9" fmla="*/ 329412 w 335047"/>
                <a:gd name="connsiteY9" fmla="*/ 57957 h 108664"/>
                <a:gd name="connsiteX10" fmla="*/ 237349 w 335047"/>
                <a:gd name="connsiteY10" fmla="*/ 101422 h 108664"/>
                <a:gd name="connsiteX11" fmla="*/ 164604 w 335047"/>
                <a:gd name="connsiteY11" fmla="*/ 1101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047" h="108664">
                  <a:moveTo>
                    <a:pt x="164604" y="110176"/>
                  </a:moveTo>
                  <a:cubicBezTo>
                    <a:pt x="105141" y="112289"/>
                    <a:pt x="54431" y="94480"/>
                    <a:pt x="7042" y="64597"/>
                  </a:cubicBezTo>
                  <a:cubicBezTo>
                    <a:pt x="-203" y="60070"/>
                    <a:pt x="-2919" y="56146"/>
                    <a:pt x="4023" y="48298"/>
                  </a:cubicBezTo>
                  <a:cubicBezTo>
                    <a:pt x="13984" y="37129"/>
                    <a:pt x="22436" y="24452"/>
                    <a:pt x="31491" y="12680"/>
                  </a:cubicBezTo>
                  <a:cubicBezTo>
                    <a:pt x="36320" y="6039"/>
                    <a:pt x="40848" y="4530"/>
                    <a:pt x="48696" y="9963"/>
                  </a:cubicBezTo>
                  <a:cubicBezTo>
                    <a:pt x="82503" y="33206"/>
                    <a:pt x="120837" y="43166"/>
                    <a:pt x="160982" y="43468"/>
                  </a:cubicBezTo>
                  <a:cubicBezTo>
                    <a:pt x="206561" y="44072"/>
                    <a:pt x="249423" y="31395"/>
                    <a:pt x="286550" y="4228"/>
                  </a:cubicBezTo>
                  <a:cubicBezTo>
                    <a:pt x="293794" y="-1205"/>
                    <a:pt x="297416" y="-2110"/>
                    <a:pt x="303151" y="5738"/>
                  </a:cubicBezTo>
                  <a:cubicBezTo>
                    <a:pt x="311905" y="17812"/>
                    <a:pt x="321262" y="29885"/>
                    <a:pt x="331826" y="40450"/>
                  </a:cubicBezTo>
                  <a:cubicBezTo>
                    <a:pt x="340580" y="48901"/>
                    <a:pt x="336052" y="52825"/>
                    <a:pt x="329412" y="57957"/>
                  </a:cubicBezTo>
                  <a:cubicBezTo>
                    <a:pt x="301340" y="78180"/>
                    <a:pt x="270854" y="92669"/>
                    <a:pt x="237349" y="101422"/>
                  </a:cubicBezTo>
                  <a:cubicBezTo>
                    <a:pt x="212900" y="107761"/>
                    <a:pt x="187846" y="112289"/>
                    <a:pt x="164604" y="11017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0E5E949-12A1-471F-8304-3A41114C5F45}"/>
                </a:ext>
              </a:extLst>
            </p:cNvPr>
            <p:cNvSpPr/>
            <p:nvPr/>
          </p:nvSpPr>
          <p:spPr>
            <a:xfrm>
              <a:off x="11550711" y="2432237"/>
              <a:ext cx="3018" cy="9055"/>
            </a:xfrm>
            <a:custGeom>
              <a:avLst/>
              <a:gdLst>
                <a:gd name="connsiteX0" fmla="*/ 5804 w 3018"/>
                <a:gd name="connsiteY0" fmla="*/ 0 h 9055"/>
                <a:gd name="connsiteX1" fmla="*/ 3087 w 3018"/>
                <a:gd name="connsiteY1" fmla="*/ 9055 h 9055"/>
                <a:gd name="connsiteX2" fmla="*/ 5804 w 3018"/>
                <a:gd name="connsiteY2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8" h="9055">
                  <a:moveTo>
                    <a:pt x="5804" y="0"/>
                  </a:moveTo>
                  <a:cubicBezTo>
                    <a:pt x="5804" y="3320"/>
                    <a:pt x="6106" y="6942"/>
                    <a:pt x="3087" y="9055"/>
                  </a:cubicBezTo>
                  <a:cubicBezTo>
                    <a:pt x="-2044" y="4528"/>
                    <a:pt x="-535" y="1509"/>
                    <a:pt x="5804" y="0"/>
                  </a:cubicBezTo>
                  <a:close/>
                </a:path>
              </a:pathLst>
            </a:custGeom>
            <a:solidFill>
              <a:srgbClr val="FDD7D7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2A4CE5-65AB-4EF0-8D37-F40960A1F984}"/>
                </a:ext>
              </a:extLst>
            </p:cNvPr>
            <p:cNvSpPr/>
            <p:nvPr/>
          </p:nvSpPr>
          <p:spPr>
            <a:xfrm>
              <a:off x="8525996" y="1300656"/>
              <a:ext cx="12074" cy="3018"/>
            </a:xfrm>
            <a:custGeom>
              <a:avLst/>
              <a:gdLst>
                <a:gd name="connsiteX0" fmla="*/ 12074 w 12073"/>
                <a:gd name="connsiteY0" fmla="*/ 2985 h 3018"/>
                <a:gd name="connsiteX1" fmla="*/ 0 w 12073"/>
                <a:gd name="connsiteY1" fmla="*/ 268 h 3018"/>
                <a:gd name="connsiteX2" fmla="*/ 12074 w 12073"/>
                <a:gd name="connsiteY2" fmla="*/ 298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" h="3018">
                  <a:moveTo>
                    <a:pt x="12074" y="2985"/>
                  </a:moveTo>
                  <a:cubicBezTo>
                    <a:pt x="6641" y="8418"/>
                    <a:pt x="3018" y="4796"/>
                    <a:pt x="0" y="268"/>
                  </a:cubicBezTo>
                  <a:cubicBezTo>
                    <a:pt x="4528" y="-637"/>
                    <a:pt x="8452" y="872"/>
                    <a:pt x="12074" y="2985"/>
                  </a:cubicBezTo>
                  <a:close/>
                </a:path>
              </a:pathLst>
            </a:custGeom>
            <a:solidFill>
              <a:srgbClr val="FCC1C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65637C6-6D1B-4BD9-8EB5-5A1CE74AAB04}"/>
                </a:ext>
              </a:extLst>
            </p:cNvPr>
            <p:cNvSpPr/>
            <p:nvPr/>
          </p:nvSpPr>
          <p:spPr>
            <a:xfrm>
              <a:off x="8568254" y="1307263"/>
              <a:ext cx="9055" cy="3018"/>
            </a:xfrm>
            <a:custGeom>
              <a:avLst/>
              <a:gdLst>
                <a:gd name="connsiteX0" fmla="*/ 9055 w 9055"/>
                <a:gd name="connsiteY0" fmla="*/ 2415 h 3018"/>
                <a:gd name="connsiteX1" fmla="*/ 0 w 9055"/>
                <a:gd name="connsiteY1" fmla="*/ 0 h 3018"/>
                <a:gd name="connsiteX2" fmla="*/ 9055 w 9055"/>
                <a:gd name="connsiteY2" fmla="*/ 241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5" h="3018">
                  <a:moveTo>
                    <a:pt x="9055" y="2415"/>
                  </a:moveTo>
                  <a:cubicBezTo>
                    <a:pt x="4528" y="6942"/>
                    <a:pt x="1509" y="5735"/>
                    <a:pt x="0" y="0"/>
                  </a:cubicBezTo>
                  <a:cubicBezTo>
                    <a:pt x="3018" y="604"/>
                    <a:pt x="6037" y="1509"/>
                    <a:pt x="9055" y="2415"/>
                  </a:cubicBezTo>
                  <a:close/>
                </a:path>
              </a:pathLst>
            </a:custGeom>
            <a:solidFill>
              <a:srgbClr val="FCC0C0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3D64EF-3617-4CC4-B76E-4AD3E099C020}"/>
                </a:ext>
              </a:extLst>
            </p:cNvPr>
            <p:cNvSpPr/>
            <p:nvPr/>
          </p:nvSpPr>
          <p:spPr>
            <a:xfrm>
              <a:off x="8248573" y="2272560"/>
              <a:ext cx="153941" cy="153941"/>
            </a:xfrm>
            <a:custGeom>
              <a:avLst/>
              <a:gdLst>
                <a:gd name="connsiteX0" fmla="*/ 79413 w 153940"/>
                <a:gd name="connsiteY0" fmla="*/ 2 h 153940"/>
                <a:gd name="connsiteX1" fmla="*/ 156685 w 153940"/>
                <a:gd name="connsiteY1" fmla="*/ 79689 h 153940"/>
                <a:gd name="connsiteX2" fmla="*/ 77904 w 153940"/>
                <a:gd name="connsiteY2" fmla="*/ 156055 h 153940"/>
                <a:gd name="connsiteX3" fmla="*/ 28 w 153940"/>
                <a:gd name="connsiteY3" fmla="*/ 76369 h 153940"/>
                <a:gd name="connsiteX4" fmla="*/ 79413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413" y="2"/>
                  </a:moveTo>
                  <a:cubicBezTo>
                    <a:pt x="122275" y="304"/>
                    <a:pt x="157892" y="36223"/>
                    <a:pt x="156685" y="79689"/>
                  </a:cubicBezTo>
                  <a:cubicBezTo>
                    <a:pt x="155176" y="122551"/>
                    <a:pt x="124388" y="156961"/>
                    <a:pt x="77904" y="156055"/>
                  </a:cubicBezTo>
                  <a:cubicBezTo>
                    <a:pt x="31721" y="155150"/>
                    <a:pt x="1839" y="122853"/>
                    <a:pt x="28" y="76369"/>
                  </a:cubicBezTo>
                  <a:cubicBezTo>
                    <a:pt x="-1180" y="35318"/>
                    <a:pt x="37155" y="-300"/>
                    <a:pt x="79413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04F6AB-B0F1-4CD7-BAF1-7D7D7CC13C71}"/>
                </a:ext>
              </a:extLst>
            </p:cNvPr>
            <p:cNvSpPr/>
            <p:nvPr/>
          </p:nvSpPr>
          <p:spPr>
            <a:xfrm>
              <a:off x="8637671" y="2272560"/>
              <a:ext cx="153941" cy="153941"/>
            </a:xfrm>
            <a:custGeom>
              <a:avLst/>
              <a:gdLst>
                <a:gd name="connsiteX0" fmla="*/ 79694 w 153940"/>
                <a:gd name="connsiteY0" fmla="*/ 2 h 153940"/>
                <a:gd name="connsiteX1" fmla="*/ 156664 w 153940"/>
                <a:gd name="connsiteY1" fmla="*/ 77274 h 153940"/>
                <a:gd name="connsiteX2" fmla="*/ 79996 w 153940"/>
                <a:gd name="connsiteY2" fmla="*/ 156358 h 153940"/>
                <a:gd name="connsiteX3" fmla="*/ 7 w 153940"/>
                <a:gd name="connsiteY3" fmla="*/ 77576 h 153940"/>
                <a:gd name="connsiteX4" fmla="*/ 79694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694" y="2"/>
                  </a:moveTo>
                  <a:cubicBezTo>
                    <a:pt x="120745" y="304"/>
                    <a:pt x="158475" y="36827"/>
                    <a:pt x="156664" y="77274"/>
                  </a:cubicBezTo>
                  <a:cubicBezTo>
                    <a:pt x="154552" y="123758"/>
                    <a:pt x="125273" y="153641"/>
                    <a:pt x="79996" y="156358"/>
                  </a:cubicBezTo>
                  <a:cubicBezTo>
                    <a:pt x="37436" y="159074"/>
                    <a:pt x="-597" y="119230"/>
                    <a:pt x="7" y="77576"/>
                  </a:cubicBezTo>
                  <a:cubicBezTo>
                    <a:pt x="611" y="34110"/>
                    <a:pt x="36228" y="-300"/>
                    <a:pt x="79694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8931127-4725-4627-A8D8-6F839745F548}"/>
                </a:ext>
              </a:extLst>
            </p:cNvPr>
            <p:cNvSpPr/>
            <p:nvPr/>
          </p:nvSpPr>
          <p:spPr>
            <a:xfrm>
              <a:off x="11523312" y="1708192"/>
              <a:ext cx="495025" cy="401453"/>
            </a:xfrm>
            <a:custGeom>
              <a:avLst/>
              <a:gdLst>
                <a:gd name="connsiteX0" fmla="*/ 489592 w 495025"/>
                <a:gd name="connsiteY0" fmla="*/ 18634 h 401453"/>
                <a:gd name="connsiteX1" fmla="*/ 455483 w 495025"/>
                <a:gd name="connsiteY1" fmla="*/ 222 h 401453"/>
                <a:gd name="connsiteX2" fmla="*/ 396926 w 495025"/>
                <a:gd name="connsiteY2" fmla="*/ 2335 h 401453"/>
                <a:gd name="connsiteX3" fmla="*/ 216422 w 495025"/>
                <a:gd name="connsiteY3" fmla="*/ 77494 h 401453"/>
                <a:gd name="connsiteX4" fmla="*/ 190766 w 495025"/>
                <a:gd name="connsiteY4" fmla="*/ 86851 h 401453"/>
                <a:gd name="connsiteX5" fmla="*/ 0 w 495025"/>
                <a:gd name="connsiteY5" fmla="*/ 138769 h 401453"/>
                <a:gd name="connsiteX6" fmla="*/ 18412 w 495025"/>
                <a:gd name="connsiteY6" fmla="*/ 208796 h 401453"/>
                <a:gd name="connsiteX7" fmla="*/ 153941 w 495025"/>
                <a:gd name="connsiteY7" fmla="*/ 154464 h 401453"/>
                <a:gd name="connsiteX8" fmla="*/ 153941 w 495025"/>
                <a:gd name="connsiteY8" fmla="*/ 154464 h 401453"/>
                <a:gd name="connsiteX9" fmla="*/ 131001 w 495025"/>
                <a:gd name="connsiteY9" fmla="*/ 228718 h 401453"/>
                <a:gd name="connsiteX10" fmla="*/ 169938 w 495025"/>
                <a:gd name="connsiteY10" fmla="*/ 360926 h 401453"/>
                <a:gd name="connsiteX11" fmla="*/ 275886 w 495025"/>
                <a:gd name="connsiteY11" fmla="*/ 402279 h 401453"/>
                <a:gd name="connsiteX12" fmla="*/ 346819 w 495025"/>
                <a:gd name="connsiteY12" fmla="*/ 373302 h 401453"/>
                <a:gd name="connsiteX13" fmla="*/ 378815 w 495025"/>
                <a:gd name="connsiteY13" fmla="*/ 242301 h 401453"/>
                <a:gd name="connsiteX14" fmla="*/ 292789 w 495025"/>
                <a:gd name="connsiteY14" fmla="*/ 120054 h 401453"/>
                <a:gd name="connsiteX15" fmla="*/ 292789 w 495025"/>
                <a:gd name="connsiteY15" fmla="*/ 105867 h 401453"/>
                <a:gd name="connsiteX16" fmla="*/ 335953 w 495025"/>
                <a:gd name="connsiteY16" fmla="*/ 84738 h 401453"/>
                <a:gd name="connsiteX17" fmla="*/ 458502 w 495025"/>
                <a:gd name="connsiteY17" fmla="*/ 69042 h 401453"/>
                <a:gd name="connsiteX18" fmla="*/ 488988 w 495025"/>
                <a:gd name="connsiteY18" fmla="*/ 57270 h 401453"/>
                <a:gd name="connsiteX19" fmla="*/ 489592 w 495025"/>
                <a:gd name="connsiteY19" fmla="*/ 18634 h 401453"/>
                <a:gd name="connsiteX20" fmla="*/ 316937 w 495025"/>
                <a:gd name="connsiteY20" fmla="*/ 276410 h 401453"/>
                <a:gd name="connsiteX21" fmla="*/ 242683 w 495025"/>
                <a:gd name="connsiteY21" fmla="*/ 329232 h 401453"/>
                <a:gd name="connsiteX22" fmla="*/ 196199 w 495025"/>
                <a:gd name="connsiteY22" fmla="*/ 254073 h 401453"/>
                <a:gd name="connsiteX23" fmla="*/ 225478 w 495025"/>
                <a:gd name="connsiteY23" fmla="*/ 170160 h 401453"/>
                <a:gd name="connsiteX24" fmla="*/ 236344 w 495025"/>
                <a:gd name="connsiteY24" fmla="*/ 165935 h 401453"/>
                <a:gd name="connsiteX25" fmla="*/ 316937 w 495025"/>
                <a:gd name="connsiteY25" fmla="*/ 276410 h 4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025" h="401453">
                  <a:moveTo>
                    <a:pt x="489592" y="18634"/>
                  </a:moveTo>
                  <a:cubicBezTo>
                    <a:pt x="482046" y="5353"/>
                    <a:pt x="469670" y="524"/>
                    <a:pt x="455483" y="222"/>
                  </a:cubicBezTo>
                  <a:cubicBezTo>
                    <a:pt x="435864" y="-382"/>
                    <a:pt x="416545" y="222"/>
                    <a:pt x="396926" y="2335"/>
                  </a:cubicBezTo>
                  <a:cubicBezTo>
                    <a:pt x="329312" y="9881"/>
                    <a:pt x="268340" y="32821"/>
                    <a:pt x="216422" y="77494"/>
                  </a:cubicBezTo>
                  <a:cubicBezTo>
                    <a:pt x="209178" y="83833"/>
                    <a:pt x="201632" y="88059"/>
                    <a:pt x="190766" y="86851"/>
                  </a:cubicBezTo>
                  <a:cubicBezTo>
                    <a:pt x="111682" y="78400"/>
                    <a:pt x="38334" y="113715"/>
                    <a:pt x="0" y="138769"/>
                  </a:cubicBezTo>
                  <a:cubicBezTo>
                    <a:pt x="6037" y="162010"/>
                    <a:pt x="12074" y="185253"/>
                    <a:pt x="18412" y="208796"/>
                  </a:cubicBezTo>
                  <a:cubicBezTo>
                    <a:pt x="49200" y="185856"/>
                    <a:pt x="103231" y="154464"/>
                    <a:pt x="153941" y="154464"/>
                  </a:cubicBezTo>
                  <a:cubicBezTo>
                    <a:pt x="153941" y="154464"/>
                    <a:pt x="153941" y="154464"/>
                    <a:pt x="153941" y="154464"/>
                  </a:cubicBezTo>
                  <a:cubicBezTo>
                    <a:pt x="140961" y="177706"/>
                    <a:pt x="133113" y="202458"/>
                    <a:pt x="131001" y="228718"/>
                  </a:cubicBezTo>
                  <a:cubicBezTo>
                    <a:pt x="127076" y="277617"/>
                    <a:pt x="137943" y="323196"/>
                    <a:pt x="169938" y="360926"/>
                  </a:cubicBezTo>
                  <a:cubicBezTo>
                    <a:pt x="197406" y="393223"/>
                    <a:pt x="233024" y="406203"/>
                    <a:pt x="275886" y="402279"/>
                  </a:cubicBezTo>
                  <a:cubicBezTo>
                    <a:pt x="303052" y="399562"/>
                    <a:pt x="327200" y="392016"/>
                    <a:pt x="346819" y="373302"/>
                  </a:cubicBezTo>
                  <a:cubicBezTo>
                    <a:pt x="385154" y="336779"/>
                    <a:pt x="389078" y="290898"/>
                    <a:pt x="378815" y="242301"/>
                  </a:cubicBezTo>
                  <a:cubicBezTo>
                    <a:pt x="367646" y="189478"/>
                    <a:pt x="337462" y="149333"/>
                    <a:pt x="292789" y="120054"/>
                  </a:cubicBezTo>
                  <a:cubicBezTo>
                    <a:pt x="284036" y="114319"/>
                    <a:pt x="283734" y="110999"/>
                    <a:pt x="292789" y="105867"/>
                  </a:cubicBezTo>
                  <a:cubicBezTo>
                    <a:pt x="306976" y="98020"/>
                    <a:pt x="320559" y="89870"/>
                    <a:pt x="335953" y="84738"/>
                  </a:cubicBezTo>
                  <a:cubicBezTo>
                    <a:pt x="375796" y="71457"/>
                    <a:pt x="416244" y="63609"/>
                    <a:pt x="458502" y="69042"/>
                  </a:cubicBezTo>
                  <a:cubicBezTo>
                    <a:pt x="470274" y="70552"/>
                    <a:pt x="481744" y="68741"/>
                    <a:pt x="488988" y="57270"/>
                  </a:cubicBezTo>
                  <a:cubicBezTo>
                    <a:pt x="497138" y="44593"/>
                    <a:pt x="496836" y="31916"/>
                    <a:pt x="489592" y="18634"/>
                  </a:cubicBezTo>
                  <a:close/>
                  <a:moveTo>
                    <a:pt x="316937" y="276410"/>
                  </a:moveTo>
                  <a:cubicBezTo>
                    <a:pt x="315428" y="320781"/>
                    <a:pt x="278602" y="347041"/>
                    <a:pt x="242683" y="329232"/>
                  </a:cubicBezTo>
                  <a:cubicBezTo>
                    <a:pt x="213102" y="314442"/>
                    <a:pt x="196199" y="286974"/>
                    <a:pt x="196199" y="254073"/>
                  </a:cubicBezTo>
                  <a:cubicBezTo>
                    <a:pt x="196199" y="222681"/>
                    <a:pt x="208575" y="195515"/>
                    <a:pt x="225478" y="170160"/>
                  </a:cubicBezTo>
                  <a:cubicBezTo>
                    <a:pt x="228496" y="165633"/>
                    <a:pt x="230911" y="164123"/>
                    <a:pt x="236344" y="165935"/>
                  </a:cubicBezTo>
                  <a:cubicBezTo>
                    <a:pt x="279508" y="180121"/>
                    <a:pt x="318446" y="233246"/>
                    <a:pt x="316937" y="27641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592D84C-1C1C-4CA3-B402-A22D0D66D66A}"/>
                </a:ext>
              </a:extLst>
            </p:cNvPr>
            <p:cNvSpPr/>
            <p:nvPr/>
          </p:nvSpPr>
          <p:spPr>
            <a:xfrm>
              <a:off x="8470758" y="1665552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4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094AC14-07BE-4A02-874E-A2BD371FACED}"/>
                </a:ext>
              </a:extLst>
            </p:cNvPr>
            <p:cNvSpPr/>
            <p:nvPr/>
          </p:nvSpPr>
          <p:spPr>
            <a:xfrm>
              <a:off x="8497623" y="1731053"/>
              <a:ext cx="78480" cy="78480"/>
            </a:xfrm>
            <a:custGeom>
              <a:avLst/>
              <a:gdLst>
                <a:gd name="connsiteX0" fmla="*/ 79687 w 78479"/>
                <a:gd name="connsiteY0" fmla="*/ 39843 h 78479"/>
                <a:gd name="connsiteX1" fmla="*/ 39843 w 78479"/>
                <a:gd name="connsiteY1" fmla="*/ 79687 h 78479"/>
                <a:gd name="connsiteX2" fmla="*/ 0 w 78479"/>
                <a:gd name="connsiteY2" fmla="*/ 39843 h 78479"/>
                <a:gd name="connsiteX3" fmla="*/ 39843 w 78479"/>
                <a:gd name="connsiteY3" fmla="*/ 0 h 78479"/>
                <a:gd name="connsiteX4" fmla="*/ 79687 w 78479"/>
                <a:gd name="connsiteY4" fmla="*/ 39843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3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9" y="79687"/>
                    <a:pt x="0" y="61848"/>
                    <a:pt x="0" y="39843"/>
                  </a:cubicBezTo>
                  <a:cubicBezTo>
                    <a:pt x="0" y="17839"/>
                    <a:pt x="17839" y="0"/>
                    <a:pt x="39843" y="0"/>
                  </a:cubicBezTo>
                  <a:cubicBezTo>
                    <a:pt x="61848" y="0"/>
                    <a:pt x="79687" y="17839"/>
                    <a:pt x="79687" y="39843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2F5522-76C5-409C-B3C4-03E14A73BDCD}"/>
                </a:ext>
              </a:extLst>
            </p:cNvPr>
            <p:cNvSpPr/>
            <p:nvPr/>
          </p:nvSpPr>
          <p:spPr>
            <a:xfrm>
              <a:off x="9042754" y="1778140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5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7DD4FDA-D53B-4FD7-9CA2-9EAE8D72AD96}"/>
                </a:ext>
              </a:extLst>
            </p:cNvPr>
            <p:cNvSpPr/>
            <p:nvPr/>
          </p:nvSpPr>
          <p:spPr>
            <a:xfrm>
              <a:off x="9069618" y="1843641"/>
              <a:ext cx="78480" cy="78480"/>
            </a:xfrm>
            <a:custGeom>
              <a:avLst/>
              <a:gdLst>
                <a:gd name="connsiteX0" fmla="*/ 79687 w 78479"/>
                <a:gd name="connsiteY0" fmla="*/ 39844 h 78479"/>
                <a:gd name="connsiteX1" fmla="*/ 39843 w 78479"/>
                <a:gd name="connsiteY1" fmla="*/ 79687 h 78479"/>
                <a:gd name="connsiteX2" fmla="*/ 0 w 78479"/>
                <a:gd name="connsiteY2" fmla="*/ 39844 h 78479"/>
                <a:gd name="connsiteX3" fmla="*/ 39843 w 78479"/>
                <a:gd name="connsiteY3" fmla="*/ 0 h 78479"/>
                <a:gd name="connsiteX4" fmla="*/ 79687 w 78479"/>
                <a:gd name="connsiteY4" fmla="*/ 39844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4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8" y="79687"/>
                    <a:pt x="0" y="61848"/>
                    <a:pt x="0" y="39844"/>
                  </a:cubicBezTo>
                  <a:cubicBezTo>
                    <a:pt x="0" y="17839"/>
                    <a:pt x="17838" y="0"/>
                    <a:pt x="39843" y="0"/>
                  </a:cubicBezTo>
                  <a:cubicBezTo>
                    <a:pt x="61848" y="0"/>
                    <a:pt x="79687" y="17839"/>
                    <a:pt x="79687" y="39844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aphic 3">
            <a:extLst>
              <a:ext uri="{FF2B5EF4-FFF2-40B4-BE49-F238E27FC236}">
                <a16:creationId xmlns:a16="http://schemas.microsoft.com/office/drawing/2014/main" id="{DA06C95F-7CF8-438F-98D2-A3A690891C16}"/>
              </a:ext>
            </a:extLst>
          </p:cNvPr>
          <p:cNvGrpSpPr/>
          <p:nvPr/>
        </p:nvGrpSpPr>
        <p:grpSpPr>
          <a:xfrm flipH="1">
            <a:off x="3108924" y="4194790"/>
            <a:ext cx="2538332" cy="2066547"/>
            <a:chOff x="8155074" y="782721"/>
            <a:chExt cx="3863263" cy="314522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DE2BC3-F160-451B-A9D9-4AA2B5818B02}"/>
                </a:ext>
              </a:extLst>
            </p:cNvPr>
            <p:cNvSpPr/>
            <p:nvPr/>
          </p:nvSpPr>
          <p:spPr>
            <a:xfrm>
              <a:off x="8255617" y="1253632"/>
              <a:ext cx="470877" cy="449748"/>
            </a:xfrm>
            <a:custGeom>
              <a:avLst/>
              <a:gdLst>
                <a:gd name="connsiteX0" fmla="*/ 832 w 470877"/>
                <a:gd name="connsiteY0" fmla="*/ 18919 h 449748"/>
                <a:gd name="connsiteX1" fmla="*/ 154772 w 470877"/>
                <a:gd name="connsiteY1" fmla="*/ 441501 h 449748"/>
                <a:gd name="connsiteX2" fmla="*/ 178920 w 470877"/>
                <a:gd name="connsiteY2" fmla="*/ 445727 h 449748"/>
                <a:gd name="connsiteX3" fmla="*/ 467785 w 470877"/>
                <a:gd name="connsiteY3" fmla="*/ 101020 h 449748"/>
                <a:gd name="connsiteX4" fmla="*/ 459334 w 470877"/>
                <a:gd name="connsiteY4" fmla="*/ 78080 h 449748"/>
                <a:gd name="connsiteX5" fmla="*/ 16528 w 470877"/>
                <a:gd name="connsiteY5" fmla="*/ 204 h 449748"/>
                <a:gd name="connsiteX6" fmla="*/ 832 w 470877"/>
                <a:gd name="connsiteY6" fmla="*/ 18919 h 44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9748">
                  <a:moveTo>
                    <a:pt x="832" y="18919"/>
                  </a:moveTo>
                  <a:lnTo>
                    <a:pt x="154772" y="441501"/>
                  </a:lnTo>
                  <a:cubicBezTo>
                    <a:pt x="158395" y="451764"/>
                    <a:pt x="171978" y="454178"/>
                    <a:pt x="178920" y="445727"/>
                  </a:cubicBezTo>
                  <a:lnTo>
                    <a:pt x="467785" y="101020"/>
                  </a:lnTo>
                  <a:cubicBezTo>
                    <a:pt x="474728" y="92569"/>
                    <a:pt x="470200" y="79891"/>
                    <a:pt x="459334" y="78080"/>
                  </a:cubicBezTo>
                  <a:lnTo>
                    <a:pt x="16528" y="204"/>
                  </a:lnTo>
                  <a:cubicBezTo>
                    <a:pt x="5963" y="-1607"/>
                    <a:pt x="-2790" y="8958"/>
                    <a:pt x="832" y="1891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FC5E82-5888-44EC-9A71-48A30CABBB0E}"/>
                </a:ext>
              </a:extLst>
            </p:cNvPr>
            <p:cNvSpPr/>
            <p:nvPr/>
          </p:nvSpPr>
          <p:spPr>
            <a:xfrm>
              <a:off x="8861043" y="3301851"/>
              <a:ext cx="507099" cy="482951"/>
            </a:xfrm>
            <a:custGeom>
              <a:avLst/>
              <a:gdLst>
                <a:gd name="connsiteX0" fmla="*/ 501062 w 507098"/>
                <a:gd name="connsiteY0" fmla="*/ 443711 h 482951"/>
                <a:gd name="connsiteX1" fmla="*/ 427110 w 507098"/>
                <a:gd name="connsiteY1" fmla="*/ 479933 h 482951"/>
                <a:gd name="connsiteX2" fmla="*/ 150319 w 507098"/>
                <a:gd name="connsiteY2" fmla="*/ 478122 h 482951"/>
                <a:gd name="connsiteX3" fmla="*/ 40749 w 507098"/>
                <a:gd name="connsiteY3" fmla="*/ 392096 h 482951"/>
                <a:gd name="connsiteX4" fmla="*/ 0 w 507098"/>
                <a:gd name="connsiteY4" fmla="*/ 236948 h 482951"/>
                <a:gd name="connsiteX5" fmla="*/ 302 w 507098"/>
                <a:gd name="connsiteY5" fmla="*/ 0 h 482951"/>
                <a:gd name="connsiteX6" fmla="*/ 191671 w 507098"/>
                <a:gd name="connsiteY6" fmla="*/ 118323 h 482951"/>
                <a:gd name="connsiteX7" fmla="*/ 491101 w 507098"/>
                <a:gd name="connsiteY7" fmla="*/ 247211 h 482951"/>
                <a:gd name="connsiteX8" fmla="*/ 504382 w 507098"/>
                <a:gd name="connsiteY8" fmla="*/ 265020 h 482951"/>
                <a:gd name="connsiteX9" fmla="*/ 509514 w 507098"/>
                <a:gd name="connsiteY9" fmla="*/ 427110 h 482951"/>
                <a:gd name="connsiteX10" fmla="*/ 501062 w 507098"/>
                <a:gd name="connsiteY10" fmla="*/ 443711 h 4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98" h="482951">
                  <a:moveTo>
                    <a:pt x="501062" y="443711"/>
                  </a:moveTo>
                  <a:cubicBezTo>
                    <a:pt x="480838" y="464841"/>
                    <a:pt x="455785" y="477518"/>
                    <a:pt x="427110" y="479933"/>
                  </a:cubicBezTo>
                  <a:cubicBezTo>
                    <a:pt x="344405" y="486875"/>
                    <a:pt x="159676" y="480537"/>
                    <a:pt x="150319" y="478122"/>
                  </a:cubicBezTo>
                  <a:cubicBezTo>
                    <a:pt x="101420" y="465143"/>
                    <a:pt x="66406" y="434354"/>
                    <a:pt x="40749" y="392096"/>
                  </a:cubicBezTo>
                  <a:cubicBezTo>
                    <a:pt x="11772" y="344405"/>
                    <a:pt x="0" y="292186"/>
                    <a:pt x="0" y="236948"/>
                  </a:cubicBezTo>
                  <a:cubicBezTo>
                    <a:pt x="0" y="157865"/>
                    <a:pt x="0" y="79083"/>
                    <a:pt x="302" y="0"/>
                  </a:cubicBezTo>
                  <a:cubicBezTo>
                    <a:pt x="24751" y="13583"/>
                    <a:pt x="143074" y="91459"/>
                    <a:pt x="191671" y="118323"/>
                  </a:cubicBezTo>
                  <a:cubicBezTo>
                    <a:pt x="287356" y="171146"/>
                    <a:pt x="387267" y="214008"/>
                    <a:pt x="491101" y="247211"/>
                  </a:cubicBezTo>
                  <a:cubicBezTo>
                    <a:pt x="500760" y="250229"/>
                    <a:pt x="504684" y="254455"/>
                    <a:pt x="504382" y="265020"/>
                  </a:cubicBezTo>
                  <a:cubicBezTo>
                    <a:pt x="503477" y="296110"/>
                    <a:pt x="509514" y="399642"/>
                    <a:pt x="509514" y="427110"/>
                  </a:cubicBezTo>
                  <a:cubicBezTo>
                    <a:pt x="507099" y="443108"/>
                    <a:pt x="501968" y="440391"/>
                    <a:pt x="501062" y="44371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4AF9441-6F64-418E-BEC7-F0EAED704091}"/>
                </a:ext>
              </a:extLst>
            </p:cNvPr>
            <p:cNvSpPr/>
            <p:nvPr/>
          </p:nvSpPr>
          <p:spPr>
            <a:xfrm>
              <a:off x="10179802" y="3580672"/>
              <a:ext cx="250531" cy="172051"/>
            </a:xfrm>
            <a:custGeom>
              <a:avLst/>
              <a:gdLst>
                <a:gd name="connsiteX0" fmla="*/ 167222 w 250530"/>
                <a:gd name="connsiteY0" fmla="*/ 174851 h 172051"/>
                <a:gd name="connsiteX1" fmla="*/ 49804 w 250530"/>
                <a:gd name="connsiteY1" fmla="*/ 119312 h 172051"/>
                <a:gd name="connsiteX2" fmla="*/ 0 w 250530"/>
                <a:gd name="connsiteY2" fmla="*/ 37210 h 172051"/>
                <a:gd name="connsiteX3" fmla="*/ 218536 w 250530"/>
                <a:gd name="connsiteY3" fmla="*/ 989 h 172051"/>
                <a:gd name="connsiteX4" fmla="*/ 229402 w 250530"/>
                <a:gd name="connsiteY4" fmla="*/ 9139 h 172051"/>
                <a:gd name="connsiteX5" fmla="*/ 252040 w 250530"/>
                <a:gd name="connsiteY5" fmla="*/ 154930 h 172051"/>
                <a:gd name="connsiteX6" fmla="*/ 241778 w 250530"/>
                <a:gd name="connsiteY6" fmla="*/ 168211 h 172051"/>
                <a:gd name="connsiteX7" fmla="*/ 167222 w 250530"/>
                <a:gd name="connsiteY7" fmla="*/ 174851 h 1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30" h="172051">
                  <a:moveTo>
                    <a:pt x="167222" y="174851"/>
                  </a:moveTo>
                  <a:cubicBezTo>
                    <a:pt x="118927" y="174248"/>
                    <a:pt x="79083" y="153119"/>
                    <a:pt x="49804" y="119312"/>
                  </a:cubicBezTo>
                  <a:cubicBezTo>
                    <a:pt x="43466" y="111766"/>
                    <a:pt x="11772" y="65282"/>
                    <a:pt x="0" y="37210"/>
                  </a:cubicBezTo>
                  <a:cubicBezTo>
                    <a:pt x="49503" y="28759"/>
                    <a:pt x="196199" y="7026"/>
                    <a:pt x="218536" y="989"/>
                  </a:cubicBezTo>
                  <a:cubicBezTo>
                    <a:pt x="229402" y="-2030"/>
                    <a:pt x="228195" y="2196"/>
                    <a:pt x="229402" y="9139"/>
                  </a:cubicBezTo>
                  <a:cubicBezTo>
                    <a:pt x="231213" y="32984"/>
                    <a:pt x="246003" y="127160"/>
                    <a:pt x="252040" y="154930"/>
                  </a:cubicBezTo>
                  <a:cubicBezTo>
                    <a:pt x="254153" y="164890"/>
                    <a:pt x="254153" y="164890"/>
                    <a:pt x="241778" y="168211"/>
                  </a:cubicBezTo>
                  <a:cubicBezTo>
                    <a:pt x="219743" y="172738"/>
                    <a:pt x="185936" y="174851"/>
                    <a:pt x="167222" y="17485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A60D1E-9D45-4048-ADEB-8DC1CE8CC69F}"/>
                </a:ext>
              </a:extLst>
            </p:cNvPr>
            <p:cNvSpPr/>
            <p:nvPr/>
          </p:nvSpPr>
          <p:spPr>
            <a:xfrm>
              <a:off x="8279581" y="782721"/>
              <a:ext cx="3299161" cy="3145220"/>
            </a:xfrm>
            <a:custGeom>
              <a:avLst/>
              <a:gdLst>
                <a:gd name="connsiteX0" fmla="*/ 3299874 w 3299160"/>
                <a:gd name="connsiteY0" fmla="*/ 1364273 h 3145220"/>
                <a:gd name="connsiteX1" fmla="*/ 3266068 w 3299160"/>
                <a:gd name="connsiteY1" fmla="*/ 1133060 h 3145220"/>
                <a:gd name="connsiteX2" fmla="*/ 3247655 w 3299160"/>
                <a:gd name="connsiteY2" fmla="*/ 1064843 h 3145220"/>
                <a:gd name="connsiteX3" fmla="*/ 3132049 w 3299160"/>
                <a:gd name="connsiteY3" fmla="*/ 794994 h 3145220"/>
                <a:gd name="connsiteX4" fmla="*/ 2821149 w 3299160"/>
                <a:gd name="connsiteY4" fmla="*/ 417085 h 3145220"/>
                <a:gd name="connsiteX5" fmla="*/ 2482781 w 3299160"/>
                <a:gd name="connsiteY5" fmla="*/ 189796 h 3145220"/>
                <a:gd name="connsiteX6" fmla="*/ 1761675 w 3299160"/>
                <a:gd name="connsiteY6" fmla="*/ 238 h 3145220"/>
                <a:gd name="connsiteX7" fmla="*/ 1078298 w 3299160"/>
                <a:gd name="connsiteY7" fmla="*/ 82339 h 3145220"/>
                <a:gd name="connsiteX8" fmla="*/ 761664 w 3299160"/>
                <a:gd name="connsiteY8" fmla="*/ 219075 h 3145220"/>
                <a:gd name="connsiteX9" fmla="*/ 514453 w 3299160"/>
                <a:gd name="connsiteY9" fmla="*/ 386297 h 3145220"/>
                <a:gd name="connsiteX10" fmla="*/ 133525 w 3299160"/>
                <a:gd name="connsiteY10" fmla="*/ 860495 h 3145220"/>
                <a:gd name="connsiteX11" fmla="*/ 9769 w 3299160"/>
                <a:gd name="connsiteY11" fmla="*/ 1271607 h 3145220"/>
                <a:gd name="connsiteX12" fmla="*/ 114207 w 3299160"/>
                <a:gd name="connsiteY12" fmla="*/ 1955587 h 3145220"/>
                <a:gd name="connsiteX13" fmla="*/ 155560 w 3299160"/>
                <a:gd name="connsiteY13" fmla="*/ 2039198 h 3145220"/>
                <a:gd name="connsiteX14" fmla="*/ 387376 w 3299160"/>
                <a:gd name="connsiteY14" fmla="*/ 2353116 h 3145220"/>
                <a:gd name="connsiteX15" fmla="*/ 596555 w 3299160"/>
                <a:gd name="connsiteY15" fmla="*/ 2532110 h 3145220"/>
                <a:gd name="connsiteX16" fmla="*/ 913793 w 3299160"/>
                <a:gd name="connsiteY16" fmla="*/ 2711405 h 3145220"/>
                <a:gd name="connsiteX17" fmla="*/ 1064715 w 3299160"/>
                <a:gd name="connsiteY17" fmla="*/ 2768756 h 3145220"/>
                <a:gd name="connsiteX18" fmla="*/ 1081015 w 3299160"/>
                <a:gd name="connsiteY18" fmla="*/ 2786867 h 3145220"/>
                <a:gd name="connsiteX19" fmla="*/ 1093693 w 3299160"/>
                <a:gd name="connsiteY19" fmla="*/ 2984877 h 3145220"/>
                <a:gd name="connsiteX20" fmla="*/ 1139573 w 3299160"/>
                <a:gd name="connsiteY20" fmla="*/ 3077543 h 3145220"/>
                <a:gd name="connsiteX21" fmla="*/ 1278421 w 3299160"/>
                <a:gd name="connsiteY21" fmla="*/ 3145760 h 3145220"/>
                <a:gd name="connsiteX22" fmla="*/ 1497259 w 3299160"/>
                <a:gd name="connsiteY22" fmla="*/ 3145458 h 3145220"/>
                <a:gd name="connsiteX23" fmla="*/ 1579059 w 3299160"/>
                <a:gd name="connsiteY23" fmla="*/ 3119499 h 3145220"/>
                <a:gd name="connsiteX24" fmla="*/ 1672932 w 3299160"/>
                <a:gd name="connsiteY24" fmla="*/ 2969482 h 3145220"/>
                <a:gd name="connsiteX25" fmla="*/ 1679271 w 3299160"/>
                <a:gd name="connsiteY25" fmla="*/ 2879533 h 3145220"/>
                <a:gd name="connsiteX26" fmla="*/ 1694665 w 3299160"/>
                <a:gd name="connsiteY26" fmla="*/ 2862026 h 3145220"/>
                <a:gd name="connsiteX27" fmla="*/ 2105475 w 3299160"/>
                <a:gd name="connsiteY27" fmla="*/ 2807392 h 3145220"/>
                <a:gd name="connsiteX28" fmla="*/ 2125095 w 3299160"/>
                <a:gd name="connsiteY28" fmla="*/ 2823088 h 3145220"/>
                <a:gd name="connsiteX29" fmla="*/ 2179729 w 3299160"/>
                <a:gd name="connsiteY29" fmla="*/ 3065469 h 3145220"/>
                <a:gd name="connsiteX30" fmla="*/ 2323407 w 3299160"/>
                <a:gd name="connsiteY30" fmla="*/ 3145760 h 3145220"/>
                <a:gd name="connsiteX31" fmla="*/ 2530171 w 3299160"/>
                <a:gd name="connsiteY31" fmla="*/ 3145458 h 3145220"/>
                <a:gd name="connsiteX32" fmla="*/ 2648494 w 3299160"/>
                <a:gd name="connsiteY32" fmla="*/ 3087202 h 3145220"/>
                <a:gd name="connsiteX33" fmla="*/ 2720031 w 3299160"/>
                <a:gd name="connsiteY33" fmla="*/ 2883155 h 3145220"/>
                <a:gd name="connsiteX34" fmla="*/ 2720333 w 3299160"/>
                <a:gd name="connsiteY34" fmla="*/ 2543882 h 3145220"/>
                <a:gd name="connsiteX35" fmla="*/ 2736330 w 3299160"/>
                <a:gd name="connsiteY35" fmla="*/ 2508868 h 3145220"/>
                <a:gd name="connsiteX36" fmla="*/ 2934039 w 3299160"/>
                <a:gd name="connsiteY36" fmla="*/ 2330176 h 3145220"/>
                <a:gd name="connsiteX37" fmla="*/ 3084055 w 3299160"/>
                <a:gd name="connsiteY37" fmla="*/ 2139712 h 3145220"/>
                <a:gd name="connsiteX38" fmla="*/ 3255805 w 3299160"/>
                <a:gd name="connsiteY38" fmla="*/ 1760897 h 3145220"/>
                <a:gd name="connsiteX39" fmla="*/ 3299874 w 3299160"/>
                <a:gd name="connsiteY39" fmla="*/ 1364273 h 31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9160" h="3145220">
                  <a:moveTo>
                    <a:pt x="3299874" y="1364273"/>
                  </a:moveTo>
                  <a:cubicBezTo>
                    <a:pt x="3292026" y="1243837"/>
                    <a:pt x="3270596" y="1153284"/>
                    <a:pt x="3266068" y="1133060"/>
                  </a:cubicBezTo>
                  <a:cubicBezTo>
                    <a:pt x="3260333" y="1110120"/>
                    <a:pt x="3254296" y="1087482"/>
                    <a:pt x="3247655" y="1064843"/>
                  </a:cubicBezTo>
                  <a:cubicBezTo>
                    <a:pt x="3218678" y="970668"/>
                    <a:pt x="3180344" y="880718"/>
                    <a:pt x="3132049" y="794994"/>
                  </a:cubicBezTo>
                  <a:cubicBezTo>
                    <a:pt x="3050853" y="650713"/>
                    <a:pt x="2945207" y="526051"/>
                    <a:pt x="2821149" y="417085"/>
                  </a:cubicBezTo>
                  <a:cubicBezTo>
                    <a:pt x="2718220" y="326834"/>
                    <a:pt x="2602312" y="256202"/>
                    <a:pt x="2482781" y="189796"/>
                  </a:cubicBezTo>
                  <a:cubicBezTo>
                    <a:pt x="2184257" y="24385"/>
                    <a:pt x="1826873" y="1445"/>
                    <a:pt x="1761675" y="238"/>
                  </a:cubicBezTo>
                  <a:cubicBezTo>
                    <a:pt x="1650898" y="-1271"/>
                    <a:pt x="1319472" y="2049"/>
                    <a:pt x="1078298" y="82339"/>
                  </a:cubicBezTo>
                  <a:cubicBezTo>
                    <a:pt x="968729" y="118863"/>
                    <a:pt x="862781" y="163234"/>
                    <a:pt x="761664" y="219075"/>
                  </a:cubicBezTo>
                  <a:cubicBezTo>
                    <a:pt x="674430" y="267370"/>
                    <a:pt x="594140" y="325928"/>
                    <a:pt x="514453" y="386297"/>
                  </a:cubicBezTo>
                  <a:cubicBezTo>
                    <a:pt x="324593" y="529975"/>
                    <a:pt x="179104" y="753340"/>
                    <a:pt x="133525" y="860495"/>
                  </a:cubicBezTo>
                  <a:cubicBezTo>
                    <a:pt x="39953" y="1080238"/>
                    <a:pt x="13995" y="1186185"/>
                    <a:pt x="9769" y="1271607"/>
                  </a:cubicBezTo>
                  <a:cubicBezTo>
                    <a:pt x="-13473" y="1420114"/>
                    <a:pt x="-1399" y="1658572"/>
                    <a:pt x="114207" y="1955587"/>
                  </a:cubicBezTo>
                  <a:cubicBezTo>
                    <a:pt x="125375" y="1984564"/>
                    <a:pt x="140467" y="2012032"/>
                    <a:pt x="155560" y="2039198"/>
                  </a:cubicBezTo>
                  <a:cubicBezTo>
                    <a:pt x="218343" y="2154804"/>
                    <a:pt x="296219" y="2258941"/>
                    <a:pt x="387376" y="2353116"/>
                  </a:cubicBezTo>
                  <a:cubicBezTo>
                    <a:pt x="447141" y="2414994"/>
                    <a:pt x="591423" y="2528488"/>
                    <a:pt x="596555" y="2532110"/>
                  </a:cubicBezTo>
                  <a:cubicBezTo>
                    <a:pt x="696163" y="2602741"/>
                    <a:pt x="801809" y="2662809"/>
                    <a:pt x="913793" y="2711405"/>
                  </a:cubicBezTo>
                  <a:cubicBezTo>
                    <a:pt x="963296" y="2732836"/>
                    <a:pt x="1013402" y="2752154"/>
                    <a:pt x="1064715" y="2768756"/>
                  </a:cubicBezTo>
                  <a:cubicBezTo>
                    <a:pt x="1073771" y="2771774"/>
                    <a:pt x="1081619" y="2775095"/>
                    <a:pt x="1081015" y="2786867"/>
                  </a:cubicBezTo>
                  <a:cubicBezTo>
                    <a:pt x="1078902" y="2846028"/>
                    <a:pt x="1091580" y="2977029"/>
                    <a:pt x="1093693" y="2984877"/>
                  </a:cubicBezTo>
                  <a:cubicBezTo>
                    <a:pt x="1103050" y="3018683"/>
                    <a:pt x="1117236" y="3050075"/>
                    <a:pt x="1139573" y="3077543"/>
                  </a:cubicBezTo>
                  <a:cubicBezTo>
                    <a:pt x="1175191" y="3121612"/>
                    <a:pt x="1218958" y="3147571"/>
                    <a:pt x="1278421" y="3145760"/>
                  </a:cubicBezTo>
                  <a:cubicBezTo>
                    <a:pt x="1351166" y="3143647"/>
                    <a:pt x="1424212" y="3145156"/>
                    <a:pt x="1497259" y="3145458"/>
                  </a:cubicBezTo>
                  <a:cubicBezTo>
                    <a:pt x="1527443" y="3145458"/>
                    <a:pt x="1554609" y="3137006"/>
                    <a:pt x="1579059" y="3119499"/>
                  </a:cubicBezTo>
                  <a:cubicBezTo>
                    <a:pt x="1631278" y="3082372"/>
                    <a:pt x="1658444" y="3030153"/>
                    <a:pt x="1672932" y="2969482"/>
                  </a:cubicBezTo>
                  <a:cubicBezTo>
                    <a:pt x="1680177" y="2939902"/>
                    <a:pt x="1679271" y="2909717"/>
                    <a:pt x="1679271" y="2879533"/>
                  </a:cubicBezTo>
                  <a:cubicBezTo>
                    <a:pt x="1679271" y="2868968"/>
                    <a:pt x="1682289" y="2861724"/>
                    <a:pt x="1694665" y="2862026"/>
                  </a:cubicBezTo>
                  <a:cubicBezTo>
                    <a:pt x="1718813" y="2862630"/>
                    <a:pt x="2039673" y="2823993"/>
                    <a:pt x="2105475" y="2807392"/>
                  </a:cubicBezTo>
                  <a:cubicBezTo>
                    <a:pt x="2123888" y="2802562"/>
                    <a:pt x="2122379" y="2804072"/>
                    <a:pt x="2125095" y="2823088"/>
                  </a:cubicBezTo>
                  <a:cubicBezTo>
                    <a:pt x="2137773" y="2913943"/>
                    <a:pt x="2164637" y="3043434"/>
                    <a:pt x="2179729" y="3065469"/>
                  </a:cubicBezTo>
                  <a:cubicBezTo>
                    <a:pt x="2214139" y="3115575"/>
                    <a:pt x="2257605" y="3148476"/>
                    <a:pt x="2323407" y="3145760"/>
                  </a:cubicBezTo>
                  <a:cubicBezTo>
                    <a:pt x="2392228" y="3143043"/>
                    <a:pt x="2461048" y="3143949"/>
                    <a:pt x="2530171" y="3145458"/>
                  </a:cubicBezTo>
                  <a:cubicBezTo>
                    <a:pt x="2580881" y="3146665"/>
                    <a:pt x="2618611" y="3124027"/>
                    <a:pt x="2648494" y="3087202"/>
                  </a:cubicBezTo>
                  <a:cubicBezTo>
                    <a:pt x="2696789" y="3028342"/>
                    <a:pt x="2719125" y="2958616"/>
                    <a:pt x="2720031" y="2883155"/>
                  </a:cubicBezTo>
                  <a:cubicBezTo>
                    <a:pt x="2721540" y="2769963"/>
                    <a:pt x="2720635" y="2656772"/>
                    <a:pt x="2720333" y="2543882"/>
                  </a:cubicBezTo>
                  <a:cubicBezTo>
                    <a:pt x="2720333" y="2529393"/>
                    <a:pt x="2724257" y="2518225"/>
                    <a:pt x="2736330" y="2508868"/>
                  </a:cubicBezTo>
                  <a:cubicBezTo>
                    <a:pt x="2807264" y="2454838"/>
                    <a:pt x="2873670" y="2395978"/>
                    <a:pt x="2934039" y="2330176"/>
                  </a:cubicBezTo>
                  <a:cubicBezTo>
                    <a:pt x="2988974" y="2270411"/>
                    <a:pt x="3039684" y="2207325"/>
                    <a:pt x="3084055" y="2139712"/>
                  </a:cubicBezTo>
                  <a:cubicBezTo>
                    <a:pt x="3161026" y="2022596"/>
                    <a:pt x="3223810" y="1897633"/>
                    <a:pt x="3255805" y="1760897"/>
                  </a:cubicBezTo>
                  <a:cubicBezTo>
                    <a:pt x="3299874" y="1572244"/>
                    <a:pt x="3305308" y="1453619"/>
                    <a:pt x="3299874" y="1364273"/>
                  </a:cubicBezTo>
                  <a:close/>
                </a:path>
              </a:pathLst>
            </a:custGeom>
            <a:solidFill>
              <a:schemeClr val="accent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DD1E4E-C228-4513-8128-12DF10BBFA9F}"/>
                </a:ext>
              </a:extLst>
            </p:cNvPr>
            <p:cNvSpPr/>
            <p:nvPr/>
          </p:nvSpPr>
          <p:spPr>
            <a:xfrm>
              <a:off x="9340503" y="838724"/>
              <a:ext cx="1177194" cy="211291"/>
            </a:xfrm>
            <a:custGeom>
              <a:avLst/>
              <a:gdLst>
                <a:gd name="connsiteX0" fmla="*/ 1125146 w 1177193"/>
                <a:gd name="connsiteY0" fmla="*/ 66482 h 211291"/>
                <a:gd name="connsiteX1" fmla="*/ 891820 w 1177193"/>
                <a:gd name="connsiteY1" fmla="*/ 17281 h 211291"/>
                <a:gd name="connsiteX2" fmla="*/ 391663 w 1177193"/>
                <a:gd name="connsiteY2" fmla="*/ 15772 h 211291"/>
                <a:gd name="connsiteX3" fmla="*/ 148980 w 1177193"/>
                <a:gd name="connsiteY3" fmla="*/ 63765 h 211291"/>
                <a:gd name="connsiteX4" fmla="*/ 29148 w 1177193"/>
                <a:gd name="connsiteY4" fmla="*/ 103609 h 211291"/>
                <a:gd name="connsiteX5" fmla="*/ 12245 w 1177193"/>
                <a:gd name="connsiteY5" fmla="*/ 187220 h 211291"/>
                <a:gd name="connsiteX6" fmla="*/ 78349 w 1177193"/>
                <a:gd name="connsiteY6" fmla="*/ 208953 h 211291"/>
                <a:gd name="connsiteX7" fmla="*/ 344576 w 1177193"/>
                <a:gd name="connsiteY7" fmla="*/ 147075 h 211291"/>
                <a:gd name="connsiteX8" fmla="*/ 885481 w 1177193"/>
                <a:gd name="connsiteY8" fmla="*/ 146773 h 211291"/>
                <a:gd name="connsiteX9" fmla="*/ 1102205 w 1177193"/>
                <a:gd name="connsiteY9" fmla="*/ 197483 h 211291"/>
                <a:gd name="connsiteX10" fmla="*/ 1165895 w 1177193"/>
                <a:gd name="connsiteY10" fmla="*/ 172429 h 211291"/>
                <a:gd name="connsiteX11" fmla="*/ 1165895 w 1177193"/>
                <a:gd name="connsiteY11" fmla="*/ 172429 h 211291"/>
                <a:gd name="connsiteX12" fmla="*/ 1125146 w 1177193"/>
                <a:gd name="connsiteY12" fmla="*/ 66482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193" h="211291">
                  <a:moveTo>
                    <a:pt x="1125146" y="66482"/>
                  </a:moveTo>
                  <a:cubicBezTo>
                    <a:pt x="1048175" y="45655"/>
                    <a:pt x="970903" y="28148"/>
                    <a:pt x="891820" y="17281"/>
                  </a:cubicBezTo>
                  <a:cubicBezTo>
                    <a:pt x="723089" y="-5961"/>
                    <a:pt x="560093" y="-5055"/>
                    <a:pt x="391663" y="15772"/>
                  </a:cubicBezTo>
                  <a:cubicBezTo>
                    <a:pt x="309863" y="26035"/>
                    <a:pt x="228667" y="42033"/>
                    <a:pt x="148980" y="63765"/>
                  </a:cubicBezTo>
                  <a:cubicBezTo>
                    <a:pt x="108231" y="74934"/>
                    <a:pt x="67482" y="85498"/>
                    <a:pt x="29148" y="103609"/>
                  </a:cubicBezTo>
                  <a:cubicBezTo>
                    <a:pt x="-1338" y="117796"/>
                    <a:pt x="-9488" y="162167"/>
                    <a:pt x="12245" y="187220"/>
                  </a:cubicBezTo>
                  <a:cubicBezTo>
                    <a:pt x="21904" y="208651"/>
                    <a:pt x="54503" y="216499"/>
                    <a:pt x="78349" y="208953"/>
                  </a:cubicBezTo>
                  <a:cubicBezTo>
                    <a:pt x="165280" y="180579"/>
                    <a:pt x="254626" y="162770"/>
                    <a:pt x="344576" y="147075"/>
                  </a:cubicBezTo>
                  <a:cubicBezTo>
                    <a:pt x="536549" y="113872"/>
                    <a:pt x="711618" y="115683"/>
                    <a:pt x="885481" y="146773"/>
                  </a:cubicBezTo>
                  <a:cubicBezTo>
                    <a:pt x="958527" y="159752"/>
                    <a:pt x="1030970" y="175448"/>
                    <a:pt x="1102205" y="197483"/>
                  </a:cubicBezTo>
                  <a:cubicBezTo>
                    <a:pt x="1126957" y="205029"/>
                    <a:pt x="1152010" y="194464"/>
                    <a:pt x="1165895" y="172429"/>
                  </a:cubicBezTo>
                  <a:cubicBezTo>
                    <a:pt x="1165895" y="172429"/>
                    <a:pt x="1165895" y="172429"/>
                    <a:pt x="1165895" y="172429"/>
                  </a:cubicBezTo>
                  <a:cubicBezTo>
                    <a:pt x="1193061" y="130473"/>
                    <a:pt x="1173139" y="79763"/>
                    <a:pt x="1125146" y="664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4FE27-4853-4BF8-B8D3-328B321AB2F9}"/>
                </a:ext>
              </a:extLst>
            </p:cNvPr>
            <p:cNvSpPr/>
            <p:nvPr/>
          </p:nvSpPr>
          <p:spPr>
            <a:xfrm>
              <a:off x="9423065" y="1409087"/>
              <a:ext cx="470877" cy="443711"/>
            </a:xfrm>
            <a:custGeom>
              <a:avLst/>
              <a:gdLst>
                <a:gd name="connsiteX0" fmla="*/ 457307 w 470877"/>
                <a:gd name="connsiteY0" fmla="*/ 199 h 443711"/>
                <a:gd name="connsiteX1" fmla="*/ 12086 w 470877"/>
                <a:gd name="connsiteY1" fmla="*/ 64190 h 443711"/>
                <a:gd name="connsiteX2" fmla="*/ 3031 w 470877"/>
                <a:gd name="connsiteY2" fmla="*/ 86829 h 443711"/>
                <a:gd name="connsiteX3" fmla="*/ 281030 w 470877"/>
                <a:gd name="connsiteY3" fmla="*/ 440289 h 443711"/>
                <a:gd name="connsiteX4" fmla="*/ 305177 w 470877"/>
                <a:gd name="connsiteY4" fmla="*/ 436667 h 443711"/>
                <a:gd name="connsiteX5" fmla="*/ 472399 w 470877"/>
                <a:gd name="connsiteY5" fmla="*/ 19215 h 443711"/>
                <a:gd name="connsiteX6" fmla="*/ 457307 w 470877"/>
                <a:gd name="connsiteY6" fmla="*/ 199 h 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3711">
                  <a:moveTo>
                    <a:pt x="457307" y="199"/>
                  </a:moveTo>
                  <a:lnTo>
                    <a:pt x="12086" y="64190"/>
                  </a:lnTo>
                  <a:cubicBezTo>
                    <a:pt x="1220" y="65700"/>
                    <a:pt x="-3610" y="78377"/>
                    <a:pt x="3031" y="86829"/>
                  </a:cubicBezTo>
                  <a:lnTo>
                    <a:pt x="281030" y="440289"/>
                  </a:lnTo>
                  <a:cubicBezTo>
                    <a:pt x="287670" y="448740"/>
                    <a:pt x="301253" y="446929"/>
                    <a:pt x="305177" y="436667"/>
                  </a:cubicBezTo>
                  <a:lnTo>
                    <a:pt x="472399" y="19215"/>
                  </a:lnTo>
                  <a:cubicBezTo>
                    <a:pt x="476625" y="9255"/>
                    <a:pt x="468173" y="-1612"/>
                    <a:pt x="457307" y="19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0899BCF-2F3E-4664-A121-ECFABAF9C09D}"/>
                </a:ext>
              </a:extLst>
            </p:cNvPr>
            <p:cNvSpPr/>
            <p:nvPr/>
          </p:nvSpPr>
          <p:spPr>
            <a:xfrm>
              <a:off x="8155074" y="1930568"/>
              <a:ext cx="923644" cy="839128"/>
            </a:xfrm>
            <a:custGeom>
              <a:avLst/>
              <a:gdLst>
                <a:gd name="connsiteX0" fmla="*/ 2370 w 923644"/>
                <a:gd name="connsiteY0" fmla="*/ 374895 h 839127"/>
                <a:gd name="connsiteX1" fmla="*/ 80850 w 923644"/>
                <a:gd name="connsiteY1" fmla="*/ 182318 h 839127"/>
                <a:gd name="connsiteX2" fmla="*/ 135182 w 923644"/>
                <a:gd name="connsiteY2" fmla="*/ 124364 h 839127"/>
                <a:gd name="connsiteX3" fmla="*/ 379072 w 923644"/>
                <a:gd name="connsiteY3" fmla="*/ 7248 h 839127"/>
                <a:gd name="connsiteX4" fmla="*/ 740380 w 923644"/>
                <a:gd name="connsiteY4" fmla="*/ 84521 h 839127"/>
                <a:gd name="connsiteX5" fmla="*/ 919072 w 923644"/>
                <a:gd name="connsiteY5" fmla="*/ 354068 h 839127"/>
                <a:gd name="connsiteX6" fmla="*/ 861722 w 923644"/>
                <a:gd name="connsiteY6" fmla="*/ 631161 h 839127"/>
                <a:gd name="connsiteX7" fmla="*/ 557462 w 923644"/>
                <a:gd name="connsiteY7" fmla="*/ 830982 h 839127"/>
                <a:gd name="connsiteX8" fmla="*/ 434913 w 923644"/>
                <a:gd name="connsiteY8" fmla="*/ 839736 h 839127"/>
                <a:gd name="connsiteX9" fmla="*/ 234489 w 923644"/>
                <a:gd name="connsiteY9" fmla="*/ 786007 h 839127"/>
                <a:gd name="connsiteX10" fmla="*/ 109223 w 923644"/>
                <a:gd name="connsiteY10" fmla="*/ 691228 h 839127"/>
                <a:gd name="connsiteX11" fmla="*/ 5389 w 923644"/>
                <a:gd name="connsiteY11" fmla="*/ 480541 h 839127"/>
                <a:gd name="connsiteX12" fmla="*/ 2370 w 923644"/>
                <a:gd name="connsiteY12" fmla="*/ 374895 h 8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644" h="839127">
                  <a:moveTo>
                    <a:pt x="2370" y="374895"/>
                  </a:moveTo>
                  <a:cubicBezTo>
                    <a:pt x="12029" y="303962"/>
                    <a:pt x="37384" y="239669"/>
                    <a:pt x="80850" y="182318"/>
                  </a:cubicBezTo>
                  <a:cubicBezTo>
                    <a:pt x="96848" y="161189"/>
                    <a:pt x="114958" y="141569"/>
                    <a:pt x="135182" y="124364"/>
                  </a:cubicBezTo>
                  <a:cubicBezTo>
                    <a:pt x="203399" y="58562"/>
                    <a:pt x="286708" y="21737"/>
                    <a:pt x="379072" y="7248"/>
                  </a:cubicBezTo>
                  <a:cubicBezTo>
                    <a:pt x="508865" y="-13579"/>
                    <a:pt x="630811" y="9965"/>
                    <a:pt x="740380" y="84521"/>
                  </a:cubicBezTo>
                  <a:cubicBezTo>
                    <a:pt x="836367" y="149719"/>
                    <a:pt x="898245" y="239367"/>
                    <a:pt x="919072" y="354068"/>
                  </a:cubicBezTo>
                  <a:cubicBezTo>
                    <a:pt x="936881" y="453375"/>
                    <a:pt x="916959" y="546645"/>
                    <a:pt x="861722" y="631161"/>
                  </a:cubicBezTo>
                  <a:cubicBezTo>
                    <a:pt x="789581" y="741636"/>
                    <a:pt x="685746" y="805024"/>
                    <a:pt x="557462" y="830982"/>
                  </a:cubicBezTo>
                  <a:cubicBezTo>
                    <a:pt x="517015" y="839132"/>
                    <a:pt x="475964" y="842452"/>
                    <a:pt x="434913" y="839736"/>
                  </a:cubicBezTo>
                  <a:cubicBezTo>
                    <a:pt x="364584" y="835208"/>
                    <a:pt x="297574" y="817701"/>
                    <a:pt x="234489" y="786007"/>
                  </a:cubicBezTo>
                  <a:cubicBezTo>
                    <a:pt x="188306" y="760351"/>
                    <a:pt x="145143" y="730468"/>
                    <a:pt x="109223" y="691228"/>
                  </a:cubicBezTo>
                  <a:cubicBezTo>
                    <a:pt x="53986" y="631161"/>
                    <a:pt x="20481" y="561435"/>
                    <a:pt x="5389" y="480541"/>
                  </a:cubicBezTo>
                  <a:cubicBezTo>
                    <a:pt x="1465" y="460619"/>
                    <a:pt x="-2761" y="404778"/>
                    <a:pt x="2370" y="37489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B811BA-2C2C-4EE6-8D8D-5D139840E95B}"/>
                </a:ext>
              </a:extLst>
            </p:cNvPr>
            <p:cNvSpPr/>
            <p:nvPr/>
          </p:nvSpPr>
          <p:spPr>
            <a:xfrm>
              <a:off x="9349428" y="911342"/>
              <a:ext cx="1159083" cy="138848"/>
            </a:xfrm>
            <a:custGeom>
              <a:avLst/>
              <a:gdLst>
                <a:gd name="connsiteX0" fmla="*/ 0 w 1159083"/>
                <a:gd name="connsiteY0" fmla="*/ 110376 h 138848"/>
                <a:gd name="connsiteX1" fmla="*/ 103533 w 1159083"/>
                <a:gd name="connsiteY1" fmla="*/ 75664 h 138848"/>
                <a:gd name="connsiteX2" fmla="*/ 306674 w 1159083"/>
                <a:gd name="connsiteY2" fmla="*/ 28576 h 138848"/>
                <a:gd name="connsiteX3" fmla="*/ 753404 w 1159083"/>
                <a:gd name="connsiteY3" fmla="*/ 5938 h 138848"/>
                <a:gd name="connsiteX4" fmla="*/ 1087244 w 1159083"/>
                <a:gd name="connsiteY4" fmla="*/ 60572 h 138848"/>
                <a:gd name="connsiteX5" fmla="*/ 1161196 w 1159083"/>
                <a:gd name="connsiteY5" fmla="*/ 92567 h 138848"/>
                <a:gd name="connsiteX6" fmla="*/ 1093281 w 1159083"/>
                <a:gd name="connsiteY6" fmla="*/ 125166 h 138848"/>
                <a:gd name="connsiteX7" fmla="*/ 876556 w 1159083"/>
                <a:gd name="connsiteY7" fmla="*/ 74457 h 138848"/>
                <a:gd name="connsiteX8" fmla="*/ 755819 w 1159083"/>
                <a:gd name="connsiteY8" fmla="*/ 59968 h 138848"/>
                <a:gd name="connsiteX9" fmla="*/ 335651 w 1159083"/>
                <a:gd name="connsiteY9" fmla="*/ 74758 h 138848"/>
                <a:gd name="connsiteX10" fmla="*/ 69424 w 1159083"/>
                <a:gd name="connsiteY10" fmla="*/ 136637 h 138848"/>
                <a:gd name="connsiteX11" fmla="*/ 0 w 1159083"/>
                <a:gd name="connsiteY11" fmla="*/ 110376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9083" h="138848">
                  <a:moveTo>
                    <a:pt x="0" y="110376"/>
                  </a:moveTo>
                  <a:cubicBezTo>
                    <a:pt x="41353" y="90756"/>
                    <a:pt x="64897" y="86530"/>
                    <a:pt x="103533" y="75664"/>
                  </a:cubicBezTo>
                  <a:cubicBezTo>
                    <a:pt x="169938" y="55139"/>
                    <a:pt x="238155" y="40348"/>
                    <a:pt x="306674" y="28576"/>
                  </a:cubicBezTo>
                  <a:cubicBezTo>
                    <a:pt x="461520" y="-2212"/>
                    <a:pt x="624516" y="-5230"/>
                    <a:pt x="753404" y="5938"/>
                  </a:cubicBezTo>
                  <a:cubicBezTo>
                    <a:pt x="873538" y="17408"/>
                    <a:pt x="977674" y="31595"/>
                    <a:pt x="1087244" y="60572"/>
                  </a:cubicBezTo>
                  <a:cubicBezTo>
                    <a:pt x="1097507" y="63288"/>
                    <a:pt x="1147915" y="82305"/>
                    <a:pt x="1161196" y="92567"/>
                  </a:cubicBezTo>
                  <a:cubicBezTo>
                    <a:pt x="1141576" y="126072"/>
                    <a:pt x="1118032" y="133014"/>
                    <a:pt x="1093281" y="125166"/>
                  </a:cubicBezTo>
                  <a:cubicBezTo>
                    <a:pt x="1022347" y="103132"/>
                    <a:pt x="950207" y="85927"/>
                    <a:pt x="876556" y="74457"/>
                  </a:cubicBezTo>
                  <a:cubicBezTo>
                    <a:pt x="836411" y="68118"/>
                    <a:pt x="795964" y="65099"/>
                    <a:pt x="755819" y="59968"/>
                  </a:cubicBezTo>
                  <a:cubicBezTo>
                    <a:pt x="645344" y="45480"/>
                    <a:pt x="536680" y="43367"/>
                    <a:pt x="335651" y="74758"/>
                  </a:cubicBezTo>
                  <a:cubicBezTo>
                    <a:pt x="245098" y="88341"/>
                    <a:pt x="156355" y="108263"/>
                    <a:pt x="69424" y="136637"/>
                  </a:cubicBezTo>
                  <a:cubicBezTo>
                    <a:pt x="40749" y="146597"/>
                    <a:pt x="9659" y="131505"/>
                    <a:pt x="0" y="1103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4F13D31-304E-46F0-B7AC-6F762197556E}"/>
                </a:ext>
              </a:extLst>
            </p:cNvPr>
            <p:cNvSpPr/>
            <p:nvPr/>
          </p:nvSpPr>
          <p:spPr>
            <a:xfrm>
              <a:off x="8548535" y="2829160"/>
              <a:ext cx="335047" cy="108664"/>
            </a:xfrm>
            <a:custGeom>
              <a:avLst/>
              <a:gdLst>
                <a:gd name="connsiteX0" fmla="*/ 164604 w 335047"/>
                <a:gd name="connsiteY0" fmla="*/ 110176 h 108664"/>
                <a:gd name="connsiteX1" fmla="*/ 7042 w 335047"/>
                <a:gd name="connsiteY1" fmla="*/ 64597 h 108664"/>
                <a:gd name="connsiteX2" fmla="*/ 4023 w 335047"/>
                <a:gd name="connsiteY2" fmla="*/ 48298 h 108664"/>
                <a:gd name="connsiteX3" fmla="*/ 31491 w 335047"/>
                <a:gd name="connsiteY3" fmla="*/ 12680 h 108664"/>
                <a:gd name="connsiteX4" fmla="*/ 48696 w 335047"/>
                <a:gd name="connsiteY4" fmla="*/ 9963 h 108664"/>
                <a:gd name="connsiteX5" fmla="*/ 160982 w 335047"/>
                <a:gd name="connsiteY5" fmla="*/ 43468 h 108664"/>
                <a:gd name="connsiteX6" fmla="*/ 286550 w 335047"/>
                <a:gd name="connsiteY6" fmla="*/ 4228 h 108664"/>
                <a:gd name="connsiteX7" fmla="*/ 303151 w 335047"/>
                <a:gd name="connsiteY7" fmla="*/ 5738 h 108664"/>
                <a:gd name="connsiteX8" fmla="*/ 331826 w 335047"/>
                <a:gd name="connsiteY8" fmla="*/ 40450 h 108664"/>
                <a:gd name="connsiteX9" fmla="*/ 329412 w 335047"/>
                <a:gd name="connsiteY9" fmla="*/ 57957 h 108664"/>
                <a:gd name="connsiteX10" fmla="*/ 237349 w 335047"/>
                <a:gd name="connsiteY10" fmla="*/ 101422 h 108664"/>
                <a:gd name="connsiteX11" fmla="*/ 164604 w 335047"/>
                <a:gd name="connsiteY11" fmla="*/ 1101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047" h="108664">
                  <a:moveTo>
                    <a:pt x="164604" y="110176"/>
                  </a:moveTo>
                  <a:cubicBezTo>
                    <a:pt x="105141" y="112289"/>
                    <a:pt x="54431" y="94480"/>
                    <a:pt x="7042" y="64597"/>
                  </a:cubicBezTo>
                  <a:cubicBezTo>
                    <a:pt x="-203" y="60070"/>
                    <a:pt x="-2919" y="56146"/>
                    <a:pt x="4023" y="48298"/>
                  </a:cubicBezTo>
                  <a:cubicBezTo>
                    <a:pt x="13984" y="37129"/>
                    <a:pt x="22436" y="24452"/>
                    <a:pt x="31491" y="12680"/>
                  </a:cubicBezTo>
                  <a:cubicBezTo>
                    <a:pt x="36320" y="6039"/>
                    <a:pt x="40848" y="4530"/>
                    <a:pt x="48696" y="9963"/>
                  </a:cubicBezTo>
                  <a:cubicBezTo>
                    <a:pt x="82503" y="33206"/>
                    <a:pt x="120837" y="43166"/>
                    <a:pt x="160982" y="43468"/>
                  </a:cubicBezTo>
                  <a:cubicBezTo>
                    <a:pt x="206561" y="44072"/>
                    <a:pt x="249423" y="31395"/>
                    <a:pt x="286550" y="4228"/>
                  </a:cubicBezTo>
                  <a:cubicBezTo>
                    <a:pt x="293794" y="-1205"/>
                    <a:pt x="297416" y="-2110"/>
                    <a:pt x="303151" y="5738"/>
                  </a:cubicBezTo>
                  <a:cubicBezTo>
                    <a:pt x="311905" y="17812"/>
                    <a:pt x="321262" y="29885"/>
                    <a:pt x="331826" y="40450"/>
                  </a:cubicBezTo>
                  <a:cubicBezTo>
                    <a:pt x="340580" y="48901"/>
                    <a:pt x="336052" y="52825"/>
                    <a:pt x="329412" y="57957"/>
                  </a:cubicBezTo>
                  <a:cubicBezTo>
                    <a:pt x="301340" y="78180"/>
                    <a:pt x="270854" y="92669"/>
                    <a:pt x="237349" y="101422"/>
                  </a:cubicBezTo>
                  <a:cubicBezTo>
                    <a:pt x="212900" y="107761"/>
                    <a:pt x="187846" y="112289"/>
                    <a:pt x="164604" y="11017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B3840A-CF56-48C4-AFF2-C52F50943AF0}"/>
                </a:ext>
              </a:extLst>
            </p:cNvPr>
            <p:cNvSpPr/>
            <p:nvPr/>
          </p:nvSpPr>
          <p:spPr>
            <a:xfrm>
              <a:off x="11550711" y="2432237"/>
              <a:ext cx="3018" cy="9055"/>
            </a:xfrm>
            <a:custGeom>
              <a:avLst/>
              <a:gdLst>
                <a:gd name="connsiteX0" fmla="*/ 5804 w 3018"/>
                <a:gd name="connsiteY0" fmla="*/ 0 h 9055"/>
                <a:gd name="connsiteX1" fmla="*/ 3087 w 3018"/>
                <a:gd name="connsiteY1" fmla="*/ 9055 h 9055"/>
                <a:gd name="connsiteX2" fmla="*/ 5804 w 3018"/>
                <a:gd name="connsiteY2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8" h="9055">
                  <a:moveTo>
                    <a:pt x="5804" y="0"/>
                  </a:moveTo>
                  <a:cubicBezTo>
                    <a:pt x="5804" y="3320"/>
                    <a:pt x="6106" y="6942"/>
                    <a:pt x="3087" y="9055"/>
                  </a:cubicBezTo>
                  <a:cubicBezTo>
                    <a:pt x="-2044" y="4528"/>
                    <a:pt x="-535" y="1509"/>
                    <a:pt x="5804" y="0"/>
                  </a:cubicBezTo>
                  <a:close/>
                </a:path>
              </a:pathLst>
            </a:custGeom>
            <a:solidFill>
              <a:srgbClr val="FDD7D7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1207020-EB8D-4CBC-ACFB-698C9B0D00D7}"/>
                </a:ext>
              </a:extLst>
            </p:cNvPr>
            <p:cNvSpPr/>
            <p:nvPr/>
          </p:nvSpPr>
          <p:spPr>
            <a:xfrm>
              <a:off x="8525996" y="1300656"/>
              <a:ext cx="12074" cy="3018"/>
            </a:xfrm>
            <a:custGeom>
              <a:avLst/>
              <a:gdLst>
                <a:gd name="connsiteX0" fmla="*/ 12074 w 12073"/>
                <a:gd name="connsiteY0" fmla="*/ 2985 h 3018"/>
                <a:gd name="connsiteX1" fmla="*/ 0 w 12073"/>
                <a:gd name="connsiteY1" fmla="*/ 268 h 3018"/>
                <a:gd name="connsiteX2" fmla="*/ 12074 w 12073"/>
                <a:gd name="connsiteY2" fmla="*/ 298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" h="3018">
                  <a:moveTo>
                    <a:pt x="12074" y="2985"/>
                  </a:moveTo>
                  <a:cubicBezTo>
                    <a:pt x="6641" y="8418"/>
                    <a:pt x="3018" y="4796"/>
                    <a:pt x="0" y="268"/>
                  </a:cubicBezTo>
                  <a:cubicBezTo>
                    <a:pt x="4528" y="-637"/>
                    <a:pt x="8452" y="872"/>
                    <a:pt x="12074" y="2985"/>
                  </a:cubicBezTo>
                  <a:close/>
                </a:path>
              </a:pathLst>
            </a:custGeom>
            <a:solidFill>
              <a:srgbClr val="FCC1C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976A615-3B95-4D00-A77F-B5D673EFFD98}"/>
                </a:ext>
              </a:extLst>
            </p:cNvPr>
            <p:cNvSpPr/>
            <p:nvPr/>
          </p:nvSpPr>
          <p:spPr>
            <a:xfrm>
              <a:off x="8568254" y="1307263"/>
              <a:ext cx="9055" cy="3018"/>
            </a:xfrm>
            <a:custGeom>
              <a:avLst/>
              <a:gdLst>
                <a:gd name="connsiteX0" fmla="*/ 9055 w 9055"/>
                <a:gd name="connsiteY0" fmla="*/ 2415 h 3018"/>
                <a:gd name="connsiteX1" fmla="*/ 0 w 9055"/>
                <a:gd name="connsiteY1" fmla="*/ 0 h 3018"/>
                <a:gd name="connsiteX2" fmla="*/ 9055 w 9055"/>
                <a:gd name="connsiteY2" fmla="*/ 241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5" h="3018">
                  <a:moveTo>
                    <a:pt x="9055" y="2415"/>
                  </a:moveTo>
                  <a:cubicBezTo>
                    <a:pt x="4528" y="6942"/>
                    <a:pt x="1509" y="5735"/>
                    <a:pt x="0" y="0"/>
                  </a:cubicBezTo>
                  <a:cubicBezTo>
                    <a:pt x="3018" y="604"/>
                    <a:pt x="6037" y="1509"/>
                    <a:pt x="9055" y="2415"/>
                  </a:cubicBezTo>
                  <a:close/>
                </a:path>
              </a:pathLst>
            </a:custGeom>
            <a:solidFill>
              <a:srgbClr val="FCC0C0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10EA480-DB8D-4275-AE05-46CB75156176}"/>
                </a:ext>
              </a:extLst>
            </p:cNvPr>
            <p:cNvSpPr/>
            <p:nvPr/>
          </p:nvSpPr>
          <p:spPr>
            <a:xfrm>
              <a:off x="8248573" y="2272560"/>
              <a:ext cx="153941" cy="153941"/>
            </a:xfrm>
            <a:custGeom>
              <a:avLst/>
              <a:gdLst>
                <a:gd name="connsiteX0" fmla="*/ 79413 w 153940"/>
                <a:gd name="connsiteY0" fmla="*/ 2 h 153940"/>
                <a:gd name="connsiteX1" fmla="*/ 156685 w 153940"/>
                <a:gd name="connsiteY1" fmla="*/ 79689 h 153940"/>
                <a:gd name="connsiteX2" fmla="*/ 77904 w 153940"/>
                <a:gd name="connsiteY2" fmla="*/ 156055 h 153940"/>
                <a:gd name="connsiteX3" fmla="*/ 28 w 153940"/>
                <a:gd name="connsiteY3" fmla="*/ 76369 h 153940"/>
                <a:gd name="connsiteX4" fmla="*/ 79413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413" y="2"/>
                  </a:moveTo>
                  <a:cubicBezTo>
                    <a:pt x="122275" y="304"/>
                    <a:pt x="157892" y="36223"/>
                    <a:pt x="156685" y="79689"/>
                  </a:cubicBezTo>
                  <a:cubicBezTo>
                    <a:pt x="155176" y="122551"/>
                    <a:pt x="124388" y="156961"/>
                    <a:pt x="77904" y="156055"/>
                  </a:cubicBezTo>
                  <a:cubicBezTo>
                    <a:pt x="31721" y="155150"/>
                    <a:pt x="1839" y="122853"/>
                    <a:pt x="28" y="76369"/>
                  </a:cubicBezTo>
                  <a:cubicBezTo>
                    <a:pt x="-1180" y="35318"/>
                    <a:pt x="37155" y="-300"/>
                    <a:pt x="79413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3DCCF8-19AB-4A7D-859D-1E8318E769FB}"/>
                </a:ext>
              </a:extLst>
            </p:cNvPr>
            <p:cNvSpPr/>
            <p:nvPr/>
          </p:nvSpPr>
          <p:spPr>
            <a:xfrm>
              <a:off x="8637671" y="2272560"/>
              <a:ext cx="153941" cy="153941"/>
            </a:xfrm>
            <a:custGeom>
              <a:avLst/>
              <a:gdLst>
                <a:gd name="connsiteX0" fmla="*/ 79694 w 153940"/>
                <a:gd name="connsiteY0" fmla="*/ 2 h 153940"/>
                <a:gd name="connsiteX1" fmla="*/ 156664 w 153940"/>
                <a:gd name="connsiteY1" fmla="*/ 77274 h 153940"/>
                <a:gd name="connsiteX2" fmla="*/ 79996 w 153940"/>
                <a:gd name="connsiteY2" fmla="*/ 156358 h 153940"/>
                <a:gd name="connsiteX3" fmla="*/ 7 w 153940"/>
                <a:gd name="connsiteY3" fmla="*/ 77576 h 153940"/>
                <a:gd name="connsiteX4" fmla="*/ 79694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694" y="2"/>
                  </a:moveTo>
                  <a:cubicBezTo>
                    <a:pt x="120745" y="304"/>
                    <a:pt x="158475" y="36827"/>
                    <a:pt x="156664" y="77274"/>
                  </a:cubicBezTo>
                  <a:cubicBezTo>
                    <a:pt x="154552" y="123758"/>
                    <a:pt x="125273" y="153641"/>
                    <a:pt x="79996" y="156358"/>
                  </a:cubicBezTo>
                  <a:cubicBezTo>
                    <a:pt x="37436" y="159074"/>
                    <a:pt x="-597" y="119230"/>
                    <a:pt x="7" y="77576"/>
                  </a:cubicBezTo>
                  <a:cubicBezTo>
                    <a:pt x="611" y="34110"/>
                    <a:pt x="36228" y="-300"/>
                    <a:pt x="79694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C94E6B-642A-4C25-9FD6-EA90519397D4}"/>
                </a:ext>
              </a:extLst>
            </p:cNvPr>
            <p:cNvSpPr/>
            <p:nvPr/>
          </p:nvSpPr>
          <p:spPr>
            <a:xfrm>
              <a:off x="11523312" y="1708192"/>
              <a:ext cx="495025" cy="401453"/>
            </a:xfrm>
            <a:custGeom>
              <a:avLst/>
              <a:gdLst>
                <a:gd name="connsiteX0" fmla="*/ 489592 w 495025"/>
                <a:gd name="connsiteY0" fmla="*/ 18634 h 401453"/>
                <a:gd name="connsiteX1" fmla="*/ 455483 w 495025"/>
                <a:gd name="connsiteY1" fmla="*/ 222 h 401453"/>
                <a:gd name="connsiteX2" fmla="*/ 396926 w 495025"/>
                <a:gd name="connsiteY2" fmla="*/ 2335 h 401453"/>
                <a:gd name="connsiteX3" fmla="*/ 216422 w 495025"/>
                <a:gd name="connsiteY3" fmla="*/ 77494 h 401453"/>
                <a:gd name="connsiteX4" fmla="*/ 190766 w 495025"/>
                <a:gd name="connsiteY4" fmla="*/ 86851 h 401453"/>
                <a:gd name="connsiteX5" fmla="*/ 0 w 495025"/>
                <a:gd name="connsiteY5" fmla="*/ 138769 h 401453"/>
                <a:gd name="connsiteX6" fmla="*/ 18412 w 495025"/>
                <a:gd name="connsiteY6" fmla="*/ 208796 h 401453"/>
                <a:gd name="connsiteX7" fmla="*/ 153941 w 495025"/>
                <a:gd name="connsiteY7" fmla="*/ 154464 h 401453"/>
                <a:gd name="connsiteX8" fmla="*/ 153941 w 495025"/>
                <a:gd name="connsiteY8" fmla="*/ 154464 h 401453"/>
                <a:gd name="connsiteX9" fmla="*/ 131001 w 495025"/>
                <a:gd name="connsiteY9" fmla="*/ 228718 h 401453"/>
                <a:gd name="connsiteX10" fmla="*/ 169938 w 495025"/>
                <a:gd name="connsiteY10" fmla="*/ 360926 h 401453"/>
                <a:gd name="connsiteX11" fmla="*/ 275886 w 495025"/>
                <a:gd name="connsiteY11" fmla="*/ 402279 h 401453"/>
                <a:gd name="connsiteX12" fmla="*/ 346819 w 495025"/>
                <a:gd name="connsiteY12" fmla="*/ 373302 h 401453"/>
                <a:gd name="connsiteX13" fmla="*/ 378815 w 495025"/>
                <a:gd name="connsiteY13" fmla="*/ 242301 h 401453"/>
                <a:gd name="connsiteX14" fmla="*/ 292789 w 495025"/>
                <a:gd name="connsiteY14" fmla="*/ 120054 h 401453"/>
                <a:gd name="connsiteX15" fmla="*/ 292789 w 495025"/>
                <a:gd name="connsiteY15" fmla="*/ 105867 h 401453"/>
                <a:gd name="connsiteX16" fmla="*/ 335953 w 495025"/>
                <a:gd name="connsiteY16" fmla="*/ 84738 h 401453"/>
                <a:gd name="connsiteX17" fmla="*/ 458502 w 495025"/>
                <a:gd name="connsiteY17" fmla="*/ 69042 h 401453"/>
                <a:gd name="connsiteX18" fmla="*/ 488988 w 495025"/>
                <a:gd name="connsiteY18" fmla="*/ 57270 h 401453"/>
                <a:gd name="connsiteX19" fmla="*/ 489592 w 495025"/>
                <a:gd name="connsiteY19" fmla="*/ 18634 h 401453"/>
                <a:gd name="connsiteX20" fmla="*/ 316937 w 495025"/>
                <a:gd name="connsiteY20" fmla="*/ 276410 h 401453"/>
                <a:gd name="connsiteX21" fmla="*/ 242683 w 495025"/>
                <a:gd name="connsiteY21" fmla="*/ 329232 h 401453"/>
                <a:gd name="connsiteX22" fmla="*/ 196199 w 495025"/>
                <a:gd name="connsiteY22" fmla="*/ 254073 h 401453"/>
                <a:gd name="connsiteX23" fmla="*/ 225478 w 495025"/>
                <a:gd name="connsiteY23" fmla="*/ 170160 h 401453"/>
                <a:gd name="connsiteX24" fmla="*/ 236344 w 495025"/>
                <a:gd name="connsiteY24" fmla="*/ 165935 h 401453"/>
                <a:gd name="connsiteX25" fmla="*/ 316937 w 495025"/>
                <a:gd name="connsiteY25" fmla="*/ 276410 h 4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025" h="401453">
                  <a:moveTo>
                    <a:pt x="489592" y="18634"/>
                  </a:moveTo>
                  <a:cubicBezTo>
                    <a:pt x="482046" y="5353"/>
                    <a:pt x="469670" y="524"/>
                    <a:pt x="455483" y="222"/>
                  </a:cubicBezTo>
                  <a:cubicBezTo>
                    <a:pt x="435864" y="-382"/>
                    <a:pt x="416545" y="222"/>
                    <a:pt x="396926" y="2335"/>
                  </a:cubicBezTo>
                  <a:cubicBezTo>
                    <a:pt x="329312" y="9881"/>
                    <a:pt x="268340" y="32821"/>
                    <a:pt x="216422" y="77494"/>
                  </a:cubicBezTo>
                  <a:cubicBezTo>
                    <a:pt x="209178" y="83833"/>
                    <a:pt x="201632" y="88059"/>
                    <a:pt x="190766" y="86851"/>
                  </a:cubicBezTo>
                  <a:cubicBezTo>
                    <a:pt x="111682" y="78400"/>
                    <a:pt x="38334" y="113715"/>
                    <a:pt x="0" y="138769"/>
                  </a:cubicBezTo>
                  <a:cubicBezTo>
                    <a:pt x="6037" y="162010"/>
                    <a:pt x="12074" y="185253"/>
                    <a:pt x="18412" y="208796"/>
                  </a:cubicBezTo>
                  <a:cubicBezTo>
                    <a:pt x="49200" y="185856"/>
                    <a:pt x="103231" y="154464"/>
                    <a:pt x="153941" y="154464"/>
                  </a:cubicBezTo>
                  <a:cubicBezTo>
                    <a:pt x="153941" y="154464"/>
                    <a:pt x="153941" y="154464"/>
                    <a:pt x="153941" y="154464"/>
                  </a:cubicBezTo>
                  <a:cubicBezTo>
                    <a:pt x="140961" y="177706"/>
                    <a:pt x="133113" y="202458"/>
                    <a:pt x="131001" y="228718"/>
                  </a:cubicBezTo>
                  <a:cubicBezTo>
                    <a:pt x="127076" y="277617"/>
                    <a:pt x="137943" y="323196"/>
                    <a:pt x="169938" y="360926"/>
                  </a:cubicBezTo>
                  <a:cubicBezTo>
                    <a:pt x="197406" y="393223"/>
                    <a:pt x="233024" y="406203"/>
                    <a:pt x="275886" y="402279"/>
                  </a:cubicBezTo>
                  <a:cubicBezTo>
                    <a:pt x="303052" y="399562"/>
                    <a:pt x="327200" y="392016"/>
                    <a:pt x="346819" y="373302"/>
                  </a:cubicBezTo>
                  <a:cubicBezTo>
                    <a:pt x="385154" y="336779"/>
                    <a:pt x="389078" y="290898"/>
                    <a:pt x="378815" y="242301"/>
                  </a:cubicBezTo>
                  <a:cubicBezTo>
                    <a:pt x="367646" y="189478"/>
                    <a:pt x="337462" y="149333"/>
                    <a:pt x="292789" y="120054"/>
                  </a:cubicBezTo>
                  <a:cubicBezTo>
                    <a:pt x="284036" y="114319"/>
                    <a:pt x="283734" y="110999"/>
                    <a:pt x="292789" y="105867"/>
                  </a:cubicBezTo>
                  <a:cubicBezTo>
                    <a:pt x="306976" y="98020"/>
                    <a:pt x="320559" y="89870"/>
                    <a:pt x="335953" y="84738"/>
                  </a:cubicBezTo>
                  <a:cubicBezTo>
                    <a:pt x="375796" y="71457"/>
                    <a:pt x="416244" y="63609"/>
                    <a:pt x="458502" y="69042"/>
                  </a:cubicBezTo>
                  <a:cubicBezTo>
                    <a:pt x="470274" y="70552"/>
                    <a:pt x="481744" y="68741"/>
                    <a:pt x="488988" y="57270"/>
                  </a:cubicBezTo>
                  <a:cubicBezTo>
                    <a:pt x="497138" y="44593"/>
                    <a:pt x="496836" y="31916"/>
                    <a:pt x="489592" y="18634"/>
                  </a:cubicBezTo>
                  <a:close/>
                  <a:moveTo>
                    <a:pt x="316937" y="276410"/>
                  </a:moveTo>
                  <a:cubicBezTo>
                    <a:pt x="315428" y="320781"/>
                    <a:pt x="278602" y="347041"/>
                    <a:pt x="242683" y="329232"/>
                  </a:cubicBezTo>
                  <a:cubicBezTo>
                    <a:pt x="213102" y="314442"/>
                    <a:pt x="196199" y="286974"/>
                    <a:pt x="196199" y="254073"/>
                  </a:cubicBezTo>
                  <a:cubicBezTo>
                    <a:pt x="196199" y="222681"/>
                    <a:pt x="208575" y="195515"/>
                    <a:pt x="225478" y="170160"/>
                  </a:cubicBezTo>
                  <a:cubicBezTo>
                    <a:pt x="228496" y="165633"/>
                    <a:pt x="230911" y="164123"/>
                    <a:pt x="236344" y="165935"/>
                  </a:cubicBezTo>
                  <a:cubicBezTo>
                    <a:pt x="279508" y="180121"/>
                    <a:pt x="318446" y="233246"/>
                    <a:pt x="316937" y="27641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0CF11B-3EFB-41C8-8BCE-A2DEBF208F5A}"/>
                </a:ext>
              </a:extLst>
            </p:cNvPr>
            <p:cNvSpPr/>
            <p:nvPr/>
          </p:nvSpPr>
          <p:spPr>
            <a:xfrm>
              <a:off x="8470758" y="1665552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4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2FA6443-BF82-47E4-89A9-DD4327E19DB7}"/>
                </a:ext>
              </a:extLst>
            </p:cNvPr>
            <p:cNvSpPr/>
            <p:nvPr/>
          </p:nvSpPr>
          <p:spPr>
            <a:xfrm>
              <a:off x="8497623" y="1731053"/>
              <a:ext cx="78480" cy="78480"/>
            </a:xfrm>
            <a:custGeom>
              <a:avLst/>
              <a:gdLst>
                <a:gd name="connsiteX0" fmla="*/ 79687 w 78479"/>
                <a:gd name="connsiteY0" fmla="*/ 39843 h 78479"/>
                <a:gd name="connsiteX1" fmla="*/ 39843 w 78479"/>
                <a:gd name="connsiteY1" fmla="*/ 79687 h 78479"/>
                <a:gd name="connsiteX2" fmla="*/ 0 w 78479"/>
                <a:gd name="connsiteY2" fmla="*/ 39843 h 78479"/>
                <a:gd name="connsiteX3" fmla="*/ 39843 w 78479"/>
                <a:gd name="connsiteY3" fmla="*/ 0 h 78479"/>
                <a:gd name="connsiteX4" fmla="*/ 79687 w 78479"/>
                <a:gd name="connsiteY4" fmla="*/ 39843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3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9" y="79687"/>
                    <a:pt x="0" y="61848"/>
                    <a:pt x="0" y="39843"/>
                  </a:cubicBezTo>
                  <a:cubicBezTo>
                    <a:pt x="0" y="17839"/>
                    <a:pt x="17839" y="0"/>
                    <a:pt x="39843" y="0"/>
                  </a:cubicBezTo>
                  <a:cubicBezTo>
                    <a:pt x="61848" y="0"/>
                    <a:pt x="79687" y="17839"/>
                    <a:pt x="79687" y="39843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293C79B-66C0-431B-B43B-E0C653D6E33B}"/>
                </a:ext>
              </a:extLst>
            </p:cNvPr>
            <p:cNvSpPr/>
            <p:nvPr/>
          </p:nvSpPr>
          <p:spPr>
            <a:xfrm>
              <a:off x="9042754" y="1778140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5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4C3FA7E-DA51-436F-9C9D-E259CA8D2D3F}"/>
                </a:ext>
              </a:extLst>
            </p:cNvPr>
            <p:cNvSpPr/>
            <p:nvPr/>
          </p:nvSpPr>
          <p:spPr>
            <a:xfrm>
              <a:off x="9069618" y="1843641"/>
              <a:ext cx="78480" cy="78480"/>
            </a:xfrm>
            <a:custGeom>
              <a:avLst/>
              <a:gdLst>
                <a:gd name="connsiteX0" fmla="*/ 79687 w 78479"/>
                <a:gd name="connsiteY0" fmla="*/ 39844 h 78479"/>
                <a:gd name="connsiteX1" fmla="*/ 39843 w 78479"/>
                <a:gd name="connsiteY1" fmla="*/ 79687 h 78479"/>
                <a:gd name="connsiteX2" fmla="*/ 0 w 78479"/>
                <a:gd name="connsiteY2" fmla="*/ 39844 h 78479"/>
                <a:gd name="connsiteX3" fmla="*/ 39843 w 78479"/>
                <a:gd name="connsiteY3" fmla="*/ 0 h 78479"/>
                <a:gd name="connsiteX4" fmla="*/ 79687 w 78479"/>
                <a:gd name="connsiteY4" fmla="*/ 39844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4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8" y="79687"/>
                    <a:pt x="0" y="61848"/>
                    <a:pt x="0" y="39844"/>
                  </a:cubicBezTo>
                  <a:cubicBezTo>
                    <a:pt x="0" y="17839"/>
                    <a:pt x="17838" y="0"/>
                    <a:pt x="39843" y="0"/>
                  </a:cubicBezTo>
                  <a:cubicBezTo>
                    <a:pt x="61848" y="0"/>
                    <a:pt x="79687" y="17839"/>
                    <a:pt x="79687" y="39844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28C4BD-6FDC-435C-87C2-25261475C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7995"/>
              </p:ext>
            </p:extLst>
          </p:nvPr>
        </p:nvGraphicFramePr>
        <p:xfrm>
          <a:off x="3650941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E48A1C-09F5-4381-8479-C65346866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40801"/>
              </p:ext>
            </p:extLst>
          </p:nvPr>
        </p:nvGraphicFramePr>
        <p:xfrm>
          <a:off x="6367730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2B1BDD-7DDC-4F72-8C36-C97158064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68731"/>
              </p:ext>
            </p:extLst>
          </p:nvPr>
        </p:nvGraphicFramePr>
        <p:xfrm>
          <a:off x="9084519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CC5CE-7AC8-4B2E-B6D0-1C9BD85B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93292"/>
              </p:ext>
            </p:extLst>
          </p:nvPr>
        </p:nvGraphicFramePr>
        <p:xfrm>
          <a:off x="934152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9E6C3B97-EBD1-4976-BB10-5CBEF8FE53A7}"/>
              </a:ext>
            </a:extLst>
          </p:cNvPr>
          <p:cNvSpPr/>
          <p:nvPr/>
        </p:nvSpPr>
        <p:spPr>
          <a:xfrm>
            <a:off x="10006908" y="304929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E9FFDCD7-6817-4623-9EE0-7DCF41FEF6EC}"/>
              </a:ext>
            </a:extLst>
          </p:cNvPr>
          <p:cNvSpPr/>
          <p:nvPr/>
        </p:nvSpPr>
        <p:spPr>
          <a:xfrm>
            <a:off x="4545502" y="306239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DA76B3B1-DF0E-4FDB-9D9E-F23EF75991B3}"/>
              </a:ext>
            </a:extLst>
          </p:cNvPr>
          <p:cNvSpPr/>
          <p:nvPr/>
        </p:nvSpPr>
        <p:spPr>
          <a:xfrm>
            <a:off x="1826678" y="308874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0CC7569C-341B-4C72-B3D4-D49F11D47DB8}"/>
              </a:ext>
            </a:extLst>
          </p:cNvPr>
          <p:cNvSpPr>
            <a:spLocks noChangeAspect="1"/>
          </p:cNvSpPr>
          <p:nvPr/>
        </p:nvSpPr>
        <p:spPr>
          <a:xfrm>
            <a:off x="7278010" y="30783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4390A68D-07D5-4DF6-872E-CAB886FAC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1364DF-A9ED-4DC8-8234-8DB8BF2EA5EF}"/>
              </a:ext>
            </a:extLst>
          </p:cNvPr>
          <p:cNvSpPr txBox="1"/>
          <p:nvPr/>
        </p:nvSpPr>
        <p:spPr>
          <a:xfrm>
            <a:off x="3694671" y="1513359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C526DD-0BB1-487E-8AA8-BAE2ABDC405F}"/>
              </a:ext>
            </a:extLst>
          </p:cNvPr>
          <p:cNvSpPr txBox="1"/>
          <p:nvPr/>
        </p:nvSpPr>
        <p:spPr>
          <a:xfrm>
            <a:off x="3694672" y="2036709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0" name="자유형 8">
            <a:extLst>
              <a:ext uri="{FF2B5EF4-FFF2-40B4-BE49-F238E27FC236}">
                <a16:creationId xmlns:a16="http://schemas.microsoft.com/office/drawing/2014/main" id="{D3364347-DDC5-46F4-8302-A93C33EC2763}"/>
              </a:ext>
            </a:extLst>
          </p:cNvPr>
          <p:cNvSpPr/>
          <p:nvPr/>
        </p:nvSpPr>
        <p:spPr>
          <a:xfrm flipV="1">
            <a:off x="3714812" y="3074494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FB1DBA-021F-42FB-BC56-EB8835F4A0C2}"/>
              </a:ext>
            </a:extLst>
          </p:cNvPr>
          <p:cNvSpPr txBox="1"/>
          <p:nvPr/>
        </p:nvSpPr>
        <p:spPr>
          <a:xfrm>
            <a:off x="6525626" y="2958852"/>
            <a:ext cx="21543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Oval 19">
            <a:extLst>
              <a:ext uri="{FF2B5EF4-FFF2-40B4-BE49-F238E27FC236}">
                <a16:creationId xmlns:a16="http://schemas.microsoft.com/office/drawing/2014/main" id="{59020124-51AA-4DE3-8511-1EFF4740654F}"/>
              </a:ext>
            </a:extLst>
          </p:cNvPr>
          <p:cNvSpPr/>
          <p:nvPr/>
        </p:nvSpPr>
        <p:spPr>
          <a:xfrm>
            <a:off x="6232163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Oval 20">
            <a:extLst>
              <a:ext uri="{FF2B5EF4-FFF2-40B4-BE49-F238E27FC236}">
                <a16:creationId xmlns:a16="http://schemas.microsoft.com/office/drawing/2014/main" id="{62559BAD-A736-4B0E-BAAF-EA9A07AD6E3C}"/>
              </a:ext>
            </a:extLst>
          </p:cNvPr>
          <p:cNvSpPr/>
          <p:nvPr/>
        </p:nvSpPr>
        <p:spPr>
          <a:xfrm>
            <a:off x="8241938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3497868B-E482-4FB1-BD35-B605E784A34E}"/>
              </a:ext>
            </a:extLst>
          </p:cNvPr>
          <p:cNvSpPr/>
          <p:nvPr/>
        </p:nvSpPr>
        <p:spPr>
          <a:xfrm>
            <a:off x="10251713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5" name="Group 29">
            <a:extLst>
              <a:ext uri="{FF2B5EF4-FFF2-40B4-BE49-F238E27FC236}">
                <a16:creationId xmlns:a16="http://schemas.microsoft.com/office/drawing/2014/main" id="{8285F65C-C686-4ECC-A46D-7D5ECAB84EAB}"/>
              </a:ext>
            </a:extLst>
          </p:cNvPr>
          <p:cNvGrpSpPr/>
          <p:nvPr/>
        </p:nvGrpSpPr>
        <p:grpSpPr>
          <a:xfrm>
            <a:off x="5704445" y="4313289"/>
            <a:ext cx="1775516" cy="1694684"/>
            <a:chOff x="3736410" y="4379961"/>
            <a:chExt cx="1454320" cy="169468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AEA087A-BF53-4935-8D08-AE6FF7BB85C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40BA8E-E816-4E2D-95E8-A35C554E478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0">
            <a:extLst>
              <a:ext uri="{FF2B5EF4-FFF2-40B4-BE49-F238E27FC236}">
                <a16:creationId xmlns:a16="http://schemas.microsoft.com/office/drawing/2014/main" id="{E42439E6-C313-4A01-8F2D-7DA9D223C681}"/>
              </a:ext>
            </a:extLst>
          </p:cNvPr>
          <p:cNvGrpSpPr/>
          <p:nvPr/>
        </p:nvGrpSpPr>
        <p:grpSpPr>
          <a:xfrm>
            <a:off x="7714220" y="4313289"/>
            <a:ext cx="1775516" cy="1694684"/>
            <a:chOff x="3736410" y="4379961"/>
            <a:chExt cx="1454320" cy="169468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791775-2098-4514-8E56-9C46979054F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FDF7318-4BB5-4DC9-A3C4-4A39ADF8AB8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33">
            <a:extLst>
              <a:ext uri="{FF2B5EF4-FFF2-40B4-BE49-F238E27FC236}">
                <a16:creationId xmlns:a16="http://schemas.microsoft.com/office/drawing/2014/main" id="{5C050FB9-89C4-4E75-983C-5618E5F51304}"/>
              </a:ext>
            </a:extLst>
          </p:cNvPr>
          <p:cNvGrpSpPr/>
          <p:nvPr/>
        </p:nvGrpSpPr>
        <p:grpSpPr>
          <a:xfrm>
            <a:off x="9723995" y="4313289"/>
            <a:ext cx="1775516" cy="1694684"/>
            <a:chOff x="3736410" y="4379961"/>
            <a:chExt cx="1454320" cy="169468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79872B4-E461-4E1C-A7F6-323CADF30EE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C7AB367-0BB4-4784-8329-DBE3A94B151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4" name="Oval 21">
            <a:extLst>
              <a:ext uri="{FF2B5EF4-FFF2-40B4-BE49-F238E27FC236}">
                <a16:creationId xmlns:a16="http://schemas.microsoft.com/office/drawing/2014/main" id="{2F471F43-C3A2-4840-835E-D1CDF4CA4B41}"/>
              </a:ext>
            </a:extLst>
          </p:cNvPr>
          <p:cNvSpPr/>
          <p:nvPr/>
        </p:nvSpPr>
        <p:spPr>
          <a:xfrm>
            <a:off x="4222388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5" name="Group 33">
            <a:extLst>
              <a:ext uri="{FF2B5EF4-FFF2-40B4-BE49-F238E27FC236}">
                <a16:creationId xmlns:a16="http://schemas.microsoft.com/office/drawing/2014/main" id="{9934B7DD-D7B4-456F-9998-C3D9C3498C28}"/>
              </a:ext>
            </a:extLst>
          </p:cNvPr>
          <p:cNvGrpSpPr/>
          <p:nvPr/>
        </p:nvGrpSpPr>
        <p:grpSpPr>
          <a:xfrm>
            <a:off x="3694670" y="4313289"/>
            <a:ext cx="1775516" cy="1694684"/>
            <a:chOff x="3736410" y="4379961"/>
            <a:chExt cx="1454320" cy="169468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E677A0C-715C-4DD1-A6C1-64C9ECA12B8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0E09EEE-7885-477A-AD57-D8C88EC7719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8" name="Rectangle 16">
            <a:extLst>
              <a:ext uri="{FF2B5EF4-FFF2-40B4-BE49-F238E27FC236}">
                <a16:creationId xmlns:a16="http://schemas.microsoft.com/office/drawing/2014/main" id="{7B4FEF78-422B-4C1B-A104-FE4385F657B2}"/>
              </a:ext>
            </a:extLst>
          </p:cNvPr>
          <p:cNvSpPr/>
          <p:nvPr/>
        </p:nvSpPr>
        <p:spPr>
          <a:xfrm>
            <a:off x="4390334" y="375217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9" name="Rounded Rectangle 27">
            <a:extLst>
              <a:ext uri="{FF2B5EF4-FFF2-40B4-BE49-F238E27FC236}">
                <a16:creationId xmlns:a16="http://schemas.microsoft.com/office/drawing/2014/main" id="{5656C5F2-7439-4D46-B3C0-CE59E274C17F}"/>
              </a:ext>
            </a:extLst>
          </p:cNvPr>
          <p:cNvSpPr/>
          <p:nvPr/>
        </p:nvSpPr>
        <p:spPr>
          <a:xfrm>
            <a:off x="10417797" y="37253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0" name="Rectangle 16">
            <a:extLst>
              <a:ext uri="{FF2B5EF4-FFF2-40B4-BE49-F238E27FC236}">
                <a16:creationId xmlns:a16="http://schemas.microsoft.com/office/drawing/2014/main" id="{0FF38DBE-58CE-4DC0-A017-5908D7843639}"/>
              </a:ext>
            </a:extLst>
          </p:cNvPr>
          <p:cNvSpPr/>
          <p:nvPr/>
        </p:nvSpPr>
        <p:spPr>
          <a:xfrm rot="2700000">
            <a:off x="6454592" y="364188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1" name="Rectangle 9">
            <a:extLst>
              <a:ext uri="{FF2B5EF4-FFF2-40B4-BE49-F238E27FC236}">
                <a16:creationId xmlns:a16="http://schemas.microsoft.com/office/drawing/2014/main" id="{E122EA11-3A7E-4792-9CB3-F7BE0081A810}"/>
              </a:ext>
            </a:extLst>
          </p:cNvPr>
          <p:cNvSpPr/>
          <p:nvPr/>
        </p:nvSpPr>
        <p:spPr>
          <a:xfrm>
            <a:off x="8432404" y="372533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62F71-891D-4836-AA2A-DA26E7309DB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F6E757B-D29E-423F-B668-CE4C2CEF15EF}"/>
              </a:ext>
            </a:extLst>
          </p:cNvPr>
          <p:cNvSpPr/>
          <p:nvPr/>
        </p:nvSpPr>
        <p:spPr>
          <a:xfrm>
            <a:off x="865238" y="1573479"/>
            <a:ext cx="4209180" cy="420918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D240DE8-EE2F-4591-8E3F-4A2781726023}"/>
              </a:ext>
            </a:extLst>
          </p:cNvPr>
          <p:cNvSpPr/>
          <p:nvPr/>
        </p:nvSpPr>
        <p:spPr>
          <a:xfrm>
            <a:off x="1780430" y="3075397"/>
            <a:ext cx="2952328" cy="3447419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BC8C367-E68F-4212-AEDF-FDC1F9F5DDF2}"/>
              </a:ext>
            </a:extLst>
          </p:cNvPr>
          <p:cNvSpPr/>
          <p:nvPr/>
        </p:nvSpPr>
        <p:spPr>
          <a:xfrm>
            <a:off x="6057922" y="3929231"/>
            <a:ext cx="5195525" cy="2325666"/>
          </a:xfrm>
          <a:prstGeom prst="roundRect">
            <a:avLst>
              <a:gd name="adj" fmla="val 7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6768F-75A3-400D-8381-25DFA474B074}"/>
              </a:ext>
            </a:extLst>
          </p:cNvPr>
          <p:cNvGrpSpPr/>
          <p:nvPr/>
        </p:nvGrpSpPr>
        <p:grpSpPr>
          <a:xfrm>
            <a:off x="6524322" y="4096441"/>
            <a:ext cx="4262725" cy="1960476"/>
            <a:chOff x="4932040" y="3859150"/>
            <a:chExt cx="3456384" cy="1960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9FC520-89A5-4F2E-8726-E6998AAF3AA6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64F28B-3E6C-415C-BE29-57C736A2CBEC}"/>
                </a:ext>
              </a:extLst>
            </p:cNvPr>
            <p:cNvSpPr txBox="1"/>
            <p:nvPr/>
          </p:nvSpPr>
          <p:spPr>
            <a:xfrm>
              <a:off x="4932040" y="3859150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6A9775-AF06-496D-B9CE-F446BF123743}"/>
              </a:ext>
            </a:extLst>
          </p:cNvPr>
          <p:cNvGrpSpPr/>
          <p:nvPr/>
        </p:nvGrpSpPr>
        <p:grpSpPr>
          <a:xfrm>
            <a:off x="8939867" y="2396979"/>
            <a:ext cx="2159798" cy="1041156"/>
            <a:chOff x="-475010" y="1129567"/>
            <a:chExt cx="4241713" cy="1041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31DD68-0753-44A5-962D-2A7D41F0FA69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4AD4B0-EE96-4E78-805C-E6027E916A9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9BB94B5-D77A-425F-8B04-4F165B74CFBD}"/>
              </a:ext>
            </a:extLst>
          </p:cNvPr>
          <p:cNvSpPr/>
          <p:nvPr/>
        </p:nvSpPr>
        <p:spPr>
          <a:xfrm>
            <a:off x="9736666" y="1725093"/>
            <a:ext cx="566192" cy="5661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175DA5-7BFD-4006-B4ED-C694E336DA30}"/>
              </a:ext>
            </a:extLst>
          </p:cNvPr>
          <p:cNvGrpSpPr/>
          <p:nvPr/>
        </p:nvGrpSpPr>
        <p:grpSpPr>
          <a:xfrm>
            <a:off x="6211705" y="2405872"/>
            <a:ext cx="2159798" cy="1041156"/>
            <a:chOff x="-475010" y="1129567"/>
            <a:chExt cx="4241713" cy="10411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CAC9B8-AFB2-4FAA-9E0A-BC1000D5D07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541421-7005-4347-9A87-E20E4C657B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70F2F2B-012F-40F8-AA2C-DB35BB0B97F1}"/>
              </a:ext>
            </a:extLst>
          </p:cNvPr>
          <p:cNvSpPr/>
          <p:nvPr/>
        </p:nvSpPr>
        <p:spPr>
          <a:xfrm>
            <a:off x="7008503" y="1733986"/>
            <a:ext cx="566192" cy="5661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6DF3B95-4AA3-468D-BD65-A8A450D71DC7}"/>
              </a:ext>
            </a:extLst>
          </p:cNvPr>
          <p:cNvSpPr/>
          <p:nvPr/>
        </p:nvSpPr>
        <p:spPr>
          <a:xfrm rot="20700000">
            <a:off x="7122964" y="186039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FFAB3901-7340-42AA-B713-2347C15E74E9}"/>
              </a:ext>
            </a:extLst>
          </p:cNvPr>
          <p:cNvSpPr/>
          <p:nvPr/>
        </p:nvSpPr>
        <p:spPr>
          <a:xfrm>
            <a:off x="9864453" y="184158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080BFD69-556A-4588-A5D7-C26E2C0CFC0A}"/>
              </a:ext>
            </a:extLst>
          </p:cNvPr>
          <p:cNvGrpSpPr/>
          <p:nvPr/>
        </p:nvGrpSpPr>
        <p:grpSpPr>
          <a:xfrm>
            <a:off x="1078074" y="1738944"/>
            <a:ext cx="3831243" cy="3282786"/>
            <a:chOff x="1078070" y="1839423"/>
            <a:chExt cx="3831243" cy="3282786"/>
          </a:xfrm>
          <a:solidFill>
            <a:schemeClr val="bg1"/>
          </a:solidFill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5FF12D0D-2DE3-4378-A7F1-8B15E6865F15}"/>
                </a:ext>
              </a:extLst>
            </p:cNvPr>
            <p:cNvSpPr/>
            <p:nvPr/>
          </p:nvSpPr>
          <p:spPr>
            <a:xfrm>
              <a:off x="2404724" y="243810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ight Triangle 13">
              <a:extLst>
                <a:ext uri="{FF2B5EF4-FFF2-40B4-BE49-F238E27FC236}">
                  <a16:creationId xmlns:a16="http://schemas.microsoft.com/office/drawing/2014/main" id="{5740A62B-ADE8-4B22-9EBD-86378FADED7C}"/>
                </a:ext>
              </a:extLst>
            </p:cNvPr>
            <p:cNvSpPr/>
            <p:nvPr/>
          </p:nvSpPr>
          <p:spPr>
            <a:xfrm>
              <a:off x="3555666" y="2235219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32" h="3921971">
                  <a:moveTo>
                    <a:pt x="3379043" y="3254688"/>
                  </a:moveTo>
                  <a:lnTo>
                    <a:pt x="3379043" y="3462328"/>
                  </a:lnTo>
                  <a:lnTo>
                    <a:pt x="3628183" y="3462328"/>
                  </a:lnTo>
                  <a:lnTo>
                    <a:pt x="3628183" y="3254688"/>
                  </a:lnTo>
                  <a:close/>
                  <a:moveTo>
                    <a:pt x="2945132" y="3254688"/>
                  </a:moveTo>
                  <a:lnTo>
                    <a:pt x="2945132" y="3462328"/>
                  </a:lnTo>
                  <a:lnTo>
                    <a:pt x="3194272" y="3462328"/>
                  </a:lnTo>
                  <a:lnTo>
                    <a:pt x="3194272" y="3254688"/>
                  </a:lnTo>
                  <a:close/>
                  <a:moveTo>
                    <a:pt x="2514947" y="3254688"/>
                  </a:moveTo>
                  <a:lnTo>
                    <a:pt x="2514947" y="3462328"/>
                  </a:lnTo>
                  <a:lnTo>
                    <a:pt x="2764087" y="3462328"/>
                  </a:lnTo>
                  <a:lnTo>
                    <a:pt x="2764087" y="3254688"/>
                  </a:lnTo>
                  <a:close/>
                  <a:moveTo>
                    <a:pt x="3379043" y="2864535"/>
                  </a:moveTo>
                  <a:lnTo>
                    <a:pt x="3379043" y="3072175"/>
                  </a:lnTo>
                  <a:lnTo>
                    <a:pt x="3628183" y="3072175"/>
                  </a:lnTo>
                  <a:lnTo>
                    <a:pt x="3628183" y="2864535"/>
                  </a:lnTo>
                  <a:close/>
                  <a:moveTo>
                    <a:pt x="2945132" y="2864535"/>
                  </a:moveTo>
                  <a:lnTo>
                    <a:pt x="2945132" y="3072175"/>
                  </a:lnTo>
                  <a:lnTo>
                    <a:pt x="3194272" y="3072175"/>
                  </a:lnTo>
                  <a:lnTo>
                    <a:pt x="3194272" y="2864535"/>
                  </a:lnTo>
                  <a:close/>
                  <a:moveTo>
                    <a:pt x="2514947" y="2864535"/>
                  </a:moveTo>
                  <a:lnTo>
                    <a:pt x="2514947" y="3072175"/>
                  </a:lnTo>
                  <a:lnTo>
                    <a:pt x="2764087" y="3072175"/>
                  </a:lnTo>
                  <a:lnTo>
                    <a:pt x="2764087" y="2864535"/>
                  </a:lnTo>
                  <a:close/>
                  <a:moveTo>
                    <a:pt x="1945832" y="2577619"/>
                  </a:moveTo>
                  <a:lnTo>
                    <a:pt x="1945832" y="2937659"/>
                  </a:lnTo>
                  <a:lnTo>
                    <a:pt x="2124754" y="2937659"/>
                  </a:lnTo>
                  <a:lnTo>
                    <a:pt x="2124754" y="2577619"/>
                  </a:lnTo>
                  <a:close/>
                  <a:moveTo>
                    <a:pt x="1531681" y="2577619"/>
                  </a:moveTo>
                  <a:lnTo>
                    <a:pt x="1531681" y="2937659"/>
                  </a:lnTo>
                  <a:lnTo>
                    <a:pt x="1710603" y="2937659"/>
                  </a:lnTo>
                  <a:lnTo>
                    <a:pt x="1710603" y="2577619"/>
                  </a:lnTo>
                  <a:close/>
                  <a:moveTo>
                    <a:pt x="1117528" y="2577619"/>
                  </a:moveTo>
                  <a:lnTo>
                    <a:pt x="1117528" y="2937659"/>
                  </a:lnTo>
                  <a:lnTo>
                    <a:pt x="1296450" y="2937659"/>
                  </a:lnTo>
                  <a:lnTo>
                    <a:pt x="1296450" y="2577619"/>
                  </a:lnTo>
                  <a:close/>
                  <a:moveTo>
                    <a:pt x="703375" y="2577619"/>
                  </a:moveTo>
                  <a:lnTo>
                    <a:pt x="703375" y="2937659"/>
                  </a:lnTo>
                  <a:lnTo>
                    <a:pt x="882297" y="2937659"/>
                  </a:lnTo>
                  <a:lnTo>
                    <a:pt x="882297" y="2577619"/>
                  </a:lnTo>
                  <a:close/>
                  <a:moveTo>
                    <a:pt x="289222" y="2577619"/>
                  </a:moveTo>
                  <a:lnTo>
                    <a:pt x="289222" y="2937659"/>
                  </a:lnTo>
                  <a:lnTo>
                    <a:pt x="468144" y="2937659"/>
                  </a:lnTo>
                  <a:lnTo>
                    <a:pt x="468144" y="2577619"/>
                  </a:lnTo>
                  <a:close/>
                  <a:moveTo>
                    <a:pt x="3379043" y="2474382"/>
                  </a:moveTo>
                  <a:lnTo>
                    <a:pt x="3379043" y="2682022"/>
                  </a:lnTo>
                  <a:lnTo>
                    <a:pt x="3628183" y="2682022"/>
                  </a:lnTo>
                  <a:lnTo>
                    <a:pt x="3628183" y="2474382"/>
                  </a:lnTo>
                  <a:close/>
                  <a:moveTo>
                    <a:pt x="2945132" y="2474382"/>
                  </a:moveTo>
                  <a:lnTo>
                    <a:pt x="2945132" y="2682022"/>
                  </a:lnTo>
                  <a:lnTo>
                    <a:pt x="3194272" y="2682022"/>
                  </a:lnTo>
                  <a:lnTo>
                    <a:pt x="3194272" y="2474382"/>
                  </a:lnTo>
                  <a:close/>
                  <a:moveTo>
                    <a:pt x="2514947" y="2474382"/>
                  </a:moveTo>
                  <a:lnTo>
                    <a:pt x="2514947" y="2682022"/>
                  </a:lnTo>
                  <a:lnTo>
                    <a:pt x="2764087" y="2682022"/>
                  </a:lnTo>
                  <a:lnTo>
                    <a:pt x="2764087" y="2474382"/>
                  </a:lnTo>
                  <a:close/>
                  <a:moveTo>
                    <a:pt x="3379043" y="2084229"/>
                  </a:moveTo>
                  <a:lnTo>
                    <a:pt x="3379043" y="2291869"/>
                  </a:lnTo>
                  <a:lnTo>
                    <a:pt x="3628183" y="2291869"/>
                  </a:lnTo>
                  <a:lnTo>
                    <a:pt x="3628183" y="2084229"/>
                  </a:lnTo>
                  <a:close/>
                  <a:moveTo>
                    <a:pt x="2945132" y="2084229"/>
                  </a:moveTo>
                  <a:lnTo>
                    <a:pt x="2945132" y="2291869"/>
                  </a:lnTo>
                  <a:lnTo>
                    <a:pt x="3194272" y="2291869"/>
                  </a:lnTo>
                  <a:lnTo>
                    <a:pt x="3194272" y="2084229"/>
                  </a:lnTo>
                  <a:close/>
                  <a:moveTo>
                    <a:pt x="2514947" y="2084229"/>
                  </a:moveTo>
                  <a:lnTo>
                    <a:pt x="2514947" y="2291869"/>
                  </a:lnTo>
                  <a:lnTo>
                    <a:pt x="2764087" y="2291869"/>
                  </a:lnTo>
                  <a:lnTo>
                    <a:pt x="2764087" y="2084229"/>
                  </a:lnTo>
                  <a:close/>
                  <a:moveTo>
                    <a:pt x="2124144" y="1714020"/>
                  </a:moveTo>
                  <a:lnTo>
                    <a:pt x="2124144" y="2164020"/>
                  </a:lnTo>
                  <a:lnTo>
                    <a:pt x="1296144" y="2164020"/>
                  </a:lnTo>
                  <a:close/>
                  <a:moveTo>
                    <a:pt x="197090" y="609603"/>
                  </a:moveTo>
                  <a:lnTo>
                    <a:pt x="525322" y="609603"/>
                  </a:lnTo>
                  <a:lnTo>
                    <a:pt x="584058" y="2101023"/>
                  </a:lnTo>
                  <a:lnTo>
                    <a:pt x="1296144" y="1714020"/>
                  </a:lnTo>
                  <a:lnTo>
                    <a:pt x="1296144" y="2164020"/>
                  </a:lnTo>
                  <a:lnTo>
                    <a:pt x="586539" y="2164020"/>
                  </a:lnTo>
                  <a:lnTo>
                    <a:pt x="590547" y="2265787"/>
                  </a:lnTo>
                  <a:lnTo>
                    <a:pt x="2232248" y="2265787"/>
                  </a:lnTo>
                  <a:lnTo>
                    <a:pt x="2232248" y="1954513"/>
                  </a:lnTo>
                  <a:lnTo>
                    <a:pt x="2232248" y="1054513"/>
                  </a:lnTo>
                  <a:lnTo>
                    <a:pt x="3888248" y="1954513"/>
                  </a:lnTo>
                  <a:lnTo>
                    <a:pt x="3888432" y="1954513"/>
                  </a:lnTo>
                  <a:lnTo>
                    <a:pt x="3888432" y="3921971"/>
                  </a:lnTo>
                  <a:lnTo>
                    <a:pt x="2304256" y="3921971"/>
                  </a:lnTo>
                  <a:lnTo>
                    <a:pt x="2232248" y="3921971"/>
                  </a:lnTo>
                  <a:lnTo>
                    <a:pt x="772857" y="3921971"/>
                  </a:lnTo>
                  <a:lnTo>
                    <a:pt x="772857" y="3290059"/>
                  </a:lnTo>
                  <a:lnTo>
                    <a:pt x="361206" y="3290059"/>
                  </a:lnTo>
                  <a:lnTo>
                    <a:pt x="361206" y="3921971"/>
                  </a:lnTo>
                  <a:lnTo>
                    <a:pt x="0" y="3921971"/>
                  </a:lnTo>
                  <a:lnTo>
                    <a:pt x="0" y="2265787"/>
                  </a:lnTo>
                  <a:lnTo>
                    <a:pt x="131865" y="2265787"/>
                  </a:lnTo>
                  <a:close/>
                  <a:moveTo>
                    <a:pt x="929888" y="0"/>
                  </a:moveTo>
                  <a:cubicBezTo>
                    <a:pt x="1019595" y="0"/>
                    <a:pt x="1124659" y="30463"/>
                    <a:pt x="1166726" y="102575"/>
                  </a:cubicBezTo>
                  <a:cubicBezTo>
                    <a:pt x="1212070" y="48192"/>
                    <a:pt x="1255094" y="19511"/>
                    <a:pt x="1304210" y="14210"/>
                  </a:cubicBezTo>
                  <a:cubicBezTo>
                    <a:pt x="1353326" y="8909"/>
                    <a:pt x="1418945" y="35057"/>
                    <a:pt x="1461423" y="70767"/>
                  </a:cubicBezTo>
                  <a:cubicBezTo>
                    <a:pt x="1500648" y="39845"/>
                    <a:pt x="1550404" y="23049"/>
                    <a:pt x="1604082" y="23049"/>
                  </a:cubicBezTo>
                  <a:cubicBezTo>
                    <a:pt x="1692530" y="23049"/>
                    <a:pt x="1770327" y="68651"/>
                    <a:pt x="1814928" y="137833"/>
                  </a:cubicBezTo>
                  <a:cubicBezTo>
                    <a:pt x="1859765" y="69447"/>
                    <a:pt x="1937139" y="24416"/>
                    <a:pt x="2025031" y="24416"/>
                  </a:cubicBezTo>
                  <a:cubicBezTo>
                    <a:pt x="2135143" y="24416"/>
                    <a:pt x="2228747" y="95092"/>
                    <a:pt x="2261925" y="193913"/>
                  </a:cubicBezTo>
                  <a:cubicBezTo>
                    <a:pt x="2262329" y="193791"/>
                    <a:pt x="2262735" y="193790"/>
                    <a:pt x="2263140" y="193790"/>
                  </a:cubicBezTo>
                  <a:cubicBezTo>
                    <a:pt x="2402209" y="193790"/>
                    <a:pt x="2514947" y="306528"/>
                    <a:pt x="2514947" y="445597"/>
                  </a:cubicBezTo>
                  <a:cubicBezTo>
                    <a:pt x="2514947" y="584666"/>
                    <a:pt x="2402209" y="697404"/>
                    <a:pt x="2263140" y="697404"/>
                  </a:cubicBezTo>
                  <a:cubicBezTo>
                    <a:pt x="2176391" y="697404"/>
                    <a:pt x="2099888" y="653537"/>
                    <a:pt x="2054640" y="586750"/>
                  </a:cubicBezTo>
                  <a:cubicBezTo>
                    <a:pt x="2010395" y="653762"/>
                    <a:pt x="1934062" y="697404"/>
                    <a:pt x="1847535" y="697404"/>
                  </a:cubicBezTo>
                  <a:cubicBezTo>
                    <a:pt x="1789311" y="697404"/>
                    <a:pt x="1735702" y="677642"/>
                    <a:pt x="1693695" y="643630"/>
                  </a:cubicBezTo>
                  <a:cubicBezTo>
                    <a:pt x="1651689" y="677642"/>
                    <a:pt x="1598080" y="697404"/>
                    <a:pt x="1539855" y="697404"/>
                  </a:cubicBezTo>
                  <a:cubicBezTo>
                    <a:pt x="1441551" y="697404"/>
                    <a:pt x="1356403" y="641072"/>
                    <a:pt x="1315888" y="558445"/>
                  </a:cubicBezTo>
                  <a:cubicBezTo>
                    <a:pt x="1272229" y="598661"/>
                    <a:pt x="1206400" y="634839"/>
                    <a:pt x="1149712" y="622576"/>
                  </a:cubicBezTo>
                  <a:cubicBezTo>
                    <a:pt x="1096483" y="611061"/>
                    <a:pt x="1025744" y="572014"/>
                    <a:pt x="984978" y="498638"/>
                  </a:cubicBezTo>
                  <a:cubicBezTo>
                    <a:pt x="959504" y="574665"/>
                    <a:pt x="887516" y="629050"/>
                    <a:pt x="802824" y="629050"/>
                  </a:cubicBezTo>
                  <a:cubicBezTo>
                    <a:pt x="724492" y="629050"/>
                    <a:pt x="657026" y="582526"/>
                    <a:pt x="627413" y="515210"/>
                  </a:cubicBezTo>
                  <a:cubicBezTo>
                    <a:pt x="584988" y="553591"/>
                    <a:pt x="527392" y="574026"/>
                    <a:pt x="479717" y="567162"/>
                  </a:cubicBezTo>
                  <a:cubicBezTo>
                    <a:pt x="439788" y="561414"/>
                    <a:pt x="406466" y="547383"/>
                    <a:pt x="379767" y="527160"/>
                  </a:cubicBezTo>
                  <a:cubicBezTo>
                    <a:pt x="310874" y="498171"/>
                    <a:pt x="262300" y="430445"/>
                    <a:pt x="261518" y="351249"/>
                  </a:cubicBezTo>
                  <a:cubicBezTo>
                    <a:pt x="261425" y="351089"/>
                    <a:pt x="261381" y="350918"/>
                    <a:pt x="261338" y="350746"/>
                  </a:cubicBezTo>
                  <a:cubicBezTo>
                    <a:pt x="228153" y="316942"/>
                    <a:pt x="208360" y="270473"/>
                    <a:pt x="208360" y="219381"/>
                  </a:cubicBezTo>
                  <a:cubicBezTo>
                    <a:pt x="208360" y="112466"/>
                    <a:pt x="295031" y="25795"/>
                    <a:pt x="401946" y="25795"/>
                  </a:cubicBezTo>
                  <a:cubicBezTo>
                    <a:pt x="425158" y="25795"/>
                    <a:pt x="447416" y="29880"/>
                    <a:pt x="467791" y="38056"/>
                  </a:cubicBezTo>
                  <a:cubicBezTo>
                    <a:pt x="585794" y="17893"/>
                    <a:pt x="696162" y="87852"/>
                    <a:pt x="737322" y="124235"/>
                  </a:cubicBezTo>
                  <a:cubicBezTo>
                    <a:pt x="782627" y="68126"/>
                    <a:pt x="852143" y="0"/>
                    <a:pt x="929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B0755246-27B7-4ABE-80C3-62CB6C1CC35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4052779" y="2881841"/>
              <a:ext cx="303013" cy="238714"/>
            </a:xfrm>
            <a:custGeom>
              <a:avLst/>
              <a:gdLst/>
              <a:ahLst/>
              <a:cxnLst/>
              <a:rect l="l" t="t" r="r" b="b"/>
              <a:pathLst>
                <a:path w="3805825" h="2998234">
                  <a:moveTo>
                    <a:pt x="571963" y="2092124"/>
                  </a:moveTo>
                  <a:lnTo>
                    <a:pt x="465390" y="2092124"/>
                  </a:lnTo>
                  <a:lnTo>
                    <a:pt x="571963" y="2198697"/>
                  </a:lnTo>
                  <a:close/>
                  <a:moveTo>
                    <a:pt x="571962" y="1939097"/>
                  </a:moveTo>
                  <a:lnTo>
                    <a:pt x="465390" y="2045669"/>
                  </a:lnTo>
                  <a:lnTo>
                    <a:pt x="571962" y="2045669"/>
                  </a:lnTo>
                  <a:close/>
                  <a:moveTo>
                    <a:pt x="724990" y="2092124"/>
                  </a:moveTo>
                  <a:lnTo>
                    <a:pt x="618417" y="2092124"/>
                  </a:lnTo>
                  <a:lnTo>
                    <a:pt x="618418" y="2198697"/>
                  </a:lnTo>
                  <a:close/>
                  <a:moveTo>
                    <a:pt x="618418" y="1939104"/>
                  </a:moveTo>
                  <a:lnTo>
                    <a:pt x="618417" y="2045669"/>
                  </a:lnTo>
                  <a:lnTo>
                    <a:pt x="724982" y="2045669"/>
                  </a:lnTo>
                  <a:close/>
                  <a:moveTo>
                    <a:pt x="760612" y="1901643"/>
                  </a:moveTo>
                  <a:lnTo>
                    <a:pt x="654047" y="1901643"/>
                  </a:lnTo>
                  <a:lnTo>
                    <a:pt x="760612" y="2008208"/>
                  </a:lnTo>
                  <a:close/>
                  <a:moveTo>
                    <a:pt x="760612" y="1748616"/>
                  </a:moveTo>
                  <a:lnTo>
                    <a:pt x="654040" y="1855188"/>
                  </a:lnTo>
                  <a:lnTo>
                    <a:pt x="760612" y="1855188"/>
                  </a:lnTo>
                  <a:close/>
                  <a:moveTo>
                    <a:pt x="913640" y="1901643"/>
                  </a:moveTo>
                  <a:lnTo>
                    <a:pt x="807067" y="1901643"/>
                  </a:lnTo>
                  <a:lnTo>
                    <a:pt x="807067" y="2008216"/>
                  </a:lnTo>
                  <a:close/>
                  <a:moveTo>
                    <a:pt x="807067" y="1748615"/>
                  </a:moveTo>
                  <a:lnTo>
                    <a:pt x="807067" y="1855188"/>
                  </a:lnTo>
                  <a:lnTo>
                    <a:pt x="913640" y="1855188"/>
                  </a:lnTo>
                  <a:close/>
                  <a:moveTo>
                    <a:pt x="953368" y="1708887"/>
                  </a:moveTo>
                  <a:lnTo>
                    <a:pt x="846796" y="1708887"/>
                  </a:lnTo>
                  <a:lnTo>
                    <a:pt x="953368" y="1815459"/>
                  </a:lnTo>
                  <a:close/>
                  <a:moveTo>
                    <a:pt x="953368" y="1555860"/>
                  </a:moveTo>
                  <a:lnTo>
                    <a:pt x="846796" y="1662432"/>
                  </a:lnTo>
                  <a:lnTo>
                    <a:pt x="953368" y="1662432"/>
                  </a:lnTo>
                  <a:close/>
                  <a:moveTo>
                    <a:pt x="1106396" y="1708887"/>
                  </a:moveTo>
                  <a:lnTo>
                    <a:pt x="999823" y="1708887"/>
                  </a:lnTo>
                  <a:lnTo>
                    <a:pt x="999823" y="1815460"/>
                  </a:lnTo>
                  <a:close/>
                  <a:moveTo>
                    <a:pt x="999823" y="1555860"/>
                  </a:moveTo>
                  <a:lnTo>
                    <a:pt x="999823" y="1662432"/>
                  </a:lnTo>
                  <a:lnTo>
                    <a:pt x="1106396" y="1662432"/>
                  </a:lnTo>
                  <a:close/>
                  <a:moveTo>
                    <a:pt x="1144754" y="1514764"/>
                  </a:moveTo>
                  <a:lnTo>
                    <a:pt x="1038182" y="1514764"/>
                  </a:lnTo>
                  <a:lnTo>
                    <a:pt x="1144754" y="1621337"/>
                  </a:lnTo>
                  <a:close/>
                  <a:moveTo>
                    <a:pt x="1144754" y="1361737"/>
                  </a:moveTo>
                  <a:lnTo>
                    <a:pt x="1038182" y="1468309"/>
                  </a:lnTo>
                  <a:lnTo>
                    <a:pt x="1144754" y="1468309"/>
                  </a:lnTo>
                  <a:close/>
                  <a:moveTo>
                    <a:pt x="1297782" y="1514764"/>
                  </a:moveTo>
                  <a:lnTo>
                    <a:pt x="1191209" y="1514764"/>
                  </a:lnTo>
                  <a:lnTo>
                    <a:pt x="1191209" y="1621337"/>
                  </a:lnTo>
                  <a:close/>
                  <a:moveTo>
                    <a:pt x="1191209" y="1361737"/>
                  </a:moveTo>
                  <a:lnTo>
                    <a:pt x="1191209" y="1468309"/>
                  </a:lnTo>
                  <a:lnTo>
                    <a:pt x="1297782" y="1468309"/>
                  </a:lnTo>
                  <a:close/>
                  <a:moveTo>
                    <a:pt x="1335838" y="1323681"/>
                  </a:moveTo>
                  <a:lnTo>
                    <a:pt x="1229266" y="1323681"/>
                  </a:lnTo>
                  <a:lnTo>
                    <a:pt x="1335838" y="1430253"/>
                  </a:lnTo>
                  <a:close/>
                  <a:moveTo>
                    <a:pt x="1335838" y="1170654"/>
                  </a:moveTo>
                  <a:lnTo>
                    <a:pt x="1229266" y="1277226"/>
                  </a:lnTo>
                  <a:lnTo>
                    <a:pt x="1335838" y="1277226"/>
                  </a:lnTo>
                  <a:close/>
                  <a:moveTo>
                    <a:pt x="1488865" y="1323681"/>
                  </a:moveTo>
                  <a:lnTo>
                    <a:pt x="1382293" y="1323681"/>
                  </a:lnTo>
                  <a:lnTo>
                    <a:pt x="1382293" y="1430253"/>
                  </a:lnTo>
                  <a:close/>
                  <a:moveTo>
                    <a:pt x="1382293" y="1170653"/>
                  </a:moveTo>
                  <a:lnTo>
                    <a:pt x="1382293" y="1277226"/>
                  </a:lnTo>
                  <a:lnTo>
                    <a:pt x="1488865" y="1277226"/>
                  </a:lnTo>
                  <a:close/>
                  <a:moveTo>
                    <a:pt x="2914702" y="2523007"/>
                  </a:moveTo>
                  <a:cubicBezTo>
                    <a:pt x="2900642" y="2508947"/>
                    <a:pt x="2877845" y="2508947"/>
                    <a:pt x="2863784" y="2523007"/>
                  </a:cubicBezTo>
                  <a:cubicBezTo>
                    <a:pt x="2849724" y="2537067"/>
                    <a:pt x="2849724" y="2559864"/>
                    <a:pt x="2863784" y="2573924"/>
                  </a:cubicBezTo>
                  <a:cubicBezTo>
                    <a:pt x="2877845" y="2587985"/>
                    <a:pt x="2900642" y="2587985"/>
                    <a:pt x="2914702" y="2573924"/>
                  </a:cubicBezTo>
                  <a:cubicBezTo>
                    <a:pt x="2928762" y="2559864"/>
                    <a:pt x="2928762" y="2537067"/>
                    <a:pt x="2914702" y="2523007"/>
                  </a:cubicBezTo>
                  <a:close/>
                  <a:moveTo>
                    <a:pt x="1526922" y="1132597"/>
                  </a:moveTo>
                  <a:lnTo>
                    <a:pt x="1420350" y="1132596"/>
                  </a:lnTo>
                  <a:lnTo>
                    <a:pt x="1526922" y="1239169"/>
                  </a:lnTo>
                  <a:close/>
                  <a:moveTo>
                    <a:pt x="1526922" y="979569"/>
                  </a:moveTo>
                  <a:lnTo>
                    <a:pt x="1420350" y="1086141"/>
                  </a:lnTo>
                  <a:lnTo>
                    <a:pt x="1526922" y="1086142"/>
                  </a:lnTo>
                  <a:close/>
                  <a:moveTo>
                    <a:pt x="1679950" y="1132597"/>
                  </a:moveTo>
                  <a:lnTo>
                    <a:pt x="1573377" y="1132597"/>
                  </a:lnTo>
                  <a:lnTo>
                    <a:pt x="1573377" y="1239169"/>
                  </a:lnTo>
                  <a:close/>
                  <a:moveTo>
                    <a:pt x="1573377" y="979569"/>
                  </a:moveTo>
                  <a:lnTo>
                    <a:pt x="1573377" y="1086142"/>
                  </a:lnTo>
                  <a:lnTo>
                    <a:pt x="1679950" y="1086142"/>
                  </a:lnTo>
                  <a:close/>
                  <a:moveTo>
                    <a:pt x="1718007" y="941512"/>
                  </a:moveTo>
                  <a:lnTo>
                    <a:pt x="1611434" y="941512"/>
                  </a:lnTo>
                  <a:lnTo>
                    <a:pt x="1718007" y="1048085"/>
                  </a:lnTo>
                  <a:close/>
                  <a:moveTo>
                    <a:pt x="1718006" y="788485"/>
                  </a:moveTo>
                  <a:lnTo>
                    <a:pt x="1611434" y="895057"/>
                  </a:lnTo>
                  <a:lnTo>
                    <a:pt x="1718006" y="895057"/>
                  </a:lnTo>
                  <a:close/>
                  <a:moveTo>
                    <a:pt x="1871034" y="941512"/>
                  </a:moveTo>
                  <a:lnTo>
                    <a:pt x="1764461" y="941512"/>
                  </a:lnTo>
                  <a:lnTo>
                    <a:pt x="1764462" y="1048085"/>
                  </a:lnTo>
                  <a:close/>
                  <a:moveTo>
                    <a:pt x="1764461" y="788485"/>
                  </a:moveTo>
                  <a:lnTo>
                    <a:pt x="1764462" y="895057"/>
                  </a:lnTo>
                  <a:lnTo>
                    <a:pt x="1871034" y="895057"/>
                  </a:lnTo>
                  <a:close/>
                  <a:moveTo>
                    <a:pt x="3382381" y="1946466"/>
                  </a:moveTo>
                  <a:lnTo>
                    <a:pt x="2893361" y="2435486"/>
                  </a:lnTo>
                  <a:lnTo>
                    <a:pt x="2933988" y="2428503"/>
                  </a:lnTo>
                  <a:lnTo>
                    <a:pt x="3009207" y="2503722"/>
                  </a:lnTo>
                  <a:lnTo>
                    <a:pt x="3003173" y="2538827"/>
                  </a:lnTo>
                  <a:lnTo>
                    <a:pt x="3488958" y="2053042"/>
                  </a:lnTo>
                  <a:lnTo>
                    <a:pt x="3388629" y="1952714"/>
                  </a:lnTo>
                  <a:close/>
                  <a:moveTo>
                    <a:pt x="2405874" y="794872"/>
                  </a:moveTo>
                  <a:lnTo>
                    <a:pt x="2299301" y="794872"/>
                  </a:lnTo>
                  <a:lnTo>
                    <a:pt x="2405874" y="901444"/>
                  </a:lnTo>
                  <a:close/>
                  <a:moveTo>
                    <a:pt x="2789111" y="1176277"/>
                  </a:moveTo>
                  <a:lnTo>
                    <a:pt x="2682538" y="1176278"/>
                  </a:lnTo>
                  <a:lnTo>
                    <a:pt x="2789111" y="1282850"/>
                  </a:lnTo>
                  <a:close/>
                  <a:moveTo>
                    <a:pt x="2596355" y="983521"/>
                  </a:moveTo>
                  <a:lnTo>
                    <a:pt x="2489782" y="983522"/>
                  </a:lnTo>
                  <a:lnTo>
                    <a:pt x="2596355" y="1090094"/>
                  </a:lnTo>
                  <a:close/>
                  <a:moveTo>
                    <a:pt x="3174317" y="1558747"/>
                  </a:moveTo>
                  <a:lnTo>
                    <a:pt x="3067745" y="1558747"/>
                  </a:lnTo>
                  <a:lnTo>
                    <a:pt x="3174317" y="1665320"/>
                  </a:lnTo>
                  <a:close/>
                  <a:moveTo>
                    <a:pt x="2983234" y="1367664"/>
                  </a:moveTo>
                  <a:lnTo>
                    <a:pt x="2876661" y="1367664"/>
                  </a:lnTo>
                  <a:lnTo>
                    <a:pt x="2983234" y="1474236"/>
                  </a:lnTo>
                  <a:close/>
                  <a:moveTo>
                    <a:pt x="3556486" y="1940915"/>
                  </a:moveTo>
                  <a:lnTo>
                    <a:pt x="3449914" y="1940915"/>
                  </a:lnTo>
                  <a:lnTo>
                    <a:pt x="3556487" y="2047488"/>
                  </a:lnTo>
                  <a:close/>
                  <a:moveTo>
                    <a:pt x="3365402" y="1749831"/>
                  </a:moveTo>
                  <a:lnTo>
                    <a:pt x="3258830" y="1749831"/>
                  </a:lnTo>
                  <a:lnTo>
                    <a:pt x="3365402" y="1856404"/>
                  </a:lnTo>
                  <a:close/>
                  <a:moveTo>
                    <a:pt x="3761426" y="2144804"/>
                  </a:moveTo>
                  <a:lnTo>
                    <a:pt x="3654853" y="2144804"/>
                  </a:lnTo>
                  <a:lnTo>
                    <a:pt x="3761426" y="2251377"/>
                  </a:lnTo>
                  <a:close/>
                  <a:moveTo>
                    <a:pt x="2405874" y="657532"/>
                  </a:moveTo>
                  <a:lnTo>
                    <a:pt x="2314989" y="748417"/>
                  </a:lnTo>
                  <a:lnTo>
                    <a:pt x="2405874" y="748417"/>
                  </a:lnTo>
                  <a:close/>
                  <a:moveTo>
                    <a:pt x="2558894" y="794872"/>
                  </a:moveTo>
                  <a:lnTo>
                    <a:pt x="2452329" y="794872"/>
                  </a:lnTo>
                  <a:lnTo>
                    <a:pt x="2452329" y="901437"/>
                  </a:lnTo>
                  <a:close/>
                  <a:moveTo>
                    <a:pt x="2596355" y="830501"/>
                  </a:moveTo>
                  <a:lnTo>
                    <a:pt x="2489790" y="937067"/>
                  </a:lnTo>
                  <a:lnTo>
                    <a:pt x="2596355" y="937067"/>
                  </a:lnTo>
                  <a:close/>
                  <a:moveTo>
                    <a:pt x="2942138" y="1176278"/>
                  </a:moveTo>
                  <a:lnTo>
                    <a:pt x="2835566" y="1176277"/>
                  </a:lnTo>
                  <a:lnTo>
                    <a:pt x="2835566" y="1282850"/>
                  </a:lnTo>
                  <a:close/>
                  <a:moveTo>
                    <a:pt x="2789111" y="1023250"/>
                  </a:moveTo>
                  <a:lnTo>
                    <a:pt x="2682538" y="1129823"/>
                  </a:lnTo>
                  <a:lnTo>
                    <a:pt x="2789111" y="1129823"/>
                  </a:lnTo>
                  <a:close/>
                  <a:moveTo>
                    <a:pt x="2749382" y="983521"/>
                  </a:moveTo>
                  <a:lnTo>
                    <a:pt x="2642810" y="983522"/>
                  </a:lnTo>
                  <a:lnTo>
                    <a:pt x="2642810" y="1090094"/>
                  </a:lnTo>
                  <a:close/>
                  <a:moveTo>
                    <a:pt x="3327345" y="1558747"/>
                  </a:moveTo>
                  <a:lnTo>
                    <a:pt x="3220772" y="1558747"/>
                  </a:lnTo>
                  <a:lnTo>
                    <a:pt x="3220772" y="1665320"/>
                  </a:lnTo>
                  <a:close/>
                  <a:moveTo>
                    <a:pt x="3174317" y="1405720"/>
                  </a:moveTo>
                  <a:lnTo>
                    <a:pt x="3067745" y="1512292"/>
                  </a:lnTo>
                  <a:lnTo>
                    <a:pt x="3174317" y="1512292"/>
                  </a:lnTo>
                  <a:close/>
                  <a:moveTo>
                    <a:pt x="3136261" y="1367664"/>
                  </a:moveTo>
                  <a:lnTo>
                    <a:pt x="3029688" y="1367664"/>
                  </a:lnTo>
                  <a:lnTo>
                    <a:pt x="3029689" y="1474236"/>
                  </a:lnTo>
                  <a:close/>
                  <a:moveTo>
                    <a:pt x="2983234" y="1214636"/>
                  </a:moveTo>
                  <a:lnTo>
                    <a:pt x="2876661" y="1321209"/>
                  </a:lnTo>
                  <a:lnTo>
                    <a:pt x="2983234" y="1321209"/>
                  </a:lnTo>
                  <a:close/>
                  <a:moveTo>
                    <a:pt x="3709514" y="1940915"/>
                  </a:moveTo>
                  <a:lnTo>
                    <a:pt x="3602941" y="1940915"/>
                  </a:lnTo>
                  <a:lnTo>
                    <a:pt x="3602942" y="2047488"/>
                  </a:lnTo>
                  <a:close/>
                  <a:moveTo>
                    <a:pt x="3556487" y="1787888"/>
                  </a:moveTo>
                  <a:lnTo>
                    <a:pt x="3449914" y="1894460"/>
                  </a:lnTo>
                  <a:lnTo>
                    <a:pt x="3556486" y="1894460"/>
                  </a:lnTo>
                  <a:close/>
                  <a:moveTo>
                    <a:pt x="3518430" y="1749831"/>
                  </a:moveTo>
                  <a:lnTo>
                    <a:pt x="3411857" y="1749831"/>
                  </a:lnTo>
                  <a:lnTo>
                    <a:pt x="3411857" y="1856403"/>
                  </a:lnTo>
                  <a:close/>
                  <a:moveTo>
                    <a:pt x="3365402" y="1596803"/>
                  </a:moveTo>
                  <a:lnTo>
                    <a:pt x="3258830" y="1703376"/>
                  </a:lnTo>
                  <a:lnTo>
                    <a:pt x="3365402" y="1703376"/>
                  </a:lnTo>
                  <a:close/>
                  <a:moveTo>
                    <a:pt x="3761426" y="1991777"/>
                  </a:moveTo>
                  <a:lnTo>
                    <a:pt x="3654853" y="2098349"/>
                  </a:lnTo>
                  <a:lnTo>
                    <a:pt x="3761426" y="2098349"/>
                  </a:lnTo>
                  <a:close/>
                  <a:moveTo>
                    <a:pt x="2452329" y="641845"/>
                  </a:moveTo>
                  <a:lnTo>
                    <a:pt x="2452329" y="748417"/>
                  </a:lnTo>
                  <a:lnTo>
                    <a:pt x="2558901" y="748417"/>
                  </a:lnTo>
                  <a:close/>
                  <a:moveTo>
                    <a:pt x="2835566" y="1023250"/>
                  </a:moveTo>
                  <a:lnTo>
                    <a:pt x="2835566" y="1129822"/>
                  </a:lnTo>
                  <a:lnTo>
                    <a:pt x="2942138" y="1129822"/>
                  </a:lnTo>
                  <a:close/>
                  <a:moveTo>
                    <a:pt x="2642810" y="830494"/>
                  </a:moveTo>
                  <a:lnTo>
                    <a:pt x="2642810" y="937066"/>
                  </a:lnTo>
                  <a:lnTo>
                    <a:pt x="2749382" y="937066"/>
                  </a:lnTo>
                  <a:close/>
                  <a:moveTo>
                    <a:pt x="3220772" y="1405720"/>
                  </a:moveTo>
                  <a:lnTo>
                    <a:pt x="3220772" y="1512292"/>
                  </a:lnTo>
                  <a:lnTo>
                    <a:pt x="3327344" y="1512292"/>
                  </a:lnTo>
                  <a:close/>
                  <a:moveTo>
                    <a:pt x="3029688" y="1214636"/>
                  </a:moveTo>
                  <a:lnTo>
                    <a:pt x="3029688" y="1321209"/>
                  </a:lnTo>
                  <a:lnTo>
                    <a:pt x="3136261" y="1321209"/>
                  </a:lnTo>
                  <a:close/>
                  <a:moveTo>
                    <a:pt x="3602941" y="1787888"/>
                  </a:moveTo>
                  <a:lnTo>
                    <a:pt x="3602941" y="1894460"/>
                  </a:lnTo>
                  <a:lnTo>
                    <a:pt x="3709514" y="1894460"/>
                  </a:lnTo>
                  <a:close/>
                  <a:moveTo>
                    <a:pt x="3411857" y="1596803"/>
                  </a:moveTo>
                  <a:lnTo>
                    <a:pt x="3411857" y="1703376"/>
                  </a:lnTo>
                  <a:lnTo>
                    <a:pt x="3518429" y="1703376"/>
                  </a:lnTo>
                  <a:close/>
                  <a:moveTo>
                    <a:pt x="2353083" y="150965"/>
                  </a:moveTo>
                  <a:lnTo>
                    <a:pt x="2025288" y="132265"/>
                  </a:lnTo>
                  <a:lnTo>
                    <a:pt x="2071608" y="178585"/>
                  </a:lnTo>
                  <a:lnTo>
                    <a:pt x="2093619" y="156574"/>
                  </a:lnTo>
                  <a:lnTo>
                    <a:pt x="2220546" y="283501"/>
                  </a:lnTo>
                  <a:close/>
                  <a:moveTo>
                    <a:pt x="2523312" y="286240"/>
                  </a:moveTo>
                  <a:lnTo>
                    <a:pt x="2373298" y="436253"/>
                  </a:lnTo>
                  <a:lnTo>
                    <a:pt x="2500225" y="563180"/>
                  </a:lnTo>
                  <a:lnTo>
                    <a:pt x="2473487" y="589919"/>
                  </a:lnTo>
                  <a:lnTo>
                    <a:pt x="2618667" y="735099"/>
                  </a:lnTo>
                  <a:lnTo>
                    <a:pt x="2619582" y="734183"/>
                  </a:lnTo>
                  <a:lnTo>
                    <a:pt x="2812338" y="926939"/>
                  </a:lnTo>
                  <a:lnTo>
                    <a:pt x="2845693" y="960294"/>
                  </a:lnTo>
                  <a:lnTo>
                    <a:pt x="3005093" y="1119693"/>
                  </a:lnTo>
                  <a:lnTo>
                    <a:pt x="3006461" y="1118325"/>
                  </a:lnTo>
                  <a:lnTo>
                    <a:pt x="3197545" y="1309409"/>
                  </a:lnTo>
                  <a:lnTo>
                    <a:pt x="3232572" y="1344436"/>
                  </a:lnTo>
                  <a:lnTo>
                    <a:pt x="3246403" y="1358267"/>
                  </a:lnTo>
                  <a:close/>
                  <a:moveTo>
                    <a:pt x="2523816" y="30335"/>
                  </a:moveTo>
                  <a:lnTo>
                    <a:pt x="2626629" y="133149"/>
                  </a:lnTo>
                  <a:lnTo>
                    <a:pt x="2552082" y="207696"/>
                  </a:lnTo>
                  <a:lnTo>
                    <a:pt x="2576968" y="232583"/>
                  </a:lnTo>
                  <a:lnTo>
                    <a:pt x="2575182" y="234369"/>
                  </a:lnTo>
                  <a:lnTo>
                    <a:pt x="3513251" y="1625113"/>
                  </a:lnTo>
                  <a:lnTo>
                    <a:pt x="3579714" y="1691577"/>
                  </a:lnTo>
                  <a:lnTo>
                    <a:pt x="3614741" y="1726603"/>
                  </a:lnTo>
                  <a:lnTo>
                    <a:pt x="3784128" y="1895991"/>
                  </a:lnTo>
                  <a:lnTo>
                    <a:pt x="3784653" y="1895466"/>
                  </a:lnTo>
                  <a:lnTo>
                    <a:pt x="3802957" y="1913770"/>
                  </a:lnTo>
                  <a:lnTo>
                    <a:pt x="3802957" y="1914820"/>
                  </a:lnTo>
                  <a:lnTo>
                    <a:pt x="3805825" y="1917687"/>
                  </a:lnTo>
                  <a:lnTo>
                    <a:pt x="3802957" y="1920555"/>
                  </a:lnTo>
                  <a:lnTo>
                    <a:pt x="3802957" y="2329384"/>
                  </a:lnTo>
                  <a:lnTo>
                    <a:pt x="3784653" y="2347688"/>
                  </a:lnTo>
                  <a:lnTo>
                    <a:pt x="3580239" y="2143274"/>
                  </a:lnTo>
                  <a:lnTo>
                    <a:pt x="3579714" y="2143798"/>
                  </a:lnTo>
                  <a:lnTo>
                    <a:pt x="3514414" y="2078498"/>
                  </a:lnTo>
                  <a:lnTo>
                    <a:pt x="2992605" y="2600306"/>
                  </a:lnTo>
                  <a:lnTo>
                    <a:pt x="2990741" y="2611151"/>
                  </a:lnTo>
                  <a:lnTo>
                    <a:pt x="2771416" y="2767764"/>
                  </a:lnTo>
                  <a:lnTo>
                    <a:pt x="2746140" y="2742487"/>
                  </a:lnTo>
                  <a:lnTo>
                    <a:pt x="2670170" y="2818456"/>
                  </a:lnTo>
                  <a:lnTo>
                    <a:pt x="2651401" y="2799687"/>
                  </a:lnTo>
                  <a:cubicBezTo>
                    <a:pt x="2625528" y="2785735"/>
                    <a:pt x="2592950" y="2788926"/>
                    <a:pt x="2569612" y="2809139"/>
                  </a:cubicBezTo>
                  <a:cubicBezTo>
                    <a:pt x="2540180" y="2834630"/>
                    <a:pt x="2535445" y="2878528"/>
                    <a:pt x="2558763" y="2909709"/>
                  </a:cubicBezTo>
                  <a:cubicBezTo>
                    <a:pt x="2580225" y="2939886"/>
                    <a:pt x="2602221" y="2944074"/>
                    <a:pt x="2698387" y="2956528"/>
                  </a:cubicBezTo>
                  <a:cubicBezTo>
                    <a:pt x="2612716" y="3019512"/>
                    <a:pt x="2549084" y="3004923"/>
                    <a:pt x="2499317" y="2954166"/>
                  </a:cubicBezTo>
                  <a:cubicBezTo>
                    <a:pt x="2449549" y="2903408"/>
                    <a:pt x="2462151" y="2804007"/>
                    <a:pt x="2521014" y="2753027"/>
                  </a:cubicBezTo>
                  <a:cubicBezTo>
                    <a:pt x="2561003" y="2718393"/>
                    <a:pt x="2614554" y="2708748"/>
                    <a:pt x="2661444" y="2725347"/>
                  </a:cubicBezTo>
                  <a:lnTo>
                    <a:pt x="2695222" y="2691569"/>
                  </a:lnTo>
                  <a:lnTo>
                    <a:pt x="2669947" y="2666294"/>
                  </a:lnTo>
                  <a:lnTo>
                    <a:pt x="2810390" y="2469612"/>
                  </a:lnTo>
                  <a:lnTo>
                    <a:pt x="2809356" y="2468579"/>
                  </a:lnTo>
                  <a:lnTo>
                    <a:pt x="2815551" y="2462385"/>
                  </a:lnTo>
                  <a:lnTo>
                    <a:pt x="2826559" y="2446968"/>
                  </a:lnTo>
                  <a:lnTo>
                    <a:pt x="2831882" y="2446053"/>
                  </a:lnTo>
                  <a:lnTo>
                    <a:pt x="3356925" y="1921010"/>
                  </a:lnTo>
                  <a:lnTo>
                    <a:pt x="3353603" y="1917688"/>
                  </a:lnTo>
                  <a:lnTo>
                    <a:pt x="3197545" y="1761630"/>
                  </a:lnTo>
                  <a:lnTo>
                    <a:pt x="3197544" y="1761631"/>
                  </a:lnTo>
                  <a:lnTo>
                    <a:pt x="3006461" y="1570547"/>
                  </a:lnTo>
                  <a:lnTo>
                    <a:pt x="2971434" y="1535520"/>
                  </a:lnTo>
                  <a:lnTo>
                    <a:pt x="2813706" y="1377793"/>
                  </a:lnTo>
                  <a:lnTo>
                    <a:pt x="2812338" y="1379161"/>
                  </a:lnTo>
                  <a:lnTo>
                    <a:pt x="2619582" y="1186405"/>
                  </a:lnTo>
                  <a:lnTo>
                    <a:pt x="2586227" y="1153050"/>
                  </a:lnTo>
                  <a:lnTo>
                    <a:pt x="2430017" y="996839"/>
                  </a:lnTo>
                  <a:lnTo>
                    <a:pt x="2429101" y="997755"/>
                  </a:lnTo>
                  <a:lnTo>
                    <a:pt x="2247376" y="816030"/>
                  </a:lnTo>
                  <a:lnTo>
                    <a:pt x="2194721" y="868684"/>
                  </a:lnTo>
                  <a:lnTo>
                    <a:pt x="2169629" y="843592"/>
                  </a:lnTo>
                  <a:lnTo>
                    <a:pt x="2012511" y="1000710"/>
                  </a:lnTo>
                  <a:lnTo>
                    <a:pt x="1948715" y="936915"/>
                  </a:lnTo>
                  <a:lnTo>
                    <a:pt x="1776261" y="1109369"/>
                  </a:lnTo>
                  <a:lnTo>
                    <a:pt x="1741234" y="1144396"/>
                  </a:lnTo>
                  <a:lnTo>
                    <a:pt x="1585176" y="1300453"/>
                  </a:lnTo>
                  <a:lnTo>
                    <a:pt x="1550150" y="1335480"/>
                  </a:lnTo>
                  <a:lnTo>
                    <a:pt x="1394093" y="1491537"/>
                  </a:lnTo>
                  <a:lnTo>
                    <a:pt x="1359065" y="1526564"/>
                  </a:lnTo>
                  <a:lnTo>
                    <a:pt x="1201338" y="1684291"/>
                  </a:lnTo>
                  <a:lnTo>
                    <a:pt x="1202706" y="1685660"/>
                  </a:lnTo>
                  <a:lnTo>
                    <a:pt x="1009951" y="1878416"/>
                  </a:lnTo>
                  <a:lnTo>
                    <a:pt x="976596" y="1911771"/>
                  </a:lnTo>
                  <a:lnTo>
                    <a:pt x="820385" y="2067981"/>
                  </a:lnTo>
                  <a:lnTo>
                    <a:pt x="821301" y="2068897"/>
                  </a:lnTo>
                  <a:lnTo>
                    <a:pt x="612116" y="2278081"/>
                  </a:lnTo>
                  <a:lnTo>
                    <a:pt x="673628" y="2339593"/>
                  </a:lnTo>
                  <a:lnTo>
                    <a:pt x="567426" y="2445795"/>
                  </a:lnTo>
                  <a:lnTo>
                    <a:pt x="672230" y="2550598"/>
                  </a:lnTo>
                  <a:lnTo>
                    <a:pt x="566028" y="2656800"/>
                  </a:lnTo>
                  <a:lnTo>
                    <a:pt x="0" y="2090772"/>
                  </a:lnTo>
                  <a:lnTo>
                    <a:pt x="106202" y="1984570"/>
                  </a:lnTo>
                  <a:lnTo>
                    <a:pt x="211005" y="2089373"/>
                  </a:lnTo>
                  <a:lnTo>
                    <a:pt x="317206" y="1983171"/>
                  </a:lnTo>
                  <a:lnTo>
                    <a:pt x="386005" y="2051970"/>
                  </a:lnTo>
                  <a:lnTo>
                    <a:pt x="558644" y="1879331"/>
                  </a:lnTo>
                  <a:lnTo>
                    <a:pt x="557729" y="1878415"/>
                  </a:lnTo>
                  <a:lnTo>
                    <a:pt x="750485" y="1685660"/>
                  </a:lnTo>
                  <a:lnTo>
                    <a:pt x="783839" y="1652305"/>
                  </a:lnTo>
                  <a:lnTo>
                    <a:pt x="943239" y="1492905"/>
                  </a:lnTo>
                  <a:lnTo>
                    <a:pt x="941871" y="1491537"/>
                  </a:lnTo>
                  <a:lnTo>
                    <a:pt x="1132954" y="1300453"/>
                  </a:lnTo>
                  <a:lnTo>
                    <a:pt x="1167982" y="1265426"/>
                  </a:lnTo>
                  <a:lnTo>
                    <a:pt x="1324039" y="1109369"/>
                  </a:lnTo>
                  <a:lnTo>
                    <a:pt x="1359065" y="1074342"/>
                  </a:lnTo>
                  <a:lnTo>
                    <a:pt x="1515123" y="918285"/>
                  </a:lnTo>
                  <a:lnTo>
                    <a:pt x="1550150" y="883258"/>
                  </a:lnTo>
                  <a:lnTo>
                    <a:pt x="1722604" y="710804"/>
                  </a:lnTo>
                  <a:lnTo>
                    <a:pt x="1656089" y="644289"/>
                  </a:lnTo>
                  <a:lnTo>
                    <a:pt x="1813208" y="487170"/>
                  </a:lnTo>
                  <a:lnTo>
                    <a:pt x="1788115" y="462078"/>
                  </a:lnTo>
                  <a:lnTo>
                    <a:pt x="1817021" y="433172"/>
                  </a:lnTo>
                  <a:lnTo>
                    <a:pt x="1638436" y="254587"/>
                  </a:lnTo>
                  <a:lnTo>
                    <a:pt x="1893022" y="0"/>
                  </a:lnTo>
                  <a:lnTo>
                    <a:pt x="1948799" y="55777"/>
                  </a:lnTo>
                  <a:lnTo>
                    <a:pt x="2421315" y="82732"/>
                  </a:lnTo>
                  <a:lnTo>
                    <a:pt x="2424216" y="79831"/>
                  </a:lnTo>
                  <a:lnTo>
                    <a:pt x="2449269" y="1048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3EC984D5-D6B7-4EAB-9A26-74C8DEB20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885" y="255224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11029AC-9FF9-4169-9804-8627659D984F}"/>
                </a:ext>
              </a:extLst>
            </p:cNvPr>
            <p:cNvSpPr/>
            <p:nvPr/>
          </p:nvSpPr>
          <p:spPr>
            <a:xfrm rot="18918221">
              <a:off x="1794989" y="3227385"/>
              <a:ext cx="240821" cy="396417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15">
              <a:extLst>
                <a:ext uri="{FF2B5EF4-FFF2-40B4-BE49-F238E27FC236}">
                  <a16:creationId xmlns:a16="http://schemas.microsoft.com/office/drawing/2014/main" id="{46FE141E-C436-4EFF-B974-004DF970C2E1}"/>
                </a:ext>
              </a:extLst>
            </p:cNvPr>
            <p:cNvSpPr/>
            <p:nvPr/>
          </p:nvSpPr>
          <p:spPr>
            <a:xfrm rot="2700000">
              <a:off x="1375806" y="2562344"/>
              <a:ext cx="283398" cy="338434"/>
            </a:xfrm>
            <a:custGeom>
              <a:avLst/>
              <a:gdLst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4379"/>
                <a:gd name="connsiteY0" fmla="*/ 0 h 2717137"/>
                <a:gd name="connsiteX1" fmla="*/ 1297521 w 2274379"/>
                <a:gd name="connsiteY1" fmla="*/ 278058 h 2717137"/>
                <a:gd name="connsiteX2" fmla="*/ 1297521 w 2274379"/>
                <a:gd name="connsiteY2" fmla="*/ 1136177 h 2717137"/>
                <a:gd name="connsiteX3" fmla="*/ 2243605 w 2274379"/>
                <a:gd name="connsiteY3" fmla="*/ 1859882 h 2717137"/>
                <a:gd name="connsiteX4" fmla="*/ 2273082 w 2274379"/>
                <a:gd name="connsiteY4" fmla="*/ 2022587 h 2717137"/>
                <a:gd name="connsiteX5" fmla="*/ 1297521 w 2274379"/>
                <a:gd name="connsiteY5" fmla="*/ 1619844 h 2717137"/>
                <a:gd name="connsiteX6" fmla="*/ 1297521 w 2274379"/>
                <a:gd name="connsiteY6" fmla="*/ 1921812 h 2717137"/>
                <a:gd name="connsiteX7" fmla="*/ 1298247 w 2274379"/>
                <a:gd name="connsiteY7" fmla="*/ 1921812 h 2717137"/>
                <a:gd name="connsiteX8" fmla="*/ 1220288 w 2274379"/>
                <a:gd name="connsiteY8" fmla="*/ 2268335 h 2717137"/>
                <a:gd name="connsiteX9" fmla="*/ 1622045 w 2274379"/>
                <a:gd name="connsiteY9" fmla="*/ 2444341 h 2717137"/>
                <a:gd name="connsiteX10" fmla="*/ 1683005 w 2274379"/>
                <a:gd name="connsiteY10" fmla="*/ 2717137 h 2717137"/>
                <a:gd name="connsiteX11" fmla="*/ 1138503 w 2274379"/>
                <a:gd name="connsiteY11" fmla="*/ 2509111 h 2717137"/>
                <a:gd name="connsiteX12" fmla="*/ 594001 w 2274379"/>
                <a:gd name="connsiteY12" fmla="*/ 2717137 h 2717137"/>
                <a:gd name="connsiteX13" fmla="*/ 643531 w 2274379"/>
                <a:gd name="connsiteY13" fmla="*/ 2451961 h 2717137"/>
                <a:gd name="connsiteX14" fmla="*/ 1052704 w 2274379"/>
                <a:gd name="connsiteY14" fmla="*/ 2270546 h 2717137"/>
                <a:gd name="connsiteX15" fmla="*/ 974247 w 2274379"/>
                <a:gd name="connsiteY15" fmla="*/ 1921812 h 2717137"/>
                <a:gd name="connsiteX16" fmla="*/ 974974 w 2274379"/>
                <a:gd name="connsiteY16" fmla="*/ 1921812 h 2717137"/>
                <a:gd name="connsiteX17" fmla="*/ 974974 w 2274379"/>
                <a:gd name="connsiteY17" fmla="*/ 1620087 h 2717137"/>
                <a:gd name="connsiteX18" fmla="*/ 0 w 2274379"/>
                <a:gd name="connsiteY18" fmla="*/ 2022587 h 2717137"/>
                <a:gd name="connsiteX19" fmla="*/ 48527 w 2274379"/>
                <a:gd name="connsiteY19" fmla="*/ 1856072 h 2717137"/>
                <a:gd name="connsiteX20" fmla="*/ 974974 w 2274379"/>
                <a:gd name="connsiteY20" fmla="*/ 1136848 h 2717137"/>
                <a:gd name="connsiteX21" fmla="*/ 974974 w 2274379"/>
                <a:gd name="connsiteY21" fmla="*/ 278058 h 2717137"/>
                <a:gd name="connsiteX22" fmla="*/ 1136248 w 2274379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5272" h="2717137">
                  <a:moveTo>
                    <a:pt x="1136248" y="0"/>
                  </a:moveTo>
                  <a:cubicBezTo>
                    <a:pt x="1209824" y="92686"/>
                    <a:pt x="1256150" y="148214"/>
                    <a:pt x="1297521" y="278058"/>
                  </a:cubicBezTo>
                  <a:lnTo>
                    <a:pt x="1297521" y="1136177"/>
                  </a:lnTo>
                  <a:lnTo>
                    <a:pt x="2243605" y="1859882"/>
                  </a:lnTo>
                  <a:cubicBezTo>
                    <a:pt x="2268294" y="1919072"/>
                    <a:pt x="2280597" y="1951012"/>
                    <a:pt x="2273082" y="2022587"/>
                  </a:cubicBezTo>
                  <a:lnTo>
                    <a:pt x="1297521" y="1619844"/>
                  </a:lnTo>
                  <a:lnTo>
                    <a:pt x="1297521" y="1921812"/>
                  </a:lnTo>
                  <a:lnTo>
                    <a:pt x="1298247" y="1921812"/>
                  </a:lnTo>
                  <a:cubicBezTo>
                    <a:pt x="1272261" y="2037320"/>
                    <a:pt x="1273523" y="2135486"/>
                    <a:pt x="1220288" y="2268335"/>
                  </a:cubicBezTo>
                  <a:lnTo>
                    <a:pt x="1622045" y="2444341"/>
                  </a:lnTo>
                  <a:lnTo>
                    <a:pt x="1683005" y="2717137"/>
                  </a:lnTo>
                  <a:cubicBezTo>
                    <a:pt x="1508936" y="2640364"/>
                    <a:pt x="1332391" y="2561112"/>
                    <a:pt x="1138503" y="2509111"/>
                  </a:cubicBezTo>
                  <a:cubicBezTo>
                    <a:pt x="924798" y="2551203"/>
                    <a:pt x="777979" y="2630455"/>
                    <a:pt x="594001" y="2717137"/>
                  </a:cubicBezTo>
                  <a:lnTo>
                    <a:pt x="643531" y="2451961"/>
                  </a:lnTo>
                  <a:lnTo>
                    <a:pt x="1052704" y="2270546"/>
                  </a:lnTo>
                  <a:cubicBezTo>
                    <a:pt x="1001780" y="2159255"/>
                    <a:pt x="1000399" y="2038057"/>
                    <a:pt x="974247" y="1921812"/>
                  </a:cubicBezTo>
                  <a:lnTo>
                    <a:pt x="974974" y="1921812"/>
                  </a:lnTo>
                  <a:lnTo>
                    <a:pt x="974974" y="1620087"/>
                  </a:lnTo>
                  <a:lnTo>
                    <a:pt x="0" y="2022587"/>
                  </a:lnTo>
                  <a:cubicBezTo>
                    <a:pt x="6266" y="1947265"/>
                    <a:pt x="17488" y="1916531"/>
                    <a:pt x="48527" y="1856072"/>
                  </a:cubicBezTo>
                  <a:lnTo>
                    <a:pt x="974974" y="1136848"/>
                  </a:lnTo>
                  <a:lnTo>
                    <a:pt x="974974" y="278058"/>
                  </a:lnTo>
                  <a:cubicBezTo>
                    <a:pt x="1006436" y="163077"/>
                    <a:pt x="1057717" y="102595"/>
                    <a:pt x="11362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3551">
              <a:extLst>
                <a:ext uri="{FF2B5EF4-FFF2-40B4-BE49-F238E27FC236}">
                  <a16:creationId xmlns:a16="http://schemas.microsoft.com/office/drawing/2014/main" id="{A495503D-2F51-46A0-B652-C0CA2F394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884" y="4248208"/>
              <a:ext cx="360000" cy="189230"/>
            </a:xfrm>
            <a:custGeom>
              <a:avLst/>
              <a:gdLst/>
              <a:ahLst/>
              <a:cxnLst/>
              <a:rect l="l" t="t" r="r" b="b"/>
              <a:pathLst>
                <a:path w="3888432" h="1556502">
                  <a:moveTo>
                    <a:pt x="1020793" y="1148393"/>
                  </a:moveTo>
                  <a:cubicBezTo>
                    <a:pt x="1088601" y="1148393"/>
                    <a:pt x="1143569" y="1203362"/>
                    <a:pt x="1143569" y="1271170"/>
                  </a:cubicBezTo>
                  <a:cubicBezTo>
                    <a:pt x="1143569" y="1338977"/>
                    <a:pt x="1088601" y="1393946"/>
                    <a:pt x="1020793" y="1393946"/>
                  </a:cubicBezTo>
                  <a:cubicBezTo>
                    <a:pt x="952985" y="1393946"/>
                    <a:pt x="898016" y="1338977"/>
                    <a:pt x="898016" y="1271170"/>
                  </a:cubicBezTo>
                  <a:cubicBezTo>
                    <a:pt x="898016" y="1203362"/>
                    <a:pt x="952985" y="1148393"/>
                    <a:pt x="1020793" y="1148393"/>
                  </a:cubicBezTo>
                  <a:close/>
                  <a:moveTo>
                    <a:pt x="2976975" y="1148393"/>
                  </a:moveTo>
                  <a:cubicBezTo>
                    <a:pt x="3044783" y="1148393"/>
                    <a:pt x="3099752" y="1203362"/>
                    <a:pt x="3099752" y="1271170"/>
                  </a:cubicBezTo>
                  <a:cubicBezTo>
                    <a:pt x="3099752" y="1338978"/>
                    <a:pt x="3044783" y="1393946"/>
                    <a:pt x="2976975" y="1393946"/>
                  </a:cubicBezTo>
                  <a:cubicBezTo>
                    <a:pt x="2909167" y="1393946"/>
                    <a:pt x="2854198" y="1338978"/>
                    <a:pt x="2854198" y="1271170"/>
                  </a:cubicBezTo>
                  <a:cubicBezTo>
                    <a:pt x="2854198" y="1203362"/>
                    <a:pt x="2909167" y="1148393"/>
                    <a:pt x="2976975" y="1148393"/>
                  </a:cubicBezTo>
                  <a:close/>
                  <a:moveTo>
                    <a:pt x="2971358" y="981192"/>
                  </a:moveTo>
                  <a:cubicBezTo>
                    <a:pt x="2812490" y="981192"/>
                    <a:pt x="2683702" y="1109979"/>
                    <a:pt x="2683702" y="1268847"/>
                  </a:cubicBezTo>
                  <a:cubicBezTo>
                    <a:pt x="2683702" y="1427715"/>
                    <a:pt x="2812490" y="1556502"/>
                    <a:pt x="2971358" y="1556502"/>
                  </a:cubicBezTo>
                  <a:cubicBezTo>
                    <a:pt x="3130226" y="1556502"/>
                    <a:pt x="3259013" y="1427715"/>
                    <a:pt x="3259013" y="1268847"/>
                  </a:cubicBezTo>
                  <a:cubicBezTo>
                    <a:pt x="3259013" y="1109979"/>
                    <a:pt x="3130226" y="981192"/>
                    <a:pt x="2971358" y="981192"/>
                  </a:cubicBezTo>
                  <a:close/>
                  <a:moveTo>
                    <a:pt x="1015175" y="981191"/>
                  </a:moveTo>
                  <a:cubicBezTo>
                    <a:pt x="856308" y="981191"/>
                    <a:pt x="727520" y="1109979"/>
                    <a:pt x="727520" y="1268847"/>
                  </a:cubicBezTo>
                  <a:cubicBezTo>
                    <a:pt x="727520" y="1427715"/>
                    <a:pt x="856308" y="1556502"/>
                    <a:pt x="1015175" y="1556502"/>
                  </a:cubicBezTo>
                  <a:cubicBezTo>
                    <a:pt x="1174043" y="1556502"/>
                    <a:pt x="1302831" y="1427715"/>
                    <a:pt x="1302831" y="1268847"/>
                  </a:cubicBezTo>
                  <a:cubicBezTo>
                    <a:pt x="1302831" y="1109979"/>
                    <a:pt x="1174043" y="981191"/>
                    <a:pt x="1015175" y="981191"/>
                  </a:cubicBezTo>
                  <a:close/>
                  <a:moveTo>
                    <a:pt x="2078038" y="174262"/>
                  </a:moveTo>
                  <a:lnTo>
                    <a:pt x="2078038" y="503839"/>
                  </a:lnTo>
                  <a:lnTo>
                    <a:pt x="1360941" y="503839"/>
                  </a:lnTo>
                  <a:lnTo>
                    <a:pt x="1717210" y="174262"/>
                  </a:lnTo>
                  <a:close/>
                  <a:moveTo>
                    <a:pt x="2605475" y="174262"/>
                  </a:moveTo>
                  <a:lnTo>
                    <a:pt x="2961744" y="503839"/>
                  </a:lnTo>
                  <a:lnTo>
                    <a:pt x="2233507" y="503839"/>
                  </a:lnTo>
                  <a:lnTo>
                    <a:pt x="2233507" y="174262"/>
                  </a:lnTo>
                  <a:close/>
                  <a:moveTo>
                    <a:pt x="2636232" y="0"/>
                  </a:moveTo>
                  <a:lnTo>
                    <a:pt x="1656145" y="0"/>
                  </a:lnTo>
                  <a:lnTo>
                    <a:pt x="1063172" y="515033"/>
                  </a:lnTo>
                  <a:lnTo>
                    <a:pt x="406409" y="515033"/>
                  </a:lnTo>
                  <a:cubicBezTo>
                    <a:pt x="249014" y="515033"/>
                    <a:pt x="121419" y="642628"/>
                    <a:pt x="121419" y="800023"/>
                  </a:cubicBezTo>
                  <a:lnTo>
                    <a:pt x="121419" y="889271"/>
                  </a:lnTo>
                  <a:cubicBezTo>
                    <a:pt x="121419" y="909592"/>
                    <a:pt x="123545" y="929417"/>
                    <a:pt x="127765" y="948497"/>
                  </a:cubicBezTo>
                  <a:cubicBezTo>
                    <a:pt x="54389" y="961341"/>
                    <a:pt x="0" y="1026124"/>
                    <a:pt x="0" y="1103610"/>
                  </a:cubicBezTo>
                  <a:lnTo>
                    <a:pt x="0" y="1109160"/>
                  </a:lnTo>
                  <a:cubicBezTo>
                    <a:pt x="0" y="1198648"/>
                    <a:pt x="72543" y="1271192"/>
                    <a:pt x="162031" y="1271192"/>
                  </a:cubicBezTo>
                  <a:lnTo>
                    <a:pt x="218719" y="1271192"/>
                  </a:lnTo>
                  <a:lnTo>
                    <a:pt x="218719" y="1274779"/>
                  </a:lnTo>
                  <a:lnTo>
                    <a:pt x="509289" y="1274779"/>
                  </a:lnTo>
                  <a:lnTo>
                    <a:pt x="509289" y="1273860"/>
                  </a:lnTo>
                  <a:lnTo>
                    <a:pt x="642206" y="1273860"/>
                  </a:lnTo>
                  <a:lnTo>
                    <a:pt x="641487" y="1266729"/>
                  </a:lnTo>
                  <a:cubicBezTo>
                    <a:pt x="641487" y="1188532"/>
                    <a:pt x="665232" y="1115881"/>
                    <a:pt x="705924" y="1055606"/>
                  </a:cubicBezTo>
                  <a:lnTo>
                    <a:pt x="706310" y="1055063"/>
                  </a:lnTo>
                  <a:lnTo>
                    <a:pt x="747091" y="1005636"/>
                  </a:lnTo>
                  <a:lnTo>
                    <a:pt x="758703" y="994078"/>
                  </a:lnTo>
                  <a:lnTo>
                    <a:pt x="793327" y="965510"/>
                  </a:lnTo>
                  <a:lnTo>
                    <a:pt x="819302" y="947229"/>
                  </a:lnTo>
                  <a:lnTo>
                    <a:pt x="840004" y="935993"/>
                  </a:lnTo>
                  <a:cubicBezTo>
                    <a:pt x="891959" y="907399"/>
                    <a:pt x="951737" y="891735"/>
                    <a:pt x="1015174" y="891735"/>
                  </a:cubicBezTo>
                  <a:cubicBezTo>
                    <a:pt x="1084098" y="891735"/>
                    <a:pt x="1148704" y="910225"/>
                    <a:pt x="1204246" y="942564"/>
                  </a:cubicBezTo>
                  <a:cubicBezTo>
                    <a:pt x="1149428" y="908365"/>
                    <a:pt x="1084703" y="889259"/>
                    <a:pt x="1015546" y="889127"/>
                  </a:cubicBezTo>
                  <a:cubicBezTo>
                    <a:pt x="1016856" y="888736"/>
                    <a:pt x="1018171" y="888729"/>
                    <a:pt x="1019487" y="888729"/>
                  </a:cubicBezTo>
                  <a:cubicBezTo>
                    <a:pt x="1228251" y="888729"/>
                    <a:pt x="1397487" y="1057965"/>
                    <a:pt x="1397487" y="1266729"/>
                  </a:cubicBezTo>
                  <a:cubicBezTo>
                    <a:pt x="1397487" y="1269424"/>
                    <a:pt x="1397459" y="1272113"/>
                    <a:pt x="1396675" y="1274779"/>
                  </a:cubicBezTo>
                  <a:lnTo>
                    <a:pt x="1485322" y="1274779"/>
                  </a:lnTo>
                  <a:lnTo>
                    <a:pt x="1485322" y="1271192"/>
                  </a:lnTo>
                  <a:lnTo>
                    <a:pt x="2594483" y="1271192"/>
                  </a:lnTo>
                  <a:cubicBezTo>
                    <a:pt x="2594248" y="1270411"/>
                    <a:pt x="2594246" y="1269629"/>
                    <a:pt x="2594246" y="1268846"/>
                  </a:cubicBezTo>
                  <a:cubicBezTo>
                    <a:pt x="2594246" y="1060573"/>
                    <a:pt x="2763083" y="891735"/>
                    <a:pt x="2971356" y="891735"/>
                  </a:cubicBezTo>
                  <a:cubicBezTo>
                    <a:pt x="3179630" y="891735"/>
                    <a:pt x="3348467" y="1060573"/>
                    <a:pt x="3348467" y="1268846"/>
                  </a:cubicBezTo>
                  <a:lnTo>
                    <a:pt x="3348230" y="1271192"/>
                  </a:lnTo>
                  <a:lnTo>
                    <a:pt x="3726400" y="1271192"/>
                  </a:lnTo>
                  <a:cubicBezTo>
                    <a:pt x="3815888" y="1271192"/>
                    <a:pt x="3888432" y="1198648"/>
                    <a:pt x="3888432" y="1109160"/>
                  </a:cubicBezTo>
                  <a:lnTo>
                    <a:pt x="3888432" y="1103610"/>
                  </a:lnTo>
                  <a:cubicBezTo>
                    <a:pt x="3888432" y="1035369"/>
                    <a:pt x="3846247" y="976982"/>
                    <a:pt x="3786305" y="953672"/>
                  </a:cubicBezTo>
                  <a:cubicBezTo>
                    <a:pt x="3791719" y="933075"/>
                    <a:pt x="3794257" y="911469"/>
                    <a:pt x="3794257" y="889271"/>
                  </a:cubicBezTo>
                  <a:lnTo>
                    <a:pt x="3794257" y="800023"/>
                  </a:lnTo>
                  <a:cubicBezTo>
                    <a:pt x="3794257" y="642628"/>
                    <a:pt x="3666662" y="515033"/>
                    <a:pt x="3509267" y="515033"/>
                  </a:cubicBezTo>
                  <a:lnTo>
                    <a:pt x="3229205" y="5150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3554">
              <a:extLst>
                <a:ext uri="{FF2B5EF4-FFF2-40B4-BE49-F238E27FC236}">
                  <a16:creationId xmlns:a16="http://schemas.microsoft.com/office/drawing/2014/main" id="{6FE0C1EA-3A8D-4469-9368-04327566530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655" y="3826989"/>
              <a:ext cx="310889" cy="264135"/>
            </a:xfrm>
            <a:custGeom>
              <a:avLst/>
              <a:gdLst/>
              <a:ahLst/>
              <a:cxnLst/>
              <a:rect l="l" t="t" r="r" b="b"/>
              <a:pathLst>
                <a:path w="3960441" h="3364818">
                  <a:moveTo>
                    <a:pt x="1333915" y="2579977"/>
                  </a:moveTo>
                  <a:cubicBezTo>
                    <a:pt x="1328835" y="2579977"/>
                    <a:pt x="1324717" y="2584094"/>
                    <a:pt x="1324717" y="2589174"/>
                  </a:cubicBezTo>
                  <a:lnTo>
                    <a:pt x="1324717" y="2625964"/>
                  </a:lnTo>
                  <a:cubicBezTo>
                    <a:pt x="1324717" y="2631044"/>
                    <a:pt x="1328835" y="2635161"/>
                    <a:pt x="1333915" y="2635161"/>
                  </a:cubicBezTo>
                  <a:lnTo>
                    <a:pt x="2639943" y="2635161"/>
                  </a:lnTo>
                  <a:cubicBezTo>
                    <a:pt x="2645023" y="2635161"/>
                    <a:pt x="2649141" y="2631044"/>
                    <a:pt x="2649141" y="2625964"/>
                  </a:cubicBezTo>
                  <a:lnTo>
                    <a:pt x="2649141" y="2589174"/>
                  </a:lnTo>
                  <a:cubicBezTo>
                    <a:pt x="2649141" y="2584094"/>
                    <a:pt x="2645023" y="2579977"/>
                    <a:pt x="2639943" y="2579977"/>
                  </a:cubicBezTo>
                  <a:close/>
                  <a:moveTo>
                    <a:pt x="1333915" y="2420180"/>
                  </a:moveTo>
                  <a:cubicBezTo>
                    <a:pt x="1328835" y="2420180"/>
                    <a:pt x="1324717" y="2424297"/>
                    <a:pt x="1324717" y="2429377"/>
                  </a:cubicBezTo>
                  <a:lnTo>
                    <a:pt x="1324717" y="2466167"/>
                  </a:lnTo>
                  <a:cubicBezTo>
                    <a:pt x="1324717" y="2471247"/>
                    <a:pt x="1328835" y="2475364"/>
                    <a:pt x="1333915" y="2475364"/>
                  </a:cubicBezTo>
                  <a:lnTo>
                    <a:pt x="2639943" y="2475364"/>
                  </a:lnTo>
                  <a:cubicBezTo>
                    <a:pt x="2645023" y="2475364"/>
                    <a:pt x="2649141" y="2471247"/>
                    <a:pt x="2649141" y="2466167"/>
                  </a:cubicBezTo>
                  <a:lnTo>
                    <a:pt x="2649141" y="2429377"/>
                  </a:lnTo>
                  <a:cubicBezTo>
                    <a:pt x="2649141" y="2424297"/>
                    <a:pt x="2645023" y="2420180"/>
                    <a:pt x="2639943" y="2420180"/>
                  </a:cubicBezTo>
                  <a:close/>
                  <a:moveTo>
                    <a:pt x="1333915" y="2260382"/>
                  </a:moveTo>
                  <a:cubicBezTo>
                    <a:pt x="1328835" y="2260382"/>
                    <a:pt x="1324717" y="2264499"/>
                    <a:pt x="1324717" y="2269579"/>
                  </a:cubicBezTo>
                  <a:lnTo>
                    <a:pt x="1324717" y="2306368"/>
                  </a:lnTo>
                  <a:cubicBezTo>
                    <a:pt x="1324717" y="2311448"/>
                    <a:pt x="1328835" y="2315566"/>
                    <a:pt x="1333915" y="2315566"/>
                  </a:cubicBezTo>
                  <a:lnTo>
                    <a:pt x="2639943" y="2315566"/>
                  </a:lnTo>
                  <a:cubicBezTo>
                    <a:pt x="2645023" y="2315566"/>
                    <a:pt x="2649141" y="2311448"/>
                    <a:pt x="2649141" y="2306368"/>
                  </a:cubicBezTo>
                  <a:lnTo>
                    <a:pt x="2649141" y="2269579"/>
                  </a:lnTo>
                  <a:cubicBezTo>
                    <a:pt x="2649141" y="2264499"/>
                    <a:pt x="2645023" y="2260382"/>
                    <a:pt x="2639943" y="2260382"/>
                  </a:cubicBezTo>
                  <a:close/>
                  <a:moveTo>
                    <a:pt x="3126189" y="2223642"/>
                  </a:moveTo>
                  <a:cubicBezTo>
                    <a:pt x="3006895" y="2223642"/>
                    <a:pt x="2910189" y="2320348"/>
                    <a:pt x="2910189" y="2439642"/>
                  </a:cubicBezTo>
                  <a:cubicBezTo>
                    <a:pt x="2910189" y="2558936"/>
                    <a:pt x="3006895" y="2655642"/>
                    <a:pt x="3126189" y="2655642"/>
                  </a:cubicBezTo>
                  <a:cubicBezTo>
                    <a:pt x="3245483" y="2655642"/>
                    <a:pt x="3342189" y="2558936"/>
                    <a:pt x="3342189" y="2439642"/>
                  </a:cubicBezTo>
                  <a:cubicBezTo>
                    <a:pt x="3342189" y="2320348"/>
                    <a:pt x="3245483" y="2223642"/>
                    <a:pt x="3126189" y="2223642"/>
                  </a:cubicBezTo>
                  <a:close/>
                  <a:moveTo>
                    <a:pt x="859578" y="2218523"/>
                  </a:moveTo>
                  <a:cubicBezTo>
                    <a:pt x="744527" y="2218523"/>
                    <a:pt x="651259" y="2311790"/>
                    <a:pt x="651259" y="2426842"/>
                  </a:cubicBezTo>
                  <a:cubicBezTo>
                    <a:pt x="651259" y="2541893"/>
                    <a:pt x="744527" y="2635161"/>
                    <a:pt x="859578" y="2635161"/>
                  </a:cubicBezTo>
                  <a:cubicBezTo>
                    <a:pt x="974630" y="2635161"/>
                    <a:pt x="1067897" y="2541893"/>
                    <a:pt x="1067897" y="2426842"/>
                  </a:cubicBezTo>
                  <a:cubicBezTo>
                    <a:pt x="1067897" y="2311790"/>
                    <a:pt x="974630" y="2218523"/>
                    <a:pt x="859578" y="2218523"/>
                  </a:cubicBezTo>
                  <a:close/>
                  <a:moveTo>
                    <a:pt x="1871701" y="635200"/>
                  </a:moveTo>
                  <a:cubicBezTo>
                    <a:pt x="1381458" y="644736"/>
                    <a:pt x="1018694" y="716473"/>
                    <a:pt x="980424" y="801248"/>
                  </a:cubicBezTo>
                  <a:lnTo>
                    <a:pt x="979954" y="801248"/>
                  </a:lnTo>
                  <a:lnTo>
                    <a:pt x="977292" y="811895"/>
                  </a:lnTo>
                  <a:cubicBezTo>
                    <a:pt x="976157" y="813296"/>
                    <a:pt x="976066" y="814820"/>
                    <a:pt x="976180" y="816347"/>
                  </a:cubicBezTo>
                  <a:lnTo>
                    <a:pt x="795977" y="1537155"/>
                  </a:lnTo>
                  <a:lnTo>
                    <a:pt x="3168603" y="1537155"/>
                  </a:lnTo>
                  <a:lnTo>
                    <a:pt x="2984626" y="801248"/>
                  </a:lnTo>
                  <a:lnTo>
                    <a:pt x="2976093" y="801248"/>
                  </a:lnTo>
                  <a:cubicBezTo>
                    <a:pt x="2937858" y="717165"/>
                    <a:pt x="2580113" y="645145"/>
                    <a:pt x="2088410" y="635267"/>
                  </a:cubicBezTo>
                  <a:cubicBezTo>
                    <a:pt x="2016399" y="633822"/>
                    <a:pt x="1943738" y="633799"/>
                    <a:pt x="1871701" y="635200"/>
                  </a:cubicBezTo>
                  <a:close/>
                  <a:moveTo>
                    <a:pt x="1462979" y="0"/>
                  </a:moveTo>
                  <a:lnTo>
                    <a:pt x="2510732" y="0"/>
                  </a:lnTo>
                  <a:cubicBezTo>
                    <a:pt x="2553905" y="0"/>
                    <a:pt x="2588903" y="34997"/>
                    <a:pt x="2588903" y="78170"/>
                  </a:cubicBezTo>
                  <a:lnTo>
                    <a:pt x="2588903" y="433797"/>
                  </a:lnTo>
                  <a:cubicBezTo>
                    <a:pt x="3038017" y="475961"/>
                    <a:pt x="3324934" y="564368"/>
                    <a:pt x="3312039" y="659853"/>
                  </a:cubicBezTo>
                  <a:lnTo>
                    <a:pt x="3314035" y="659853"/>
                  </a:lnTo>
                  <a:lnTo>
                    <a:pt x="3516885" y="1471251"/>
                  </a:lnTo>
                  <a:cubicBezTo>
                    <a:pt x="3530074" y="1447322"/>
                    <a:pt x="3549491" y="1432519"/>
                    <a:pt x="3571039" y="1432519"/>
                  </a:cubicBezTo>
                  <a:lnTo>
                    <a:pt x="3885785" y="1432519"/>
                  </a:lnTo>
                  <a:cubicBezTo>
                    <a:pt x="3927012" y="1432519"/>
                    <a:pt x="3960441" y="1486709"/>
                    <a:pt x="3960441" y="1553561"/>
                  </a:cubicBezTo>
                  <a:cubicBezTo>
                    <a:pt x="3960441" y="1620415"/>
                    <a:pt x="3927012" y="1674603"/>
                    <a:pt x="3885785" y="1674603"/>
                  </a:cubicBezTo>
                  <a:lnTo>
                    <a:pt x="3571039" y="1674603"/>
                  </a:lnTo>
                  <a:lnTo>
                    <a:pt x="3567428" y="1673421"/>
                  </a:lnTo>
                  <a:lnTo>
                    <a:pt x="3568671" y="1678393"/>
                  </a:lnTo>
                  <a:cubicBezTo>
                    <a:pt x="3672942" y="1773136"/>
                    <a:pt x="3737544" y="1910038"/>
                    <a:pt x="3737544" y="2062028"/>
                  </a:cubicBezTo>
                  <a:lnTo>
                    <a:pt x="3737544" y="2413961"/>
                  </a:lnTo>
                  <a:cubicBezTo>
                    <a:pt x="3737544" y="2629713"/>
                    <a:pt x="3607370" y="2815060"/>
                    <a:pt x="3420381" y="2892817"/>
                  </a:cubicBezTo>
                  <a:lnTo>
                    <a:pt x="3420381" y="3209197"/>
                  </a:lnTo>
                  <a:cubicBezTo>
                    <a:pt x="3420381" y="3295143"/>
                    <a:pt x="3350708" y="3364816"/>
                    <a:pt x="3264762" y="3364816"/>
                  </a:cubicBezTo>
                  <a:lnTo>
                    <a:pt x="2999936" y="3364816"/>
                  </a:lnTo>
                  <a:cubicBezTo>
                    <a:pt x="2913990" y="3364816"/>
                    <a:pt x="2844317" y="3295143"/>
                    <a:pt x="2844317" y="3209197"/>
                  </a:cubicBezTo>
                  <a:lnTo>
                    <a:pt x="2844317" y="2907616"/>
                  </a:lnTo>
                  <a:lnTo>
                    <a:pt x="1116125" y="2907616"/>
                  </a:lnTo>
                  <a:lnTo>
                    <a:pt x="1116125" y="3209199"/>
                  </a:lnTo>
                  <a:cubicBezTo>
                    <a:pt x="1116125" y="3295145"/>
                    <a:pt x="1046452" y="3364818"/>
                    <a:pt x="960506" y="3364818"/>
                  </a:cubicBezTo>
                  <a:lnTo>
                    <a:pt x="695680" y="3364818"/>
                  </a:lnTo>
                  <a:cubicBezTo>
                    <a:pt x="609734" y="3364818"/>
                    <a:pt x="540061" y="3295145"/>
                    <a:pt x="540061" y="3209199"/>
                  </a:cubicBezTo>
                  <a:lnTo>
                    <a:pt x="540061" y="2888789"/>
                  </a:lnTo>
                  <a:cubicBezTo>
                    <a:pt x="360356" y="2806419"/>
                    <a:pt x="236167" y="2624693"/>
                    <a:pt x="236167" y="2413961"/>
                  </a:cubicBezTo>
                  <a:lnTo>
                    <a:pt x="236167" y="2062028"/>
                  </a:lnTo>
                  <a:cubicBezTo>
                    <a:pt x="236167" y="1910038"/>
                    <a:pt x="300770" y="1773136"/>
                    <a:pt x="405042" y="1678393"/>
                  </a:cubicBezTo>
                  <a:lnTo>
                    <a:pt x="407467" y="1668691"/>
                  </a:lnTo>
                  <a:cubicBezTo>
                    <a:pt x="402272" y="1673244"/>
                    <a:pt x="395935" y="1674603"/>
                    <a:pt x="389402" y="1674603"/>
                  </a:cubicBezTo>
                  <a:lnTo>
                    <a:pt x="74658" y="1674603"/>
                  </a:lnTo>
                  <a:cubicBezTo>
                    <a:pt x="33429" y="1674603"/>
                    <a:pt x="0" y="1620415"/>
                    <a:pt x="0" y="1553561"/>
                  </a:cubicBezTo>
                  <a:cubicBezTo>
                    <a:pt x="0" y="1486709"/>
                    <a:pt x="33429" y="1432519"/>
                    <a:pt x="74658" y="1432519"/>
                  </a:cubicBezTo>
                  <a:lnTo>
                    <a:pt x="389402" y="1432519"/>
                  </a:lnTo>
                  <a:cubicBezTo>
                    <a:pt x="416427" y="1432519"/>
                    <a:pt x="440099" y="1455801"/>
                    <a:pt x="451844" y="1491180"/>
                  </a:cubicBezTo>
                  <a:lnTo>
                    <a:pt x="659676" y="659853"/>
                  </a:lnTo>
                  <a:lnTo>
                    <a:pt x="666048" y="659853"/>
                  </a:lnTo>
                  <a:cubicBezTo>
                    <a:pt x="653344" y="564084"/>
                    <a:pt x="940380" y="476400"/>
                    <a:pt x="1384809" y="434090"/>
                  </a:cubicBezTo>
                  <a:lnTo>
                    <a:pt x="1384809" y="78170"/>
                  </a:lnTo>
                  <a:cubicBezTo>
                    <a:pt x="1384809" y="34997"/>
                    <a:pt x="1419806" y="0"/>
                    <a:pt x="14629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4D3E1E3A-95DD-4E48-A695-D475B350DC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55" y="3105182"/>
              <a:ext cx="243034" cy="243041"/>
            </a:xfrm>
            <a:custGeom>
              <a:avLst/>
              <a:gdLst/>
              <a:ahLst/>
              <a:cxnLst/>
              <a:rect l="l" t="t" r="r" b="b"/>
              <a:pathLst>
                <a:path w="3946957" h="3947095">
                  <a:moveTo>
                    <a:pt x="455702" y="3587095"/>
                  </a:moveTo>
                  <a:lnTo>
                    <a:pt x="1175702" y="3587095"/>
                  </a:lnTo>
                  <a:lnTo>
                    <a:pt x="1175702" y="3799441"/>
                  </a:lnTo>
                  <a:cubicBezTo>
                    <a:pt x="1175702" y="3880988"/>
                    <a:pt x="1109595" y="3947095"/>
                    <a:pt x="1028048" y="3947095"/>
                  </a:cubicBezTo>
                  <a:lnTo>
                    <a:pt x="603356" y="3947095"/>
                  </a:lnTo>
                  <a:cubicBezTo>
                    <a:pt x="521809" y="3947095"/>
                    <a:pt x="455702" y="3880988"/>
                    <a:pt x="455702" y="3799441"/>
                  </a:cubicBezTo>
                  <a:close/>
                  <a:moveTo>
                    <a:pt x="2751999" y="3587094"/>
                  </a:moveTo>
                  <a:lnTo>
                    <a:pt x="3471999" y="3587094"/>
                  </a:lnTo>
                  <a:lnTo>
                    <a:pt x="3471999" y="3799440"/>
                  </a:lnTo>
                  <a:cubicBezTo>
                    <a:pt x="3471999" y="3880987"/>
                    <a:pt x="3405892" y="3947094"/>
                    <a:pt x="3324345" y="3947094"/>
                  </a:cubicBezTo>
                  <a:lnTo>
                    <a:pt x="2899653" y="3947094"/>
                  </a:lnTo>
                  <a:cubicBezTo>
                    <a:pt x="2818106" y="3947094"/>
                    <a:pt x="2751999" y="3880987"/>
                    <a:pt x="2751999" y="3799440"/>
                  </a:cubicBezTo>
                  <a:close/>
                  <a:moveTo>
                    <a:pt x="1383221" y="3134113"/>
                  </a:moveTo>
                  <a:cubicBezTo>
                    <a:pt x="1353398" y="3134113"/>
                    <a:pt x="1329221" y="3158290"/>
                    <a:pt x="1329221" y="3188113"/>
                  </a:cubicBezTo>
                  <a:cubicBezTo>
                    <a:pt x="1329221" y="3217936"/>
                    <a:pt x="1353398" y="3242113"/>
                    <a:pt x="1383221" y="3242113"/>
                  </a:cubicBezTo>
                  <a:lnTo>
                    <a:pt x="2535221" y="3242113"/>
                  </a:lnTo>
                  <a:cubicBezTo>
                    <a:pt x="2565044" y="3242113"/>
                    <a:pt x="2589221" y="3217936"/>
                    <a:pt x="2589221" y="3188113"/>
                  </a:cubicBezTo>
                  <a:cubicBezTo>
                    <a:pt x="2589221" y="3158290"/>
                    <a:pt x="2565044" y="3134113"/>
                    <a:pt x="2535221" y="3134113"/>
                  </a:cubicBezTo>
                  <a:close/>
                  <a:moveTo>
                    <a:pt x="1383221" y="2844258"/>
                  </a:moveTo>
                  <a:cubicBezTo>
                    <a:pt x="1353398" y="2844258"/>
                    <a:pt x="1329221" y="2868435"/>
                    <a:pt x="1329221" y="2898258"/>
                  </a:cubicBezTo>
                  <a:cubicBezTo>
                    <a:pt x="1329221" y="2928081"/>
                    <a:pt x="1353398" y="2952258"/>
                    <a:pt x="1383221" y="2952258"/>
                  </a:cubicBezTo>
                  <a:lnTo>
                    <a:pt x="2535221" y="2952258"/>
                  </a:lnTo>
                  <a:cubicBezTo>
                    <a:pt x="2565044" y="2952258"/>
                    <a:pt x="2589221" y="2928081"/>
                    <a:pt x="2589221" y="2898258"/>
                  </a:cubicBezTo>
                  <a:cubicBezTo>
                    <a:pt x="2589221" y="2868435"/>
                    <a:pt x="2565044" y="2844258"/>
                    <a:pt x="2535221" y="2844258"/>
                  </a:cubicBezTo>
                  <a:close/>
                  <a:moveTo>
                    <a:pt x="1383221" y="2554402"/>
                  </a:moveTo>
                  <a:cubicBezTo>
                    <a:pt x="1353398" y="2554402"/>
                    <a:pt x="1329221" y="2578579"/>
                    <a:pt x="1329221" y="2608402"/>
                  </a:cubicBezTo>
                  <a:cubicBezTo>
                    <a:pt x="1329221" y="2638225"/>
                    <a:pt x="1353398" y="2662402"/>
                    <a:pt x="1383221" y="2662402"/>
                  </a:cubicBezTo>
                  <a:lnTo>
                    <a:pt x="2535221" y="2662402"/>
                  </a:lnTo>
                  <a:cubicBezTo>
                    <a:pt x="2565044" y="2662402"/>
                    <a:pt x="2589221" y="2638225"/>
                    <a:pt x="2589221" y="2608402"/>
                  </a:cubicBezTo>
                  <a:cubicBezTo>
                    <a:pt x="2589221" y="2578579"/>
                    <a:pt x="2565044" y="2554402"/>
                    <a:pt x="2535221" y="2554402"/>
                  </a:cubicBezTo>
                  <a:close/>
                  <a:moveTo>
                    <a:pt x="3111999" y="2270017"/>
                  </a:moveTo>
                  <a:cubicBezTo>
                    <a:pt x="2985747" y="2270017"/>
                    <a:pt x="2883399" y="2372365"/>
                    <a:pt x="2883399" y="2498617"/>
                  </a:cubicBezTo>
                  <a:cubicBezTo>
                    <a:pt x="2883399" y="2624869"/>
                    <a:pt x="2985747" y="2727217"/>
                    <a:pt x="3111999" y="2727217"/>
                  </a:cubicBezTo>
                  <a:cubicBezTo>
                    <a:pt x="3238251" y="2727217"/>
                    <a:pt x="3340599" y="2624869"/>
                    <a:pt x="3340599" y="2498617"/>
                  </a:cubicBezTo>
                  <a:cubicBezTo>
                    <a:pt x="3340599" y="2372365"/>
                    <a:pt x="3238251" y="2270017"/>
                    <a:pt x="3111999" y="2270017"/>
                  </a:cubicBezTo>
                  <a:close/>
                  <a:moveTo>
                    <a:pt x="760887" y="2270017"/>
                  </a:moveTo>
                  <a:cubicBezTo>
                    <a:pt x="634635" y="2270017"/>
                    <a:pt x="532287" y="2372365"/>
                    <a:pt x="532287" y="2498617"/>
                  </a:cubicBezTo>
                  <a:cubicBezTo>
                    <a:pt x="532287" y="2624869"/>
                    <a:pt x="634635" y="2727217"/>
                    <a:pt x="760887" y="2727217"/>
                  </a:cubicBezTo>
                  <a:cubicBezTo>
                    <a:pt x="887139" y="2727217"/>
                    <a:pt x="989487" y="2624869"/>
                    <a:pt x="989487" y="2498617"/>
                  </a:cubicBezTo>
                  <a:cubicBezTo>
                    <a:pt x="989487" y="2372365"/>
                    <a:pt x="887139" y="2270017"/>
                    <a:pt x="760887" y="2270017"/>
                  </a:cubicBezTo>
                  <a:close/>
                  <a:moveTo>
                    <a:pt x="971207" y="829857"/>
                  </a:moveTo>
                  <a:cubicBezTo>
                    <a:pt x="870305" y="829857"/>
                    <a:pt x="788507" y="911655"/>
                    <a:pt x="788507" y="1012557"/>
                  </a:cubicBezTo>
                  <a:lnTo>
                    <a:pt x="788507" y="1926037"/>
                  </a:lnTo>
                  <a:lnTo>
                    <a:pt x="3156387" y="1926037"/>
                  </a:lnTo>
                  <a:lnTo>
                    <a:pt x="3156387" y="1012557"/>
                  </a:lnTo>
                  <a:cubicBezTo>
                    <a:pt x="3156387" y="911655"/>
                    <a:pt x="3074589" y="829857"/>
                    <a:pt x="2973687" y="829857"/>
                  </a:cubicBezTo>
                  <a:close/>
                  <a:moveTo>
                    <a:pt x="1090121" y="237323"/>
                  </a:moveTo>
                  <a:cubicBezTo>
                    <a:pt x="1000767" y="237323"/>
                    <a:pt x="928331" y="309759"/>
                    <a:pt x="928331" y="399113"/>
                  </a:cubicBezTo>
                  <a:cubicBezTo>
                    <a:pt x="928331" y="488467"/>
                    <a:pt x="1000767" y="560903"/>
                    <a:pt x="1090121" y="560903"/>
                  </a:cubicBezTo>
                  <a:lnTo>
                    <a:pt x="2854773" y="560903"/>
                  </a:lnTo>
                  <a:cubicBezTo>
                    <a:pt x="2944127" y="560903"/>
                    <a:pt x="3016563" y="488467"/>
                    <a:pt x="3016563" y="399113"/>
                  </a:cubicBezTo>
                  <a:cubicBezTo>
                    <a:pt x="3016563" y="309759"/>
                    <a:pt x="2944127" y="237323"/>
                    <a:pt x="2854773" y="237323"/>
                  </a:cubicBezTo>
                  <a:close/>
                  <a:moveTo>
                    <a:pt x="754613" y="0"/>
                  </a:moveTo>
                  <a:lnTo>
                    <a:pt x="1184466" y="0"/>
                  </a:lnTo>
                  <a:lnTo>
                    <a:pt x="2753503" y="0"/>
                  </a:lnTo>
                  <a:lnTo>
                    <a:pt x="3190281" y="0"/>
                  </a:lnTo>
                  <a:cubicBezTo>
                    <a:pt x="3392606" y="0"/>
                    <a:pt x="3556623" y="164017"/>
                    <a:pt x="3556623" y="366342"/>
                  </a:cubicBezTo>
                  <a:lnTo>
                    <a:pt x="3556623" y="2083289"/>
                  </a:lnTo>
                  <a:cubicBezTo>
                    <a:pt x="3623269" y="2093308"/>
                    <a:pt x="3680196" y="2132276"/>
                    <a:pt x="3715583" y="2186636"/>
                  </a:cubicBezTo>
                  <a:cubicBezTo>
                    <a:pt x="3751084" y="2177432"/>
                    <a:pt x="3776678" y="2144881"/>
                    <a:pt x="3776678" y="2106351"/>
                  </a:cubicBezTo>
                  <a:lnTo>
                    <a:pt x="3776678" y="2014806"/>
                  </a:lnTo>
                  <a:lnTo>
                    <a:pt x="3738736" y="2014806"/>
                  </a:lnTo>
                  <a:cubicBezTo>
                    <a:pt x="3694658" y="2014806"/>
                    <a:pt x="3658925" y="1979073"/>
                    <a:pt x="3658925" y="1934995"/>
                  </a:cubicBezTo>
                  <a:lnTo>
                    <a:pt x="3658925" y="1524592"/>
                  </a:lnTo>
                  <a:cubicBezTo>
                    <a:pt x="3658925" y="1480514"/>
                    <a:pt x="3694658" y="1444781"/>
                    <a:pt x="3738736" y="1444781"/>
                  </a:cubicBezTo>
                  <a:lnTo>
                    <a:pt x="3867146" y="1444781"/>
                  </a:lnTo>
                  <a:cubicBezTo>
                    <a:pt x="3911224" y="1444781"/>
                    <a:pt x="3946957" y="1480514"/>
                    <a:pt x="3946957" y="1524592"/>
                  </a:cubicBezTo>
                  <a:lnTo>
                    <a:pt x="3946957" y="1934995"/>
                  </a:lnTo>
                  <a:lnTo>
                    <a:pt x="3942009" y="1959504"/>
                  </a:lnTo>
                  <a:lnTo>
                    <a:pt x="3946957" y="1964452"/>
                  </a:lnTo>
                  <a:lnTo>
                    <a:pt x="3941010" y="1964452"/>
                  </a:lnTo>
                  <a:cubicBezTo>
                    <a:pt x="3932395" y="1986875"/>
                    <a:pt x="3913715" y="2004223"/>
                    <a:pt x="3890197" y="2010152"/>
                  </a:cubicBezTo>
                  <a:lnTo>
                    <a:pt x="3890197" y="2106351"/>
                  </a:lnTo>
                  <a:cubicBezTo>
                    <a:pt x="3890197" y="2194633"/>
                    <a:pt x="3832612" y="2269465"/>
                    <a:pt x="3752660" y="2294428"/>
                  </a:cubicBezTo>
                  <a:cubicBezTo>
                    <a:pt x="3754645" y="2302103"/>
                    <a:pt x="3755036" y="2310007"/>
                    <a:pt x="3755036" y="2318002"/>
                  </a:cubicBezTo>
                  <a:lnTo>
                    <a:pt x="3755036" y="3278100"/>
                  </a:lnTo>
                  <a:cubicBezTo>
                    <a:pt x="3755036" y="3410665"/>
                    <a:pt x="3647570" y="3518131"/>
                    <a:pt x="3515005" y="3518131"/>
                  </a:cubicBezTo>
                  <a:lnTo>
                    <a:pt x="422750" y="3518131"/>
                  </a:lnTo>
                  <a:cubicBezTo>
                    <a:pt x="290185" y="3518131"/>
                    <a:pt x="182719" y="3410665"/>
                    <a:pt x="182719" y="3278100"/>
                  </a:cubicBezTo>
                  <a:lnTo>
                    <a:pt x="182719" y="2318002"/>
                  </a:lnTo>
                  <a:lnTo>
                    <a:pt x="185375" y="2291659"/>
                  </a:lnTo>
                  <a:cubicBezTo>
                    <a:pt x="110118" y="2263849"/>
                    <a:pt x="56760" y="2191331"/>
                    <a:pt x="56760" y="2106351"/>
                  </a:cubicBezTo>
                  <a:lnTo>
                    <a:pt x="56760" y="2010152"/>
                  </a:lnTo>
                  <a:cubicBezTo>
                    <a:pt x="33242" y="2004223"/>
                    <a:pt x="14562" y="1986875"/>
                    <a:pt x="5947" y="1964452"/>
                  </a:cubicBezTo>
                  <a:lnTo>
                    <a:pt x="0" y="1964452"/>
                  </a:lnTo>
                  <a:lnTo>
                    <a:pt x="4948" y="1959504"/>
                  </a:lnTo>
                  <a:cubicBezTo>
                    <a:pt x="1383" y="1952016"/>
                    <a:pt x="0" y="1943667"/>
                    <a:pt x="0" y="1934995"/>
                  </a:cubicBezTo>
                  <a:lnTo>
                    <a:pt x="0" y="1524592"/>
                  </a:lnTo>
                  <a:cubicBezTo>
                    <a:pt x="0" y="1480514"/>
                    <a:pt x="35733" y="1444781"/>
                    <a:pt x="79811" y="1444781"/>
                  </a:cubicBezTo>
                  <a:lnTo>
                    <a:pt x="208221" y="1444781"/>
                  </a:lnTo>
                  <a:cubicBezTo>
                    <a:pt x="252299" y="1444781"/>
                    <a:pt x="288032" y="1480514"/>
                    <a:pt x="288032" y="1524592"/>
                  </a:cubicBezTo>
                  <a:lnTo>
                    <a:pt x="288032" y="1934995"/>
                  </a:lnTo>
                  <a:cubicBezTo>
                    <a:pt x="288032" y="1979073"/>
                    <a:pt x="252299" y="2014806"/>
                    <a:pt x="208221" y="2014806"/>
                  </a:cubicBezTo>
                  <a:lnTo>
                    <a:pt x="170279" y="2014806"/>
                  </a:lnTo>
                  <a:lnTo>
                    <a:pt x="170279" y="2106351"/>
                  </a:lnTo>
                  <a:cubicBezTo>
                    <a:pt x="170279" y="2141902"/>
                    <a:pt x="192068" y="2172363"/>
                    <a:pt x="223082" y="2184962"/>
                  </a:cubicBezTo>
                  <a:cubicBezTo>
                    <a:pt x="259935" y="2129570"/>
                    <a:pt x="319242" y="2090441"/>
                    <a:pt x="388271" y="2082340"/>
                  </a:cubicBezTo>
                  <a:lnTo>
                    <a:pt x="388271" y="366342"/>
                  </a:lnTo>
                  <a:cubicBezTo>
                    <a:pt x="388271" y="164017"/>
                    <a:pt x="552288" y="0"/>
                    <a:pt x="7546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8EDAE52A-99A9-4B9E-AC7D-F35C2EDA70F4}"/>
                </a:ext>
              </a:extLst>
            </p:cNvPr>
            <p:cNvSpPr>
              <a:spLocks/>
            </p:cNvSpPr>
            <p:nvPr/>
          </p:nvSpPr>
          <p:spPr>
            <a:xfrm>
              <a:off x="3029684" y="265938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3">
              <a:extLst>
                <a:ext uri="{FF2B5EF4-FFF2-40B4-BE49-F238E27FC236}">
                  <a16:creationId xmlns:a16="http://schemas.microsoft.com/office/drawing/2014/main" id="{C3142351-4E1F-4348-9415-3D2AA0473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5706" y="1860786"/>
              <a:ext cx="238489" cy="238714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Parallelogram 16">
              <a:extLst>
                <a:ext uri="{FF2B5EF4-FFF2-40B4-BE49-F238E27FC236}">
                  <a16:creationId xmlns:a16="http://schemas.microsoft.com/office/drawing/2014/main" id="{AA77D4CB-61D6-4B3F-8855-2D4A5F2A2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8186" y="4255970"/>
              <a:ext cx="276036" cy="247834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77A4CD0A-770C-4585-B271-39A5D9F95459}"/>
                </a:ext>
              </a:extLst>
            </p:cNvPr>
            <p:cNvSpPr>
              <a:spLocks/>
            </p:cNvSpPr>
            <p:nvPr/>
          </p:nvSpPr>
          <p:spPr>
            <a:xfrm>
              <a:off x="1797775" y="2099500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3964058" h="2401366">
                  <a:moveTo>
                    <a:pt x="0" y="2185342"/>
                  </a:moveTo>
                  <a:lnTo>
                    <a:pt x="3964058" y="2185342"/>
                  </a:lnTo>
                  <a:lnTo>
                    <a:pt x="3964058" y="2401366"/>
                  </a:lnTo>
                  <a:lnTo>
                    <a:pt x="0" y="2401366"/>
                  </a:lnTo>
                  <a:close/>
                  <a:moveTo>
                    <a:pt x="3366634" y="90453"/>
                  </a:moveTo>
                  <a:lnTo>
                    <a:pt x="3202377" y="155489"/>
                  </a:lnTo>
                  <a:lnTo>
                    <a:pt x="3241038" y="189472"/>
                  </a:lnTo>
                  <a:lnTo>
                    <a:pt x="3405296" y="124437"/>
                  </a:lnTo>
                  <a:close/>
                  <a:moveTo>
                    <a:pt x="3670744" y="384"/>
                  </a:moveTo>
                  <a:cubicBezTo>
                    <a:pt x="3794484" y="2958"/>
                    <a:pt x="3900638" y="18267"/>
                    <a:pt x="3916429" y="40853"/>
                  </a:cubicBezTo>
                  <a:cubicBezTo>
                    <a:pt x="4006811" y="254939"/>
                    <a:pt x="3180239" y="539375"/>
                    <a:pt x="2656892" y="780145"/>
                  </a:cubicBezTo>
                  <a:lnTo>
                    <a:pt x="2287010" y="1217115"/>
                  </a:lnTo>
                  <a:lnTo>
                    <a:pt x="1812675" y="1059655"/>
                  </a:lnTo>
                  <a:cubicBezTo>
                    <a:pt x="1363417" y="1215884"/>
                    <a:pt x="1069413" y="1350282"/>
                    <a:pt x="479459" y="1460419"/>
                  </a:cubicBezTo>
                  <a:cubicBezTo>
                    <a:pt x="514059" y="1427544"/>
                    <a:pt x="497717" y="1409222"/>
                    <a:pt x="505635" y="1393328"/>
                  </a:cubicBezTo>
                  <a:cubicBezTo>
                    <a:pt x="352375" y="1237485"/>
                    <a:pt x="184559" y="1096199"/>
                    <a:pt x="9468" y="923375"/>
                  </a:cubicBezTo>
                  <a:cubicBezTo>
                    <a:pt x="172142" y="842599"/>
                    <a:pt x="354222" y="880689"/>
                    <a:pt x="667296" y="1112842"/>
                  </a:cubicBezTo>
                  <a:cubicBezTo>
                    <a:pt x="958235" y="1051014"/>
                    <a:pt x="1184590" y="920979"/>
                    <a:pt x="1379107" y="831375"/>
                  </a:cubicBezTo>
                  <a:lnTo>
                    <a:pt x="742785" y="342341"/>
                  </a:lnTo>
                  <a:lnTo>
                    <a:pt x="1019074" y="236619"/>
                  </a:lnTo>
                  <a:lnTo>
                    <a:pt x="2335346" y="437418"/>
                  </a:lnTo>
                  <a:lnTo>
                    <a:pt x="3319535" y="36327"/>
                  </a:lnTo>
                  <a:cubicBezTo>
                    <a:pt x="3405675" y="7972"/>
                    <a:pt x="3547003" y="-2190"/>
                    <a:pt x="3670744" y="3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64A6A1CD-B99E-40F8-9B71-680AD29A3F8C}"/>
                </a:ext>
              </a:extLst>
            </p:cNvPr>
            <p:cNvSpPr>
              <a:spLocks/>
            </p:cNvSpPr>
            <p:nvPr/>
          </p:nvSpPr>
          <p:spPr>
            <a:xfrm>
              <a:off x="3546998" y="3255235"/>
              <a:ext cx="278983" cy="278983"/>
            </a:xfrm>
            <a:custGeom>
              <a:avLst/>
              <a:gdLst/>
              <a:ahLst/>
              <a:cxnLst/>
              <a:rect l="l" t="t" r="r" b="b"/>
              <a:pathLst>
                <a:path w="3964058" h="2918304">
                  <a:moveTo>
                    <a:pt x="0" y="2702280"/>
                  </a:moveTo>
                  <a:lnTo>
                    <a:pt x="3964058" y="2702280"/>
                  </a:lnTo>
                  <a:lnTo>
                    <a:pt x="3964058" y="2918304"/>
                  </a:lnTo>
                  <a:lnTo>
                    <a:pt x="0" y="2918304"/>
                  </a:lnTo>
                  <a:close/>
                  <a:moveTo>
                    <a:pt x="3246747" y="1714751"/>
                  </a:moveTo>
                  <a:lnTo>
                    <a:pt x="3250054" y="1766118"/>
                  </a:lnTo>
                  <a:lnTo>
                    <a:pt x="3412189" y="1836280"/>
                  </a:lnTo>
                  <a:lnTo>
                    <a:pt x="3408881" y="1784911"/>
                  </a:lnTo>
                  <a:close/>
                  <a:moveTo>
                    <a:pt x="446042" y="0"/>
                  </a:moveTo>
                  <a:cubicBezTo>
                    <a:pt x="618186" y="57911"/>
                    <a:pt x="720003" y="213595"/>
                    <a:pt x="777223" y="599128"/>
                  </a:cubicBezTo>
                  <a:cubicBezTo>
                    <a:pt x="1026666" y="761134"/>
                    <a:pt x="1278673" y="829243"/>
                    <a:pt x="1479576" y="903428"/>
                  </a:cubicBezTo>
                  <a:lnTo>
                    <a:pt x="1375428" y="107681"/>
                  </a:lnTo>
                  <a:lnTo>
                    <a:pt x="1645551" y="228290"/>
                  </a:lnTo>
                  <a:lnTo>
                    <a:pt x="2434309" y="1301021"/>
                  </a:lnTo>
                  <a:lnTo>
                    <a:pt x="3413850" y="1713334"/>
                  </a:lnTo>
                  <a:cubicBezTo>
                    <a:pt x="3494810" y="1754194"/>
                    <a:pt x="3601930" y="1846942"/>
                    <a:pt x="3687608" y="1936260"/>
                  </a:cubicBezTo>
                  <a:cubicBezTo>
                    <a:pt x="3773285" y="2025578"/>
                    <a:pt x="3837521" y="2111465"/>
                    <a:pt x="3832717" y="2138602"/>
                  </a:cubicBezTo>
                  <a:cubicBezTo>
                    <a:pt x="3745245" y="2353893"/>
                    <a:pt x="2959644" y="1970545"/>
                    <a:pt x="2419332" y="1770733"/>
                  </a:cubicBezTo>
                  <a:lnTo>
                    <a:pt x="1848801" y="1818171"/>
                  </a:lnTo>
                  <a:lnTo>
                    <a:pt x="1624737" y="1371425"/>
                  </a:lnTo>
                  <a:cubicBezTo>
                    <a:pt x="1196592" y="1164222"/>
                    <a:pt x="893667" y="1051363"/>
                    <a:pt x="398628" y="712081"/>
                  </a:cubicBezTo>
                  <a:cubicBezTo>
                    <a:pt x="446340" y="713302"/>
                    <a:pt x="447739" y="688791"/>
                    <a:pt x="464577" y="683150"/>
                  </a:cubicBezTo>
                  <a:cubicBezTo>
                    <a:pt x="466403" y="464581"/>
                    <a:pt x="447644" y="246014"/>
                    <a:pt x="4460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Trapezoid 2">
              <a:extLst>
                <a:ext uri="{FF2B5EF4-FFF2-40B4-BE49-F238E27FC236}">
                  <a16:creationId xmlns:a16="http://schemas.microsoft.com/office/drawing/2014/main" id="{3C7CA61B-F9D3-4825-8536-C82C38B978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153783"/>
              <a:ext cx="231799" cy="286984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2">
              <a:extLst>
                <a:ext uri="{FF2B5EF4-FFF2-40B4-BE49-F238E27FC236}">
                  <a16:creationId xmlns:a16="http://schemas.microsoft.com/office/drawing/2014/main" id="{D2A508E3-6841-472C-97C4-67009EB8D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7114" y="2481056"/>
              <a:ext cx="271905" cy="26735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DAA7316-2A84-4884-8898-C54B9F8B20BF}"/>
                </a:ext>
              </a:extLst>
            </p:cNvPr>
            <p:cNvSpPr/>
            <p:nvPr/>
          </p:nvSpPr>
          <p:spPr>
            <a:xfrm>
              <a:off x="1199072" y="4320051"/>
              <a:ext cx="209020" cy="214278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97CCB92E-0955-4C42-914F-6E1376017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917" y="3045453"/>
              <a:ext cx="217115" cy="221334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364B86C3-A813-4AD7-BFDF-550E68860502}"/>
                </a:ext>
              </a:extLst>
            </p:cNvPr>
            <p:cNvSpPr/>
            <p:nvPr/>
          </p:nvSpPr>
          <p:spPr>
            <a:xfrm>
              <a:off x="3265516" y="1913021"/>
              <a:ext cx="217902" cy="22330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EE353A37-ACC4-41C6-AC68-337F73531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0913" y="2961178"/>
              <a:ext cx="303942" cy="21552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741369A5-BFE4-499F-9C27-C7E37FEAC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270" y="3467876"/>
              <a:ext cx="213610" cy="213451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53823D57-9ECD-4369-B6ED-ABCA66E9E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197" y="3940150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DD92C803-8ADD-462F-A48D-A54EF362A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150" y="2942739"/>
              <a:ext cx="191712" cy="303942"/>
            </a:xfrm>
            <a:custGeom>
              <a:avLst/>
              <a:gdLst/>
              <a:ahLst/>
              <a:cxnLst/>
              <a:rect l="l" t="t" r="r" b="b"/>
              <a:pathLst>
                <a:path w="2448272" h="3881510">
                  <a:moveTo>
                    <a:pt x="543085" y="3318905"/>
                  </a:moveTo>
                  <a:cubicBezTo>
                    <a:pt x="520356" y="3318905"/>
                    <a:pt x="501931" y="3337330"/>
                    <a:pt x="501931" y="3360059"/>
                  </a:cubicBezTo>
                  <a:lnTo>
                    <a:pt x="501931" y="3385751"/>
                  </a:lnTo>
                  <a:cubicBezTo>
                    <a:pt x="501931" y="3408480"/>
                    <a:pt x="520356" y="3426905"/>
                    <a:pt x="543085" y="3426905"/>
                  </a:cubicBezTo>
                  <a:lnTo>
                    <a:pt x="1900777" y="3426905"/>
                  </a:lnTo>
                  <a:cubicBezTo>
                    <a:pt x="1923506" y="3426905"/>
                    <a:pt x="1941931" y="3408480"/>
                    <a:pt x="1941931" y="3385751"/>
                  </a:cubicBezTo>
                  <a:lnTo>
                    <a:pt x="1941931" y="3360059"/>
                  </a:lnTo>
                  <a:cubicBezTo>
                    <a:pt x="1941931" y="3337330"/>
                    <a:pt x="1923506" y="3318905"/>
                    <a:pt x="1900777" y="3318905"/>
                  </a:cubicBezTo>
                  <a:close/>
                  <a:moveTo>
                    <a:pt x="543085" y="3058505"/>
                  </a:moveTo>
                  <a:cubicBezTo>
                    <a:pt x="520356" y="3058505"/>
                    <a:pt x="501931" y="3076930"/>
                    <a:pt x="501931" y="3099659"/>
                  </a:cubicBezTo>
                  <a:lnTo>
                    <a:pt x="501931" y="3125351"/>
                  </a:lnTo>
                  <a:cubicBezTo>
                    <a:pt x="501931" y="3148080"/>
                    <a:pt x="520356" y="3166505"/>
                    <a:pt x="543085" y="3166505"/>
                  </a:cubicBezTo>
                  <a:lnTo>
                    <a:pt x="1900777" y="3166505"/>
                  </a:lnTo>
                  <a:cubicBezTo>
                    <a:pt x="1923506" y="3166505"/>
                    <a:pt x="1941931" y="3148080"/>
                    <a:pt x="1941931" y="3125351"/>
                  </a:cubicBezTo>
                  <a:lnTo>
                    <a:pt x="1941931" y="3099659"/>
                  </a:lnTo>
                  <a:cubicBezTo>
                    <a:pt x="1941931" y="3076930"/>
                    <a:pt x="1923506" y="3058505"/>
                    <a:pt x="1900777" y="3058505"/>
                  </a:cubicBezTo>
                  <a:close/>
                  <a:moveTo>
                    <a:pt x="543085" y="2798105"/>
                  </a:moveTo>
                  <a:cubicBezTo>
                    <a:pt x="520356" y="2798105"/>
                    <a:pt x="501931" y="2816530"/>
                    <a:pt x="501931" y="2839259"/>
                  </a:cubicBezTo>
                  <a:lnTo>
                    <a:pt x="501931" y="2864951"/>
                  </a:lnTo>
                  <a:cubicBezTo>
                    <a:pt x="501931" y="2887680"/>
                    <a:pt x="520356" y="2906105"/>
                    <a:pt x="543085" y="2906105"/>
                  </a:cubicBezTo>
                  <a:lnTo>
                    <a:pt x="1900777" y="2906105"/>
                  </a:lnTo>
                  <a:cubicBezTo>
                    <a:pt x="1923506" y="2906105"/>
                    <a:pt x="1941931" y="2887680"/>
                    <a:pt x="1941931" y="2864951"/>
                  </a:cubicBezTo>
                  <a:lnTo>
                    <a:pt x="1941931" y="2839259"/>
                  </a:lnTo>
                  <a:cubicBezTo>
                    <a:pt x="1941931" y="2816530"/>
                    <a:pt x="1923506" y="2798105"/>
                    <a:pt x="1900777" y="2798105"/>
                  </a:cubicBezTo>
                  <a:close/>
                  <a:moveTo>
                    <a:pt x="543085" y="2537705"/>
                  </a:moveTo>
                  <a:cubicBezTo>
                    <a:pt x="520356" y="2537705"/>
                    <a:pt x="501931" y="2556130"/>
                    <a:pt x="501931" y="2578859"/>
                  </a:cubicBezTo>
                  <a:lnTo>
                    <a:pt x="501931" y="2604551"/>
                  </a:lnTo>
                  <a:cubicBezTo>
                    <a:pt x="501931" y="2627280"/>
                    <a:pt x="520356" y="2645705"/>
                    <a:pt x="543085" y="2645705"/>
                  </a:cubicBezTo>
                  <a:lnTo>
                    <a:pt x="1900777" y="2645705"/>
                  </a:lnTo>
                  <a:cubicBezTo>
                    <a:pt x="1923506" y="2645705"/>
                    <a:pt x="1941931" y="2627280"/>
                    <a:pt x="1941931" y="2604551"/>
                  </a:cubicBezTo>
                  <a:lnTo>
                    <a:pt x="1941931" y="2578859"/>
                  </a:lnTo>
                  <a:cubicBezTo>
                    <a:pt x="1941931" y="2556130"/>
                    <a:pt x="1923506" y="2537705"/>
                    <a:pt x="1900777" y="2537705"/>
                  </a:cubicBezTo>
                  <a:close/>
                  <a:moveTo>
                    <a:pt x="1407963" y="1741759"/>
                  </a:moveTo>
                  <a:lnTo>
                    <a:pt x="1648053" y="1843688"/>
                  </a:lnTo>
                  <a:lnTo>
                    <a:pt x="1645107" y="1848987"/>
                  </a:lnTo>
                  <a:lnTo>
                    <a:pt x="1652185" y="1848987"/>
                  </a:lnTo>
                  <a:lnTo>
                    <a:pt x="1734988" y="2200120"/>
                  </a:lnTo>
                  <a:lnTo>
                    <a:pt x="1162614" y="2200120"/>
                  </a:lnTo>
                  <a:lnTo>
                    <a:pt x="1208622" y="1885046"/>
                  </a:lnTo>
                  <a:lnTo>
                    <a:pt x="1201960" y="1885046"/>
                  </a:lnTo>
                  <a:lnTo>
                    <a:pt x="1181260" y="1814733"/>
                  </a:lnTo>
                  <a:lnTo>
                    <a:pt x="1235452" y="1771276"/>
                  </a:lnTo>
                  <a:lnTo>
                    <a:pt x="1289644" y="1814733"/>
                  </a:lnTo>
                  <a:lnTo>
                    <a:pt x="1268945" y="1885046"/>
                  </a:lnTo>
                  <a:lnTo>
                    <a:pt x="1259625" y="1885046"/>
                  </a:lnTo>
                  <a:lnTo>
                    <a:pt x="1305086" y="2196367"/>
                  </a:lnTo>
                  <a:lnTo>
                    <a:pt x="1318623" y="2137060"/>
                  </a:lnTo>
                  <a:lnTo>
                    <a:pt x="1317360" y="2137060"/>
                  </a:lnTo>
                  <a:close/>
                  <a:moveTo>
                    <a:pt x="1044150" y="1737444"/>
                  </a:moveTo>
                  <a:lnTo>
                    <a:pt x="1144370" y="2137060"/>
                  </a:lnTo>
                  <a:lnTo>
                    <a:pt x="1142987" y="2137060"/>
                  </a:lnTo>
                  <a:lnTo>
                    <a:pt x="1158737" y="2200120"/>
                  </a:lnTo>
                  <a:lnTo>
                    <a:pt x="969555" y="2200120"/>
                  </a:lnTo>
                  <a:lnTo>
                    <a:pt x="969555" y="2205317"/>
                  </a:lnTo>
                  <a:lnTo>
                    <a:pt x="801444" y="2205317"/>
                  </a:lnTo>
                  <a:lnTo>
                    <a:pt x="801444" y="2200120"/>
                  </a:lnTo>
                  <a:lnTo>
                    <a:pt x="708875" y="2200120"/>
                  </a:lnTo>
                  <a:lnTo>
                    <a:pt x="791678" y="1848987"/>
                  </a:lnTo>
                  <a:lnTo>
                    <a:pt x="796841" y="1848987"/>
                  </a:lnTo>
                  <a:lnTo>
                    <a:pt x="793895" y="1843688"/>
                  </a:lnTo>
                  <a:close/>
                  <a:moveTo>
                    <a:pt x="1418147" y="1592214"/>
                  </a:moveTo>
                  <a:lnTo>
                    <a:pt x="1417993" y="1592480"/>
                  </a:lnTo>
                  <a:lnTo>
                    <a:pt x="1417532" y="1592480"/>
                  </a:lnTo>
                  <a:close/>
                  <a:moveTo>
                    <a:pt x="1175822" y="1169553"/>
                  </a:moveTo>
                  <a:lnTo>
                    <a:pt x="1284798" y="1169553"/>
                  </a:lnTo>
                  <a:cubicBezTo>
                    <a:pt x="1357903" y="1169553"/>
                    <a:pt x="1418253" y="1224159"/>
                    <a:pt x="1426606" y="1294895"/>
                  </a:cubicBezTo>
                  <a:lnTo>
                    <a:pt x="1428452" y="1294895"/>
                  </a:lnTo>
                  <a:lnTo>
                    <a:pt x="1428452" y="1313203"/>
                  </a:lnTo>
                  <a:lnTo>
                    <a:pt x="1428452" y="1373838"/>
                  </a:lnTo>
                  <a:cubicBezTo>
                    <a:pt x="1455007" y="1380394"/>
                    <a:pt x="1475468" y="1402726"/>
                    <a:pt x="1479456" y="1431026"/>
                  </a:cubicBezTo>
                  <a:cubicBezTo>
                    <a:pt x="1484416" y="1466221"/>
                    <a:pt x="1462341" y="1499586"/>
                    <a:pt x="1428010" y="1508785"/>
                  </a:cubicBezTo>
                  <a:lnTo>
                    <a:pt x="1427342" y="1504048"/>
                  </a:lnTo>
                  <a:lnTo>
                    <a:pt x="1423287" y="1530397"/>
                  </a:lnTo>
                  <a:cubicBezTo>
                    <a:pt x="1423194" y="1625698"/>
                    <a:pt x="1345902" y="1702920"/>
                    <a:pt x="1250574" y="1702920"/>
                  </a:cubicBezTo>
                  <a:lnTo>
                    <a:pt x="1212759" y="1702920"/>
                  </a:lnTo>
                  <a:cubicBezTo>
                    <a:pt x="1124641" y="1702920"/>
                    <a:pt x="1051933" y="1636936"/>
                    <a:pt x="1042181" y="1551580"/>
                  </a:cubicBezTo>
                  <a:cubicBezTo>
                    <a:pt x="1036298" y="1535297"/>
                    <a:pt x="1033353" y="1517836"/>
                    <a:pt x="1032845" y="1499760"/>
                  </a:cubicBezTo>
                  <a:cubicBezTo>
                    <a:pt x="1009566" y="1485946"/>
                    <a:pt x="996357" y="1459067"/>
                    <a:pt x="1000309" y="1431026"/>
                  </a:cubicBezTo>
                  <a:cubicBezTo>
                    <a:pt x="1003240" y="1410221"/>
                    <a:pt x="1015076" y="1392641"/>
                    <a:pt x="1032167" y="1382743"/>
                  </a:cubicBezTo>
                  <a:lnTo>
                    <a:pt x="1032167" y="1313207"/>
                  </a:lnTo>
                  <a:lnTo>
                    <a:pt x="1032167" y="1294895"/>
                  </a:lnTo>
                  <a:lnTo>
                    <a:pt x="1034013" y="1294895"/>
                  </a:lnTo>
                  <a:cubicBezTo>
                    <a:pt x="1042367" y="1224159"/>
                    <a:pt x="1102717" y="1169553"/>
                    <a:pt x="1175822" y="1169553"/>
                  </a:cubicBezTo>
                  <a:close/>
                  <a:moveTo>
                    <a:pt x="537855" y="927758"/>
                  </a:moveTo>
                  <a:lnTo>
                    <a:pt x="537855" y="2309705"/>
                  </a:lnTo>
                  <a:lnTo>
                    <a:pt x="1906007" y="2309705"/>
                  </a:lnTo>
                  <a:lnTo>
                    <a:pt x="1906007" y="927758"/>
                  </a:lnTo>
                  <a:close/>
                  <a:moveTo>
                    <a:pt x="408053" y="253635"/>
                  </a:moveTo>
                  <a:lnTo>
                    <a:pt x="899721" y="253635"/>
                  </a:lnTo>
                  <a:lnTo>
                    <a:pt x="899721" y="441670"/>
                  </a:lnTo>
                  <a:cubicBezTo>
                    <a:pt x="847459" y="456941"/>
                    <a:pt x="810090" y="505588"/>
                    <a:pt x="810090" y="562964"/>
                  </a:cubicBezTo>
                  <a:lnTo>
                    <a:pt x="810090" y="608858"/>
                  </a:lnTo>
                  <a:cubicBezTo>
                    <a:pt x="810090" y="680271"/>
                    <a:pt x="867981" y="738162"/>
                    <a:pt x="939394" y="738162"/>
                  </a:cubicBezTo>
                  <a:lnTo>
                    <a:pt x="1508878" y="738162"/>
                  </a:lnTo>
                  <a:cubicBezTo>
                    <a:pt x="1580291" y="738162"/>
                    <a:pt x="1638182" y="680271"/>
                    <a:pt x="1638182" y="608858"/>
                  </a:cubicBezTo>
                  <a:lnTo>
                    <a:pt x="1638182" y="562964"/>
                  </a:lnTo>
                  <a:cubicBezTo>
                    <a:pt x="1638182" y="492319"/>
                    <a:pt x="1581530" y="434907"/>
                    <a:pt x="1511170" y="434123"/>
                  </a:cubicBezTo>
                  <a:lnTo>
                    <a:pt x="1511170" y="253635"/>
                  </a:lnTo>
                  <a:lnTo>
                    <a:pt x="2040219" y="253635"/>
                  </a:lnTo>
                  <a:cubicBezTo>
                    <a:pt x="2265580" y="253635"/>
                    <a:pt x="2448272" y="436327"/>
                    <a:pt x="2448272" y="661688"/>
                  </a:cubicBezTo>
                  <a:lnTo>
                    <a:pt x="2448272" y="3473457"/>
                  </a:lnTo>
                  <a:cubicBezTo>
                    <a:pt x="2448272" y="3698818"/>
                    <a:pt x="2265580" y="3881510"/>
                    <a:pt x="2040219" y="3881510"/>
                  </a:cubicBezTo>
                  <a:lnTo>
                    <a:pt x="408053" y="3881510"/>
                  </a:lnTo>
                  <a:cubicBezTo>
                    <a:pt x="182692" y="3881510"/>
                    <a:pt x="0" y="3698818"/>
                    <a:pt x="0" y="3473457"/>
                  </a:cubicBezTo>
                  <a:lnTo>
                    <a:pt x="0" y="661688"/>
                  </a:lnTo>
                  <a:cubicBezTo>
                    <a:pt x="0" y="436327"/>
                    <a:pt x="182692" y="253635"/>
                    <a:pt x="408053" y="253635"/>
                  </a:cubicBezTo>
                  <a:close/>
                  <a:moveTo>
                    <a:pt x="1008112" y="0"/>
                  </a:moveTo>
                  <a:lnTo>
                    <a:pt x="1431181" y="0"/>
                  </a:lnTo>
                  <a:lnTo>
                    <a:pt x="1431181" y="593489"/>
                  </a:lnTo>
                  <a:lnTo>
                    <a:pt x="1008112" y="5934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E6D47C21-B2AB-4923-81F7-B24D6CF73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9325" y="4534330"/>
              <a:ext cx="303942" cy="213885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213FB3A5-45F6-4750-B372-994574B3610C}"/>
                </a:ext>
              </a:extLst>
            </p:cNvPr>
            <p:cNvSpPr>
              <a:spLocks/>
            </p:cNvSpPr>
            <p:nvPr/>
          </p:nvSpPr>
          <p:spPr>
            <a:xfrm>
              <a:off x="2739656" y="2880508"/>
              <a:ext cx="217115" cy="217115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B4C4C3FE-83F8-4954-B002-594A55DF4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623" y="3520292"/>
              <a:ext cx="283627" cy="303941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 Same Side Corner Rectangle 3">
              <a:extLst>
                <a:ext uri="{FF2B5EF4-FFF2-40B4-BE49-F238E27FC236}">
                  <a16:creationId xmlns:a16="http://schemas.microsoft.com/office/drawing/2014/main" id="{13D441EC-A74A-4BE6-9728-09BBBFD868F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2457" y="3068939"/>
              <a:ext cx="212428" cy="213610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Donut 2">
              <a:extLst>
                <a:ext uri="{FF2B5EF4-FFF2-40B4-BE49-F238E27FC236}">
                  <a16:creationId xmlns:a16="http://schemas.microsoft.com/office/drawing/2014/main" id="{A846BCA3-F355-4D87-B96D-33F01ED0D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4342" y="4352192"/>
              <a:ext cx="237828" cy="258555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63604730-DA56-41DE-8A90-28593767B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4012" y="3655115"/>
              <a:ext cx="236045" cy="303941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02B7E8CF-C9C2-409C-92AD-20FE606DD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4495" y="2599217"/>
              <a:ext cx="212610" cy="217878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Block Arc 21">
              <a:extLst>
                <a:ext uri="{FF2B5EF4-FFF2-40B4-BE49-F238E27FC236}">
                  <a16:creationId xmlns:a16="http://schemas.microsoft.com/office/drawing/2014/main" id="{533121A8-DE13-4273-9B08-65457C86C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534329"/>
              <a:ext cx="179275" cy="245686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4242B0E7-9845-453C-AFC0-2C72E6DB1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5193" y="3010092"/>
              <a:ext cx="201972" cy="245686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AA09183A-3A4B-4DA7-94A8-0EB97A3C3D6E}"/>
                </a:ext>
              </a:extLst>
            </p:cNvPr>
            <p:cNvSpPr>
              <a:spLocks/>
            </p:cNvSpPr>
            <p:nvPr/>
          </p:nvSpPr>
          <p:spPr>
            <a:xfrm rot="10800000">
              <a:off x="3168890" y="2274975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F2CBD87D-F377-4C3D-B77B-B9F49B942554}"/>
                </a:ext>
              </a:extLst>
            </p:cNvPr>
            <p:cNvSpPr>
              <a:spLocks/>
            </p:cNvSpPr>
            <p:nvPr/>
          </p:nvSpPr>
          <p:spPr>
            <a:xfrm>
              <a:off x="2178507" y="3266787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6B409C67-DDCD-4571-A560-BC69DF42FDDF}"/>
                </a:ext>
              </a:extLst>
            </p:cNvPr>
            <p:cNvSpPr>
              <a:spLocks/>
            </p:cNvSpPr>
            <p:nvPr/>
          </p:nvSpPr>
          <p:spPr>
            <a:xfrm>
              <a:off x="4308029" y="2614731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4">
              <a:extLst>
                <a:ext uri="{FF2B5EF4-FFF2-40B4-BE49-F238E27FC236}">
                  <a16:creationId xmlns:a16="http://schemas.microsoft.com/office/drawing/2014/main" id="{7C57F5BF-7032-45D4-B599-8259FF7F1DC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77254" y="3944472"/>
              <a:ext cx="245686" cy="231212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9DD217D-6905-4A25-8919-7E0018DF4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092" y="4129804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C4623618-8532-449D-A6D4-C7C1E6C3E538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532867" y="3755912"/>
              <a:ext cx="270657" cy="270254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2">
              <a:extLst>
                <a:ext uri="{FF2B5EF4-FFF2-40B4-BE49-F238E27FC236}">
                  <a16:creationId xmlns:a16="http://schemas.microsoft.com/office/drawing/2014/main" id="{1173A063-4A2B-4100-B47D-1EA47D1835C5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2189789" y="4237938"/>
              <a:ext cx="282586" cy="282539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AE0E6D62-C692-4D56-8FD0-06E005AE8DA3}"/>
                </a:ext>
              </a:extLst>
            </p:cNvPr>
            <p:cNvSpPr>
              <a:spLocks/>
            </p:cNvSpPr>
            <p:nvPr/>
          </p:nvSpPr>
          <p:spPr>
            <a:xfrm>
              <a:off x="3991822" y="333773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DB7294A6-F904-46F1-8BE5-56EFF71DD779}"/>
                </a:ext>
              </a:extLst>
            </p:cNvPr>
            <p:cNvSpPr>
              <a:spLocks/>
            </p:cNvSpPr>
            <p:nvPr/>
          </p:nvSpPr>
          <p:spPr>
            <a:xfrm>
              <a:off x="1717992" y="387086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0FEC4CBC-91DE-47FA-8622-4BFBB692B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9656" y="2290693"/>
              <a:ext cx="290029" cy="28947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9D9FE602-77FA-4C6D-81A8-E647FC7B2A26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3681245" y="3600641"/>
              <a:ext cx="289473" cy="23514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1">
              <a:extLst>
                <a:ext uri="{FF2B5EF4-FFF2-40B4-BE49-F238E27FC236}">
                  <a16:creationId xmlns:a16="http://schemas.microsoft.com/office/drawing/2014/main" id="{E70A2BD0-806C-471A-99EC-8D6A6E2D25D5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736559" y="2687577"/>
              <a:ext cx="258913" cy="312147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 Same Side Corner Rectangle 2">
              <a:extLst>
                <a:ext uri="{FF2B5EF4-FFF2-40B4-BE49-F238E27FC236}">
                  <a16:creationId xmlns:a16="http://schemas.microsoft.com/office/drawing/2014/main" id="{9310E803-0006-4D6D-8080-19385A923A1D}"/>
                </a:ext>
              </a:extLst>
            </p:cNvPr>
            <p:cNvSpPr/>
            <p:nvPr/>
          </p:nvSpPr>
          <p:spPr>
            <a:xfrm rot="5400000" flipH="1">
              <a:off x="3974039" y="220984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Trapezoid 6">
              <a:extLst>
                <a:ext uri="{FF2B5EF4-FFF2-40B4-BE49-F238E27FC236}">
                  <a16:creationId xmlns:a16="http://schemas.microsoft.com/office/drawing/2014/main" id="{6930D195-9836-4C0E-8784-A07665D795C5}"/>
                </a:ext>
              </a:extLst>
            </p:cNvPr>
            <p:cNvSpPr>
              <a:spLocks/>
            </p:cNvSpPr>
            <p:nvPr/>
          </p:nvSpPr>
          <p:spPr>
            <a:xfrm>
              <a:off x="2271895" y="2024672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4">
              <a:extLst>
                <a:ext uri="{FF2B5EF4-FFF2-40B4-BE49-F238E27FC236}">
                  <a16:creationId xmlns:a16="http://schemas.microsoft.com/office/drawing/2014/main" id="{7D6FEAE9-427B-4A14-9B30-68677C6EF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070" y="3431136"/>
              <a:ext cx="289473" cy="22397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1A9CE412-02AB-4F6C-B856-7429AF0A8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8314" y="2792139"/>
              <a:ext cx="171534" cy="2894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AD07AD05-6FD8-4DD8-B9FA-4ACBF41BD0C1}"/>
                </a:ext>
              </a:extLst>
            </p:cNvPr>
            <p:cNvSpPr>
              <a:spLocks/>
            </p:cNvSpPr>
            <p:nvPr/>
          </p:nvSpPr>
          <p:spPr>
            <a:xfrm rot="2498363">
              <a:off x="4196157" y="377781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E9583D20-660B-4F69-8C15-7399695B3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4081" y="1839423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7702FB51-95CF-4E4C-9EBD-7B7665752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784" y="1957729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Donut 21">
              <a:extLst>
                <a:ext uri="{FF2B5EF4-FFF2-40B4-BE49-F238E27FC236}">
                  <a16:creationId xmlns:a16="http://schemas.microsoft.com/office/drawing/2014/main" id="{2D29FB90-6B8F-43FF-923F-91C18A015FE7}"/>
                </a:ext>
              </a:extLst>
            </p:cNvPr>
            <p:cNvSpPr>
              <a:spLocks/>
            </p:cNvSpPr>
            <p:nvPr/>
          </p:nvSpPr>
          <p:spPr>
            <a:xfrm>
              <a:off x="4494273" y="4269014"/>
              <a:ext cx="173923" cy="173923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id="{85A6EEE6-3DC7-4F3C-B129-AF2B5B136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375" y="2529237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BED32EAB-3AB9-4DBF-966D-B3852014C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0950" y="3280381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F5303E7A-105A-4AA8-9A2E-55A53F2C1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424" y="460305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Rounded Rectangle 4">
              <a:extLst>
                <a:ext uri="{FF2B5EF4-FFF2-40B4-BE49-F238E27FC236}">
                  <a16:creationId xmlns:a16="http://schemas.microsoft.com/office/drawing/2014/main" id="{9EF3293D-13AE-4040-BC2E-B1C111969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39" y="483540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76726B-FD2D-42D3-8E70-480183A1A068}"/>
              </a:ext>
            </a:extLst>
          </p:cNvPr>
          <p:cNvSpPr/>
          <p:nvPr/>
        </p:nvSpPr>
        <p:spPr>
          <a:xfrm>
            <a:off x="4193454" y="3050390"/>
            <a:ext cx="1658427" cy="16584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33D1EF-AAB4-4BCB-B7AA-52DA559FF81C}"/>
              </a:ext>
            </a:extLst>
          </p:cNvPr>
          <p:cNvSpPr/>
          <p:nvPr/>
        </p:nvSpPr>
        <p:spPr>
          <a:xfrm>
            <a:off x="6231331" y="2985394"/>
            <a:ext cx="1658427" cy="1658427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8A8D6AE-E56C-40CA-80C2-D3F6410186E3}"/>
              </a:ext>
            </a:extLst>
          </p:cNvPr>
          <p:cNvSpPr/>
          <p:nvPr/>
        </p:nvSpPr>
        <p:spPr>
          <a:xfrm rot="10800000">
            <a:off x="5987685" y="2730496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CD0BE7-76AE-4B50-95FE-31EE64163756}"/>
              </a:ext>
            </a:extLst>
          </p:cNvPr>
          <p:cNvCxnSpPr/>
          <p:nvPr/>
        </p:nvCxnSpPr>
        <p:spPr>
          <a:xfrm rot="10800000" flipH="1">
            <a:off x="8059093" y="3841927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D551A8-38E2-48CB-B1B7-FC84199469EB}"/>
              </a:ext>
            </a:extLst>
          </p:cNvPr>
          <p:cNvCxnSpPr>
            <a:cxnSpLocks/>
          </p:cNvCxnSpPr>
          <p:nvPr/>
        </p:nvCxnSpPr>
        <p:spPr>
          <a:xfrm>
            <a:off x="7409892" y="4770300"/>
            <a:ext cx="185166" cy="430406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750AE-B5A9-43E1-89C5-EDBFAF1AD02C}"/>
              </a:ext>
            </a:extLst>
          </p:cNvPr>
          <p:cNvCxnSpPr>
            <a:cxnSpLocks/>
          </p:cNvCxnSpPr>
          <p:nvPr/>
        </p:nvCxnSpPr>
        <p:spPr>
          <a:xfrm flipH="1">
            <a:off x="6146554" y="4643820"/>
            <a:ext cx="290800" cy="393188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441F8B6-CD63-4163-AD6E-B4FD2374C6FE}"/>
              </a:ext>
            </a:extLst>
          </p:cNvPr>
          <p:cNvGrpSpPr/>
          <p:nvPr/>
        </p:nvGrpSpPr>
        <p:grpSpPr>
          <a:xfrm>
            <a:off x="735820" y="3403986"/>
            <a:ext cx="1989414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3B9B15-FEC0-4E87-A6B6-B7535D0FEFD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9D5CD9-DE9E-4E5B-A5F6-EDF01A537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8AFE85-367A-4A4B-8E41-C1DA464FDC55}"/>
              </a:ext>
            </a:extLst>
          </p:cNvPr>
          <p:cNvGrpSpPr/>
          <p:nvPr/>
        </p:nvGrpSpPr>
        <p:grpSpPr>
          <a:xfrm>
            <a:off x="1801180" y="1731610"/>
            <a:ext cx="1989414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2D707E-55C7-4441-B347-8F411C21DC3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E4F0FE-1B40-472D-B53E-0FB63252915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9A543-7D9C-49DA-9C45-C5A9991F999A}"/>
              </a:ext>
            </a:extLst>
          </p:cNvPr>
          <p:cNvGrpSpPr/>
          <p:nvPr/>
        </p:nvGrpSpPr>
        <p:grpSpPr>
          <a:xfrm>
            <a:off x="6564804" y="1867772"/>
            <a:ext cx="1989414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C9D056-945D-4E3D-BA98-E924BCAAC53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B5927B-9100-4FF3-8528-DF9F7441EA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4DCD0-AF1C-4965-BBB6-B3841D9A45E6}"/>
              </a:ext>
            </a:extLst>
          </p:cNvPr>
          <p:cNvGrpSpPr/>
          <p:nvPr/>
        </p:nvGrpSpPr>
        <p:grpSpPr>
          <a:xfrm>
            <a:off x="9345648" y="3403986"/>
            <a:ext cx="1989414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761905-4C14-43DD-AC91-9C6076F1493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E5ABEB-9416-4122-A3C0-740AE884297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592904-7846-4A44-B0DE-79831EC2ECAC}"/>
              </a:ext>
            </a:extLst>
          </p:cNvPr>
          <p:cNvGrpSpPr/>
          <p:nvPr/>
        </p:nvGrpSpPr>
        <p:grpSpPr>
          <a:xfrm>
            <a:off x="8265500" y="5083694"/>
            <a:ext cx="1989414" cy="863315"/>
            <a:chOff x="993672" y="3698889"/>
            <a:chExt cx="1998939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3FC902-CD7F-461C-B32D-4237E63262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3366D5-5831-4B04-827D-206FB0B2B4F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5E0F58-50C8-48A7-86E9-7BD351B68BF8}"/>
              </a:ext>
            </a:extLst>
          </p:cNvPr>
          <p:cNvGrpSpPr/>
          <p:nvPr/>
        </p:nvGrpSpPr>
        <p:grpSpPr>
          <a:xfrm>
            <a:off x="3533700" y="4949332"/>
            <a:ext cx="198941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4D584F-7ED4-479E-B82F-E70096DD7B9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683032-0DDD-4D95-82EC-600531F1AAD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1E52CC5-3925-4B25-BD9C-85B57B2219CA}"/>
              </a:ext>
            </a:extLst>
          </p:cNvPr>
          <p:cNvSpPr/>
          <p:nvPr/>
        </p:nvSpPr>
        <p:spPr>
          <a:xfrm>
            <a:off x="8527093" y="3483180"/>
            <a:ext cx="720000" cy="72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123CA-41DB-4B02-8FC1-BB2FD7F44CC9}"/>
              </a:ext>
            </a:extLst>
          </p:cNvPr>
          <p:cNvSpPr/>
          <p:nvPr/>
        </p:nvSpPr>
        <p:spPr>
          <a:xfrm>
            <a:off x="7405675" y="5160783"/>
            <a:ext cx="720000" cy="72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CBBA53-3C47-4AD8-AC8A-FA000313C458}"/>
              </a:ext>
            </a:extLst>
          </p:cNvPr>
          <p:cNvSpPr/>
          <p:nvPr/>
        </p:nvSpPr>
        <p:spPr>
          <a:xfrm>
            <a:off x="5620234" y="5020988"/>
            <a:ext cx="720000" cy="72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0" name="그룹 8">
            <a:extLst>
              <a:ext uri="{FF2B5EF4-FFF2-40B4-BE49-F238E27FC236}">
                <a16:creationId xmlns:a16="http://schemas.microsoft.com/office/drawing/2014/main" id="{B277B1D6-FC94-4DAA-B64A-B4E037FA2A77}"/>
              </a:ext>
            </a:extLst>
          </p:cNvPr>
          <p:cNvGrpSpPr/>
          <p:nvPr/>
        </p:nvGrpSpPr>
        <p:grpSpPr>
          <a:xfrm>
            <a:off x="2825067" y="1803266"/>
            <a:ext cx="3630932" cy="3132329"/>
            <a:chOff x="2825067" y="1916099"/>
            <a:chExt cx="3630932" cy="3132329"/>
          </a:xfrm>
          <a:noFill/>
        </p:grpSpPr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3C99DE93-4838-42CE-B568-EECDFF083900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FD7B86-7AE7-41B2-A8FA-8DA4A76F1754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4A59FF5-8B13-44AF-9BEC-433C4F45F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25A425-9581-4DC9-AFA2-B007DD466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FA1E9E-1142-43F5-B98F-CD184EAA1C4F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17AA62-2314-4EC8-BE80-A51E3C8ACBC5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4E5DA22-3F02-4390-9A98-69D065207FE8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:a16="http://schemas.microsoft.com/office/drawing/2014/main" id="{1FFCF98E-579F-4358-99AD-5F91577BC3F6}"/>
              </a:ext>
            </a:extLst>
          </p:cNvPr>
          <p:cNvSpPr/>
          <p:nvPr/>
        </p:nvSpPr>
        <p:spPr>
          <a:xfrm>
            <a:off x="4781415" y="3595469"/>
            <a:ext cx="519741" cy="518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BF917E04-50FF-40F9-8A9B-F135C14266C3}"/>
              </a:ext>
            </a:extLst>
          </p:cNvPr>
          <p:cNvSpPr/>
          <p:nvPr/>
        </p:nvSpPr>
        <p:spPr>
          <a:xfrm>
            <a:off x="6800228" y="3567557"/>
            <a:ext cx="516551" cy="51889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FD17D609-9EA7-4296-AE7C-C7B74F1CB287}"/>
              </a:ext>
            </a:extLst>
          </p:cNvPr>
          <p:cNvSpPr/>
          <p:nvPr/>
        </p:nvSpPr>
        <p:spPr>
          <a:xfrm flipH="1">
            <a:off x="3002708" y="361480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AC074029-92E2-4BAE-8E23-95C42889DE7B}"/>
              </a:ext>
            </a:extLst>
          </p:cNvPr>
          <p:cNvSpPr/>
          <p:nvPr/>
        </p:nvSpPr>
        <p:spPr>
          <a:xfrm>
            <a:off x="5802298" y="524272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B66C80B1-94D0-40C6-8D4D-0112F809EB83}"/>
              </a:ext>
            </a:extLst>
          </p:cNvPr>
          <p:cNvSpPr>
            <a:spLocks noChangeAspect="1"/>
          </p:cNvSpPr>
          <p:nvPr/>
        </p:nvSpPr>
        <p:spPr>
          <a:xfrm>
            <a:off x="5903690" y="215542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732D860F-D420-4D2B-8D52-C8B8A20AB037}"/>
              </a:ext>
            </a:extLst>
          </p:cNvPr>
          <p:cNvSpPr>
            <a:spLocks noChangeAspect="1"/>
          </p:cNvSpPr>
          <p:nvPr/>
        </p:nvSpPr>
        <p:spPr>
          <a:xfrm>
            <a:off x="4142061" y="199367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5002FD4-B8CF-4512-8A17-68D0D9CCB4F3}"/>
              </a:ext>
            </a:extLst>
          </p:cNvPr>
          <p:cNvSpPr/>
          <p:nvPr/>
        </p:nvSpPr>
        <p:spPr>
          <a:xfrm>
            <a:off x="8732346" y="369541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65071F86-9472-4E50-A9F7-149BC3D3E7BF}"/>
              </a:ext>
            </a:extLst>
          </p:cNvPr>
          <p:cNvSpPr>
            <a:spLocks noChangeAspect="1"/>
          </p:cNvSpPr>
          <p:nvPr/>
        </p:nvSpPr>
        <p:spPr>
          <a:xfrm>
            <a:off x="7588337" y="534620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E2232-1F27-48C6-84CA-1D577F25BF0B}"/>
              </a:ext>
            </a:extLst>
          </p:cNvPr>
          <p:cNvSpPr/>
          <p:nvPr/>
        </p:nvSpPr>
        <p:spPr>
          <a:xfrm>
            <a:off x="0" y="0"/>
            <a:ext cx="844867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05BB4-F1D2-4EF2-9DFA-BF814344B068}"/>
              </a:ext>
            </a:extLst>
          </p:cNvPr>
          <p:cNvSpPr txBox="1"/>
          <p:nvPr/>
        </p:nvSpPr>
        <p:spPr>
          <a:xfrm>
            <a:off x="9001124" y="1388150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Professional</a:t>
            </a:r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F070DC-9741-4029-A089-EF69E4D15A96}"/>
              </a:ext>
            </a:extLst>
          </p:cNvPr>
          <p:cNvSpPr/>
          <p:nvPr/>
        </p:nvSpPr>
        <p:spPr>
          <a:xfrm rot="10800000">
            <a:off x="6137768" y="4894907"/>
            <a:ext cx="1148868" cy="105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B658C1-6D76-48C7-99A5-6D105C5662A7}"/>
              </a:ext>
            </a:extLst>
          </p:cNvPr>
          <p:cNvGrpSpPr/>
          <p:nvPr/>
        </p:nvGrpSpPr>
        <p:grpSpPr>
          <a:xfrm>
            <a:off x="693327" y="929490"/>
            <a:ext cx="3337579" cy="4999021"/>
            <a:chOff x="693327" y="943954"/>
            <a:chExt cx="3337579" cy="499902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2F912F-CB6E-4DBB-B300-7D5554B8DE8D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851EC-7D47-405D-BDA6-D60DE472765C}"/>
                </a:ext>
              </a:extLst>
            </p:cNvPr>
            <p:cNvSpPr/>
            <p:nvPr/>
          </p:nvSpPr>
          <p:spPr>
            <a:xfrm rot="10800000">
              <a:off x="3137977" y="5240646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4BABEF-D7A8-4527-AD2E-F9F09D3E995D}"/>
                </a:ext>
              </a:extLst>
            </p:cNvPr>
            <p:cNvSpPr txBox="1"/>
            <p:nvPr/>
          </p:nvSpPr>
          <p:spPr>
            <a:xfrm>
              <a:off x="1144554" y="1723366"/>
              <a:ext cx="2536858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1">
            <a:extLst>
              <a:ext uri="{FF2B5EF4-FFF2-40B4-BE49-F238E27FC236}">
                <a16:creationId xmlns:a16="http://schemas.microsoft.com/office/drawing/2014/main" id="{55397BDF-E8F1-41AE-91C6-B4024C17C907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846BD-0CC4-4EA0-B18A-610CF6C3FD8A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282D373-0F72-4B9C-AF02-FE3242A5FB40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06CAEF0C-3C6B-4AFA-9BE9-8772E5C44DB7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3896214F-7FB0-46A2-821E-9F65FAF10FB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0975E0A4-9F4C-4A38-AB90-7817FBC15469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FD33BEA7-86C9-4564-B2E3-35A284B45113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D59B18D-25B8-4976-9305-A4B94351E9CE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A1DC6395-D796-449E-A42C-518CDDAC6862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544B80C-45A3-4F6A-9B15-65C2745EBCFB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FD262D6B-20A1-434B-A618-56E7E0C2C7BB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4A8969-4FCA-40A0-8829-94DCC5BA7F95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41907FD-7509-4D3B-94DE-1003D8F486E0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AD4F36C2-8A19-41D6-816C-2E6B04205072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71D1887D-C88D-4DE3-A10E-56A33E68E8A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BB824D35-B6A0-413D-B0F8-4EBA7C43687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F9FD4B0E-079D-4CCE-A02D-94AB4027C594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51B697D-012D-4404-AFE7-57C29F74AFE8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F555B1EF-F6DC-4FCF-88B1-35CD424A4F62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CC2BD-B7BB-48EE-A2E0-EBFCE86BC94C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D00B829-0A53-4B8C-96E8-E54383D34E72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7966E1-EA4D-4777-8E0C-5FF51D6DFA54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8A7A06-C23E-4813-A4B0-D2CDF679D85F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342D6A-C964-4B09-990B-ED672328D812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13130E-E2AE-4A6C-AFC8-9F78E6EC7096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DB41B9-79D2-4EED-BA41-A44F677F0FEC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0B2DEB-2760-4BA8-8C00-55B4FA6E0638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102F3C-0E30-4BFD-BCEA-58C5B336D96C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C33609-BC6D-46CD-BCEA-97AB6ACCA6E6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89F0F-DBE5-45F9-B8A8-4F534AC5FE1D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65254-D8DF-4E4E-A1A9-D3CF91F3E82A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2CD37D-6596-4065-A671-3DA4129EF1C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FAC383-131B-48BE-8F7A-7DA79A652F5A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D8A1731E-59F0-4223-93C2-5BB64341032E}"/>
              </a:ext>
            </a:extLst>
          </p:cNvPr>
          <p:cNvSpPr/>
          <p:nvPr/>
        </p:nvSpPr>
        <p:spPr>
          <a:xfrm rot="2700000">
            <a:off x="5405634" y="3062132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DE9A596-8776-4A6E-BBBD-82E61A6E182E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E1AFB2-4C33-49F0-B2DA-68B669D98A33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5FA97C-128B-4D4C-A2D4-82F290995E7B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FE406A-0301-4D04-93A5-113D49E84378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A577F3-49DF-420A-943C-C7E8EAEF5891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F005F3-2EE1-48A9-8286-2F54B5E076C8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7221D3-F585-4F13-8027-F626652C4954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1B0824-D3F2-4E6A-9B8F-7C06E48AAA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44422C-87EA-4A71-B092-93BF46C393DB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88A752-05D3-4ADF-91B1-A495AC780029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8489BC-5821-4821-890C-953093E3A39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A9DB77-1476-40D9-B755-F03B6466D2D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65C3A1-A481-420C-965D-DE1D298A37A9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3A54FF-7BCA-457F-9723-26F8B407C7C8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8430B-F895-4C0B-A9DD-B659DDD802A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2F6D9-5C3D-48AA-8169-06011F3E8F9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A72F2D3-6987-4BC3-B71B-3DC2CB4D4A3B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3ABAA4-4E3D-4E5E-981F-236F85723EC4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12848-7CD4-4D63-A096-E28CBA3377E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FFFB60-D604-4210-A683-DBEC1189DE1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0A3CE7-007C-4BE7-A00C-AE51903618C9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55514FE-8FA1-443D-A94F-0BE2C08189AB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2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6" name="Freeform 95">
            <a:extLst>
              <a:ext uri="{FF2B5EF4-FFF2-40B4-BE49-F238E27FC236}">
                <a16:creationId xmlns:a16="http://schemas.microsoft.com/office/drawing/2014/main" id="{8E381975-4497-4F54-977C-EDD0C12AE075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7" name="Isosceles Triangle 20">
            <a:extLst>
              <a:ext uri="{FF2B5EF4-FFF2-40B4-BE49-F238E27FC236}">
                <a16:creationId xmlns:a16="http://schemas.microsoft.com/office/drawing/2014/main" id="{2B32FCB4-B023-4E2B-8994-39962BD08BC0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54E0086C-7A0D-4413-8FDF-B5AABF60880B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6C52BF-8D47-4673-9925-84913F7783D1}"/>
              </a:ext>
            </a:extLst>
          </p:cNvPr>
          <p:cNvGrpSpPr/>
          <p:nvPr/>
        </p:nvGrpSpPr>
        <p:grpSpPr>
          <a:xfrm>
            <a:off x="749612" y="1671228"/>
            <a:ext cx="4419329" cy="4465926"/>
            <a:chOff x="4418825" y="1666106"/>
            <a:chExt cx="3343265" cy="3378518"/>
          </a:xfrm>
        </p:grpSpPr>
        <p:sp>
          <p:nvSpPr>
            <p:cNvPr id="50" name="자유형: 도형 19">
              <a:extLst>
                <a:ext uri="{FF2B5EF4-FFF2-40B4-BE49-F238E27FC236}">
                  <a16:creationId xmlns:a16="http://schemas.microsoft.com/office/drawing/2014/main" id="{6B973BB3-3366-4895-9D4E-B6BC38B71D6F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60">
              <a:extLst>
                <a:ext uri="{FF2B5EF4-FFF2-40B4-BE49-F238E27FC236}">
                  <a16:creationId xmlns:a16="http://schemas.microsoft.com/office/drawing/2014/main" id="{0A4D8A91-5DBE-4918-B7C6-C567124148C5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sp>
            <p:nvSpPr>
              <p:cNvPr id="61" name="직사각형 59">
                <a:extLst>
                  <a:ext uri="{FF2B5EF4-FFF2-40B4-BE49-F238E27FC236}">
                    <a16:creationId xmlns:a16="http://schemas.microsoft.com/office/drawing/2014/main" id="{D1228BC4-8500-4DA9-9B6B-DE785A2FD45D}"/>
                  </a:ext>
                </a:extLst>
              </p:cNvPr>
              <p:cNvSpPr/>
              <p:nvPr/>
            </p:nvSpPr>
            <p:spPr>
              <a:xfrm>
                <a:off x="6088868" y="3022230"/>
                <a:ext cx="34821" cy="7479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2" name="그룹 49">
                <a:extLst>
                  <a:ext uri="{FF2B5EF4-FFF2-40B4-BE49-F238E27FC236}">
                    <a16:creationId xmlns:a16="http://schemas.microsoft.com/office/drawing/2014/main" id="{64F29C3C-DF1A-4EE4-9F07-C2E658DE58D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3" name="타원 50">
                  <a:extLst>
                    <a:ext uri="{FF2B5EF4-FFF2-40B4-BE49-F238E27FC236}">
                      <a16:creationId xmlns:a16="http://schemas.microsoft.com/office/drawing/2014/main" id="{81B88B92-A37E-4498-8076-5209FD43721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51">
                  <a:extLst>
                    <a:ext uri="{FF2B5EF4-FFF2-40B4-BE49-F238E27FC236}">
                      <a16:creationId xmlns:a16="http://schemas.microsoft.com/office/drawing/2014/main" id="{F720B20B-8707-458E-AFA7-B4F0E201A43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Block Arc 11">
                  <a:extLst>
                    <a:ext uri="{FF2B5EF4-FFF2-40B4-BE49-F238E27FC236}">
                      <a16:creationId xmlns:a16="http://schemas.microsoft.com/office/drawing/2014/main" id="{92E63B2A-768B-4D41-AFDD-CB29674EE74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그룹 21">
                <a:extLst>
                  <a:ext uri="{FF2B5EF4-FFF2-40B4-BE49-F238E27FC236}">
                    <a16:creationId xmlns:a16="http://schemas.microsoft.com/office/drawing/2014/main" id="{C25D354B-31F7-4DC7-BC74-794E672EFEBD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0" name="타원 22">
                  <a:extLst>
                    <a:ext uri="{FF2B5EF4-FFF2-40B4-BE49-F238E27FC236}">
                      <a16:creationId xmlns:a16="http://schemas.microsoft.com/office/drawing/2014/main" id="{1F3097C5-C165-4BFD-A8EB-A583F694AA6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타원 23">
                  <a:extLst>
                    <a:ext uri="{FF2B5EF4-FFF2-40B4-BE49-F238E27FC236}">
                      <a16:creationId xmlns:a16="http://schemas.microsoft.com/office/drawing/2014/main" id="{E4983996-1D6D-48FE-8739-1C552CCEA04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Block Arc 11">
                  <a:extLst>
                    <a:ext uri="{FF2B5EF4-FFF2-40B4-BE49-F238E27FC236}">
                      <a16:creationId xmlns:a16="http://schemas.microsoft.com/office/drawing/2014/main" id="{6791899E-6A70-43F9-AB5D-BA4A4883093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" name="그룹 25">
                <a:extLst>
                  <a:ext uri="{FF2B5EF4-FFF2-40B4-BE49-F238E27FC236}">
                    <a16:creationId xmlns:a16="http://schemas.microsoft.com/office/drawing/2014/main" id="{583004F8-7BAC-4B0C-837C-326E988D90E8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7" name="타원 26">
                  <a:extLst>
                    <a:ext uri="{FF2B5EF4-FFF2-40B4-BE49-F238E27FC236}">
                      <a16:creationId xmlns:a16="http://schemas.microsoft.com/office/drawing/2014/main" id="{B0D0347E-CD25-4C9B-869A-4D630206839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타원 27">
                  <a:extLst>
                    <a:ext uri="{FF2B5EF4-FFF2-40B4-BE49-F238E27FC236}">
                      <a16:creationId xmlns:a16="http://schemas.microsoft.com/office/drawing/2014/main" id="{725537FE-2A27-44EB-908F-AE67B6E8C49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Block Arc 11">
                  <a:extLst>
                    <a:ext uri="{FF2B5EF4-FFF2-40B4-BE49-F238E27FC236}">
                      <a16:creationId xmlns:a16="http://schemas.microsoft.com/office/drawing/2014/main" id="{03BED4E2-7FB0-487A-A687-17C60630962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그룹 29">
                <a:extLst>
                  <a:ext uri="{FF2B5EF4-FFF2-40B4-BE49-F238E27FC236}">
                    <a16:creationId xmlns:a16="http://schemas.microsoft.com/office/drawing/2014/main" id="{574F168B-79D2-4542-8506-40D2157D47FD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4" name="타원 30">
                  <a:extLst>
                    <a:ext uri="{FF2B5EF4-FFF2-40B4-BE49-F238E27FC236}">
                      <a16:creationId xmlns:a16="http://schemas.microsoft.com/office/drawing/2014/main" id="{388FECD8-7C5B-402A-AECF-BCF5F523EA6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타원 31">
                  <a:extLst>
                    <a:ext uri="{FF2B5EF4-FFF2-40B4-BE49-F238E27FC236}">
                      <a16:creationId xmlns:a16="http://schemas.microsoft.com/office/drawing/2014/main" id="{4FDDC626-2371-4E61-995E-DE5680FCD0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Block Arc 11">
                  <a:extLst>
                    <a:ext uri="{FF2B5EF4-FFF2-40B4-BE49-F238E27FC236}">
                      <a16:creationId xmlns:a16="http://schemas.microsoft.com/office/drawing/2014/main" id="{4B4D935D-5AC5-43C0-B89F-8ADE557ABBD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그룹 33">
                <a:extLst>
                  <a:ext uri="{FF2B5EF4-FFF2-40B4-BE49-F238E27FC236}">
                    <a16:creationId xmlns:a16="http://schemas.microsoft.com/office/drawing/2014/main" id="{0162E462-720B-42F2-838D-5B9F192EF970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1" name="타원 34">
                  <a:extLst>
                    <a:ext uri="{FF2B5EF4-FFF2-40B4-BE49-F238E27FC236}">
                      <a16:creationId xmlns:a16="http://schemas.microsoft.com/office/drawing/2014/main" id="{A8D7B542-BD42-4935-8E22-99243CE95B2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35">
                  <a:extLst>
                    <a:ext uri="{FF2B5EF4-FFF2-40B4-BE49-F238E27FC236}">
                      <a16:creationId xmlns:a16="http://schemas.microsoft.com/office/drawing/2014/main" id="{6161A9AB-19D4-4D6B-A36B-2609963B3DC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Block Arc 11">
                  <a:extLst>
                    <a:ext uri="{FF2B5EF4-FFF2-40B4-BE49-F238E27FC236}">
                      <a16:creationId xmlns:a16="http://schemas.microsoft.com/office/drawing/2014/main" id="{ACC5CD3F-16FC-4172-B837-4152CD1ACDD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그룹 37">
                <a:extLst>
                  <a:ext uri="{FF2B5EF4-FFF2-40B4-BE49-F238E27FC236}">
                    <a16:creationId xmlns:a16="http://schemas.microsoft.com/office/drawing/2014/main" id="{2FEC02A9-9862-482E-973F-C81C60BD10E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8" name="타원 38">
                  <a:extLst>
                    <a:ext uri="{FF2B5EF4-FFF2-40B4-BE49-F238E27FC236}">
                      <a16:creationId xmlns:a16="http://schemas.microsoft.com/office/drawing/2014/main" id="{237E8D2D-C8A1-456F-AB2D-42172E3113D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타원 39">
                  <a:extLst>
                    <a:ext uri="{FF2B5EF4-FFF2-40B4-BE49-F238E27FC236}">
                      <a16:creationId xmlns:a16="http://schemas.microsoft.com/office/drawing/2014/main" id="{A2F3D070-CE5F-4413-BC72-8404812ACB6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Block Arc 11">
                  <a:extLst>
                    <a:ext uri="{FF2B5EF4-FFF2-40B4-BE49-F238E27FC236}">
                      <a16:creationId xmlns:a16="http://schemas.microsoft.com/office/drawing/2014/main" id="{560578DA-0086-4E5B-BCEA-264CCAC6CD2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" name="그룹 41">
                <a:extLst>
                  <a:ext uri="{FF2B5EF4-FFF2-40B4-BE49-F238E27FC236}">
                    <a16:creationId xmlns:a16="http://schemas.microsoft.com/office/drawing/2014/main" id="{501AA8BE-B7F9-4112-B808-8D63FCC0CE3F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5" name="타원 42">
                  <a:extLst>
                    <a:ext uri="{FF2B5EF4-FFF2-40B4-BE49-F238E27FC236}">
                      <a16:creationId xmlns:a16="http://schemas.microsoft.com/office/drawing/2014/main" id="{86770301-1DDD-4347-8770-82AB8C401D4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타원 43">
                  <a:extLst>
                    <a:ext uri="{FF2B5EF4-FFF2-40B4-BE49-F238E27FC236}">
                      <a16:creationId xmlns:a16="http://schemas.microsoft.com/office/drawing/2014/main" id="{12E60ECA-6A1B-44A9-A510-9E453651501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Block Arc 11">
                  <a:extLst>
                    <a:ext uri="{FF2B5EF4-FFF2-40B4-BE49-F238E27FC236}">
                      <a16:creationId xmlns:a16="http://schemas.microsoft.com/office/drawing/2014/main" id="{2C9B42A3-3DF4-4C45-9145-F4B47D41317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그룹 45">
                <a:extLst>
                  <a:ext uri="{FF2B5EF4-FFF2-40B4-BE49-F238E27FC236}">
                    <a16:creationId xmlns:a16="http://schemas.microsoft.com/office/drawing/2014/main" id="{87C6DC12-7164-41F8-9D6F-0DB7354AB504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2" name="타원 46">
                  <a:extLst>
                    <a:ext uri="{FF2B5EF4-FFF2-40B4-BE49-F238E27FC236}">
                      <a16:creationId xmlns:a16="http://schemas.microsoft.com/office/drawing/2014/main" id="{6CF13A83-2697-443F-A258-DB3DC361990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47">
                  <a:extLst>
                    <a:ext uri="{FF2B5EF4-FFF2-40B4-BE49-F238E27FC236}">
                      <a16:creationId xmlns:a16="http://schemas.microsoft.com/office/drawing/2014/main" id="{687D0898-9EC0-412A-B81F-CB482266FFB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Block Arc 11">
                  <a:extLst>
                    <a:ext uri="{FF2B5EF4-FFF2-40B4-BE49-F238E27FC236}">
                      <a16:creationId xmlns:a16="http://schemas.microsoft.com/office/drawing/2014/main" id="{26F39A0D-83A3-4BB9-A315-C1F6E89783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이등변 삼각형 58">
                <a:extLst>
                  <a:ext uri="{FF2B5EF4-FFF2-40B4-BE49-F238E27FC236}">
                    <a16:creationId xmlns:a16="http://schemas.microsoft.com/office/drawing/2014/main" id="{C94A12DD-2884-4158-92D0-AAF8DA475B4C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78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12667" y="3428604"/>
            <a:ext cx="44045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809763" y="4300327"/>
            <a:ext cx="44780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C1ED63-BE10-4C68-922D-3FB911831CDC}"/>
              </a:ext>
            </a:extLst>
          </p:cNvPr>
          <p:cNvCxnSpPr>
            <a:cxnSpLocks/>
          </p:cNvCxnSpPr>
          <p:nvPr/>
        </p:nvCxnSpPr>
        <p:spPr>
          <a:xfrm flipV="1">
            <a:off x="6832816" y="4264115"/>
            <a:ext cx="4384428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9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942999" y="83801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953627" y="328581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942997" y="252499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942998" y="3952276"/>
            <a:ext cx="3448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CC50B-EAB3-4C36-A92E-8B92D81444A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21F47-34DF-4975-80BE-3B79A7AA2243}"/>
              </a:ext>
            </a:extLst>
          </p:cNvPr>
          <p:cNvSpPr txBox="1"/>
          <p:nvPr/>
        </p:nvSpPr>
        <p:spPr>
          <a:xfrm>
            <a:off x="6589261" y="2067461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5C38B3-A47C-4B87-A769-D61E41F9993F}"/>
              </a:ext>
            </a:extLst>
          </p:cNvPr>
          <p:cNvGrpSpPr/>
          <p:nvPr/>
        </p:nvGrpSpPr>
        <p:grpSpPr>
          <a:xfrm>
            <a:off x="1492072" y="2214933"/>
            <a:ext cx="589085" cy="589085"/>
            <a:chOff x="1582614" y="2839915"/>
            <a:chExt cx="589085" cy="5890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DD79C-08B0-4931-9F00-21E4022CD62B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4AD48B-6522-4D81-A31D-62E917C8295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5EB0DF-2E1C-4F40-B71B-2A8B336F463B}"/>
              </a:ext>
            </a:extLst>
          </p:cNvPr>
          <p:cNvGrpSpPr/>
          <p:nvPr/>
        </p:nvGrpSpPr>
        <p:grpSpPr>
          <a:xfrm rot="5400000">
            <a:off x="4345195" y="2214933"/>
            <a:ext cx="589085" cy="589085"/>
            <a:chOff x="1582614" y="2839915"/>
            <a:chExt cx="589085" cy="5890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61B65D-34B5-4DB8-A452-380B3B3A80EF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19BA74-92E3-4EDF-9DEB-7502296E78B6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82472E-A986-4116-A6AD-1C1DDE648C3F}"/>
              </a:ext>
            </a:extLst>
          </p:cNvPr>
          <p:cNvGrpSpPr/>
          <p:nvPr/>
        </p:nvGrpSpPr>
        <p:grpSpPr>
          <a:xfrm flipV="1">
            <a:off x="1492072" y="5063600"/>
            <a:ext cx="589085" cy="589085"/>
            <a:chOff x="1582614" y="2839915"/>
            <a:chExt cx="589085" cy="5890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54019A-AAA0-4F2A-87B2-E58C06D37647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A5BDB-1B71-4191-A97D-802B120E2989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5DFAD2-F510-44C1-AF26-DD5A2DDB44E7}"/>
              </a:ext>
            </a:extLst>
          </p:cNvPr>
          <p:cNvGrpSpPr/>
          <p:nvPr/>
        </p:nvGrpSpPr>
        <p:grpSpPr>
          <a:xfrm rot="16200000" flipV="1">
            <a:off x="4345195" y="5063600"/>
            <a:ext cx="589085" cy="589085"/>
            <a:chOff x="1582614" y="2839915"/>
            <a:chExt cx="589085" cy="5890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9DDFCB-7DAD-4518-B00A-1DAA4C689750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95B20-71C7-41C2-ADE2-7A367F4E32F2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3E8F6-AF3B-4EBB-A963-CEC87EC5A8EF}"/>
              </a:ext>
            </a:extLst>
          </p:cNvPr>
          <p:cNvSpPr txBox="1"/>
          <p:nvPr/>
        </p:nvSpPr>
        <p:spPr>
          <a:xfrm>
            <a:off x="6589260" y="3556716"/>
            <a:ext cx="4413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9" name="Block Arc 10">
            <a:extLst>
              <a:ext uri="{FF2B5EF4-FFF2-40B4-BE49-F238E27FC236}">
                <a16:creationId xmlns:a16="http://schemas.microsoft.com/office/drawing/2014/main" id="{9AD742D3-2C4F-4AEC-863B-AF3A6387243D}"/>
              </a:ext>
            </a:extLst>
          </p:cNvPr>
          <p:cNvSpPr/>
          <p:nvPr/>
        </p:nvSpPr>
        <p:spPr>
          <a:xfrm>
            <a:off x="1625248" y="2987781"/>
            <a:ext cx="3148178" cy="213240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2C6842D4-2F66-463D-9853-0DE27DB527F6}"/>
              </a:ext>
            </a:extLst>
          </p:cNvPr>
          <p:cNvSpPr>
            <a:spLocks/>
          </p:cNvSpPr>
          <p:nvPr/>
        </p:nvSpPr>
        <p:spPr>
          <a:xfrm>
            <a:off x="2923036" y="3429000"/>
            <a:ext cx="941449" cy="94144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525FAF03-37B2-426A-AE0E-54DBB8F7AF85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26EB2B-A937-48CE-A27E-E3078394BFD5}"/>
              </a:ext>
            </a:extLst>
          </p:cNvPr>
          <p:cNvGrpSpPr/>
          <p:nvPr/>
        </p:nvGrpSpPr>
        <p:grpSpPr>
          <a:xfrm>
            <a:off x="5661506" y="245157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98964F-58F5-4831-A5EA-2E9409BFDFBF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9E3AB34-A2A2-4D3D-854C-A82BA05A76DC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16A4A4-7CF3-4638-9815-622C84DA1CB6}"/>
              </a:ext>
            </a:extLst>
          </p:cNvPr>
          <p:cNvGrpSpPr/>
          <p:nvPr/>
        </p:nvGrpSpPr>
        <p:grpSpPr>
          <a:xfrm>
            <a:off x="7570048" y="425409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F4634D-3A40-4886-B5BF-6739B28128AB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636231C-9304-40C4-A399-332036DB670F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61A4A3-4487-45D2-9589-9E2E2014FEBC}"/>
              </a:ext>
            </a:extLst>
          </p:cNvPr>
          <p:cNvGrpSpPr/>
          <p:nvPr/>
        </p:nvGrpSpPr>
        <p:grpSpPr>
          <a:xfrm>
            <a:off x="8283732" y="181022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BBCD5F-54C8-4D98-B435-2848919D1F2B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38B6F3-7A54-437A-BDAC-50482C918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3B4BB4-08D4-44B9-91F9-C2E4F6539A15}"/>
              </a:ext>
            </a:extLst>
          </p:cNvPr>
          <p:cNvGrpSpPr/>
          <p:nvPr/>
        </p:nvGrpSpPr>
        <p:grpSpPr>
          <a:xfrm>
            <a:off x="8931912" y="367124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4ABF70-B39F-47EE-99DB-609AD26FEA92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9282EF-1C7D-4C5A-B8A6-C3C3B9BF049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64BF06-9E16-4559-ABE2-71A9524DE2C8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1E967D-027B-4ADF-82E4-80332AD17C49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400F9D7-C38B-4F65-9E97-DEC923E2A6B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24D071-11F3-47AF-BA76-08DB783D074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769035-77BF-439F-898B-3BC1DF567B6C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6AEE20-2125-471C-AEBD-6A37DF31F7B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A0186E-6739-4D3C-A4F5-080119567D8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84B80E-92FF-4136-B24E-21AE24916AD5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E48B482-E271-4590-98CC-A61CFF84FF1E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A0353-9434-421C-968A-EE756049B02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087BAB-0F63-402D-AFE6-963768572422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07F7E2-B3A6-41A0-BF8D-D0800822968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B39759-7322-4145-AF05-91579F84182A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17516D-9390-41F0-9DA4-1B760CE2F8AA}"/>
              </a:ext>
            </a:extLst>
          </p:cNvPr>
          <p:cNvCxnSpPr>
            <a:cxnSpLocks/>
          </p:cNvCxnSpPr>
          <p:nvPr/>
        </p:nvCxnSpPr>
        <p:spPr>
          <a:xfrm>
            <a:off x="905608" y="5125966"/>
            <a:ext cx="1034854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E4D71F1-35A0-488B-99D2-B6CC789EE9F2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A8321B-044D-4930-9B2F-1FF63164F0B6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6A0BE8-BECD-4CDF-A04C-5F46864A212C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483D19-8ACC-4DFC-97B0-B3DCD799FC4C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450335-5D84-4AAF-9770-B82EB086988B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E6ED7-E7A1-4F7E-8DA6-B6CE65B181AC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B7548C-B277-40AA-9795-972730AC59D2}"/>
              </a:ext>
            </a:extLst>
          </p:cNvPr>
          <p:cNvSpPr txBox="1"/>
          <p:nvPr/>
        </p:nvSpPr>
        <p:spPr>
          <a:xfrm>
            <a:off x="9911588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784135-1C89-4CA8-87DD-28AEC50710B1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FFB09727-4A7C-476C-9AA5-8ABD0BA01A01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7D25569-2789-41BF-861E-EF5FA69B207F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F12A01ED-1747-4E5B-BDDE-D6AF88E0F3EB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0AA2E6AC-B25D-4486-A23A-7EE52BAD9328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9C1DB-AC8E-45F5-84B7-720E6731F0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A3384-2265-4345-93F4-58972ED685D2}"/>
              </a:ext>
            </a:extLst>
          </p:cNvPr>
          <p:cNvSpPr txBox="1"/>
          <p:nvPr/>
        </p:nvSpPr>
        <p:spPr>
          <a:xfrm>
            <a:off x="5207415" y="3270152"/>
            <a:ext cx="230080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1466F-DAB7-4583-A2C3-4F8E76821081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71E87C-25AB-4911-9B20-36554C254435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</a:rPr>
              <a:t>PRESENTATION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AD4F1-94BF-4454-8F51-891A83E92874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9A97CC1B-AEAE-4F45-B2AC-43CC4BDD4FB9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88E264-784D-4DCD-B1B2-AA230CD6ABAA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80131E-CD7E-4ED0-8286-C5EDDCC18AB1}"/>
              </a:ext>
            </a:extLst>
          </p:cNvPr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F9799982-85D5-41E8-AF8C-8D7B6586D0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-8546" y="3842148"/>
            <a:ext cx="3612383" cy="10303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3127598E-2EDC-409A-8322-4AF88DCD31E3}"/>
              </a:ext>
            </a:extLst>
          </p:cNvPr>
          <p:cNvCxnSpPr>
            <a:cxnSpLocks/>
            <a:stCxn id="8" idx="5"/>
            <a:endCxn id="9" idx="2"/>
          </p:cNvCxnSpPr>
          <p:nvPr/>
        </p:nvCxnSpPr>
        <p:spPr>
          <a:xfrm>
            <a:off x="3719621" y="3842148"/>
            <a:ext cx="1834827" cy="4355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97F135EB-7CCA-4FC1-A3F4-9A2642FAB0FE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5694211" y="2415407"/>
            <a:ext cx="1918721" cy="18043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15C77296-5E73-45F5-ADF0-5A61F176EF31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7752695" y="2357515"/>
            <a:ext cx="1816809" cy="7340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EBD4CC13-FF51-4C11-BD84-9C3D7351312B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9685288" y="1498736"/>
            <a:ext cx="2506712" cy="1592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>
            <a:extLst>
              <a:ext uri="{FF2B5EF4-FFF2-40B4-BE49-F238E27FC236}">
                <a16:creationId xmlns:a16="http://schemas.microsoft.com/office/drawing/2014/main" id="{54C03AA6-91F9-47DB-B4FD-1514670097B0}"/>
              </a:ext>
            </a:extLst>
          </p:cNvPr>
          <p:cNvSpPr/>
          <p:nvPr/>
        </p:nvSpPr>
        <p:spPr>
          <a:xfrm>
            <a:off x="3579858" y="370238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87B22889-6CBB-47F7-B345-42C689E6085C}"/>
              </a:ext>
            </a:extLst>
          </p:cNvPr>
          <p:cNvSpPr/>
          <p:nvPr/>
        </p:nvSpPr>
        <p:spPr>
          <a:xfrm>
            <a:off x="5554448" y="419582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F2F35F2C-EF80-4A16-A68B-9D3627BE7B67}"/>
              </a:ext>
            </a:extLst>
          </p:cNvPr>
          <p:cNvSpPr/>
          <p:nvPr/>
        </p:nvSpPr>
        <p:spPr>
          <a:xfrm>
            <a:off x="7588953" y="227564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7251EAB-B887-4806-A158-0C166067F716}"/>
              </a:ext>
            </a:extLst>
          </p:cNvPr>
          <p:cNvSpPr/>
          <p:nvPr/>
        </p:nvSpPr>
        <p:spPr>
          <a:xfrm>
            <a:off x="9545525" y="3067580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CEA3F-CDDD-4EB4-959E-1E66C97EBBF5}"/>
              </a:ext>
            </a:extLst>
          </p:cNvPr>
          <p:cNvSpPr txBox="1"/>
          <p:nvPr/>
        </p:nvSpPr>
        <p:spPr>
          <a:xfrm>
            <a:off x="3298022" y="30094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FA3FA-A841-4D9C-8A87-C3DE4EC0288E}"/>
              </a:ext>
            </a:extLst>
          </p:cNvPr>
          <p:cNvSpPr txBox="1"/>
          <p:nvPr/>
        </p:nvSpPr>
        <p:spPr>
          <a:xfrm>
            <a:off x="5145582" y="334744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6A9C7-BD65-450D-AEE1-F6A767C4BB8C}"/>
              </a:ext>
            </a:extLst>
          </p:cNvPr>
          <p:cNvSpPr txBox="1"/>
          <p:nvPr/>
        </p:nvSpPr>
        <p:spPr>
          <a:xfrm>
            <a:off x="7769348" y="16680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1513-4171-42EB-BF2E-58641B9740AF}"/>
              </a:ext>
            </a:extLst>
          </p:cNvPr>
          <p:cNvSpPr txBox="1"/>
          <p:nvPr/>
        </p:nvSpPr>
        <p:spPr>
          <a:xfrm>
            <a:off x="8730045" y="313411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9CA28327-DA0D-4EFF-850F-72407113BB3C}"/>
              </a:ext>
            </a:extLst>
          </p:cNvPr>
          <p:cNvGrpSpPr/>
          <p:nvPr/>
        </p:nvGrpSpPr>
        <p:grpSpPr>
          <a:xfrm>
            <a:off x="1506529" y="2709839"/>
            <a:ext cx="1731699" cy="929990"/>
            <a:chOff x="993672" y="3632214"/>
            <a:chExt cx="1989414" cy="9299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09FCE5-A69F-4473-B595-4ECEAF77AB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C15964-9A4C-4DD8-9F57-C7454EBE839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E6B05856-ADEC-45D9-914E-50041B3AC6B3}"/>
              </a:ext>
            </a:extLst>
          </p:cNvPr>
          <p:cNvGrpSpPr/>
          <p:nvPr/>
        </p:nvGrpSpPr>
        <p:grpSpPr>
          <a:xfrm>
            <a:off x="4651986" y="2235296"/>
            <a:ext cx="1731699" cy="929990"/>
            <a:chOff x="993672" y="3632214"/>
            <a:chExt cx="1989414" cy="9299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EE2287-18A6-4A9C-9B17-001D3B04A18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9634B2-C8B1-4E63-A993-1327AAB0869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19E028D3-0F56-4E8F-BD7A-FD958111D9D3}"/>
              </a:ext>
            </a:extLst>
          </p:cNvPr>
          <p:cNvGrpSpPr/>
          <p:nvPr/>
        </p:nvGrpSpPr>
        <p:grpSpPr>
          <a:xfrm>
            <a:off x="8570143" y="1495419"/>
            <a:ext cx="1731699" cy="929990"/>
            <a:chOff x="993672" y="3632214"/>
            <a:chExt cx="1989414" cy="929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439A7-C1BD-4BC0-B972-85696FCCC04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EA38A-11FA-42B0-BBE9-BD88CE6EC91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B82E193B-F982-487D-9149-C7E68071D25C}"/>
              </a:ext>
            </a:extLst>
          </p:cNvPr>
          <p:cNvGrpSpPr/>
          <p:nvPr/>
        </p:nvGrpSpPr>
        <p:grpSpPr>
          <a:xfrm>
            <a:off x="6854551" y="2856171"/>
            <a:ext cx="1731699" cy="929990"/>
            <a:chOff x="993672" y="3632214"/>
            <a:chExt cx="1989414" cy="9299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97D409-1BC3-40D7-84DC-0A1333DF17DC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250E5B-D168-4D83-A350-028D2DAECD41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18">
            <a:extLst>
              <a:ext uri="{FF2B5EF4-FFF2-40B4-BE49-F238E27FC236}">
                <a16:creationId xmlns:a16="http://schemas.microsoft.com/office/drawing/2014/main" id="{C941A9FE-D1DC-45AC-B3C5-DE74D4A8A8BD}"/>
              </a:ext>
            </a:extLst>
          </p:cNvPr>
          <p:cNvSpPr>
            <a:spLocks/>
          </p:cNvSpPr>
          <p:nvPr/>
        </p:nvSpPr>
        <p:spPr bwMode="auto">
          <a:xfrm>
            <a:off x="9166831" y="4213109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A749D135-A48F-4A8F-BDBC-2487EE6BAC35}"/>
              </a:ext>
            </a:extLst>
          </p:cNvPr>
          <p:cNvSpPr>
            <a:spLocks/>
          </p:cNvSpPr>
          <p:nvPr/>
        </p:nvSpPr>
        <p:spPr bwMode="auto">
          <a:xfrm>
            <a:off x="6799336" y="5018060"/>
            <a:ext cx="571846" cy="1418092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Freeform 78">
            <a:extLst>
              <a:ext uri="{FF2B5EF4-FFF2-40B4-BE49-F238E27FC236}">
                <a16:creationId xmlns:a16="http://schemas.microsoft.com/office/drawing/2014/main" id="{FF3F045E-40BB-433B-91E2-720A1D7C1066}"/>
              </a:ext>
            </a:extLst>
          </p:cNvPr>
          <p:cNvSpPr/>
          <p:nvPr/>
        </p:nvSpPr>
        <p:spPr>
          <a:xfrm rot="20394931">
            <a:off x="4439262" y="5618486"/>
            <a:ext cx="564425" cy="747171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2" name="그룹 179">
            <a:extLst>
              <a:ext uri="{FF2B5EF4-FFF2-40B4-BE49-F238E27FC236}">
                <a16:creationId xmlns:a16="http://schemas.microsoft.com/office/drawing/2014/main" id="{6B31E189-4FCD-415F-8152-28698EDD1AC2}"/>
              </a:ext>
            </a:extLst>
          </p:cNvPr>
          <p:cNvGrpSpPr/>
          <p:nvPr/>
        </p:nvGrpSpPr>
        <p:grpSpPr>
          <a:xfrm>
            <a:off x="4397619" y="5294791"/>
            <a:ext cx="706282" cy="462428"/>
            <a:chOff x="4397619" y="5399566"/>
            <a:chExt cx="706282" cy="462428"/>
          </a:xfrm>
        </p:grpSpPr>
        <p:grpSp>
          <p:nvGrpSpPr>
            <p:cNvPr id="33" name="그룹 68">
              <a:extLst>
                <a:ext uri="{FF2B5EF4-FFF2-40B4-BE49-F238E27FC236}">
                  <a16:creationId xmlns:a16="http://schemas.microsoft.com/office/drawing/2014/main" id="{07C4BF9C-1677-41FC-8E0C-60E4F93A74B9}"/>
                </a:ext>
              </a:extLst>
            </p:cNvPr>
            <p:cNvGrpSpPr/>
            <p:nvPr/>
          </p:nvGrpSpPr>
          <p:grpSpPr>
            <a:xfrm>
              <a:off x="4397619" y="5538139"/>
              <a:ext cx="323855" cy="323855"/>
              <a:chOff x="2460435" y="1380960"/>
              <a:chExt cx="914400" cy="914400"/>
            </a:xfrm>
          </p:grpSpPr>
          <p:sp>
            <p:nvSpPr>
              <p:cNvPr id="38" name="타원 69">
                <a:extLst>
                  <a:ext uri="{FF2B5EF4-FFF2-40B4-BE49-F238E27FC236}">
                    <a16:creationId xmlns:a16="http://schemas.microsoft.com/office/drawing/2014/main" id="{E3839C53-067B-4098-96A0-87E52C03706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타원 70">
                <a:extLst>
                  <a:ext uri="{FF2B5EF4-FFF2-40B4-BE49-F238E27FC236}">
                    <a16:creationId xmlns:a16="http://schemas.microsoft.com/office/drawing/2014/main" id="{B256AEFB-B2CD-4F5D-BB1F-A7A62C713245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Block Arc 11">
                <a:extLst>
                  <a:ext uri="{FF2B5EF4-FFF2-40B4-BE49-F238E27FC236}">
                    <a16:creationId xmlns:a16="http://schemas.microsoft.com/office/drawing/2014/main" id="{26BF5A3B-4020-43D1-A933-ED3BBCD8AAB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그룹 72">
              <a:extLst>
                <a:ext uri="{FF2B5EF4-FFF2-40B4-BE49-F238E27FC236}">
                  <a16:creationId xmlns:a16="http://schemas.microsoft.com/office/drawing/2014/main" id="{392FB93D-CDF7-4114-9842-83B8F77C2BF3}"/>
                </a:ext>
              </a:extLst>
            </p:cNvPr>
            <p:cNvGrpSpPr/>
            <p:nvPr/>
          </p:nvGrpSpPr>
          <p:grpSpPr>
            <a:xfrm>
              <a:off x="4780046" y="5399566"/>
              <a:ext cx="323855" cy="323855"/>
              <a:chOff x="2460435" y="1380960"/>
              <a:chExt cx="914400" cy="914400"/>
            </a:xfrm>
          </p:grpSpPr>
          <p:sp>
            <p:nvSpPr>
              <p:cNvPr id="35" name="타원 73">
                <a:extLst>
                  <a:ext uri="{FF2B5EF4-FFF2-40B4-BE49-F238E27FC236}">
                    <a16:creationId xmlns:a16="http://schemas.microsoft.com/office/drawing/2014/main" id="{CA21687A-D61D-4A1B-9B50-B6FAD9F2E7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타원 74">
                <a:extLst>
                  <a:ext uri="{FF2B5EF4-FFF2-40B4-BE49-F238E27FC236}">
                    <a16:creationId xmlns:a16="http://schemas.microsoft.com/office/drawing/2014/main" id="{0B595D45-21B6-45CB-8723-5042C6659BB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Block Arc 11">
                <a:extLst>
                  <a:ext uri="{FF2B5EF4-FFF2-40B4-BE49-F238E27FC236}">
                    <a16:creationId xmlns:a16="http://schemas.microsoft.com/office/drawing/2014/main" id="{A4F82905-7DE9-4836-BD08-4AF66CB03E6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그룹 178">
            <a:extLst>
              <a:ext uri="{FF2B5EF4-FFF2-40B4-BE49-F238E27FC236}">
                <a16:creationId xmlns:a16="http://schemas.microsoft.com/office/drawing/2014/main" id="{7907FD54-34B1-46A4-8E71-7B512CA22F65}"/>
              </a:ext>
            </a:extLst>
          </p:cNvPr>
          <p:cNvGrpSpPr/>
          <p:nvPr/>
        </p:nvGrpSpPr>
        <p:grpSpPr>
          <a:xfrm>
            <a:off x="6625755" y="4359445"/>
            <a:ext cx="988812" cy="1062189"/>
            <a:chOff x="6625755" y="4464220"/>
            <a:chExt cx="988812" cy="1062189"/>
          </a:xfrm>
        </p:grpSpPr>
        <p:grpSp>
          <p:nvGrpSpPr>
            <p:cNvPr id="42" name="그룹 76">
              <a:extLst>
                <a:ext uri="{FF2B5EF4-FFF2-40B4-BE49-F238E27FC236}">
                  <a16:creationId xmlns:a16="http://schemas.microsoft.com/office/drawing/2014/main" id="{8E0701CF-EC78-45C2-9468-75D024CA669E}"/>
                </a:ext>
              </a:extLst>
            </p:cNvPr>
            <p:cNvGrpSpPr/>
            <p:nvPr/>
          </p:nvGrpSpPr>
          <p:grpSpPr>
            <a:xfrm>
              <a:off x="6625755" y="5075711"/>
              <a:ext cx="323855" cy="323855"/>
              <a:chOff x="2460435" y="1380960"/>
              <a:chExt cx="914400" cy="914400"/>
            </a:xfrm>
          </p:grpSpPr>
          <p:sp>
            <p:nvSpPr>
              <p:cNvPr id="63" name="타원 77">
                <a:extLst>
                  <a:ext uri="{FF2B5EF4-FFF2-40B4-BE49-F238E27FC236}">
                    <a16:creationId xmlns:a16="http://schemas.microsoft.com/office/drawing/2014/main" id="{90D48E71-E657-4E7F-B107-E48EE91E38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타원 78">
                <a:extLst>
                  <a:ext uri="{FF2B5EF4-FFF2-40B4-BE49-F238E27FC236}">
                    <a16:creationId xmlns:a16="http://schemas.microsoft.com/office/drawing/2014/main" id="{3C2ACAF5-4176-406D-99ED-7E8B74B659E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Block Arc 11">
                <a:extLst>
                  <a:ext uri="{FF2B5EF4-FFF2-40B4-BE49-F238E27FC236}">
                    <a16:creationId xmlns:a16="http://schemas.microsoft.com/office/drawing/2014/main" id="{A895CD03-BC34-40DF-A263-9E1E5268E3F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그룹 80">
              <a:extLst>
                <a:ext uri="{FF2B5EF4-FFF2-40B4-BE49-F238E27FC236}">
                  <a16:creationId xmlns:a16="http://schemas.microsoft.com/office/drawing/2014/main" id="{4506C5DC-302A-4666-8532-FA404122B9ED}"/>
                </a:ext>
              </a:extLst>
            </p:cNvPr>
            <p:cNvGrpSpPr/>
            <p:nvPr/>
          </p:nvGrpSpPr>
          <p:grpSpPr>
            <a:xfrm>
              <a:off x="7008182" y="4937138"/>
              <a:ext cx="323855" cy="323855"/>
              <a:chOff x="2460435" y="1380960"/>
              <a:chExt cx="914400" cy="914400"/>
            </a:xfrm>
          </p:grpSpPr>
          <p:sp>
            <p:nvSpPr>
              <p:cNvPr id="60" name="타원 81">
                <a:extLst>
                  <a:ext uri="{FF2B5EF4-FFF2-40B4-BE49-F238E27FC236}">
                    <a16:creationId xmlns:a16="http://schemas.microsoft.com/office/drawing/2014/main" id="{19E1FF9F-E9D1-4D00-9670-4C32A661F98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타원 82">
                <a:extLst>
                  <a:ext uri="{FF2B5EF4-FFF2-40B4-BE49-F238E27FC236}">
                    <a16:creationId xmlns:a16="http://schemas.microsoft.com/office/drawing/2014/main" id="{1F27F6A5-4AA0-48C9-930D-F0C0E5AD6A4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Block Arc 11">
                <a:extLst>
                  <a:ext uri="{FF2B5EF4-FFF2-40B4-BE49-F238E27FC236}">
                    <a16:creationId xmlns:a16="http://schemas.microsoft.com/office/drawing/2014/main" id="{EC88F0C5-4781-49D3-83BB-024E1CC5845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그룹 84">
              <a:extLst>
                <a:ext uri="{FF2B5EF4-FFF2-40B4-BE49-F238E27FC236}">
                  <a16:creationId xmlns:a16="http://schemas.microsoft.com/office/drawing/2014/main" id="{BDA976EB-3C7B-4E37-A5CF-0ACF32A07FF1}"/>
                </a:ext>
              </a:extLst>
            </p:cNvPr>
            <p:cNvGrpSpPr/>
            <p:nvPr/>
          </p:nvGrpSpPr>
          <p:grpSpPr>
            <a:xfrm>
              <a:off x="7209583" y="5202554"/>
              <a:ext cx="323855" cy="323855"/>
              <a:chOff x="2460435" y="1380960"/>
              <a:chExt cx="914400" cy="914400"/>
            </a:xfrm>
          </p:grpSpPr>
          <p:sp>
            <p:nvSpPr>
              <p:cNvPr id="57" name="타원 85">
                <a:extLst>
                  <a:ext uri="{FF2B5EF4-FFF2-40B4-BE49-F238E27FC236}">
                    <a16:creationId xmlns:a16="http://schemas.microsoft.com/office/drawing/2014/main" id="{5AA41FC9-A632-4C1A-B732-B40D4DC87D8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타원 86">
                <a:extLst>
                  <a:ext uri="{FF2B5EF4-FFF2-40B4-BE49-F238E27FC236}">
                    <a16:creationId xmlns:a16="http://schemas.microsoft.com/office/drawing/2014/main" id="{E4F59AEE-6CAA-4D2A-81AF-1F5369CD7C6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:a16="http://schemas.microsoft.com/office/drawing/2014/main" id="{23131965-0A81-41CC-9A0C-3ADF89194F3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그룹 88">
              <a:extLst>
                <a:ext uri="{FF2B5EF4-FFF2-40B4-BE49-F238E27FC236}">
                  <a16:creationId xmlns:a16="http://schemas.microsoft.com/office/drawing/2014/main" id="{1FEF5C56-9015-412F-B359-F42AB997909F}"/>
                </a:ext>
              </a:extLst>
            </p:cNvPr>
            <p:cNvGrpSpPr/>
            <p:nvPr/>
          </p:nvGrpSpPr>
          <p:grpSpPr>
            <a:xfrm>
              <a:off x="6976502" y="4464220"/>
              <a:ext cx="323855" cy="323855"/>
              <a:chOff x="2460435" y="1380960"/>
              <a:chExt cx="914400" cy="914400"/>
            </a:xfrm>
          </p:grpSpPr>
          <p:sp>
            <p:nvSpPr>
              <p:cNvPr id="54" name="타원 89">
                <a:extLst>
                  <a:ext uri="{FF2B5EF4-FFF2-40B4-BE49-F238E27FC236}">
                    <a16:creationId xmlns:a16="http://schemas.microsoft.com/office/drawing/2014/main" id="{19492870-A7B3-4D36-AD30-30E5E031E39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타원 90">
                <a:extLst>
                  <a:ext uri="{FF2B5EF4-FFF2-40B4-BE49-F238E27FC236}">
                    <a16:creationId xmlns:a16="http://schemas.microsoft.com/office/drawing/2014/main" id="{6D985A68-7C6A-492B-B062-483C261E7C1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Block Arc 11">
                <a:extLst>
                  <a:ext uri="{FF2B5EF4-FFF2-40B4-BE49-F238E27FC236}">
                    <a16:creationId xmlns:a16="http://schemas.microsoft.com/office/drawing/2014/main" id="{DCFD7C66-ACE0-48FF-8324-FAA5720E066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그룹 92">
              <a:extLst>
                <a:ext uri="{FF2B5EF4-FFF2-40B4-BE49-F238E27FC236}">
                  <a16:creationId xmlns:a16="http://schemas.microsoft.com/office/drawing/2014/main" id="{9469C591-8116-45BA-BCA0-FBDA5452C4C6}"/>
                </a:ext>
              </a:extLst>
            </p:cNvPr>
            <p:cNvGrpSpPr/>
            <p:nvPr/>
          </p:nvGrpSpPr>
          <p:grpSpPr>
            <a:xfrm>
              <a:off x="7290712" y="4713609"/>
              <a:ext cx="323855" cy="323855"/>
              <a:chOff x="2460435" y="1380960"/>
              <a:chExt cx="914400" cy="914400"/>
            </a:xfrm>
          </p:grpSpPr>
          <p:sp>
            <p:nvSpPr>
              <p:cNvPr id="51" name="타원 93">
                <a:extLst>
                  <a:ext uri="{FF2B5EF4-FFF2-40B4-BE49-F238E27FC236}">
                    <a16:creationId xmlns:a16="http://schemas.microsoft.com/office/drawing/2014/main" id="{383F5267-2865-47FD-BB0A-092BFD83A10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타원 94">
                <a:extLst>
                  <a:ext uri="{FF2B5EF4-FFF2-40B4-BE49-F238E27FC236}">
                    <a16:creationId xmlns:a16="http://schemas.microsoft.com/office/drawing/2014/main" id="{87AF7E73-4D7C-4D22-B5A0-1681F39C1BA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Block Arc 11">
                <a:extLst>
                  <a:ext uri="{FF2B5EF4-FFF2-40B4-BE49-F238E27FC236}">
                    <a16:creationId xmlns:a16="http://schemas.microsoft.com/office/drawing/2014/main" id="{62FACD39-9AC5-4137-9AAD-8D949155A3C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그룹 96">
              <a:extLst>
                <a:ext uri="{FF2B5EF4-FFF2-40B4-BE49-F238E27FC236}">
                  <a16:creationId xmlns:a16="http://schemas.microsoft.com/office/drawing/2014/main" id="{607989A1-C29D-46D4-BAE3-39983B36C0A6}"/>
                </a:ext>
              </a:extLst>
            </p:cNvPr>
            <p:cNvGrpSpPr/>
            <p:nvPr/>
          </p:nvGrpSpPr>
          <p:grpSpPr>
            <a:xfrm>
              <a:off x="6687463" y="4720708"/>
              <a:ext cx="323855" cy="323855"/>
              <a:chOff x="2460435" y="1380960"/>
              <a:chExt cx="914400" cy="914400"/>
            </a:xfrm>
          </p:grpSpPr>
          <p:sp>
            <p:nvSpPr>
              <p:cNvPr id="48" name="타원 97">
                <a:extLst>
                  <a:ext uri="{FF2B5EF4-FFF2-40B4-BE49-F238E27FC236}">
                    <a16:creationId xmlns:a16="http://schemas.microsoft.com/office/drawing/2014/main" id="{AFAA55B2-BCF9-4DA2-BD47-D8D22EDE6E9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타원 98">
                <a:extLst>
                  <a:ext uri="{FF2B5EF4-FFF2-40B4-BE49-F238E27FC236}">
                    <a16:creationId xmlns:a16="http://schemas.microsoft.com/office/drawing/2014/main" id="{BAB0B3C8-CBDD-4EA7-B2BB-1864A79ACB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id="{77D6C962-CE56-4615-89C4-89D0F9FC058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F7E7692-4EA1-46B3-829F-8CF2C86BBADD}"/>
              </a:ext>
            </a:extLst>
          </p:cNvPr>
          <p:cNvGrpSpPr/>
          <p:nvPr/>
        </p:nvGrpSpPr>
        <p:grpSpPr>
          <a:xfrm>
            <a:off x="8559328" y="3951426"/>
            <a:ext cx="2378579" cy="1503232"/>
            <a:chOff x="8559328" y="4056201"/>
            <a:chExt cx="2378579" cy="1503232"/>
          </a:xfrm>
        </p:grpSpPr>
        <p:grpSp>
          <p:nvGrpSpPr>
            <p:cNvPr id="66" name="그룹 102">
              <a:extLst>
                <a:ext uri="{FF2B5EF4-FFF2-40B4-BE49-F238E27FC236}">
                  <a16:creationId xmlns:a16="http://schemas.microsoft.com/office/drawing/2014/main" id="{F15D160E-E38C-4C03-A145-A9AF686271E5}"/>
                </a:ext>
              </a:extLst>
            </p:cNvPr>
            <p:cNvGrpSpPr/>
            <p:nvPr/>
          </p:nvGrpSpPr>
          <p:grpSpPr>
            <a:xfrm>
              <a:off x="9038267" y="4422581"/>
              <a:ext cx="323855" cy="323855"/>
              <a:chOff x="2460435" y="1380960"/>
              <a:chExt cx="914400" cy="914400"/>
            </a:xfrm>
          </p:grpSpPr>
          <p:sp>
            <p:nvSpPr>
              <p:cNvPr id="67" name="타원 123">
                <a:extLst>
                  <a:ext uri="{FF2B5EF4-FFF2-40B4-BE49-F238E27FC236}">
                    <a16:creationId xmlns:a16="http://schemas.microsoft.com/office/drawing/2014/main" id="{583E6E91-DE91-4D7E-8574-3918292C504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타원 124">
                <a:extLst>
                  <a:ext uri="{FF2B5EF4-FFF2-40B4-BE49-F238E27FC236}">
                    <a16:creationId xmlns:a16="http://schemas.microsoft.com/office/drawing/2014/main" id="{8E335917-16DB-43F8-AD3C-1387EFF8DAF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Block Arc 11">
                <a:extLst>
                  <a:ext uri="{FF2B5EF4-FFF2-40B4-BE49-F238E27FC236}">
                    <a16:creationId xmlns:a16="http://schemas.microsoft.com/office/drawing/2014/main" id="{84DC0371-8875-4D8E-B245-BC99C0909C6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그룹 103">
              <a:extLst>
                <a:ext uri="{FF2B5EF4-FFF2-40B4-BE49-F238E27FC236}">
                  <a16:creationId xmlns:a16="http://schemas.microsoft.com/office/drawing/2014/main" id="{BE252B41-E844-4CA4-926D-C5009305471C}"/>
                </a:ext>
              </a:extLst>
            </p:cNvPr>
            <p:cNvGrpSpPr/>
            <p:nvPr/>
          </p:nvGrpSpPr>
          <p:grpSpPr>
            <a:xfrm>
              <a:off x="9420694" y="4284008"/>
              <a:ext cx="323855" cy="323855"/>
              <a:chOff x="2460435" y="1380960"/>
              <a:chExt cx="914400" cy="914400"/>
            </a:xfrm>
          </p:grpSpPr>
          <p:sp>
            <p:nvSpPr>
              <p:cNvPr id="71" name="타원 120">
                <a:extLst>
                  <a:ext uri="{FF2B5EF4-FFF2-40B4-BE49-F238E27FC236}">
                    <a16:creationId xmlns:a16="http://schemas.microsoft.com/office/drawing/2014/main" id="{A16863DF-9CFD-4EC4-8720-FB1D7B028D9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타원 121">
                <a:extLst>
                  <a:ext uri="{FF2B5EF4-FFF2-40B4-BE49-F238E27FC236}">
                    <a16:creationId xmlns:a16="http://schemas.microsoft.com/office/drawing/2014/main" id="{03D08FA8-8521-4176-9F62-E4D07D4AFB4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Block Arc 11">
                <a:extLst>
                  <a:ext uri="{FF2B5EF4-FFF2-40B4-BE49-F238E27FC236}">
                    <a16:creationId xmlns:a16="http://schemas.microsoft.com/office/drawing/2014/main" id="{233F9D97-11C8-45D7-BCC1-D2378D46A90A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그룹 104">
              <a:extLst>
                <a:ext uri="{FF2B5EF4-FFF2-40B4-BE49-F238E27FC236}">
                  <a16:creationId xmlns:a16="http://schemas.microsoft.com/office/drawing/2014/main" id="{F53BDD94-2BA5-4951-A2B9-E1394D33CFF3}"/>
                </a:ext>
              </a:extLst>
            </p:cNvPr>
            <p:cNvGrpSpPr/>
            <p:nvPr/>
          </p:nvGrpSpPr>
          <p:grpSpPr>
            <a:xfrm>
              <a:off x="9622095" y="4549424"/>
              <a:ext cx="323855" cy="323855"/>
              <a:chOff x="2460435" y="1380960"/>
              <a:chExt cx="914400" cy="914400"/>
            </a:xfrm>
          </p:grpSpPr>
          <p:sp>
            <p:nvSpPr>
              <p:cNvPr id="75" name="타원 117">
                <a:extLst>
                  <a:ext uri="{FF2B5EF4-FFF2-40B4-BE49-F238E27FC236}">
                    <a16:creationId xmlns:a16="http://schemas.microsoft.com/office/drawing/2014/main" id="{DA6C140B-83C8-4E0B-818A-847578F497E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타원 118">
                <a:extLst>
                  <a:ext uri="{FF2B5EF4-FFF2-40B4-BE49-F238E27FC236}">
                    <a16:creationId xmlns:a16="http://schemas.microsoft.com/office/drawing/2014/main" id="{0DDFAF13-D92F-4DB9-B046-3BF9637DEDE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Block Arc 11">
                <a:extLst>
                  <a:ext uri="{FF2B5EF4-FFF2-40B4-BE49-F238E27FC236}">
                    <a16:creationId xmlns:a16="http://schemas.microsoft.com/office/drawing/2014/main" id="{6ADC2487-09EC-4E0E-9E39-6B50598F1C4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그룹 105">
              <a:extLst>
                <a:ext uri="{FF2B5EF4-FFF2-40B4-BE49-F238E27FC236}">
                  <a16:creationId xmlns:a16="http://schemas.microsoft.com/office/drawing/2014/main" id="{73FAFA6F-0DC3-41A6-A85C-D12A5BF60A17}"/>
                </a:ext>
              </a:extLst>
            </p:cNvPr>
            <p:cNvGrpSpPr/>
            <p:nvPr/>
          </p:nvGrpSpPr>
          <p:grpSpPr>
            <a:xfrm>
              <a:off x="10004522" y="4410851"/>
              <a:ext cx="323855" cy="323855"/>
              <a:chOff x="2460435" y="1380960"/>
              <a:chExt cx="914400" cy="914400"/>
            </a:xfrm>
          </p:grpSpPr>
          <p:sp>
            <p:nvSpPr>
              <p:cNvPr id="79" name="타원 114">
                <a:extLst>
                  <a:ext uri="{FF2B5EF4-FFF2-40B4-BE49-F238E27FC236}">
                    <a16:creationId xmlns:a16="http://schemas.microsoft.com/office/drawing/2014/main" id="{5A8E9F1A-6031-4324-8345-35DEFDA3AD6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타원 115">
                <a:extLst>
                  <a:ext uri="{FF2B5EF4-FFF2-40B4-BE49-F238E27FC236}">
                    <a16:creationId xmlns:a16="http://schemas.microsoft.com/office/drawing/2014/main" id="{B1E0AB52-6B52-4539-8B25-8F74AE50077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Block Arc 11">
                <a:extLst>
                  <a:ext uri="{FF2B5EF4-FFF2-40B4-BE49-F238E27FC236}">
                    <a16:creationId xmlns:a16="http://schemas.microsoft.com/office/drawing/2014/main" id="{3D4BCF64-540D-4217-9E96-1D8F0E00447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그룹 106">
              <a:extLst>
                <a:ext uri="{FF2B5EF4-FFF2-40B4-BE49-F238E27FC236}">
                  <a16:creationId xmlns:a16="http://schemas.microsoft.com/office/drawing/2014/main" id="{9880ED81-71B6-453B-AB4D-473E9F32FF2F}"/>
                </a:ext>
              </a:extLst>
            </p:cNvPr>
            <p:cNvGrpSpPr/>
            <p:nvPr/>
          </p:nvGrpSpPr>
          <p:grpSpPr>
            <a:xfrm>
              <a:off x="9703224" y="4060479"/>
              <a:ext cx="323855" cy="323855"/>
              <a:chOff x="2460435" y="1380960"/>
              <a:chExt cx="914400" cy="914400"/>
            </a:xfrm>
          </p:grpSpPr>
          <p:sp>
            <p:nvSpPr>
              <p:cNvPr id="83" name="타원 111">
                <a:extLst>
                  <a:ext uri="{FF2B5EF4-FFF2-40B4-BE49-F238E27FC236}">
                    <a16:creationId xmlns:a16="http://schemas.microsoft.com/office/drawing/2014/main" id="{E18A34EB-831B-47E8-BB0C-EFBA1E4547D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타원 112">
                <a:extLst>
                  <a:ext uri="{FF2B5EF4-FFF2-40B4-BE49-F238E27FC236}">
                    <a16:creationId xmlns:a16="http://schemas.microsoft.com/office/drawing/2014/main" id="{F79F1792-5029-4755-B035-B60DA42A8FC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Block Arc 11">
                <a:extLst>
                  <a:ext uri="{FF2B5EF4-FFF2-40B4-BE49-F238E27FC236}">
                    <a16:creationId xmlns:a16="http://schemas.microsoft.com/office/drawing/2014/main" id="{D6BBF93A-80BA-4976-B27C-6463D53498D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6" name="그룹 107">
              <a:extLst>
                <a:ext uri="{FF2B5EF4-FFF2-40B4-BE49-F238E27FC236}">
                  <a16:creationId xmlns:a16="http://schemas.microsoft.com/office/drawing/2014/main" id="{CE517CDF-19E6-4A6C-AE39-04200BD5B76E}"/>
                </a:ext>
              </a:extLst>
            </p:cNvPr>
            <p:cNvGrpSpPr/>
            <p:nvPr/>
          </p:nvGrpSpPr>
          <p:grpSpPr>
            <a:xfrm>
              <a:off x="9099975" y="4067578"/>
              <a:ext cx="323855" cy="323855"/>
              <a:chOff x="2460435" y="1380960"/>
              <a:chExt cx="914400" cy="914400"/>
            </a:xfrm>
          </p:grpSpPr>
          <p:sp>
            <p:nvSpPr>
              <p:cNvPr id="87" name="타원 108">
                <a:extLst>
                  <a:ext uri="{FF2B5EF4-FFF2-40B4-BE49-F238E27FC236}">
                    <a16:creationId xmlns:a16="http://schemas.microsoft.com/office/drawing/2014/main" id="{55205E2E-D7A7-4CF0-9323-EB61E97C440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타원 109">
                <a:extLst>
                  <a:ext uri="{FF2B5EF4-FFF2-40B4-BE49-F238E27FC236}">
                    <a16:creationId xmlns:a16="http://schemas.microsoft.com/office/drawing/2014/main" id="{4F7BE706-EAF5-43B5-8555-91CD2BDC0A8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Block Arc 11">
                <a:extLst>
                  <a:ext uri="{FF2B5EF4-FFF2-40B4-BE49-F238E27FC236}">
                    <a16:creationId xmlns:a16="http://schemas.microsoft.com/office/drawing/2014/main" id="{5DD56257-E943-4CD6-BA60-0A5904A2D6C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" name="그룹 126">
              <a:extLst>
                <a:ext uri="{FF2B5EF4-FFF2-40B4-BE49-F238E27FC236}">
                  <a16:creationId xmlns:a16="http://schemas.microsoft.com/office/drawing/2014/main" id="{4F4C445B-0BD0-4B4D-84D8-DD48470342C0}"/>
                </a:ext>
              </a:extLst>
            </p:cNvPr>
            <p:cNvGrpSpPr/>
            <p:nvPr/>
          </p:nvGrpSpPr>
          <p:grpSpPr>
            <a:xfrm>
              <a:off x="8559328" y="5108735"/>
              <a:ext cx="323855" cy="323855"/>
              <a:chOff x="2460435" y="1380960"/>
              <a:chExt cx="914400" cy="914400"/>
            </a:xfrm>
          </p:grpSpPr>
          <p:sp>
            <p:nvSpPr>
              <p:cNvPr id="91" name="타원 127">
                <a:extLst>
                  <a:ext uri="{FF2B5EF4-FFF2-40B4-BE49-F238E27FC236}">
                    <a16:creationId xmlns:a16="http://schemas.microsoft.com/office/drawing/2014/main" id="{1DD6C3B8-D1A7-42A4-A2DD-51D0EE2D1D3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타원 128">
                <a:extLst>
                  <a:ext uri="{FF2B5EF4-FFF2-40B4-BE49-F238E27FC236}">
                    <a16:creationId xmlns:a16="http://schemas.microsoft.com/office/drawing/2014/main" id="{6C968974-F1F0-49B6-B79D-3673E4A26A2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Block Arc 11">
                <a:extLst>
                  <a:ext uri="{FF2B5EF4-FFF2-40B4-BE49-F238E27FC236}">
                    <a16:creationId xmlns:a16="http://schemas.microsoft.com/office/drawing/2014/main" id="{B022ACB8-F693-4C8F-8305-9CB1802C3B1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그룹 130">
              <a:extLst>
                <a:ext uri="{FF2B5EF4-FFF2-40B4-BE49-F238E27FC236}">
                  <a16:creationId xmlns:a16="http://schemas.microsoft.com/office/drawing/2014/main" id="{D34CFED8-9319-4176-8082-35748725DD71}"/>
                </a:ext>
              </a:extLst>
            </p:cNvPr>
            <p:cNvGrpSpPr/>
            <p:nvPr/>
          </p:nvGrpSpPr>
          <p:grpSpPr>
            <a:xfrm>
              <a:off x="8941755" y="4970162"/>
              <a:ext cx="323855" cy="323855"/>
              <a:chOff x="2460435" y="1380960"/>
              <a:chExt cx="914400" cy="914400"/>
            </a:xfrm>
          </p:grpSpPr>
          <p:sp>
            <p:nvSpPr>
              <p:cNvPr id="95" name="타원 131">
                <a:extLst>
                  <a:ext uri="{FF2B5EF4-FFF2-40B4-BE49-F238E27FC236}">
                    <a16:creationId xmlns:a16="http://schemas.microsoft.com/office/drawing/2014/main" id="{09C88800-DB88-4B2A-A8C3-0A1EE36BB55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타원 132">
                <a:extLst>
                  <a:ext uri="{FF2B5EF4-FFF2-40B4-BE49-F238E27FC236}">
                    <a16:creationId xmlns:a16="http://schemas.microsoft.com/office/drawing/2014/main" id="{A9DC2CB4-4091-4A2E-B2FB-62F2AF876AC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Block Arc 11">
                <a:extLst>
                  <a:ext uri="{FF2B5EF4-FFF2-40B4-BE49-F238E27FC236}">
                    <a16:creationId xmlns:a16="http://schemas.microsoft.com/office/drawing/2014/main" id="{C236168A-DB4C-490B-88EB-B1155F849D5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8" name="그룹 134">
              <a:extLst>
                <a:ext uri="{FF2B5EF4-FFF2-40B4-BE49-F238E27FC236}">
                  <a16:creationId xmlns:a16="http://schemas.microsoft.com/office/drawing/2014/main" id="{928FD409-1084-4C7C-8FA9-F3EE7376845F}"/>
                </a:ext>
              </a:extLst>
            </p:cNvPr>
            <p:cNvGrpSpPr/>
            <p:nvPr/>
          </p:nvGrpSpPr>
          <p:grpSpPr>
            <a:xfrm>
              <a:off x="9143156" y="5235578"/>
              <a:ext cx="323855" cy="323855"/>
              <a:chOff x="2460435" y="1380960"/>
              <a:chExt cx="914400" cy="914400"/>
            </a:xfrm>
          </p:grpSpPr>
          <p:sp>
            <p:nvSpPr>
              <p:cNvPr id="99" name="타원 135">
                <a:extLst>
                  <a:ext uri="{FF2B5EF4-FFF2-40B4-BE49-F238E27FC236}">
                    <a16:creationId xmlns:a16="http://schemas.microsoft.com/office/drawing/2014/main" id="{90629A99-BDF4-48D2-B853-73638047DD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타원 136">
                <a:extLst>
                  <a:ext uri="{FF2B5EF4-FFF2-40B4-BE49-F238E27FC236}">
                    <a16:creationId xmlns:a16="http://schemas.microsoft.com/office/drawing/2014/main" id="{C8E93323-CD8D-4CFD-976B-A6A4EACF1AD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Block Arc 11">
                <a:extLst>
                  <a:ext uri="{FF2B5EF4-FFF2-40B4-BE49-F238E27FC236}">
                    <a16:creationId xmlns:a16="http://schemas.microsoft.com/office/drawing/2014/main" id="{8C1011CE-CC3F-461B-9968-6151AE1EF8B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그룹 138">
              <a:extLst>
                <a:ext uri="{FF2B5EF4-FFF2-40B4-BE49-F238E27FC236}">
                  <a16:creationId xmlns:a16="http://schemas.microsoft.com/office/drawing/2014/main" id="{E626A04A-47C1-4EEA-991B-7E6F216A3CD5}"/>
                </a:ext>
              </a:extLst>
            </p:cNvPr>
            <p:cNvGrpSpPr/>
            <p:nvPr/>
          </p:nvGrpSpPr>
          <p:grpSpPr>
            <a:xfrm>
              <a:off x="9525583" y="5097005"/>
              <a:ext cx="323855" cy="323855"/>
              <a:chOff x="2460435" y="1380960"/>
              <a:chExt cx="914400" cy="914400"/>
            </a:xfrm>
          </p:grpSpPr>
          <p:sp>
            <p:nvSpPr>
              <p:cNvPr id="103" name="타원 139">
                <a:extLst>
                  <a:ext uri="{FF2B5EF4-FFF2-40B4-BE49-F238E27FC236}">
                    <a16:creationId xmlns:a16="http://schemas.microsoft.com/office/drawing/2014/main" id="{66685A5A-1629-41DC-804E-2AA926052E7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타원 140">
                <a:extLst>
                  <a:ext uri="{FF2B5EF4-FFF2-40B4-BE49-F238E27FC236}">
                    <a16:creationId xmlns:a16="http://schemas.microsoft.com/office/drawing/2014/main" id="{71F83CE8-1BEC-444D-B034-477CC098563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Block Arc 11">
                <a:extLst>
                  <a:ext uri="{FF2B5EF4-FFF2-40B4-BE49-F238E27FC236}">
                    <a16:creationId xmlns:a16="http://schemas.microsoft.com/office/drawing/2014/main" id="{FA9FF545-38B7-4B0B-A78E-DED0D7AC8BA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그룹 142">
              <a:extLst>
                <a:ext uri="{FF2B5EF4-FFF2-40B4-BE49-F238E27FC236}">
                  <a16:creationId xmlns:a16="http://schemas.microsoft.com/office/drawing/2014/main" id="{F347B313-0AA9-40AB-9DB0-A1BB04E41467}"/>
                </a:ext>
              </a:extLst>
            </p:cNvPr>
            <p:cNvGrpSpPr/>
            <p:nvPr/>
          </p:nvGrpSpPr>
          <p:grpSpPr>
            <a:xfrm>
              <a:off x="9224285" y="4746633"/>
              <a:ext cx="323855" cy="323855"/>
              <a:chOff x="2460435" y="1380960"/>
              <a:chExt cx="914400" cy="914400"/>
            </a:xfrm>
          </p:grpSpPr>
          <p:sp>
            <p:nvSpPr>
              <p:cNvPr id="107" name="타원 143">
                <a:extLst>
                  <a:ext uri="{FF2B5EF4-FFF2-40B4-BE49-F238E27FC236}">
                    <a16:creationId xmlns:a16="http://schemas.microsoft.com/office/drawing/2014/main" id="{F09266E7-765F-4FFE-9FD4-EB82B0AB1C2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타원 144">
                <a:extLst>
                  <a:ext uri="{FF2B5EF4-FFF2-40B4-BE49-F238E27FC236}">
                    <a16:creationId xmlns:a16="http://schemas.microsoft.com/office/drawing/2014/main" id="{6A447EF3-704C-41E5-85A9-6B77F959F23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Block Arc 11">
                <a:extLst>
                  <a:ext uri="{FF2B5EF4-FFF2-40B4-BE49-F238E27FC236}">
                    <a16:creationId xmlns:a16="http://schemas.microsoft.com/office/drawing/2014/main" id="{DE9A2543-8C20-4BA3-B984-283952D778D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그룹 146">
              <a:extLst>
                <a:ext uri="{FF2B5EF4-FFF2-40B4-BE49-F238E27FC236}">
                  <a16:creationId xmlns:a16="http://schemas.microsoft.com/office/drawing/2014/main" id="{BC4FDB22-D03A-424B-8620-54AFEAC90847}"/>
                </a:ext>
              </a:extLst>
            </p:cNvPr>
            <p:cNvGrpSpPr/>
            <p:nvPr/>
          </p:nvGrpSpPr>
          <p:grpSpPr>
            <a:xfrm>
              <a:off x="8655270" y="4626889"/>
              <a:ext cx="323855" cy="323855"/>
              <a:chOff x="2460435" y="1380960"/>
              <a:chExt cx="914400" cy="914400"/>
            </a:xfrm>
          </p:grpSpPr>
          <p:sp>
            <p:nvSpPr>
              <p:cNvPr id="111" name="타원 147">
                <a:extLst>
                  <a:ext uri="{FF2B5EF4-FFF2-40B4-BE49-F238E27FC236}">
                    <a16:creationId xmlns:a16="http://schemas.microsoft.com/office/drawing/2014/main" id="{46CF425D-8D9F-4A28-8763-F9362656F24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타원 148">
                <a:extLst>
                  <a:ext uri="{FF2B5EF4-FFF2-40B4-BE49-F238E27FC236}">
                    <a16:creationId xmlns:a16="http://schemas.microsoft.com/office/drawing/2014/main" id="{F8CDA27C-016A-4DC7-8C0D-5F5E50F95B6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Block Arc 11">
                <a:extLst>
                  <a:ext uri="{FF2B5EF4-FFF2-40B4-BE49-F238E27FC236}">
                    <a16:creationId xmlns:a16="http://schemas.microsoft.com/office/drawing/2014/main" id="{CE161D4B-6853-482B-9AB6-2C05A985323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그룹 150">
              <a:extLst>
                <a:ext uri="{FF2B5EF4-FFF2-40B4-BE49-F238E27FC236}">
                  <a16:creationId xmlns:a16="http://schemas.microsoft.com/office/drawing/2014/main" id="{178DAB02-D20C-4B96-8386-9375D2119EAB}"/>
                </a:ext>
              </a:extLst>
            </p:cNvPr>
            <p:cNvGrpSpPr/>
            <p:nvPr/>
          </p:nvGrpSpPr>
          <p:grpSpPr>
            <a:xfrm>
              <a:off x="9916518" y="5113771"/>
              <a:ext cx="323855" cy="323855"/>
              <a:chOff x="2460435" y="1380960"/>
              <a:chExt cx="914400" cy="914400"/>
            </a:xfrm>
          </p:grpSpPr>
          <p:sp>
            <p:nvSpPr>
              <p:cNvPr id="115" name="타원 151">
                <a:extLst>
                  <a:ext uri="{FF2B5EF4-FFF2-40B4-BE49-F238E27FC236}">
                    <a16:creationId xmlns:a16="http://schemas.microsoft.com/office/drawing/2014/main" id="{1555F6E7-B9C0-4503-892D-90FC84B1F49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타원 152">
                <a:extLst>
                  <a:ext uri="{FF2B5EF4-FFF2-40B4-BE49-F238E27FC236}">
                    <a16:creationId xmlns:a16="http://schemas.microsoft.com/office/drawing/2014/main" id="{250967A7-51C2-4540-B577-200B9065378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id="{BF4417AB-F514-4094-9C0C-DBB91D1A4AE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그룹 154">
              <a:extLst>
                <a:ext uri="{FF2B5EF4-FFF2-40B4-BE49-F238E27FC236}">
                  <a16:creationId xmlns:a16="http://schemas.microsoft.com/office/drawing/2014/main" id="{C2F8FFCB-0B50-461E-9A15-D991E3C2BE90}"/>
                </a:ext>
              </a:extLst>
            </p:cNvPr>
            <p:cNvGrpSpPr/>
            <p:nvPr/>
          </p:nvGrpSpPr>
          <p:grpSpPr>
            <a:xfrm>
              <a:off x="10298945" y="4975198"/>
              <a:ext cx="323855" cy="323855"/>
              <a:chOff x="2460435" y="1380960"/>
              <a:chExt cx="914400" cy="914400"/>
            </a:xfrm>
          </p:grpSpPr>
          <p:sp>
            <p:nvSpPr>
              <p:cNvPr id="119" name="타원 155">
                <a:extLst>
                  <a:ext uri="{FF2B5EF4-FFF2-40B4-BE49-F238E27FC236}">
                    <a16:creationId xmlns:a16="http://schemas.microsoft.com/office/drawing/2014/main" id="{18E38947-70CB-4779-98DA-4933D5900B1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타원 156">
                <a:extLst>
                  <a:ext uri="{FF2B5EF4-FFF2-40B4-BE49-F238E27FC236}">
                    <a16:creationId xmlns:a16="http://schemas.microsoft.com/office/drawing/2014/main" id="{F3EEC8C3-5AF8-443D-A926-DE24ABB89E0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Block Arc 11">
                <a:extLst>
                  <a:ext uri="{FF2B5EF4-FFF2-40B4-BE49-F238E27FC236}">
                    <a16:creationId xmlns:a16="http://schemas.microsoft.com/office/drawing/2014/main" id="{77D4313F-BE09-4C2A-894E-0CE3AB996CA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그룹 158">
              <a:extLst>
                <a:ext uri="{FF2B5EF4-FFF2-40B4-BE49-F238E27FC236}">
                  <a16:creationId xmlns:a16="http://schemas.microsoft.com/office/drawing/2014/main" id="{D3B172B2-B31C-406B-9229-C82CC6138493}"/>
                </a:ext>
              </a:extLst>
            </p:cNvPr>
            <p:cNvGrpSpPr/>
            <p:nvPr/>
          </p:nvGrpSpPr>
          <p:grpSpPr>
            <a:xfrm>
              <a:off x="10166449" y="4056201"/>
              <a:ext cx="323855" cy="323855"/>
              <a:chOff x="2460435" y="1380960"/>
              <a:chExt cx="914400" cy="914400"/>
            </a:xfrm>
          </p:grpSpPr>
          <p:sp>
            <p:nvSpPr>
              <p:cNvPr id="123" name="타원 159">
                <a:extLst>
                  <a:ext uri="{FF2B5EF4-FFF2-40B4-BE49-F238E27FC236}">
                    <a16:creationId xmlns:a16="http://schemas.microsoft.com/office/drawing/2014/main" id="{3D320EBA-A48E-48E3-8E34-5B1F2B9798C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타원 160">
                <a:extLst>
                  <a:ext uri="{FF2B5EF4-FFF2-40B4-BE49-F238E27FC236}">
                    <a16:creationId xmlns:a16="http://schemas.microsoft.com/office/drawing/2014/main" id="{893CA015-6595-422B-952A-77E4AE37038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Block Arc 11">
                <a:extLst>
                  <a:ext uri="{FF2B5EF4-FFF2-40B4-BE49-F238E27FC236}">
                    <a16:creationId xmlns:a16="http://schemas.microsoft.com/office/drawing/2014/main" id="{178AB53E-9F54-4B11-B931-921D66909B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그룹 162">
              <a:extLst>
                <a:ext uri="{FF2B5EF4-FFF2-40B4-BE49-F238E27FC236}">
                  <a16:creationId xmlns:a16="http://schemas.microsoft.com/office/drawing/2014/main" id="{BB0F60DF-A85F-4929-9FAF-4C30D484E151}"/>
                </a:ext>
              </a:extLst>
            </p:cNvPr>
            <p:cNvGrpSpPr/>
            <p:nvPr/>
          </p:nvGrpSpPr>
          <p:grpSpPr>
            <a:xfrm>
              <a:off x="10419607" y="4404643"/>
              <a:ext cx="323855" cy="323855"/>
              <a:chOff x="2460435" y="1380960"/>
              <a:chExt cx="914400" cy="914400"/>
            </a:xfrm>
          </p:grpSpPr>
          <p:sp>
            <p:nvSpPr>
              <p:cNvPr id="127" name="타원 163">
                <a:extLst>
                  <a:ext uri="{FF2B5EF4-FFF2-40B4-BE49-F238E27FC236}">
                    <a16:creationId xmlns:a16="http://schemas.microsoft.com/office/drawing/2014/main" id="{F068E09A-0255-446B-8DAB-32038451833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타원 164">
                <a:extLst>
                  <a:ext uri="{FF2B5EF4-FFF2-40B4-BE49-F238E27FC236}">
                    <a16:creationId xmlns:a16="http://schemas.microsoft.com/office/drawing/2014/main" id="{C4634D01-3BF1-4E38-AE2D-83847AC4729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Block Arc 11">
                <a:extLst>
                  <a:ext uri="{FF2B5EF4-FFF2-40B4-BE49-F238E27FC236}">
                    <a16:creationId xmlns:a16="http://schemas.microsoft.com/office/drawing/2014/main" id="{2C25C11B-0C97-4318-A6E9-C85820DD0D8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그룹 166">
              <a:extLst>
                <a:ext uri="{FF2B5EF4-FFF2-40B4-BE49-F238E27FC236}">
                  <a16:creationId xmlns:a16="http://schemas.microsoft.com/office/drawing/2014/main" id="{2B5ACCA1-1740-4669-A862-ED3D76CD14D0}"/>
                </a:ext>
              </a:extLst>
            </p:cNvPr>
            <p:cNvGrpSpPr/>
            <p:nvPr/>
          </p:nvGrpSpPr>
          <p:grpSpPr>
            <a:xfrm>
              <a:off x="10581475" y="4751669"/>
              <a:ext cx="323855" cy="323855"/>
              <a:chOff x="2460435" y="1380960"/>
              <a:chExt cx="914400" cy="914400"/>
            </a:xfrm>
          </p:grpSpPr>
          <p:sp>
            <p:nvSpPr>
              <p:cNvPr id="131" name="타원 167">
                <a:extLst>
                  <a:ext uri="{FF2B5EF4-FFF2-40B4-BE49-F238E27FC236}">
                    <a16:creationId xmlns:a16="http://schemas.microsoft.com/office/drawing/2014/main" id="{91A67D05-FD3F-4979-8D1D-AAED20CF438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타원 168">
                <a:extLst>
                  <a:ext uri="{FF2B5EF4-FFF2-40B4-BE49-F238E27FC236}">
                    <a16:creationId xmlns:a16="http://schemas.microsoft.com/office/drawing/2014/main" id="{34DB8ABC-F44B-47EB-BEE3-36A8F0BC96A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Block Arc 11">
                <a:extLst>
                  <a:ext uri="{FF2B5EF4-FFF2-40B4-BE49-F238E27FC236}">
                    <a16:creationId xmlns:a16="http://schemas.microsoft.com/office/drawing/2014/main" id="{80E6694B-34E7-4720-A822-648656EB942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그룹 170">
              <a:extLst>
                <a:ext uri="{FF2B5EF4-FFF2-40B4-BE49-F238E27FC236}">
                  <a16:creationId xmlns:a16="http://schemas.microsoft.com/office/drawing/2014/main" id="{5255E352-3FBC-4CAD-A716-8073185A13B8}"/>
                </a:ext>
              </a:extLst>
            </p:cNvPr>
            <p:cNvGrpSpPr/>
            <p:nvPr/>
          </p:nvGrpSpPr>
          <p:grpSpPr>
            <a:xfrm>
              <a:off x="9978226" y="4758768"/>
              <a:ext cx="323855" cy="323855"/>
              <a:chOff x="2460435" y="1380960"/>
              <a:chExt cx="914400" cy="914400"/>
            </a:xfrm>
          </p:grpSpPr>
          <p:sp>
            <p:nvSpPr>
              <p:cNvPr id="135" name="타원 171">
                <a:extLst>
                  <a:ext uri="{FF2B5EF4-FFF2-40B4-BE49-F238E27FC236}">
                    <a16:creationId xmlns:a16="http://schemas.microsoft.com/office/drawing/2014/main" id="{3939701E-E5E8-4679-9548-F7F7D696738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타원 172">
                <a:extLst>
                  <a:ext uri="{FF2B5EF4-FFF2-40B4-BE49-F238E27FC236}">
                    <a16:creationId xmlns:a16="http://schemas.microsoft.com/office/drawing/2014/main" id="{496F67E3-AB97-44C7-B031-EDBBBCBDF1E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Block Arc 11">
                <a:extLst>
                  <a:ext uri="{FF2B5EF4-FFF2-40B4-BE49-F238E27FC236}">
                    <a16:creationId xmlns:a16="http://schemas.microsoft.com/office/drawing/2014/main" id="{CB781F65-A4B4-41C6-8CFC-883A0F51EA3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그룹 174">
              <a:extLst>
                <a:ext uri="{FF2B5EF4-FFF2-40B4-BE49-F238E27FC236}">
                  <a16:creationId xmlns:a16="http://schemas.microsoft.com/office/drawing/2014/main" id="{3EB82B52-42A7-4C08-9E2C-0C0B5B2B8235}"/>
                </a:ext>
              </a:extLst>
            </p:cNvPr>
            <p:cNvGrpSpPr/>
            <p:nvPr/>
          </p:nvGrpSpPr>
          <p:grpSpPr>
            <a:xfrm>
              <a:off x="10614052" y="5188124"/>
              <a:ext cx="323855" cy="323855"/>
              <a:chOff x="2460435" y="1380960"/>
              <a:chExt cx="914400" cy="914400"/>
            </a:xfrm>
          </p:grpSpPr>
          <p:sp>
            <p:nvSpPr>
              <p:cNvPr id="139" name="타원 175">
                <a:extLst>
                  <a:ext uri="{FF2B5EF4-FFF2-40B4-BE49-F238E27FC236}">
                    <a16:creationId xmlns:a16="http://schemas.microsoft.com/office/drawing/2014/main" id="{6C8E173B-DA82-40B7-8A6C-EAA1EDE1253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타원 176">
                <a:extLst>
                  <a:ext uri="{FF2B5EF4-FFF2-40B4-BE49-F238E27FC236}">
                    <a16:creationId xmlns:a16="http://schemas.microsoft.com/office/drawing/2014/main" id="{CBE0DD71-49B6-40B0-AA01-67352AF99DA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Block Arc 11">
                <a:extLst>
                  <a:ext uri="{FF2B5EF4-FFF2-40B4-BE49-F238E27FC236}">
                    <a16:creationId xmlns:a16="http://schemas.microsoft.com/office/drawing/2014/main" id="{229EE2C5-7535-4EC7-A8A5-193EF9215CF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2" name="Group 123">
            <a:extLst>
              <a:ext uri="{FF2B5EF4-FFF2-40B4-BE49-F238E27FC236}">
                <a16:creationId xmlns:a16="http://schemas.microsoft.com/office/drawing/2014/main" id="{D2DB485A-000B-4EF5-8C47-80AA5BD7A727}"/>
              </a:ext>
            </a:extLst>
          </p:cNvPr>
          <p:cNvGrpSpPr/>
          <p:nvPr/>
        </p:nvGrpSpPr>
        <p:grpSpPr>
          <a:xfrm>
            <a:off x="2410049" y="5677213"/>
            <a:ext cx="277694" cy="64374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43" name="Rectangle 120">
              <a:extLst>
                <a:ext uri="{FF2B5EF4-FFF2-40B4-BE49-F238E27FC236}">
                  <a16:creationId xmlns:a16="http://schemas.microsoft.com/office/drawing/2014/main" id="{FE73106A-CBEF-4BF1-8ED6-AE3A5A22F730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 122">
              <a:extLst>
                <a:ext uri="{FF2B5EF4-FFF2-40B4-BE49-F238E27FC236}">
                  <a16:creationId xmlns:a16="http://schemas.microsoft.com/office/drawing/2014/main" id="{332772D5-33EC-4FA6-A3CC-A223782C544B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6702C94-385F-4F00-82FA-D78B7D3CF113}"/>
              </a:ext>
            </a:extLst>
          </p:cNvPr>
          <p:cNvCxnSpPr>
            <a:cxnSpLocks/>
          </p:cNvCxnSpPr>
          <p:nvPr/>
        </p:nvCxnSpPr>
        <p:spPr>
          <a:xfrm flipV="1">
            <a:off x="8546" y="5937100"/>
            <a:ext cx="12192000" cy="683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722ABEEB-2D1B-4AE6-AC1A-DA1107AF7328}"/>
              </a:ext>
            </a:extLst>
          </p:cNvPr>
          <p:cNvSpPr/>
          <p:nvPr/>
        </p:nvSpPr>
        <p:spPr>
          <a:xfrm>
            <a:off x="2871689" y="2909439"/>
            <a:ext cx="1641558" cy="1641558"/>
          </a:xfrm>
          <a:prstGeom prst="blockArc">
            <a:avLst>
              <a:gd name="adj1" fmla="val 10812507"/>
              <a:gd name="adj2" fmla="val 112518"/>
              <a:gd name="adj3" fmla="val 26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D93679-FDEB-4427-AF49-388F3A2B6BE4}"/>
              </a:ext>
            </a:extLst>
          </p:cNvPr>
          <p:cNvSpPr/>
          <p:nvPr/>
        </p:nvSpPr>
        <p:spPr>
          <a:xfrm>
            <a:off x="8152832" y="3383511"/>
            <a:ext cx="693414" cy="693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09C986-374A-429F-8FE9-4534D5094A42}"/>
              </a:ext>
            </a:extLst>
          </p:cNvPr>
          <p:cNvSpPr/>
          <p:nvPr/>
        </p:nvSpPr>
        <p:spPr>
          <a:xfrm>
            <a:off x="6550475" y="3383511"/>
            <a:ext cx="693414" cy="69341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5E383B-9BBD-40B0-B0F9-C936F77090F5}"/>
              </a:ext>
            </a:extLst>
          </p:cNvPr>
          <p:cNvSpPr/>
          <p:nvPr/>
        </p:nvSpPr>
        <p:spPr>
          <a:xfrm>
            <a:off x="4948117" y="3383511"/>
            <a:ext cx="693414" cy="693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27E6B3-AFEC-42C8-950F-4F4AC9848367}"/>
              </a:ext>
            </a:extLst>
          </p:cNvPr>
          <p:cNvSpPr/>
          <p:nvPr/>
        </p:nvSpPr>
        <p:spPr>
          <a:xfrm>
            <a:off x="3345761" y="3383511"/>
            <a:ext cx="693414" cy="69341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8E0783-8869-4465-AC48-29EEB3643CEC}"/>
              </a:ext>
            </a:extLst>
          </p:cNvPr>
          <p:cNvSpPr/>
          <p:nvPr/>
        </p:nvSpPr>
        <p:spPr>
          <a:xfrm>
            <a:off x="9755188" y="3383511"/>
            <a:ext cx="693414" cy="69341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3" name="그룹 1">
            <a:extLst>
              <a:ext uri="{FF2B5EF4-FFF2-40B4-BE49-F238E27FC236}">
                <a16:creationId xmlns:a16="http://schemas.microsoft.com/office/drawing/2014/main" id="{7C5CD20F-1D2B-4F1B-BC34-C9D9109A6091}"/>
              </a:ext>
            </a:extLst>
          </p:cNvPr>
          <p:cNvGrpSpPr/>
          <p:nvPr/>
        </p:nvGrpSpPr>
        <p:grpSpPr>
          <a:xfrm>
            <a:off x="2750010" y="1643726"/>
            <a:ext cx="1883306" cy="1171367"/>
            <a:chOff x="2831177" y="1735170"/>
            <a:chExt cx="1883306" cy="11713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A38F23-8511-41DF-A91D-624A27C91594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FE17B-A001-4AC6-8598-C798E0C6058F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51">
            <a:extLst>
              <a:ext uri="{FF2B5EF4-FFF2-40B4-BE49-F238E27FC236}">
                <a16:creationId xmlns:a16="http://schemas.microsoft.com/office/drawing/2014/main" id="{ABE01275-B843-493F-A169-8E97E9810EB6}"/>
              </a:ext>
            </a:extLst>
          </p:cNvPr>
          <p:cNvGrpSpPr/>
          <p:nvPr/>
        </p:nvGrpSpPr>
        <p:grpSpPr>
          <a:xfrm>
            <a:off x="4352902" y="4665762"/>
            <a:ext cx="1883306" cy="1135155"/>
            <a:chOff x="4461360" y="4517048"/>
            <a:chExt cx="1883306" cy="11351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B371E2-CB59-4757-B1CE-ACC826F846FD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FE8C6D-2DB0-4501-A76B-3AF5FF71D2E2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52">
            <a:extLst>
              <a:ext uri="{FF2B5EF4-FFF2-40B4-BE49-F238E27FC236}">
                <a16:creationId xmlns:a16="http://schemas.microsoft.com/office/drawing/2014/main" id="{085D2734-621D-403D-8AD9-93DFC52BE11F}"/>
              </a:ext>
            </a:extLst>
          </p:cNvPr>
          <p:cNvGrpSpPr/>
          <p:nvPr/>
        </p:nvGrpSpPr>
        <p:grpSpPr>
          <a:xfrm>
            <a:off x="7558686" y="4665762"/>
            <a:ext cx="1883306" cy="1135155"/>
            <a:chOff x="7703628" y="4517048"/>
            <a:chExt cx="1883306" cy="11351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8444D3-FA94-4D45-A96E-CB193175B525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BC0741-75AF-4387-AFD7-6291E9023B34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id="{CADFA900-0C34-4FAF-B0FB-DC4ADEA2AF51}"/>
              </a:ext>
            </a:extLst>
          </p:cNvPr>
          <p:cNvGrpSpPr/>
          <p:nvPr/>
        </p:nvGrpSpPr>
        <p:grpSpPr>
          <a:xfrm>
            <a:off x="5955794" y="1643726"/>
            <a:ext cx="1883306" cy="1171367"/>
            <a:chOff x="6082492" y="1735170"/>
            <a:chExt cx="1883306" cy="11713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0BF9BF-7EC9-43C2-9C03-DA772A9B9A45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922DF6-D750-44D0-8750-C5071FC5F7A0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>
            <a:extLst>
              <a:ext uri="{FF2B5EF4-FFF2-40B4-BE49-F238E27FC236}">
                <a16:creationId xmlns:a16="http://schemas.microsoft.com/office/drawing/2014/main" id="{82FD7562-E41A-446C-B391-404E058541EA}"/>
              </a:ext>
            </a:extLst>
          </p:cNvPr>
          <p:cNvGrpSpPr/>
          <p:nvPr/>
        </p:nvGrpSpPr>
        <p:grpSpPr>
          <a:xfrm>
            <a:off x="9161577" y="1643726"/>
            <a:ext cx="1883306" cy="1171367"/>
            <a:chOff x="9324754" y="1735170"/>
            <a:chExt cx="1883306" cy="11713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0E1F15-3E81-45BC-9BF1-AD43B14E0097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DD92AE-EFA3-4A11-8F95-14BD7C262DBD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Block Arc 4">
            <a:extLst>
              <a:ext uri="{FF2B5EF4-FFF2-40B4-BE49-F238E27FC236}">
                <a16:creationId xmlns:a16="http://schemas.microsoft.com/office/drawing/2014/main" id="{90D006BD-A222-4D2A-8EE1-95CF9DBF8726}"/>
              </a:ext>
            </a:extLst>
          </p:cNvPr>
          <p:cNvSpPr/>
          <p:nvPr/>
        </p:nvSpPr>
        <p:spPr>
          <a:xfrm rot="10800000">
            <a:off x="1269332" y="2909439"/>
            <a:ext cx="1641558" cy="1641558"/>
          </a:xfrm>
          <a:prstGeom prst="blockArc">
            <a:avLst>
              <a:gd name="adj1" fmla="val 10762473"/>
              <a:gd name="adj2" fmla="val 22835"/>
              <a:gd name="adj3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D0E52810-8610-4690-BFEA-2495F235A25D}"/>
              </a:ext>
            </a:extLst>
          </p:cNvPr>
          <p:cNvSpPr/>
          <p:nvPr/>
        </p:nvSpPr>
        <p:spPr>
          <a:xfrm>
            <a:off x="1743404" y="3383511"/>
            <a:ext cx="693414" cy="693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5" name="그룹 50">
            <a:extLst>
              <a:ext uri="{FF2B5EF4-FFF2-40B4-BE49-F238E27FC236}">
                <a16:creationId xmlns:a16="http://schemas.microsoft.com/office/drawing/2014/main" id="{C2F7690C-283C-43FC-9387-30B1FE8B4F9F}"/>
              </a:ext>
            </a:extLst>
          </p:cNvPr>
          <p:cNvGrpSpPr/>
          <p:nvPr/>
        </p:nvGrpSpPr>
        <p:grpSpPr>
          <a:xfrm>
            <a:off x="1147118" y="4665762"/>
            <a:ext cx="1883306" cy="1135155"/>
            <a:chOff x="1208313" y="4517048"/>
            <a:chExt cx="1883306" cy="11351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D85CD8-0225-4338-AE46-63A4666C83DC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CB78F-C30B-4DB5-AEFA-EC97C48BB2F1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0FF8CD11-2647-4C12-AC8B-D39704BD7053}"/>
              </a:ext>
            </a:extLst>
          </p:cNvPr>
          <p:cNvSpPr/>
          <p:nvPr/>
        </p:nvSpPr>
        <p:spPr>
          <a:xfrm flipH="1">
            <a:off x="6696735" y="352977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3E3D3B31-7B74-41CA-A8A4-4DA15FD5B180}"/>
              </a:ext>
            </a:extLst>
          </p:cNvPr>
          <p:cNvSpPr/>
          <p:nvPr/>
        </p:nvSpPr>
        <p:spPr>
          <a:xfrm>
            <a:off x="8340935" y="357207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E954F4DA-4C28-4535-BD02-20637E579260}"/>
              </a:ext>
            </a:extLst>
          </p:cNvPr>
          <p:cNvSpPr/>
          <p:nvPr/>
        </p:nvSpPr>
        <p:spPr>
          <a:xfrm>
            <a:off x="3565388" y="356204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2AC59F56-1509-4F1F-A42F-A843AFAF4407}"/>
              </a:ext>
            </a:extLst>
          </p:cNvPr>
          <p:cNvSpPr/>
          <p:nvPr/>
        </p:nvSpPr>
        <p:spPr>
          <a:xfrm>
            <a:off x="1917112" y="35543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5489639B-68B1-4CFC-B430-6E31599FE76D}"/>
              </a:ext>
            </a:extLst>
          </p:cNvPr>
          <p:cNvSpPr/>
          <p:nvPr/>
        </p:nvSpPr>
        <p:spPr>
          <a:xfrm rot="2700000">
            <a:off x="5161864" y="349184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Trapezoid 22">
            <a:extLst>
              <a:ext uri="{FF2B5EF4-FFF2-40B4-BE49-F238E27FC236}">
                <a16:creationId xmlns:a16="http://schemas.microsoft.com/office/drawing/2014/main" id="{4D7EABFA-E802-40D9-AD6C-9BADF6F552F0}"/>
              </a:ext>
            </a:extLst>
          </p:cNvPr>
          <p:cNvSpPr>
            <a:spLocks noChangeAspect="1"/>
          </p:cNvSpPr>
          <p:nvPr/>
        </p:nvSpPr>
        <p:spPr>
          <a:xfrm>
            <a:off x="9877064" y="361584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E13BA6E-0D34-40BC-A1A1-DBE40621E411}"/>
              </a:ext>
            </a:extLst>
          </p:cNvPr>
          <p:cNvCxnSpPr/>
          <p:nvPr/>
        </p:nvCxnSpPr>
        <p:spPr>
          <a:xfrm>
            <a:off x="2748816" y="1963891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A30C2D-F896-4439-9226-0E2C6B2EE072}"/>
              </a:ext>
            </a:extLst>
          </p:cNvPr>
          <p:cNvCxnSpPr/>
          <p:nvPr/>
        </p:nvCxnSpPr>
        <p:spPr>
          <a:xfrm>
            <a:off x="5954600" y="1963891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6F62F3-3B44-4D7F-8532-9EF999C622F5}"/>
              </a:ext>
            </a:extLst>
          </p:cNvPr>
          <p:cNvCxnSpPr/>
          <p:nvPr/>
        </p:nvCxnSpPr>
        <p:spPr>
          <a:xfrm>
            <a:off x="9160383" y="1963891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88297A-C0B0-477E-B4D5-7D2E00070EB8}"/>
              </a:ext>
            </a:extLst>
          </p:cNvPr>
          <p:cNvCxnSpPr/>
          <p:nvPr/>
        </p:nvCxnSpPr>
        <p:spPr>
          <a:xfrm>
            <a:off x="7557492" y="4969920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99E7F7-0134-4394-85F5-3FCDDA288244}"/>
              </a:ext>
            </a:extLst>
          </p:cNvPr>
          <p:cNvCxnSpPr/>
          <p:nvPr/>
        </p:nvCxnSpPr>
        <p:spPr>
          <a:xfrm>
            <a:off x="4351708" y="4969920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>
            <a:extLst>
              <a:ext uri="{FF2B5EF4-FFF2-40B4-BE49-F238E27FC236}">
                <a16:creationId xmlns:a16="http://schemas.microsoft.com/office/drawing/2014/main" id="{E2C12D8A-5F48-4EB5-B53B-36BE77718D17}"/>
              </a:ext>
            </a:extLst>
          </p:cNvPr>
          <p:cNvCxnSpPr/>
          <p:nvPr/>
        </p:nvCxnSpPr>
        <p:spPr>
          <a:xfrm>
            <a:off x="1145924" y="4969920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ck Arc 50">
            <a:extLst>
              <a:ext uri="{FF2B5EF4-FFF2-40B4-BE49-F238E27FC236}">
                <a16:creationId xmlns:a16="http://schemas.microsoft.com/office/drawing/2014/main" id="{6660D08F-0ED6-4F9E-BBFF-879D3F79B2ED}"/>
              </a:ext>
            </a:extLst>
          </p:cNvPr>
          <p:cNvSpPr/>
          <p:nvPr/>
        </p:nvSpPr>
        <p:spPr>
          <a:xfrm>
            <a:off x="6076403" y="2909439"/>
            <a:ext cx="1641558" cy="1641558"/>
          </a:xfrm>
          <a:prstGeom prst="blockArc">
            <a:avLst>
              <a:gd name="adj1" fmla="val 10812507"/>
              <a:gd name="adj2" fmla="val 112518"/>
              <a:gd name="adj3" fmla="val 26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2" name="Block Arc 4">
            <a:extLst>
              <a:ext uri="{FF2B5EF4-FFF2-40B4-BE49-F238E27FC236}">
                <a16:creationId xmlns:a16="http://schemas.microsoft.com/office/drawing/2014/main" id="{CD9F06AB-8DF1-4FC1-A1D4-5869D5C2E332}"/>
              </a:ext>
            </a:extLst>
          </p:cNvPr>
          <p:cNvSpPr/>
          <p:nvPr/>
        </p:nvSpPr>
        <p:spPr>
          <a:xfrm rot="10800000">
            <a:off x="4474046" y="2909438"/>
            <a:ext cx="1641558" cy="1641558"/>
          </a:xfrm>
          <a:prstGeom prst="blockArc">
            <a:avLst>
              <a:gd name="adj1" fmla="val 10762473"/>
              <a:gd name="adj2" fmla="val 22835"/>
              <a:gd name="adj3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766BDC85-92A3-4B57-B4FE-858D4B160B81}"/>
              </a:ext>
            </a:extLst>
          </p:cNvPr>
          <p:cNvSpPr/>
          <p:nvPr/>
        </p:nvSpPr>
        <p:spPr>
          <a:xfrm>
            <a:off x="9281116" y="2909439"/>
            <a:ext cx="1641558" cy="1641558"/>
          </a:xfrm>
          <a:prstGeom prst="blockArc">
            <a:avLst>
              <a:gd name="adj1" fmla="val 10812507"/>
              <a:gd name="adj2" fmla="val 112518"/>
              <a:gd name="adj3" fmla="val 26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4" name="Block Arc 4">
            <a:extLst>
              <a:ext uri="{FF2B5EF4-FFF2-40B4-BE49-F238E27FC236}">
                <a16:creationId xmlns:a16="http://schemas.microsoft.com/office/drawing/2014/main" id="{04A49526-E80A-4BC7-AD2B-2C780F044249}"/>
              </a:ext>
            </a:extLst>
          </p:cNvPr>
          <p:cNvSpPr/>
          <p:nvPr/>
        </p:nvSpPr>
        <p:spPr>
          <a:xfrm rot="10800000">
            <a:off x="7678760" y="2909439"/>
            <a:ext cx="1641558" cy="1641558"/>
          </a:xfrm>
          <a:prstGeom prst="blockArc">
            <a:avLst>
              <a:gd name="adj1" fmla="val 10762473"/>
              <a:gd name="adj2" fmla="val 22835"/>
              <a:gd name="adj3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24B467-0CB9-4CA8-B2E5-EFA7A79D764D}"/>
              </a:ext>
            </a:extLst>
          </p:cNvPr>
          <p:cNvSpPr txBox="1"/>
          <p:nvPr/>
        </p:nvSpPr>
        <p:spPr>
          <a:xfrm>
            <a:off x="633711" y="20095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CFEB4-326A-4880-939E-21A359AB7DD8}"/>
              </a:ext>
            </a:extLst>
          </p:cNvPr>
          <p:cNvSpPr txBox="1"/>
          <p:nvPr/>
        </p:nvSpPr>
        <p:spPr>
          <a:xfrm>
            <a:off x="633711" y="25240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1A226-961C-416E-BD32-32C95A78119F}"/>
              </a:ext>
            </a:extLst>
          </p:cNvPr>
          <p:cNvSpPr/>
          <p:nvPr/>
        </p:nvSpPr>
        <p:spPr>
          <a:xfrm>
            <a:off x="678406" y="4399012"/>
            <a:ext cx="2772818" cy="163420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DB5BD-91D7-454E-BA26-E55FF1A3E8D0}"/>
              </a:ext>
            </a:extLst>
          </p:cNvPr>
          <p:cNvSpPr/>
          <p:nvPr/>
        </p:nvSpPr>
        <p:spPr>
          <a:xfrm>
            <a:off x="3857341" y="4399012"/>
            <a:ext cx="2772818" cy="163420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1E5021-BFD2-46FB-91A9-08FD72B0857B}"/>
              </a:ext>
            </a:extLst>
          </p:cNvPr>
          <p:cNvGrpSpPr/>
          <p:nvPr/>
        </p:nvGrpSpPr>
        <p:grpSpPr>
          <a:xfrm>
            <a:off x="755392" y="4994704"/>
            <a:ext cx="2618846" cy="923330"/>
            <a:chOff x="591574" y="5195758"/>
            <a:chExt cx="168243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6B6215-284E-4748-A5F3-73CB6FF854D8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513896-9D14-4944-A3E5-D23DF499F53E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C0F25E-43F4-4BCD-AD03-D74499F2D2F8}"/>
              </a:ext>
            </a:extLst>
          </p:cNvPr>
          <p:cNvGrpSpPr/>
          <p:nvPr/>
        </p:nvGrpSpPr>
        <p:grpSpPr>
          <a:xfrm>
            <a:off x="3934327" y="4994704"/>
            <a:ext cx="2618846" cy="923330"/>
            <a:chOff x="591574" y="5195758"/>
            <a:chExt cx="1682436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AA59AD-0FB9-4306-ABE6-62E14ADCDB6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75F72-7F19-4078-A633-AC24235BE3BB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4F06BA-87A7-4553-B216-C6365C5E63D3}"/>
              </a:ext>
            </a:extLst>
          </p:cNvPr>
          <p:cNvSpPr txBox="1"/>
          <p:nvPr/>
        </p:nvSpPr>
        <p:spPr>
          <a:xfrm>
            <a:off x="633711" y="7485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EB18C5C-AD8B-44D0-8960-A16B263A74C8}"/>
              </a:ext>
            </a:extLst>
          </p:cNvPr>
          <p:cNvSpPr/>
          <p:nvPr/>
        </p:nvSpPr>
        <p:spPr>
          <a:xfrm>
            <a:off x="1903795" y="45356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0EBE1C8-43CB-4AD6-B75F-C1A6B8EC516D}"/>
              </a:ext>
            </a:extLst>
          </p:cNvPr>
          <p:cNvSpPr/>
          <p:nvPr/>
        </p:nvSpPr>
        <p:spPr>
          <a:xfrm rot="5400000">
            <a:off x="5082516" y="45313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E970F-3461-4B45-B5CD-C862E2E6B6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15154C-A4AC-4DA7-8C3A-D2AC60CEDB2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51">
            <a:extLst>
              <a:ext uri="{FF2B5EF4-FFF2-40B4-BE49-F238E27FC236}">
                <a16:creationId xmlns:a16="http://schemas.microsoft.com/office/drawing/2014/main" id="{D6C5300F-A946-4D1C-B6B1-797ADC209316}"/>
              </a:ext>
            </a:extLst>
          </p:cNvPr>
          <p:cNvGrpSpPr/>
          <p:nvPr/>
        </p:nvGrpSpPr>
        <p:grpSpPr>
          <a:xfrm>
            <a:off x="1880653" y="2341191"/>
            <a:ext cx="2383480" cy="3498462"/>
            <a:chOff x="11126204" y="3714499"/>
            <a:chExt cx="1768668" cy="2596044"/>
          </a:xfrm>
        </p:grpSpPr>
        <p:grpSp>
          <p:nvGrpSpPr>
            <p:cNvPr id="41" name="그룹 55">
              <a:extLst>
                <a:ext uri="{FF2B5EF4-FFF2-40B4-BE49-F238E27FC236}">
                  <a16:creationId xmlns:a16="http://schemas.microsoft.com/office/drawing/2014/main" id="{D2449975-0B4E-4AF9-8A53-EB55B230FF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51" name="Group 7">
                <a:extLst>
                  <a:ext uri="{FF2B5EF4-FFF2-40B4-BE49-F238E27FC236}">
                    <a16:creationId xmlns:a16="http://schemas.microsoft.com/office/drawing/2014/main" id="{41E96759-182E-41AA-B1DF-25D8A3BCBD56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53" name="Trapezoid 1">
                  <a:extLst>
                    <a:ext uri="{FF2B5EF4-FFF2-40B4-BE49-F238E27FC236}">
                      <a16:creationId xmlns:a16="http://schemas.microsoft.com/office/drawing/2014/main" id="{7D07334A-0BFA-4623-ACC2-2BE1D187B5BF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4" name="Trapezoid 6">
                  <a:extLst>
                    <a:ext uri="{FF2B5EF4-FFF2-40B4-BE49-F238E27FC236}">
                      <a16:creationId xmlns:a16="http://schemas.microsoft.com/office/drawing/2014/main" id="{DAE31F4A-529E-49C7-9A5E-84D0B7F283A6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Oval 5">
                  <a:extLst>
                    <a:ext uri="{FF2B5EF4-FFF2-40B4-BE49-F238E27FC236}">
                      <a16:creationId xmlns:a16="http://schemas.microsoft.com/office/drawing/2014/main" id="{29FAFAE6-91BD-47E4-AA93-6DECDA1CB3DC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2" name="Chord 23">
                <a:extLst>
                  <a:ext uri="{FF2B5EF4-FFF2-40B4-BE49-F238E27FC236}">
                    <a16:creationId xmlns:a16="http://schemas.microsoft.com/office/drawing/2014/main" id="{66ACD351-D3D6-4AA8-BA4F-C9DB4600ACD0}"/>
                  </a:ext>
                </a:extLst>
              </p:cNvPr>
              <p:cNvSpPr/>
              <p:nvPr/>
            </p:nvSpPr>
            <p:spPr>
              <a:xfrm>
                <a:off x="7788585" y="5310276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75">
              <a:extLst>
                <a:ext uri="{FF2B5EF4-FFF2-40B4-BE49-F238E27FC236}">
                  <a16:creationId xmlns:a16="http://schemas.microsoft.com/office/drawing/2014/main" id="{2AE89B83-05CD-4F02-B342-5D643412695D}"/>
                </a:ext>
              </a:extLst>
            </p:cNvPr>
            <p:cNvGrpSpPr/>
            <p:nvPr/>
          </p:nvGrpSpPr>
          <p:grpSpPr>
            <a:xfrm>
              <a:off x="11510463" y="4123539"/>
              <a:ext cx="865366" cy="1319311"/>
              <a:chOff x="9117594" y="933321"/>
              <a:chExt cx="723230" cy="1244771"/>
            </a:xfrm>
            <a:solidFill>
              <a:schemeClr val="accent4"/>
            </a:solidFill>
          </p:grpSpPr>
          <p:sp>
            <p:nvSpPr>
              <p:cNvPr id="50" name="자유형: 도형 74">
                <a:extLst>
                  <a:ext uri="{FF2B5EF4-FFF2-40B4-BE49-F238E27FC236}">
                    <a16:creationId xmlns:a16="http://schemas.microsoft.com/office/drawing/2014/main" id="{479D9515-E0D3-485A-B882-6E133E806012}"/>
                  </a:ext>
                </a:extLst>
              </p:cNvPr>
              <p:cNvSpPr/>
              <p:nvPr/>
            </p:nvSpPr>
            <p:spPr>
              <a:xfrm>
                <a:off x="9117594" y="1415892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454A5CDE-4B40-4EFC-B39A-D9A6435574E1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CAF1048F-894F-4552-A638-4C67BFBFE476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id="{D1A3FA6B-2B9B-40FC-8A94-D6A57B071967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46ECA8BF-B5A4-42CB-862C-D99314449D60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72AF33CD-6BE9-4F1C-AF9B-E28851CBC087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0A88106A-8B9D-4053-8239-056D0A812CFB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74DD2E9-D1F1-46D0-8539-57F6B064B273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BBF0C4D8-BFF3-481D-B6DF-65056BFCD193}"/>
              </a:ext>
            </a:extLst>
          </p:cNvPr>
          <p:cNvSpPr/>
          <p:nvPr/>
        </p:nvSpPr>
        <p:spPr>
          <a:xfrm>
            <a:off x="2272454" y="5422826"/>
            <a:ext cx="3823546" cy="1112358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390C113E-8542-4816-B6FB-E17F45BE63C3}"/>
              </a:ext>
            </a:extLst>
          </p:cNvPr>
          <p:cNvSpPr/>
          <p:nvPr/>
        </p:nvSpPr>
        <p:spPr>
          <a:xfrm rot="10800000">
            <a:off x="-3137" y="1326689"/>
            <a:ext cx="3823546" cy="1112358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8B674C-481B-4AE9-8018-C56C7DF5B199}"/>
              </a:ext>
            </a:extLst>
          </p:cNvPr>
          <p:cNvGrpSpPr/>
          <p:nvPr/>
        </p:nvGrpSpPr>
        <p:grpSpPr>
          <a:xfrm>
            <a:off x="5003237" y="1175095"/>
            <a:ext cx="3144984" cy="4764646"/>
            <a:chOff x="5003237" y="1175095"/>
            <a:chExt cx="3144984" cy="4764646"/>
          </a:xfrm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6916DE68-88CB-4225-8CC8-4AFD785E7D83}"/>
                </a:ext>
              </a:extLst>
            </p:cNvPr>
            <p:cNvSpPr/>
            <p:nvPr/>
          </p:nvSpPr>
          <p:spPr>
            <a:xfrm rot="5400000">
              <a:off x="5254929" y="4198336"/>
              <a:ext cx="926711" cy="894463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0209B807-239D-4AA4-A814-3286C5F3AFB2}"/>
                </a:ext>
              </a:extLst>
            </p:cNvPr>
            <p:cNvSpPr/>
            <p:nvPr/>
          </p:nvSpPr>
          <p:spPr>
            <a:xfrm rot="2704936">
              <a:off x="6187294" y="3428577"/>
              <a:ext cx="926711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A4BBE7AC-7FDE-4703-8F83-41507C51059F}"/>
                </a:ext>
              </a:extLst>
            </p:cNvPr>
            <p:cNvSpPr/>
            <p:nvPr/>
          </p:nvSpPr>
          <p:spPr>
            <a:xfrm>
              <a:off x="6293029" y="2293298"/>
              <a:ext cx="926712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20D1A24C-7786-4A0B-B89B-0B94A34F28F1}"/>
                </a:ext>
              </a:extLst>
            </p:cNvPr>
            <p:cNvSpPr/>
            <p:nvPr/>
          </p:nvSpPr>
          <p:spPr>
            <a:xfrm rot="18900000">
              <a:off x="5510805" y="1377324"/>
              <a:ext cx="926712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97">
              <a:extLst>
                <a:ext uri="{FF2B5EF4-FFF2-40B4-BE49-F238E27FC236}">
                  <a16:creationId xmlns:a16="http://schemas.microsoft.com/office/drawing/2014/main" id="{6BF0E453-2960-458D-8A8C-6B30F1C04B7D}"/>
                </a:ext>
              </a:extLst>
            </p:cNvPr>
            <p:cNvSpPr/>
            <p:nvPr/>
          </p:nvSpPr>
          <p:spPr>
            <a:xfrm>
              <a:off x="5003237" y="5224694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8">
              <a:extLst>
                <a:ext uri="{FF2B5EF4-FFF2-40B4-BE49-F238E27FC236}">
                  <a16:creationId xmlns:a16="http://schemas.microsoft.com/office/drawing/2014/main" id="{6F822B56-AF19-43F3-A239-4E8E82DAF5CE}"/>
                </a:ext>
              </a:extLst>
            </p:cNvPr>
            <p:cNvSpPr/>
            <p:nvPr/>
          </p:nvSpPr>
          <p:spPr>
            <a:xfrm>
              <a:off x="6741737" y="4409239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9">
              <a:extLst>
                <a:ext uri="{FF2B5EF4-FFF2-40B4-BE49-F238E27FC236}">
                  <a16:creationId xmlns:a16="http://schemas.microsoft.com/office/drawing/2014/main" id="{E6C66ED4-8AFE-48CA-A714-BEF247AF572B}"/>
                </a:ext>
              </a:extLst>
            </p:cNvPr>
            <p:cNvSpPr/>
            <p:nvPr/>
          </p:nvSpPr>
          <p:spPr>
            <a:xfrm>
              <a:off x="7433174" y="2750574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A1D0F65B-AF3B-4302-8C3C-ED3F2329DD76}"/>
                </a:ext>
              </a:extLst>
            </p:cNvPr>
            <p:cNvSpPr/>
            <p:nvPr/>
          </p:nvSpPr>
          <p:spPr>
            <a:xfrm>
              <a:off x="6746013" y="1175095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716D09A1-0E36-45DD-8561-DB08DCCA0D41}"/>
              </a:ext>
            </a:extLst>
          </p:cNvPr>
          <p:cNvSpPr/>
          <p:nvPr/>
        </p:nvSpPr>
        <p:spPr>
          <a:xfrm rot="16200000">
            <a:off x="6966646" y="4629019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CDBF7C71-F772-4DC0-83EE-10FAA64E44E0}"/>
              </a:ext>
            </a:extLst>
          </p:cNvPr>
          <p:cNvSpPr/>
          <p:nvPr/>
        </p:nvSpPr>
        <p:spPr>
          <a:xfrm>
            <a:off x="5220115" y="5441572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49702897-63E4-4546-9D46-1C4EECF8E417}"/>
              </a:ext>
            </a:extLst>
          </p:cNvPr>
          <p:cNvSpPr>
            <a:spLocks noChangeAspect="1"/>
          </p:cNvSpPr>
          <p:nvPr/>
        </p:nvSpPr>
        <p:spPr>
          <a:xfrm>
            <a:off x="7646697" y="2993559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103">
            <a:extLst>
              <a:ext uri="{FF2B5EF4-FFF2-40B4-BE49-F238E27FC236}">
                <a16:creationId xmlns:a16="http://schemas.microsoft.com/office/drawing/2014/main" id="{BB338FB6-7D5B-4141-B052-27CB2148A5EB}"/>
              </a:ext>
            </a:extLst>
          </p:cNvPr>
          <p:cNvGrpSpPr/>
          <p:nvPr/>
        </p:nvGrpSpPr>
        <p:grpSpPr>
          <a:xfrm>
            <a:off x="8286880" y="2803884"/>
            <a:ext cx="3501462" cy="657346"/>
            <a:chOff x="4965551" y="1783849"/>
            <a:chExt cx="1780587" cy="6573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3EE56A-ADFA-4515-847B-886CAC97BF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49EBCF-61BA-420E-A164-B284E043EC9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06">
            <a:extLst>
              <a:ext uri="{FF2B5EF4-FFF2-40B4-BE49-F238E27FC236}">
                <a16:creationId xmlns:a16="http://schemas.microsoft.com/office/drawing/2014/main" id="{6CC78202-2A62-4067-A560-30F2368928A0}"/>
              </a:ext>
            </a:extLst>
          </p:cNvPr>
          <p:cNvGrpSpPr/>
          <p:nvPr/>
        </p:nvGrpSpPr>
        <p:grpSpPr>
          <a:xfrm>
            <a:off x="7793921" y="4426242"/>
            <a:ext cx="3501462" cy="657346"/>
            <a:chOff x="4965551" y="1783849"/>
            <a:chExt cx="1780587" cy="6573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0B10E4-E02B-49D5-97B4-E6F1FEF5071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45C2FB-B0A6-4378-88BB-32E56FE831C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18">
            <a:extLst>
              <a:ext uri="{FF2B5EF4-FFF2-40B4-BE49-F238E27FC236}">
                <a16:creationId xmlns:a16="http://schemas.microsoft.com/office/drawing/2014/main" id="{34AFEFE3-0511-48DB-980F-8E8AA1E8A421}"/>
              </a:ext>
            </a:extLst>
          </p:cNvPr>
          <p:cNvGrpSpPr/>
          <p:nvPr/>
        </p:nvGrpSpPr>
        <p:grpSpPr>
          <a:xfrm>
            <a:off x="6192651" y="5410558"/>
            <a:ext cx="3501462" cy="657346"/>
            <a:chOff x="4965551" y="1783849"/>
            <a:chExt cx="1780587" cy="6573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98EC8C-0C29-4C47-9EF2-74B936FCA9E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0B0B4D-9EB7-4880-A388-5465707CC05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Oval 7">
            <a:extLst>
              <a:ext uri="{FF2B5EF4-FFF2-40B4-BE49-F238E27FC236}">
                <a16:creationId xmlns:a16="http://schemas.microsoft.com/office/drawing/2014/main" id="{E0C30F54-4466-4B3E-9744-193005AACC05}"/>
              </a:ext>
            </a:extLst>
          </p:cNvPr>
          <p:cNvSpPr/>
          <p:nvPr/>
        </p:nvSpPr>
        <p:spPr>
          <a:xfrm>
            <a:off x="7000858" y="1368426"/>
            <a:ext cx="256512" cy="33694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59CFDEC3-E035-41A6-9F88-29D2802759C4}"/>
              </a:ext>
            </a:extLst>
          </p:cNvPr>
          <p:cNvGrpSpPr/>
          <p:nvPr/>
        </p:nvGrpSpPr>
        <p:grpSpPr>
          <a:xfrm>
            <a:off x="7715905" y="1181527"/>
            <a:ext cx="3501462" cy="657346"/>
            <a:chOff x="4965551" y="1783849"/>
            <a:chExt cx="1780587" cy="6573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ED7B6D-418B-4A77-91B3-8CA2DFDB304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3B76AE-D0FC-41E5-A519-3526EEA0C91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5392B0A-3D7F-4AE3-A71D-E5B4DD5DD989}"/>
              </a:ext>
            </a:extLst>
          </p:cNvPr>
          <p:cNvSpPr/>
          <p:nvPr/>
        </p:nvSpPr>
        <p:spPr>
          <a:xfrm>
            <a:off x="991460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81A83F-DA2F-4D45-805D-EEB0FB7CFB39}"/>
              </a:ext>
            </a:extLst>
          </p:cNvPr>
          <p:cNvGrpSpPr/>
          <p:nvPr/>
        </p:nvGrpSpPr>
        <p:grpSpPr>
          <a:xfrm>
            <a:off x="1246733" y="3557084"/>
            <a:ext cx="1642180" cy="2255262"/>
            <a:chOff x="1077300" y="4004825"/>
            <a:chExt cx="1698908" cy="2255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C06EA4-9E1E-486F-B233-3A744F086F9C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3EBB29-2DB3-48EA-B126-F37E2D5F1452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95CD9627-575C-49EB-9ACA-67B0840E0E30}"/>
              </a:ext>
            </a:extLst>
          </p:cNvPr>
          <p:cNvSpPr/>
          <p:nvPr/>
        </p:nvSpPr>
        <p:spPr>
          <a:xfrm>
            <a:off x="991460" y="189368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54EE7-FBBE-4B0F-80C7-6FA49A5A9D6A}"/>
              </a:ext>
            </a:extLst>
          </p:cNvPr>
          <p:cNvSpPr txBox="1"/>
          <p:nvPr/>
        </p:nvSpPr>
        <p:spPr>
          <a:xfrm>
            <a:off x="1324822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7480BAD2-3F2F-4E14-A363-E9629561CD7F}"/>
              </a:ext>
            </a:extLst>
          </p:cNvPr>
          <p:cNvSpPr/>
          <p:nvPr/>
        </p:nvSpPr>
        <p:spPr>
          <a:xfrm>
            <a:off x="3671930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2151F-23B0-4189-BE41-F12E155532D8}"/>
              </a:ext>
            </a:extLst>
          </p:cNvPr>
          <p:cNvGrpSpPr/>
          <p:nvPr/>
        </p:nvGrpSpPr>
        <p:grpSpPr>
          <a:xfrm>
            <a:off x="3927202" y="3557084"/>
            <a:ext cx="1642180" cy="2255262"/>
            <a:chOff x="1077300" y="4004825"/>
            <a:chExt cx="1698908" cy="2255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7CB7E5-A3D1-4ADE-A9D0-F5DF5C83F679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C1899-14C2-457B-83BF-1F5F7B7045E1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id="{B4430584-3BA8-4D61-9AAD-74061AB4EDD2}"/>
              </a:ext>
            </a:extLst>
          </p:cNvPr>
          <p:cNvSpPr/>
          <p:nvPr/>
        </p:nvSpPr>
        <p:spPr>
          <a:xfrm>
            <a:off x="3671929" y="189368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F4157-1B03-4676-A861-5AEB65D62380}"/>
              </a:ext>
            </a:extLst>
          </p:cNvPr>
          <p:cNvSpPr txBox="1"/>
          <p:nvPr/>
        </p:nvSpPr>
        <p:spPr>
          <a:xfrm>
            <a:off x="3985351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9D614D70-CD19-40A0-B7A1-69B9C01442AB}"/>
              </a:ext>
            </a:extLst>
          </p:cNvPr>
          <p:cNvSpPr/>
          <p:nvPr/>
        </p:nvSpPr>
        <p:spPr>
          <a:xfrm>
            <a:off x="6352398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27053F-7E17-46C8-B6B4-7564B9B18DC7}"/>
              </a:ext>
            </a:extLst>
          </p:cNvPr>
          <p:cNvGrpSpPr/>
          <p:nvPr/>
        </p:nvGrpSpPr>
        <p:grpSpPr>
          <a:xfrm>
            <a:off x="6607671" y="3576480"/>
            <a:ext cx="1642180" cy="2235866"/>
            <a:chOff x="1077300" y="4004825"/>
            <a:chExt cx="1698908" cy="22358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1E838F-881B-4F3B-96F4-5A89FEAFCF36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283EA-89CF-4293-B87E-DB09BB29AD56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7082C02-BF30-4721-ABCE-8BF585BB9F4B}"/>
              </a:ext>
            </a:extLst>
          </p:cNvPr>
          <p:cNvSpPr/>
          <p:nvPr/>
        </p:nvSpPr>
        <p:spPr>
          <a:xfrm>
            <a:off x="6352398" y="189368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12755-1BC4-48BE-A5F6-AA55DDC6091F}"/>
              </a:ext>
            </a:extLst>
          </p:cNvPr>
          <p:cNvSpPr txBox="1"/>
          <p:nvPr/>
        </p:nvSpPr>
        <p:spPr>
          <a:xfrm>
            <a:off x="6645880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DF102830-A0E8-4DD0-912C-3F88F0D5D0D7}"/>
              </a:ext>
            </a:extLst>
          </p:cNvPr>
          <p:cNvSpPr/>
          <p:nvPr/>
        </p:nvSpPr>
        <p:spPr>
          <a:xfrm>
            <a:off x="9032868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DB2CB8-8C60-46E7-8EA5-4E070A878CBF}"/>
              </a:ext>
            </a:extLst>
          </p:cNvPr>
          <p:cNvGrpSpPr/>
          <p:nvPr/>
        </p:nvGrpSpPr>
        <p:grpSpPr>
          <a:xfrm>
            <a:off x="9288141" y="3557084"/>
            <a:ext cx="1642180" cy="2255262"/>
            <a:chOff x="1077300" y="4004825"/>
            <a:chExt cx="1698908" cy="22552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12B389-3AB1-4A8C-9858-73F3E3EDDBD0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31D716-84AE-4B99-9791-06CB96266E2B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:a16="http://schemas.microsoft.com/office/drawing/2014/main" id="{F5EF5EF0-DD80-42D6-9A39-E5F908E6678F}"/>
              </a:ext>
            </a:extLst>
          </p:cNvPr>
          <p:cNvSpPr/>
          <p:nvPr/>
        </p:nvSpPr>
        <p:spPr>
          <a:xfrm>
            <a:off x="9032868" y="189368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A3C237-6ACA-4338-9426-81D4CB53712C}"/>
              </a:ext>
            </a:extLst>
          </p:cNvPr>
          <p:cNvSpPr txBox="1"/>
          <p:nvPr/>
        </p:nvSpPr>
        <p:spPr>
          <a:xfrm>
            <a:off x="9306408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683EF305-20E1-453E-AB46-5E6B1B624B6E}"/>
              </a:ext>
            </a:extLst>
          </p:cNvPr>
          <p:cNvSpPr/>
          <p:nvPr/>
        </p:nvSpPr>
        <p:spPr>
          <a:xfrm>
            <a:off x="1921809" y="3048119"/>
            <a:ext cx="377741" cy="27699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3575172D-A42D-41D2-A4CC-A246D24AEA2B}"/>
              </a:ext>
            </a:extLst>
          </p:cNvPr>
          <p:cNvSpPr/>
          <p:nvPr/>
        </p:nvSpPr>
        <p:spPr>
          <a:xfrm>
            <a:off x="4552074" y="2987125"/>
            <a:ext cx="392436" cy="39898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310C6033-48CA-4F1A-89B5-DBF030FE3AFB}"/>
              </a:ext>
            </a:extLst>
          </p:cNvPr>
          <p:cNvSpPr/>
          <p:nvPr/>
        </p:nvSpPr>
        <p:spPr>
          <a:xfrm rot="18805991">
            <a:off x="7215040" y="2955730"/>
            <a:ext cx="427442" cy="4229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8850F96A-33B7-4972-AEA7-3188AD51C5EB}"/>
              </a:ext>
            </a:extLst>
          </p:cNvPr>
          <p:cNvSpPr/>
          <p:nvPr/>
        </p:nvSpPr>
        <p:spPr>
          <a:xfrm>
            <a:off x="9912787" y="3038083"/>
            <a:ext cx="392888" cy="30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535B5-48B9-42F6-8DD4-FCC97ADD2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145499-3766-451D-98DF-F8A998B5C756}"/>
              </a:ext>
            </a:extLst>
          </p:cNvPr>
          <p:cNvSpPr/>
          <p:nvPr/>
        </p:nvSpPr>
        <p:spPr>
          <a:xfrm>
            <a:off x="5048570" y="288172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2018E7-6A14-40C0-9374-4A84C6B5AB1F}"/>
              </a:ext>
            </a:extLst>
          </p:cNvPr>
          <p:cNvSpPr/>
          <p:nvPr/>
        </p:nvSpPr>
        <p:spPr>
          <a:xfrm>
            <a:off x="5331918" y="404604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BD0192-D66B-4A44-9B4D-1E910090D3DA}"/>
              </a:ext>
            </a:extLst>
          </p:cNvPr>
          <p:cNvSpPr/>
          <p:nvPr/>
        </p:nvSpPr>
        <p:spPr>
          <a:xfrm>
            <a:off x="5615266" y="518597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C20E7811-11A0-455B-99EE-87EC288C6BBB}"/>
              </a:ext>
            </a:extLst>
          </p:cNvPr>
          <p:cNvGrpSpPr/>
          <p:nvPr/>
        </p:nvGrpSpPr>
        <p:grpSpPr>
          <a:xfrm>
            <a:off x="6168352" y="2869530"/>
            <a:ext cx="4784300" cy="888479"/>
            <a:chOff x="6188417" y="2478156"/>
            <a:chExt cx="3660359" cy="888479"/>
          </a:xfrm>
        </p:grpSpPr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B34214E1-0AD9-462C-83FB-C995BFE1EF7D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9DEB5E84-6340-423E-846A-5A75D7C2A5D5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4">
            <a:extLst>
              <a:ext uri="{FF2B5EF4-FFF2-40B4-BE49-F238E27FC236}">
                <a16:creationId xmlns:a16="http://schemas.microsoft.com/office/drawing/2014/main" id="{FC8142C8-4F6A-438D-B278-02812AEC474A}"/>
              </a:ext>
            </a:extLst>
          </p:cNvPr>
          <p:cNvGrpSpPr/>
          <p:nvPr/>
        </p:nvGrpSpPr>
        <p:grpSpPr>
          <a:xfrm>
            <a:off x="6450539" y="4021658"/>
            <a:ext cx="4784300" cy="888479"/>
            <a:chOff x="6441522" y="3635167"/>
            <a:chExt cx="3660359" cy="888479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B548B069-669A-4B8D-8181-EBED9073BE9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CF58196B-5BE1-402B-AC14-118CBE400733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5">
            <a:extLst>
              <a:ext uri="{FF2B5EF4-FFF2-40B4-BE49-F238E27FC236}">
                <a16:creationId xmlns:a16="http://schemas.microsoft.com/office/drawing/2014/main" id="{491A43F6-506D-4D0E-A04E-39C0EAF6AA5A}"/>
              </a:ext>
            </a:extLst>
          </p:cNvPr>
          <p:cNvGrpSpPr/>
          <p:nvPr/>
        </p:nvGrpSpPr>
        <p:grpSpPr>
          <a:xfrm>
            <a:off x="6732727" y="5173786"/>
            <a:ext cx="4784300" cy="888479"/>
            <a:chOff x="6704152" y="4782653"/>
            <a:chExt cx="3660359" cy="888479"/>
          </a:xfrm>
        </p:grpSpPr>
        <p:sp>
          <p:nvSpPr>
            <p:cNvPr id="14" name="Text Placeholder 11">
              <a:extLst>
                <a:ext uri="{FF2B5EF4-FFF2-40B4-BE49-F238E27FC236}">
                  <a16:creationId xmlns:a16="http://schemas.microsoft.com/office/drawing/2014/main" id="{AEE98E2B-A72F-4F3C-BE93-EF3D3CEFAD21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4">
              <a:extLst>
                <a:ext uri="{FF2B5EF4-FFF2-40B4-BE49-F238E27FC236}">
                  <a16:creationId xmlns:a16="http://schemas.microsoft.com/office/drawing/2014/main" id="{0219352C-8903-44D6-BA3E-C895A7F2652B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id="{D609B838-D277-4CA7-B747-2676F29435D7}"/>
              </a:ext>
            </a:extLst>
          </p:cNvPr>
          <p:cNvSpPr/>
          <p:nvPr/>
        </p:nvSpPr>
        <p:spPr>
          <a:xfrm>
            <a:off x="5538052" y="429025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FE515417-72AE-4841-B2FC-2BD0DB5892DF}"/>
              </a:ext>
            </a:extLst>
          </p:cNvPr>
          <p:cNvSpPr/>
          <p:nvPr/>
        </p:nvSpPr>
        <p:spPr>
          <a:xfrm>
            <a:off x="5792819" y="545120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2EA22057-7C36-4CE3-8351-8C7866330DAC}"/>
              </a:ext>
            </a:extLst>
          </p:cNvPr>
          <p:cNvSpPr/>
          <p:nvPr/>
        </p:nvSpPr>
        <p:spPr>
          <a:xfrm>
            <a:off x="5303156" y="308173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A21CF-4832-4781-BE07-2BD89743B882}"/>
              </a:ext>
            </a:extLst>
          </p:cNvPr>
          <p:cNvSpPr txBox="1"/>
          <p:nvPr/>
        </p:nvSpPr>
        <p:spPr>
          <a:xfrm>
            <a:off x="5792819" y="524330"/>
            <a:ext cx="611781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4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71591-53AF-4D8B-AC6A-156F6AFC4EFE}"/>
              </a:ext>
            </a:extLst>
          </p:cNvPr>
          <p:cNvSpPr txBox="1"/>
          <p:nvPr/>
        </p:nvSpPr>
        <p:spPr>
          <a:xfrm>
            <a:off x="6545014" y="147062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36EFB4-4E21-47EF-87B9-9C35E8CC4076}"/>
              </a:ext>
            </a:extLst>
          </p:cNvPr>
          <p:cNvGrpSpPr/>
          <p:nvPr/>
        </p:nvGrpSpPr>
        <p:grpSpPr>
          <a:xfrm>
            <a:off x="5769612" y="787707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B50CEE-0317-4311-ADEC-980773FB5948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B184A4-85AF-4E9D-80C6-EA1A3A1D8987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E50E4B-18BC-4739-972A-B1BAF280BF0E}"/>
              </a:ext>
            </a:extLst>
          </p:cNvPr>
          <p:cNvSpPr txBox="1"/>
          <p:nvPr/>
        </p:nvSpPr>
        <p:spPr>
          <a:xfrm>
            <a:off x="7230809" y="292489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2B1AB-4EEC-4A24-96ED-DEEE9DF794A6}"/>
              </a:ext>
            </a:extLst>
          </p:cNvPr>
          <p:cNvGrpSpPr/>
          <p:nvPr/>
        </p:nvGrpSpPr>
        <p:grpSpPr>
          <a:xfrm>
            <a:off x="6455407" y="2241977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F94902-85C6-44E9-BAAB-E0892B3B5D8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40413-2033-4E7D-B09A-835D8B51BB85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9F1AB8E-610A-4468-9FAB-A5C1DA48EA41}"/>
              </a:ext>
            </a:extLst>
          </p:cNvPr>
          <p:cNvSpPr txBox="1"/>
          <p:nvPr/>
        </p:nvSpPr>
        <p:spPr>
          <a:xfrm>
            <a:off x="7230809" y="437916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4E29FC-848B-4BF4-B583-DC353259A8E3}"/>
              </a:ext>
            </a:extLst>
          </p:cNvPr>
          <p:cNvGrpSpPr/>
          <p:nvPr/>
        </p:nvGrpSpPr>
        <p:grpSpPr>
          <a:xfrm>
            <a:off x="6455407" y="3696247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B96160-7419-4C40-A1CE-ADEDF7490A3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17DE08-05D2-4800-BC67-75DBD94ADCC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6C666F-2445-4392-9D81-120ADBF5AD11}"/>
              </a:ext>
            </a:extLst>
          </p:cNvPr>
          <p:cNvSpPr txBox="1"/>
          <p:nvPr/>
        </p:nvSpPr>
        <p:spPr>
          <a:xfrm>
            <a:off x="6545014" y="583343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1D985E-0E17-42AD-96D7-B837945B6575}"/>
              </a:ext>
            </a:extLst>
          </p:cNvPr>
          <p:cNvGrpSpPr/>
          <p:nvPr/>
        </p:nvGrpSpPr>
        <p:grpSpPr>
          <a:xfrm>
            <a:off x="5769612" y="5150517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5DDA7A-3DBA-43BF-A301-C1A901638EB4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64A49B-F6DC-48B9-8E56-AE21ACDBE1F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2415AE-9029-486B-8605-039F883615AD}"/>
              </a:ext>
            </a:extLst>
          </p:cNvPr>
          <p:cNvSpPr txBox="1"/>
          <p:nvPr/>
        </p:nvSpPr>
        <p:spPr>
          <a:xfrm>
            <a:off x="0" y="2551837"/>
            <a:ext cx="28750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E913AF-FF62-4DD1-81B2-DE8C70F747AC}"/>
              </a:ext>
            </a:extLst>
          </p:cNvPr>
          <p:cNvGrpSpPr/>
          <p:nvPr/>
        </p:nvGrpSpPr>
        <p:grpSpPr>
          <a:xfrm>
            <a:off x="-386862" y="167054"/>
            <a:ext cx="6523892" cy="6523892"/>
            <a:chOff x="-386862" y="167054"/>
            <a:chExt cx="6523892" cy="6523892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021A8942-1FB4-4DD0-8ED1-C65A6C01C05E}"/>
                </a:ext>
              </a:extLst>
            </p:cNvPr>
            <p:cNvSpPr/>
            <p:nvPr/>
          </p:nvSpPr>
          <p:spPr>
            <a:xfrm>
              <a:off x="-386862" y="167054"/>
              <a:ext cx="6523892" cy="6523892"/>
            </a:xfrm>
            <a:prstGeom prst="blockArc">
              <a:avLst>
                <a:gd name="adj1" fmla="val 12441576"/>
                <a:gd name="adj2" fmla="val 9128833"/>
                <a:gd name="adj3" fmla="val 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75AFA8-FF12-4B02-A054-F79341C72CFF}"/>
                </a:ext>
              </a:extLst>
            </p:cNvPr>
            <p:cNvGrpSpPr/>
            <p:nvPr/>
          </p:nvGrpSpPr>
          <p:grpSpPr>
            <a:xfrm>
              <a:off x="5285526" y="1265815"/>
              <a:ext cx="830875" cy="4326371"/>
              <a:chOff x="5285526" y="1264165"/>
              <a:chExt cx="830875" cy="432637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93C8D9-74D1-43B6-A980-85D5BE1AF8EC}"/>
                  </a:ext>
                </a:extLst>
              </p:cNvPr>
              <p:cNvSpPr/>
              <p:nvPr/>
            </p:nvSpPr>
            <p:spPr>
              <a:xfrm>
                <a:off x="5285526" y="1264165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0F379F-0A67-44D4-B839-7DCD0A5C1886}"/>
                  </a:ext>
                </a:extLst>
              </p:cNvPr>
              <p:cNvSpPr/>
              <p:nvPr/>
            </p:nvSpPr>
            <p:spPr>
              <a:xfrm>
                <a:off x="5984516" y="2662327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1A993A8-ADEE-4B52-BB7E-3C9C8AF48CD6}"/>
                  </a:ext>
                </a:extLst>
              </p:cNvPr>
              <p:cNvSpPr/>
              <p:nvPr/>
            </p:nvSpPr>
            <p:spPr>
              <a:xfrm>
                <a:off x="5984516" y="4060489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62DB3B9-EE77-4DB3-9143-3555073DA69A}"/>
                  </a:ext>
                </a:extLst>
              </p:cNvPr>
              <p:cNvSpPr/>
              <p:nvPr/>
            </p:nvSpPr>
            <p:spPr>
              <a:xfrm>
                <a:off x="5285526" y="5458651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385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4">
            <a:extLst>
              <a:ext uri="{FF2B5EF4-FFF2-40B4-BE49-F238E27FC236}">
                <a16:creationId xmlns:a16="http://schemas.microsoft.com/office/drawing/2014/main" id="{CAD4C892-1DD8-44F8-A15D-41112D262A38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77942C64-CCD2-4903-BB6F-BCA20E40BA45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자유형: 도형 15">
            <a:extLst>
              <a:ext uri="{FF2B5EF4-FFF2-40B4-BE49-F238E27FC236}">
                <a16:creationId xmlns:a16="http://schemas.microsoft.com/office/drawing/2014/main" id="{DF1B4815-9751-4F0C-AABD-CC053B486563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060503E5-9040-4D37-90B9-F933DAB517F1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자유형: 도형 17">
            <a:extLst>
              <a:ext uri="{FF2B5EF4-FFF2-40B4-BE49-F238E27FC236}">
                <a16:creationId xmlns:a16="http://schemas.microsoft.com/office/drawing/2014/main" id="{A3D4A95B-F010-4850-BE07-EB421D90B653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Isosceles Triangle 23">
            <a:extLst>
              <a:ext uri="{FF2B5EF4-FFF2-40B4-BE49-F238E27FC236}">
                <a16:creationId xmlns:a16="http://schemas.microsoft.com/office/drawing/2014/main" id="{639A4B2F-339C-4396-A3BE-053F7936580E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Block Arc 19">
            <a:extLst>
              <a:ext uri="{FF2B5EF4-FFF2-40B4-BE49-F238E27FC236}">
                <a16:creationId xmlns:a16="http://schemas.microsoft.com/office/drawing/2014/main" id="{1B5B3548-A25D-4BA7-9A86-F18869E3FE9C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B3EEB7DC-E8AE-49EA-8E86-DE4D46EFCE7D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74">
            <a:extLst>
              <a:ext uri="{FF2B5EF4-FFF2-40B4-BE49-F238E27FC236}">
                <a16:creationId xmlns:a16="http://schemas.microsoft.com/office/drawing/2014/main" id="{D5E84FC2-5998-4A4C-BD13-6FD0325E1AF2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B97A50-65C2-4E46-9B2C-D1AE0BCCD61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4D9BAC-2B27-4575-8C41-F4F72529DF6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id="{97CE77E5-4E9B-4D8E-8001-AAD1296E4630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DD8DB0-8C94-4858-AC82-0F0178BA41D8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E40E84-8AD3-479F-AEBD-FA6DC99E275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3">
            <a:extLst>
              <a:ext uri="{FF2B5EF4-FFF2-40B4-BE49-F238E27FC236}">
                <a16:creationId xmlns:a16="http://schemas.microsoft.com/office/drawing/2014/main" id="{BB2BBC3D-9B3B-456E-88F0-0096327670DE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1BA105-9905-445B-A72B-CF7B161D546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E36A70-2B34-4FC8-AA88-E562464A923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6">
            <a:extLst>
              <a:ext uri="{FF2B5EF4-FFF2-40B4-BE49-F238E27FC236}">
                <a16:creationId xmlns:a16="http://schemas.microsoft.com/office/drawing/2014/main" id="{C247FBCA-3C89-4F6B-8647-5B1ED90AEE09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16B73-2102-4B37-9472-FF43B6913C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65B426-ED07-42F7-93AA-ADA7ACDD224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FCD0A2-F736-468A-B098-4696A4F95FB0}"/>
              </a:ext>
            </a:extLst>
          </p:cNvPr>
          <p:cNvSpPr txBox="1"/>
          <p:nvPr/>
        </p:nvSpPr>
        <p:spPr>
          <a:xfrm>
            <a:off x="519835" y="2224758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91AA3B-E3F5-4A50-85C7-A394098FBDB5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8827F2-F4F6-49B5-AB2F-BB9C4D48DE7D}"/>
              </a:ext>
            </a:extLst>
          </p:cNvPr>
          <p:cNvSpPr/>
          <p:nvPr/>
        </p:nvSpPr>
        <p:spPr>
          <a:xfrm>
            <a:off x="925423" y="1718490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AC152-BF55-41A0-AD35-690126BD6DC9}"/>
              </a:ext>
            </a:extLst>
          </p:cNvPr>
          <p:cNvSpPr txBox="1"/>
          <p:nvPr/>
        </p:nvSpPr>
        <p:spPr>
          <a:xfrm>
            <a:off x="1453603" y="1798602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0C940-4DAD-4F3B-9368-55C2DE4A0E15}"/>
              </a:ext>
            </a:extLst>
          </p:cNvPr>
          <p:cNvSpPr txBox="1"/>
          <p:nvPr/>
        </p:nvSpPr>
        <p:spPr>
          <a:xfrm>
            <a:off x="924159" y="220479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B70555-F504-49D6-9B93-C28478475959}"/>
              </a:ext>
            </a:extLst>
          </p:cNvPr>
          <p:cNvSpPr/>
          <p:nvPr/>
        </p:nvSpPr>
        <p:spPr>
          <a:xfrm>
            <a:off x="8357378" y="1718490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92CC-DBBE-4D61-BCC5-E22F533B8FF7}"/>
              </a:ext>
            </a:extLst>
          </p:cNvPr>
          <p:cNvSpPr txBox="1"/>
          <p:nvPr/>
        </p:nvSpPr>
        <p:spPr>
          <a:xfrm>
            <a:off x="8885558" y="1798602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44B3B-BD26-4659-A6B0-643BDEE7CD5A}"/>
              </a:ext>
            </a:extLst>
          </p:cNvPr>
          <p:cNvSpPr txBox="1"/>
          <p:nvPr/>
        </p:nvSpPr>
        <p:spPr>
          <a:xfrm>
            <a:off x="8356114" y="220479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FFECAE-6805-4A9E-B9DA-91CBE0224E72}"/>
              </a:ext>
            </a:extLst>
          </p:cNvPr>
          <p:cNvSpPr/>
          <p:nvPr/>
        </p:nvSpPr>
        <p:spPr>
          <a:xfrm>
            <a:off x="927132" y="4564924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CB943-DD48-48D9-89F6-922703AE467F}"/>
              </a:ext>
            </a:extLst>
          </p:cNvPr>
          <p:cNvSpPr txBox="1"/>
          <p:nvPr/>
        </p:nvSpPr>
        <p:spPr>
          <a:xfrm>
            <a:off x="1455312" y="4645036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33480-3A4E-4AFE-8DA2-759A3D8CA82B}"/>
              </a:ext>
            </a:extLst>
          </p:cNvPr>
          <p:cNvSpPr txBox="1"/>
          <p:nvPr/>
        </p:nvSpPr>
        <p:spPr>
          <a:xfrm>
            <a:off x="925868" y="505122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7B848-9AFD-48DB-845D-5FDAD1D4DD5A}"/>
              </a:ext>
            </a:extLst>
          </p:cNvPr>
          <p:cNvSpPr/>
          <p:nvPr/>
        </p:nvSpPr>
        <p:spPr>
          <a:xfrm>
            <a:off x="8359087" y="4564924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4C322-6A5E-49F3-B03A-3AC890C94509}"/>
              </a:ext>
            </a:extLst>
          </p:cNvPr>
          <p:cNvSpPr txBox="1"/>
          <p:nvPr/>
        </p:nvSpPr>
        <p:spPr>
          <a:xfrm>
            <a:off x="8887267" y="4645036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F0DCE-28C0-4798-B5A4-E05E64B99351}"/>
              </a:ext>
            </a:extLst>
          </p:cNvPr>
          <p:cNvSpPr txBox="1"/>
          <p:nvPr/>
        </p:nvSpPr>
        <p:spPr>
          <a:xfrm>
            <a:off x="8357823" y="505122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FFE31D-DD26-4C08-9F88-868325CC79FD}"/>
              </a:ext>
            </a:extLst>
          </p:cNvPr>
          <p:cNvCxnSpPr/>
          <p:nvPr/>
        </p:nvCxnSpPr>
        <p:spPr>
          <a:xfrm flipH="1">
            <a:off x="4286183" y="1966022"/>
            <a:ext cx="3416" cy="113441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392272-9EA4-4EB3-97F0-4721D2D3EEED}"/>
              </a:ext>
            </a:extLst>
          </p:cNvPr>
          <p:cNvCxnSpPr/>
          <p:nvPr/>
        </p:nvCxnSpPr>
        <p:spPr>
          <a:xfrm flipH="1">
            <a:off x="4287891" y="4718087"/>
            <a:ext cx="1708" cy="115376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3E489F-9FB9-4D1D-921E-0717CDC43BEF}"/>
              </a:ext>
            </a:extLst>
          </p:cNvPr>
          <p:cNvCxnSpPr/>
          <p:nvPr/>
        </p:nvCxnSpPr>
        <p:spPr>
          <a:xfrm>
            <a:off x="2101652" y="3819406"/>
            <a:ext cx="7882780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799E90-4D35-43A9-B9B4-E8BDAEE9CFE6}"/>
              </a:ext>
            </a:extLst>
          </p:cNvPr>
          <p:cNvCxnSpPr/>
          <p:nvPr/>
        </p:nvCxnSpPr>
        <p:spPr>
          <a:xfrm flipH="1">
            <a:off x="8004723" y="4718087"/>
            <a:ext cx="1708" cy="115376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EEC595-59B9-4747-AB2B-9871090F61F0}"/>
              </a:ext>
            </a:extLst>
          </p:cNvPr>
          <p:cNvCxnSpPr/>
          <p:nvPr/>
        </p:nvCxnSpPr>
        <p:spPr>
          <a:xfrm flipH="1">
            <a:off x="8003026" y="1966022"/>
            <a:ext cx="3406" cy="113441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4EE19B2-1046-43C3-9241-48672A40BACA}"/>
              </a:ext>
            </a:extLst>
          </p:cNvPr>
          <p:cNvSpPr/>
          <p:nvPr/>
        </p:nvSpPr>
        <p:spPr>
          <a:xfrm>
            <a:off x="4643964" y="4564924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1A14F-5A9F-448C-AAB2-E6F94D7D080B}"/>
              </a:ext>
            </a:extLst>
          </p:cNvPr>
          <p:cNvSpPr txBox="1"/>
          <p:nvPr/>
        </p:nvSpPr>
        <p:spPr>
          <a:xfrm>
            <a:off x="5172144" y="4645036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3CB76-D1E1-4B05-AE4A-DC0B685AE9E6}"/>
              </a:ext>
            </a:extLst>
          </p:cNvPr>
          <p:cNvSpPr txBox="1"/>
          <p:nvPr/>
        </p:nvSpPr>
        <p:spPr>
          <a:xfrm>
            <a:off x="4642700" y="505122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666B99-365E-482D-9AAA-B457A573A405}"/>
              </a:ext>
            </a:extLst>
          </p:cNvPr>
          <p:cNvSpPr/>
          <p:nvPr/>
        </p:nvSpPr>
        <p:spPr>
          <a:xfrm>
            <a:off x="4642255" y="1718490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2E8D5-36BA-45BA-9D4E-B01AF74792E1}"/>
              </a:ext>
            </a:extLst>
          </p:cNvPr>
          <p:cNvSpPr txBox="1"/>
          <p:nvPr/>
        </p:nvSpPr>
        <p:spPr>
          <a:xfrm>
            <a:off x="5170435" y="1798602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F9A78-E427-430B-B83D-6A467FA8EE96}"/>
              </a:ext>
            </a:extLst>
          </p:cNvPr>
          <p:cNvSpPr txBox="1"/>
          <p:nvPr/>
        </p:nvSpPr>
        <p:spPr>
          <a:xfrm>
            <a:off x="4640991" y="220479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48F9BAA9-CD7A-413F-8E38-84644EA648D2}"/>
              </a:ext>
            </a:extLst>
          </p:cNvPr>
          <p:cNvSpPr/>
          <p:nvPr/>
        </p:nvSpPr>
        <p:spPr>
          <a:xfrm>
            <a:off x="1016576" y="4708094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3D68F418-1743-405F-851C-7F02E29BC4B5}"/>
              </a:ext>
            </a:extLst>
          </p:cNvPr>
          <p:cNvSpPr/>
          <p:nvPr/>
        </p:nvSpPr>
        <p:spPr>
          <a:xfrm>
            <a:off x="4759867" y="4693920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DE5141DC-B2E0-4A8B-99EE-125AC51BA1FC}"/>
              </a:ext>
            </a:extLst>
          </p:cNvPr>
          <p:cNvSpPr/>
          <p:nvPr/>
        </p:nvSpPr>
        <p:spPr>
          <a:xfrm>
            <a:off x="4742141" y="1863646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4DF00870-7494-4C78-8BCA-603B7FF8E4F6}"/>
              </a:ext>
            </a:extLst>
          </p:cNvPr>
          <p:cNvSpPr/>
          <p:nvPr/>
        </p:nvSpPr>
        <p:spPr>
          <a:xfrm>
            <a:off x="8457322" y="1819861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ardrop 17">
            <a:extLst>
              <a:ext uri="{FF2B5EF4-FFF2-40B4-BE49-F238E27FC236}">
                <a16:creationId xmlns:a16="http://schemas.microsoft.com/office/drawing/2014/main" id="{4F782F54-7907-4556-B358-FAD1328FC273}"/>
              </a:ext>
            </a:extLst>
          </p:cNvPr>
          <p:cNvSpPr/>
          <p:nvPr/>
        </p:nvSpPr>
        <p:spPr>
          <a:xfrm rot="18900000">
            <a:off x="1059632" y="1865600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F040483-63B4-4673-B58A-38F684D1FBB4}"/>
              </a:ext>
            </a:extLst>
          </p:cNvPr>
          <p:cNvSpPr/>
          <p:nvPr/>
        </p:nvSpPr>
        <p:spPr>
          <a:xfrm>
            <a:off x="8468468" y="4653564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8E609-9CBC-481E-9FDE-0E0A33F51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33B910-5EAA-4990-855C-1774D791F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D84E94-2D3F-49B1-994D-7BC277B3F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2851CD-2FDA-4C57-A9FC-7233B82C2B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: 도형 25">
            <a:extLst>
              <a:ext uri="{FF2B5EF4-FFF2-40B4-BE49-F238E27FC236}">
                <a16:creationId xmlns:a16="http://schemas.microsoft.com/office/drawing/2014/main" id="{8A912046-9EB1-45C9-BB1B-1A0EBA016369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59">
            <a:extLst>
              <a:ext uri="{FF2B5EF4-FFF2-40B4-BE49-F238E27FC236}">
                <a16:creationId xmlns:a16="http://schemas.microsoft.com/office/drawing/2014/main" id="{14376CFF-916B-46B5-A459-8F323FFB516E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35" name="사각형: 둥근 모서리 45">
              <a:extLst>
                <a:ext uri="{FF2B5EF4-FFF2-40B4-BE49-F238E27FC236}">
                  <a16:creationId xmlns:a16="http://schemas.microsoft.com/office/drawing/2014/main" id="{ED4FA915-4857-4464-B2F2-DAF489E71ADF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46">
              <a:extLst>
                <a:ext uri="{FF2B5EF4-FFF2-40B4-BE49-F238E27FC236}">
                  <a16:creationId xmlns:a16="http://schemas.microsoft.com/office/drawing/2014/main" id="{12A0F882-C2BC-4D0E-8D9A-A76C219B25A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모서리 47">
              <a:extLst>
                <a:ext uri="{FF2B5EF4-FFF2-40B4-BE49-F238E27FC236}">
                  <a16:creationId xmlns:a16="http://schemas.microsoft.com/office/drawing/2014/main" id="{C70B1E35-3C00-4C3E-A6A5-BBADCAA520C9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48">
              <a:extLst>
                <a:ext uri="{FF2B5EF4-FFF2-40B4-BE49-F238E27FC236}">
                  <a16:creationId xmlns:a16="http://schemas.microsoft.com/office/drawing/2014/main" id="{C6DFA70A-AA34-408E-9ECB-6EEFB92B19A3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49">
              <a:extLst>
                <a:ext uri="{FF2B5EF4-FFF2-40B4-BE49-F238E27FC236}">
                  <a16:creationId xmlns:a16="http://schemas.microsoft.com/office/drawing/2014/main" id="{AC613D80-0EB2-47E5-83E6-AF3E53FE6404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50">
              <a:extLst>
                <a:ext uri="{FF2B5EF4-FFF2-40B4-BE49-F238E27FC236}">
                  <a16:creationId xmlns:a16="http://schemas.microsoft.com/office/drawing/2014/main" id="{64264E68-8943-48C1-A002-BAE8ECC61884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51">
              <a:extLst>
                <a:ext uri="{FF2B5EF4-FFF2-40B4-BE49-F238E27FC236}">
                  <a16:creationId xmlns:a16="http://schemas.microsoft.com/office/drawing/2014/main" id="{7123CCDF-842A-409B-9856-EFF918A4EC65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52">
              <a:extLst>
                <a:ext uri="{FF2B5EF4-FFF2-40B4-BE49-F238E27FC236}">
                  <a16:creationId xmlns:a16="http://schemas.microsoft.com/office/drawing/2014/main" id="{3E3FCD12-C1FF-40A8-854B-C19F0D4ECB5D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모서리 53">
              <a:extLst>
                <a:ext uri="{FF2B5EF4-FFF2-40B4-BE49-F238E27FC236}">
                  <a16:creationId xmlns:a16="http://schemas.microsoft.com/office/drawing/2014/main" id="{9872F40B-5705-467F-9874-76FBAD5D87BE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54">
              <a:extLst>
                <a:ext uri="{FF2B5EF4-FFF2-40B4-BE49-F238E27FC236}">
                  <a16:creationId xmlns:a16="http://schemas.microsoft.com/office/drawing/2014/main" id="{8A605825-B88A-4AB6-8DAC-29FED24F38BB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55">
              <a:extLst>
                <a:ext uri="{FF2B5EF4-FFF2-40B4-BE49-F238E27FC236}">
                  <a16:creationId xmlns:a16="http://schemas.microsoft.com/office/drawing/2014/main" id="{21FAAD37-FA28-4F8B-BB69-0BFB83869109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모서리 56">
              <a:extLst>
                <a:ext uri="{FF2B5EF4-FFF2-40B4-BE49-F238E27FC236}">
                  <a16:creationId xmlns:a16="http://schemas.microsoft.com/office/drawing/2014/main" id="{69E5CB5D-7ED1-471B-8E76-0BCD34D6E1BB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57">
              <a:extLst>
                <a:ext uri="{FF2B5EF4-FFF2-40B4-BE49-F238E27FC236}">
                  <a16:creationId xmlns:a16="http://schemas.microsoft.com/office/drawing/2014/main" id="{92D41DF1-189B-4B01-B6E9-2AEE464390A0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58">
              <a:extLst>
                <a:ext uri="{FF2B5EF4-FFF2-40B4-BE49-F238E27FC236}">
                  <a16:creationId xmlns:a16="http://schemas.microsoft.com/office/drawing/2014/main" id="{CE567DF1-6E6A-410A-B8FE-AD6D517CFC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2" name="그룹 59">
            <a:extLst>
              <a:ext uri="{FF2B5EF4-FFF2-40B4-BE49-F238E27FC236}">
                <a16:creationId xmlns:a16="http://schemas.microsoft.com/office/drawing/2014/main" id="{639E1FC0-75ED-44FB-AEF8-3DD9CFB5C9C0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5417"/>
            <a:ext cx="1008000" cy="107803"/>
            <a:chOff x="9071572" y="5941778"/>
            <a:chExt cx="1177490" cy="125929"/>
          </a:xfrm>
        </p:grpSpPr>
        <p:sp>
          <p:nvSpPr>
            <p:cNvPr id="103" name="사각형: 둥근 모서리 45">
              <a:extLst>
                <a:ext uri="{FF2B5EF4-FFF2-40B4-BE49-F238E27FC236}">
                  <a16:creationId xmlns:a16="http://schemas.microsoft.com/office/drawing/2014/main" id="{ADBB01D4-E62D-443F-9212-1EBD766CF50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46">
              <a:extLst>
                <a:ext uri="{FF2B5EF4-FFF2-40B4-BE49-F238E27FC236}">
                  <a16:creationId xmlns:a16="http://schemas.microsoft.com/office/drawing/2014/main" id="{FBBB34BE-10F4-415F-A0CE-B7577374A50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47">
              <a:extLst>
                <a:ext uri="{FF2B5EF4-FFF2-40B4-BE49-F238E27FC236}">
                  <a16:creationId xmlns:a16="http://schemas.microsoft.com/office/drawing/2014/main" id="{00B37FC4-50B9-4291-9CC8-24240E8A0899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사각형: 둥근 모서리 48">
              <a:extLst>
                <a:ext uri="{FF2B5EF4-FFF2-40B4-BE49-F238E27FC236}">
                  <a16:creationId xmlns:a16="http://schemas.microsoft.com/office/drawing/2014/main" id="{EC423AD0-B2BE-4655-9D76-A7F781861A5A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사각형: 둥근 모서리 49">
              <a:extLst>
                <a:ext uri="{FF2B5EF4-FFF2-40B4-BE49-F238E27FC236}">
                  <a16:creationId xmlns:a16="http://schemas.microsoft.com/office/drawing/2014/main" id="{AC33C338-BAA9-45EE-8983-C41BA6B88E05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사각형: 둥근 모서리 50">
              <a:extLst>
                <a:ext uri="{FF2B5EF4-FFF2-40B4-BE49-F238E27FC236}">
                  <a16:creationId xmlns:a16="http://schemas.microsoft.com/office/drawing/2014/main" id="{C83D5086-0BDC-42F0-A6E8-C47040F098FA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사각형: 둥근 모서리 51">
              <a:extLst>
                <a:ext uri="{FF2B5EF4-FFF2-40B4-BE49-F238E27FC236}">
                  <a16:creationId xmlns:a16="http://schemas.microsoft.com/office/drawing/2014/main" id="{138C2FEF-1484-4E3F-9657-B34A412915ED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사각형: 둥근 모서리 52">
              <a:extLst>
                <a:ext uri="{FF2B5EF4-FFF2-40B4-BE49-F238E27FC236}">
                  <a16:creationId xmlns:a16="http://schemas.microsoft.com/office/drawing/2014/main" id="{6875C6D1-83E6-4498-B448-EEE5B2B77BA1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사각형: 둥근 모서리 53">
              <a:extLst>
                <a:ext uri="{FF2B5EF4-FFF2-40B4-BE49-F238E27FC236}">
                  <a16:creationId xmlns:a16="http://schemas.microsoft.com/office/drawing/2014/main" id="{8AC77599-3566-4D3E-B0CD-118BE6C818F7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사각형: 둥근 모서리 54">
              <a:extLst>
                <a:ext uri="{FF2B5EF4-FFF2-40B4-BE49-F238E27FC236}">
                  <a16:creationId xmlns:a16="http://schemas.microsoft.com/office/drawing/2014/main" id="{FFC2F930-DB33-42C3-A802-9A486690BECC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사각형: 둥근 모서리 55">
              <a:extLst>
                <a:ext uri="{FF2B5EF4-FFF2-40B4-BE49-F238E27FC236}">
                  <a16:creationId xmlns:a16="http://schemas.microsoft.com/office/drawing/2014/main" id="{E11FFFDC-C403-4A68-B4F3-6DC0311EB723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사각형: 둥근 모서리 56">
              <a:extLst>
                <a:ext uri="{FF2B5EF4-FFF2-40B4-BE49-F238E27FC236}">
                  <a16:creationId xmlns:a16="http://schemas.microsoft.com/office/drawing/2014/main" id="{32875F08-18DC-4B36-BE36-0088C75D120A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사각형: 둥근 모서리 57">
              <a:extLst>
                <a:ext uri="{FF2B5EF4-FFF2-40B4-BE49-F238E27FC236}">
                  <a16:creationId xmlns:a16="http://schemas.microsoft.com/office/drawing/2014/main" id="{E20A0C4A-7809-460E-AC5C-0D7DBF61C27F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사각형: 둥근 모서리 58">
              <a:extLst>
                <a:ext uri="{FF2B5EF4-FFF2-40B4-BE49-F238E27FC236}">
                  <a16:creationId xmlns:a16="http://schemas.microsoft.com/office/drawing/2014/main" id="{A2D05AA3-80FB-41E8-AD86-0A4063AEF0B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7" name="그룹 59">
            <a:extLst>
              <a:ext uri="{FF2B5EF4-FFF2-40B4-BE49-F238E27FC236}">
                <a16:creationId xmlns:a16="http://schemas.microsoft.com/office/drawing/2014/main" id="{9D9E650E-9259-469D-A68E-9618BDFC1145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5837"/>
            <a:ext cx="1008000" cy="107803"/>
            <a:chOff x="9071572" y="5941778"/>
            <a:chExt cx="1177490" cy="125929"/>
          </a:xfrm>
        </p:grpSpPr>
        <p:sp>
          <p:nvSpPr>
            <p:cNvPr id="118" name="사각형: 둥근 모서리 45">
              <a:extLst>
                <a:ext uri="{FF2B5EF4-FFF2-40B4-BE49-F238E27FC236}">
                  <a16:creationId xmlns:a16="http://schemas.microsoft.com/office/drawing/2014/main" id="{F2277E4C-1E0C-4CEE-929C-FBFDD6BCCC7D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사각형: 둥근 모서리 46">
              <a:extLst>
                <a:ext uri="{FF2B5EF4-FFF2-40B4-BE49-F238E27FC236}">
                  <a16:creationId xmlns:a16="http://schemas.microsoft.com/office/drawing/2014/main" id="{48C2A00E-F553-427A-801F-FB848E6BCA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사각형: 둥근 모서리 47">
              <a:extLst>
                <a:ext uri="{FF2B5EF4-FFF2-40B4-BE49-F238E27FC236}">
                  <a16:creationId xmlns:a16="http://schemas.microsoft.com/office/drawing/2014/main" id="{6E4B9307-C2C9-4889-B8B7-1327004C3FA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사각형: 둥근 모서리 48">
              <a:extLst>
                <a:ext uri="{FF2B5EF4-FFF2-40B4-BE49-F238E27FC236}">
                  <a16:creationId xmlns:a16="http://schemas.microsoft.com/office/drawing/2014/main" id="{AB354DE1-17E3-483D-BF51-5D1047F1F76E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사각형: 둥근 모서리 49">
              <a:extLst>
                <a:ext uri="{FF2B5EF4-FFF2-40B4-BE49-F238E27FC236}">
                  <a16:creationId xmlns:a16="http://schemas.microsoft.com/office/drawing/2014/main" id="{F4F953C8-31F8-4EB6-A3A9-3836FD4F8283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사각형: 둥근 모서리 50">
              <a:extLst>
                <a:ext uri="{FF2B5EF4-FFF2-40B4-BE49-F238E27FC236}">
                  <a16:creationId xmlns:a16="http://schemas.microsoft.com/office/drawing/2014/main" id="{5A229970-75B7-4140-99E0-70E6B2A4E15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사각형: 둥근 모서리 51">
              <a:extLst>
                <a:ext uri="{FF2B5EF4-FFF2-40B4-BE49-F238E27FC236}">
                  <a16:creationId xmlns:a16="http://schemas.microsoft.com/office/drawing/2014/main" id="{D609F79C-4CD4-42F0-92F0-DA9888767133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사각형: 둥근 모서리 52">
              <a:extLst>
                <a:ext uri="{FF2B5EF4-FFF2-40B4-BE49-F238E27FC236}">
                  <a16:creationId xmlns:a16="http://schemas.microsoft.com/office/drawing/2014/main" id="{BC390D22-47E0-4949-B225-D1C89A29DFB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사각형: 둥근 모서리 53">
              <a:extLst>
                <a:ext uri="{FF2B5EF4-FFF2-40B4-BE49-F238E27FC236}">
                  <a16:creationId xmlns:a16="http://schemas.microsoft.com/office/drawing/2014/main" id="{F892F58B-0612-437E-9343-9A4F9B5EC36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사각형: 둥근 모서리 54">
              <a:extLst>
                <a:ext uri="{FF2B5EF4-FFF2-40B4-BE49-F238E27FC236}">
                  <a16:creationId xmlns:a16="http://schemas.microsoft.com/office/drawing/2014/main" id="{06970628-A04C-436B-AC30-73C90FF88DDC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사각형: 둥근 모서리 55">
              <a:extLst>
                <a:ext uri="{FF2B5EF4-FFF2-40B4-BE49-F238E27FC236}">
                  <a16:creationId xmlns:a16="http://schemas.microsoft.com/office/drawing/2014/main" id="{44075BA8-94A7-4736-A3B6-EF8A1ED1233D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사각형: 둥근 모서리 56">
              <a:extLst>
                <a:ext uri="{FF2B5EF4-FFF2-40B4-BE49-F238E27FC236}">
                  <a16:creationId xmlns:a16="http://schemas.microsoft.com/office/drawing/2014/main" id="{8AB44A5F-DD57-4762-83C5-65AD12EE7F0D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사각형: 둥근 모서리 57">
              <a:extLst>
                <a:ext uri="{FF2B5EF4-FFF2-40B4-BE49-F238E27FC236}">
                  <a16:creationId xmlns:a16="http://schemas.microsoft.com/office/drawing/2014/main" id="{996A9E66-08C1-4485-AB55-C47BCDCD1EA6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사각형: 둥근 모서리 58">
              <a:extLst>
                <a:ext uri="{FF2B5EF4-FFF2-40B4-BE49-F238E27FC236}">
                  <a16:creationId xmlns:a16="http://schemas.microsoft.com/office/drawing/2014/main" id="{F835300F-70B3-4C95-BA60-B02D5C1F18CA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59">
            <a:extLst>
              <a:ext uri="{FF2B5EF4-FFF2-40B4-BE49-F238E27FC236}">
                <a16:creationId xmlns:a16="http://schemas.microsoft.com/office/drawing/2014/main" id="{104C1A0C-84F2-49AE-998D-60BCD55BE30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396257"/>
            <a:ext cx="1008000" cy="107803"/>
            <a:chOff x="9071572" y="5941778"/>
            <a:chExt cx="1177490" cy="125929"/>
          </a:xfrm>
        </p:grpSpPr>
        <p:sp>
          <p:nvSpPr>
            <p:cNvPr id="133" name="사각형: 둥근 모서리 45">
              <a:extLst>
                <a:ext uri="{FF2B5EF4-FFF2-40B4-BE49-F238E27FC236}">
                  <a16:creationId xmlns:a16="http://schemas.microsoft.com/office/drawing/2014/main" id="{8917D69B-4D0B-4006-A896-E088AED516E9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사각형: 둥근 모서리 46">
              <a:extLst>
                <a:ext uri="{FF2B5EF4-FFF2-40B4-BE49-F238E27FC236}">
                  <a16:creationId xmlns:a16="http://schemas.microsoft.com/office/drawing/2014/main" id="{7126106F-3A1A-47F3-95E3-E3F622AFC2E0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사각형: 둥근 모서리 47">
              <a:extLst>
                <a:ext uri="{FF2B5EF4-FFF2-40B4-BE49-F238E27FC236}">
                  <a16:creationId xmlns:a16="http://schemas.microsoft.com/office/drawing/2014/main" id="{F35F550C-3D35-4331-B2A8-9AE47596B23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사각형: 둥근 모서리 48">
              <a:extLst>
                <a:ext uri="{FF2B5EF4-FFF2-40B4-BE49-F238E27FC236}">
                  <a16:creationId xmlns:a16="http://schemas.microsoft.com/office/drawing/2014/main" id="{AF6C64CE-5890-4A7E-9453-A4525BBD3D89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사각형: 둥근 모서리 49">
              <a:extLst>
                <a:ext uri="{FF2B5EF4-FFF2-40B4-BE49-F238E27FC236}">
                  <a16:creationId xmlns:a16="http://schemas.microsoft.com/office/drawing/2014/main" id="{C2F2FDD7-A225-4A3A-9393-6572269D7B9B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사각형: 둥근 모서리 50">
              <a:extLst>
                <a:ext uri="{FF2B5EF4-FFF2-40B4-BE49-F238E27FC236}">
                  <a16:creationId xmlns:a16="http://schemas.microsoft.com/office/drawing/2014/main" id="{56F85A1A-D7AB-40F2-A5AB-8E9BA22CC356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사각형: 둥근 모서리 51">
              <a:extLst>
                <a:ext uri="{FF2B5EF4-FFF2-40B4-BE49-F238E27FC236}">
                  <a16:creationId xmlns:a16="http://schemas.microsoft.com/office/drawing/2014/main" id="{38186566-15F7-4016-BE00-0DBAEE4CE5C7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사각형: 둥근 모서리 52">
              <a:extLst>
                <a:ext uri="{FF2B5EF4-FFF2-40B4-BE49-F238E27FC236}">
                  <a16:creationId xmlns:a16="http://schemas.microsoft.com/office/drawing/2014/main" id="{343632BB-192C-430A-9113-B470CAC74C1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모서리 53">
              <a:extLst>
                <a:ext uri="{FF2B5EF4-FFF2-40B4-BE49-F238E27FC236}">
                  <a16:creationId xmlns:a16="http://schemas.microsoft.com/office/drawing/2014/main" id="{57DC09EF-BA42-42B3-AFE8-A0C86AFF6F4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사각형: 둥근 모서리 54">
              <a:extLst>
                <a:ext uri="{FF2B5EF4-FFF2-40B4-BE49-F238E27FC236}">
                  <a16:creationId xmlns:a16="http://schemas.microsoft.com/office/drawing/2014/main" id="{2C5A4F8C-B21C-464B-85C8-1D6666F2D9F2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사각형: 둥근 모서리 55">
              <a:extLst>
                <a:ext uri="{FF2B5EF4-FFF2-40B4-BE49-F238E27FC236}">
                  <a16:creationId xmlns:a16="http://schemas.microsoft.com/office/drawing/2014/main" id="{F53BB843-916F-42E7-8F85-1293CA8F4A5F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사각형: 둥근 모서리 56">
              <a:extLst>
                <a:ext uri="{FF2B5EF4-FFF2-40B4-BE49-F238E27FC236}">
                  <a16:creationId xmlns:a16="http://schemas.microsoft.com/office/drawing/2014/main" id="{BC520DB6-9C6B-4A4B-AEBB-86E87C8AEAFD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각형: 둥근 모서리 57">
              <a:extLst>
                <a:ext uri="{FF2B5EF4-FFF2-40B4-BE49-F238E27FC236}">
                  <a16:creationId xmlns:a16="http://schemas.microsoft.com/office/drawing/2014/main" id="{A3B8BBA8-ECB7-496B-A92E-D98B01E53D7F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사각형: 둥근 모서리 58">
              <a:extLst>
                <a:ext uri="{FF2B5EF4-FFF2-40B4-BE49-F238E27FC236}">
                  <a16:creationId xmlns:a16="http://schemas.microsoft.com/office/drawing/2014/main" id="{CBBC0E57-5204-4F40-B461-E33C7D2B8ACA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25E13639-6CC1-4BFC-9328-4C31AEE78FF0}"/>
              </a:ext>
            </a:extLst>
          </p:cNvPr>
          <p:cNvSpPr/>
          <p:nvPr/>
        </p:nvSpPr>
        <p:spPr>
          <a:xfrm>
            <a:off x="909869" y="2270007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45C0F317-F594-4A9E-A172-1E771C8A93CB}"/>
              </a:ext>
            </a:extLst>
          </p:cNvPr>
          <p:cNvSpPr/>
          <p:nvPr/>
        </p:nvSpPr>
        <p:spPr>
          <a:xfrm>
            <a:off x="909869" y="3151463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B3682DDB-366A-44F7-8245-8DF76E36DA67}"/>
              </a:ext>
            </a:extLst>
          </p:cNvPr>
          <p:cNvSpPr/>
          <p:nvPr/>
        </p:nvSpPr>
        <p:spPr>
          <a:xfrm>
            <a:off x="909869" y="4032919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28F9C605-6F2D-4AA5-8181-00ACA38F21BE}"/>
              </a:ext>
            </a:extLst>
          </p:cNvPr>
          <p:cNvSpPr/>
          <p:nvPr/>
        </p:nvSpPr>
        <p:spPr>
          <a:xfrm>
            <a:off x="909869" y="4914374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4A1FD-F87A-44C8-850D-A004B84898AE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9913C67A-C1E8-4A96-AD20-2F60A73798C5}"/>
              </a:ext>
            </a:extLst>
          </p:cNvPr>
          <p:cNvGrpSpPr/>
          <p:nvPr/>
        </p:nvGrpSpPr>
        <p:grpSpPr>
          <a:xfrm>
            <a:off x="1517935" y="2180749"/>
            <a:ext cx="5686170" cy="711260"/>
            <a:chOff x="6210998" y="1433695"/>
            <a:chExt cx="1457346" cy="711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926696-48CB-4057-8BEE-FC59396ABB4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68E6A2-BE8A-42AF-BF27-10630B74C71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42F1A6AF-5AEE-4ACA-AB4F-69C15808CCD0}"/>
              </a:ext>
            </a:extLst>
          </p:cNvPr>
          <p:cNvGrpSpPr/>
          <p:nvPr/>
        </p:nvGrpSpPr>
        <p:grpSpPr>
          <a:xfrm>
            <a:off x="1517935" y="4825117"/>
            <a:ext cx="4943747" cy="711260"/>
            <a:chOff x="6210998" y="1433695"/>
            <a:chExt cx="1457346" cy="711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13D87-4979-4F0D-B860-19B2AA5656F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7CA63-1C5D-42EA-94E7-DC179EAB51E4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0ADC8D22-52EC-4A91-B155-DC2203BA4A71}"/>
              </a:ext>
            </a:extLst>
          </p:cNvPr>
          <p:cNvGrpSpPr/>
          <p:nvPr/>
        </p:nvGrpSpPr>
        <p:grpSpPr>
          <a:xfrm>
            <a:off x="1517935" y="3062205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1AA9E8-65C4-4D6A-A9BB-E9FA7B14CA1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87C50C-F6A7-4560-962D-05CD2370DB3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DD407FD-CDC3-4B6B-AF50-608C6B9FE559}"/>
              </a:ext>
            </a:extLst>
          </p:cNvPr>
          <p:cNvGrpSpPr/>
          <p:nvPr/>
        </p:nvGrpSpPr>
        <p:grpSpPr>
          <a:xfrm>
            <a:off x="1517935" y="3943661"/>
            <a:ext cx="4943747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FDD0B4-4835-4793-98FB-5BDD95DC59A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917034-0803-4AE2-8A81-3E351C0E102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307FD20-BB6E-43C6-855D-42F3936BC896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E4F0D-283D-4F96-9186-1BCB2A1058A5}"/>
              </a:ext>
            </a:extLst>
          </p:cNvPr>
          <p:cNvSpPr txBox="1"/>
          <p:nvPr/>
        </p:nvSpPr>
        <p:spPr>
          <a:xfrm>
            <a:off x="941090" y="4099236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A0F2EB-2C36-4E19-9E87-39A42179BD31}"/>
              </a:ext>
            </a:extLst>
          </p:cNvPr>
          <p:cNvSpPr txBox="1"/>
          <p:nvPr/>
        </p:nvSpPr>
        <p:spPr>
          <a:xfrm>
            <a:off x="941090" y="498069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자유형: 도형 24">
            <a:extLst>
              <a:ext uri="{FF2B5EF4-FFF2-40B4-BE49-F238E27FC236}">
                <a16:creationId xmlns:a16="http://schemas.microsoft.com/office/drawing/2014/main" id="{7FCBEBA8-D8B4-43D1-A8CD-F151F2A440E5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33">
            <a:extLst>
              <a:ext uri="{FF2B5EF4-FFF2-40B4-BE49-F238E27FC236}">
                <a16:creationId xmlns:a16="http://schemas.microsoft.com/office/drawing/2014/main" id="{49E6FA83-B13E-44AF-B655-57028DFA3E81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  <a:solidFill>
            <a:schemeClr val="accent2"/>
          </a:solidFill>
        </p:grpSpPr>
        <p:sp>
          <p:nvSpPr>
            <p:cNvPr id="26" name="사각형: 둥근 모서리 27">
              <a:extLst>
                <a:ext uri="{FF2B5EF4-FFF2-40B4-BE49-F238E27FC236}">
                  <a16:creationId xmlns:a16="http://schemas.microsoft.com/office/drawing/2014/main" id="{8CD7FC86-734E-4E20-A28B-6FEE1321A53C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9">
              <a:extLst>
                <a:ext uri="{FF2B5EF4-FFF2-40B4-BE49-F238E27FC236}">
                  <a16:creationId xmlns:a16="http://schemas.microsoft.com/office/drawing/2014/main" id="{7371CCD6-6E40-4041-AAC1-AA03FDE49DCB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31">
              <a:extLst>
                <a:ext uri="{FF2B5EF4-FFF2-40B4-BE49-F238E27FC236}">
                  <a16:creationId xmlns:a16="http://schemas.microsoft.com/office/drawing/2014/main" id="{B600120C-7CE9-45FD-BB54-9BDE5A33850C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31">
              <a:extLst>
                <a:ext uri="{FF2B5EF4-FFF2-40B4-BE49-F238E27FC236}">
                  <a16:creationId xmlns:a16="http://schemas.microsoft.com/office/drawing/2014/main" id="{331E0B30-04D7-41A5-A170-54B4269905F4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41">
            <a:extLst>
              <a:ext uri="{FF2B5EF4-FFF2-40B4-BE49-F238E27FC236}">
                <a16:creationId xmlns:a16="http://schemas.microsoft.com/office/drawing/2014/main" id="{B5505D15-EB9B-4D1B-AAB3-E07D77931DD1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  <a:solidFill>
            <a:schemeClr val="accent2"/>
          </a:solidFill>
        </p:grpSpPr>
        <p:sp>
          <p:nvSpPr>
            <p:cNvPr id="31" name="자유형: 도형 39">
              <a:extLst>
                <a:ext uri="{FF2B5EF4-FFF2-40B4-BE49-F238E27FC236}">
                  <a16:creationId xmlns:a16="http://schemas.microsoft.com/office/drawing/2014/main" id="{7F3EC66E-81BC-46E7-ACA1-0A6C3F3F134A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사각형: 둥근 모서리 38">
              <a:extLst>
                <a:ext uri="{FF2B5EF4-FFF2-40B4-BE49-F238E27FC236}">
                  <a16:creationId xmlns:a16="http://schemas.microsoft.com/office/drawing/2014/main" id="{82064908-3050-4C3D-B30A-E06334B22BE8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40">
              <a:extLst>
                <a:ext uri="{FF2B5EF4-FFF2-40B4-BE49-F238E27FC236}">
                  <a16:creationId xmlns:a16="http://schemas.microsoft.com/office/drawing/2014/main" id="{77E566D0-74FE-4FE5-9748-AB363D959033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5" name="타원 4">
            <a:extLst>
              <a:ext uri="{FF2B5EF4-FFF2-40B4-BE49-F238E27FC236}">
                <a16:creationId xmlns:a16="http://schemas.microsoft.com/office/drawing/2014/main" id="{D7E50ADD-3A1C-496F-99C1-BF9AAE254319}"/>
              </a:ext>
            </a:extLst>
          </p:cNvPr>
          <p:cNvSpPr/>
          <p:nvPr/>
        </p:nvSpPr>
        <p:spPr>
          <a:xfrm>
            <a:off x="10280538" y="5066115"/>
            <a:ext cx="1001593" cy="1001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이등변 삼각형 117">
            <a:extLst>
              <a:ext uri="{FF2B5EF4-FFF2-40B4-BE49-F238E27FC236}">
                <a16:creationId xmlns:a16="http://schemas.microsoft.com/office/drawing/2014/main" id="{69243E35-46A3-41BA-8F56-4298EE431EC1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이등변 삼각형 118">
            <a:extLst>
              <a:ext uri="{FF2B5EF4-FFF2-40B4-BE49-F238E27FC236}">
                <a16:creationId xmlns:a16="http://schemas.microsoft.com/office/drawing/2014/main" id="{335252F2-0E9B-4CAE-9B43-E643E7484C84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이등변 삼각형 119">
            <a:extLst>
              <a:ext uri="{FF2B5EF4-FFF2-40B4-BE49-F238E27FC236}">
                <a16:creationId xmlns:a16="http://schemas.microsoft.com/office/drawing/2014/main" id="{9A683AEA-77CD-4D11-ABF9-E220DD55379B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이등변 삼각형 120">
            <a:extLst>
              <a:ext uri="{FF2B5EF4-FFF2-40B4-BE49-F238E27FC236}">
                <a16:creationId xmlns:a16="http://schemas.microsoft.com/office/drawing/2014/main" id="{AF0FAA53-0532-47B4-B8AE-744FB3DA8CD6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자유형: 도형 13">
            <a:extLst>
              <a:ext uri="{FF2B5EF4-FFF2-40B4-BE49-F238E27FC236}">
                <a16:creationId xmlns:a16="http://schemas.microsoft.com/office/drawing/2014/main" id="{F6DACE98-D063-4F61-9B89-C845F77EEF4E}"/>
              </a:ext>
            </a:extLst>
          </p:cNvPr>
          <p:cNvSpPr/>
          <p:nvPr/>
        </p:nvSpPr>
        <p:spPr>
          <a:xfrm>
            <a:off x="10599230" y="5270603"/>
            <a:ext cx="364209" cy="59261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841FFE63-502E-45CD-AB92-CA3A7A080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37623"/>
              </p:ext>
            </p:extLst>
          </p:nvPr>
        </p:nvGraphicFramePr>
        <p:xfrm>
          <a:off x="931985" y="2138989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1DB795-7F58-4EF3-BE61-629D9C3C5D24}"/>
              </a:ext>
            </a:extLst>
          </p:cNvPr>
          <p:cNvSpPr txBox="1"/>
          <p:nvPr/>
        </p:nvSpPr>
        <p:spPr>
          <a:xfrm>
            <a:off x="1190892" y="5379773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8C9F0C75-C03E-4B4C-963A-59574C858218}"/>
              </a:ext>
            </a:extLst>
          </p:cNvPr>
          <p:cNvSpPr/>
          <p:nvPr/>
        </p:nvSpPr>
        <p:spPr>
          <a:xfrm flipV="1">
            <a:off x="912762" y="5253220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88C8FBEC-3384-4050-81BC-C00EB0F53C35}"/>
              </a:ext>
            </a:extLst>
          </p:cNvPr>
          <p:cNvSpPr/>
          <p:nvPr/>
        </p:nvSpPr>
        <p:spPr>
          <a:xfrm>
            <a:off x="906710" y="6106939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520CE-B898-4C10-BF19-6F594324AD26}"/>
              </a:ext>
            </a:extLst>
          </p:cNvPr>
          <p:cNvSpPr txBox="1"/>
          <p:nvPr/>
        </p:nvSpPr>
        <p:spPr>
          <a:xfrm>
            <a:off x="1150823" y="16763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CONTENTS TITTLE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4923863-A075-4EBC-94B6-D040464B6F3A}"/>
              </a:ext>
            </a:extLst>
          </p:cNvPr>
          <p:cNvSpPr/>
          <p:nvPr/>
        </p:nvSpPr>
        <p:spPr>
          <a:xfrm>
            <a:off x="941882" y="1762897"/>
            <a:ext cx="196243" cy="19624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3BD2-7CBF-4B80-B7EB-E454A3811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AFAAC801-13EE-44AA-AD11-F559DC14CC18}"/>
              </a:ext>
            </a:extLst>
          </p:cNvPr>
          <p:cNvGrpSpPr/>
          <p:nvPr/>
        </p:nvGrpSpPr>
        <p:grpSpPr>
          <a:xfrm>
            <a:off x="4875101" y="5409600"/>
            <a:ext cx="2448272" cy="935366"/>
            <a:chOff x="803640" y="3290827"/>
            <a:chExt cx="2059657" cy="9353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D8F78-C67B-48A6-8993-7212F6577B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AA4173-5814-4D5C-A2B1-C81C1A51A2F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B89D3428-96B0-4FEE-9241-F2E36A3A0C9C}"/>
              </a:ext>
            </a:extLst>
          </p:cNvPr>
          <p:cNvGrpSpPr/>
          <p:nvPr/>
        </p:nvGrpSpPr>
        <p:grpSpPr>
          <a:xfrm>
            <a:off x="872183" y="4958394"/>
            <a:ext cx="2448272" cy="935366"/>
            <a:chOff x="803640" y="3290827"/>
            <a:chExt cx="2059657" cy="9353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815295-3471-4168-9E25-96F5BA8774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B54DC-294D-4091-9EED-57E641569148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0030C07A-322F-40FA-8982-34F10D71DEAD}"/>
              </a:ext>
            </a:extLst>
          </p:cNvPr>
          <p:cNvGrpSpPr/>
          <p:nvPr/>
        </p:nvGrpSpPr>
        <p:grpSpPr>
          <a:xfrm>
            <a:off x="8887878" y="4958394"/>
            <a:ext cx="2448272" cy="935366"/>
            <a:chOff x="803640" y="3290827"/>
            <a:chExt cx="2059657" cy="9353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1E1D09-0B9A-464E-B899-D9AC6CEF02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347673-0922-4CE7-81E1-068B87D58321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3BDC3A2-DA9E-4EB1-929F-CA160B71CB5C}"/>
              </a:ext>
            </a:extLst>
          </p:cNvPr>
          <p:cNvSpPr/>
          <p:nvPr/>
        </p:nvSpPr>
        <p:spPr>
          <a:xfrm>
            <a:off x="4228416" y="1753460"/>
            <a:ext cx="3528000" cy="352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06A0A-44B0-4D14-9B9B-F74E3553EA4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48DA65-9205-43BC-ADDD-78EE6B04DF3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BD5A59-A2D9-4437-8B2C-B8E54BBA38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583B94BF-C932-4ECA-A70C-192014E32E89}"/>
              </a:ext>
            </a:extLst>
          </p:cNvPr>
          <p:cNvSpPr/>
          <p:nvPr/>
        </p:nvSpPr>
        <p:spPr>
          <a:xfrm>
            <a:off x="5408245" y="3116952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B4CF7-F553-45F9-AEA2-71B2776C4E92}"/>
              </a:ext>
            </a:extLst>
          </p:cNvPr>
          <p:cNvGrpSpPr/>
          <p:nvPr/>
        </p:nvGrpSpPr>
        <p:grpSpPr>
          <a:xfrm>
            <a:off x="2305270" y="5026097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512922-B1C7-4D10-92B9-EC55C93A05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BBF90F-7DB6-412C-BBDC-DEE1348B119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16CC3C-05C5-441A-89FE-63606E2815AF}"/>
              </a:ext>
            </a:extLst>
          </p:cNvPr>
          <p:cNvGrpSpPr/>
          <p:nvPr/>
        </p:nvGrpSpPr>
        <p:grpSpPr>
          <a:xfrm>
            <a:off x="929055" y="4015180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7653C0-6516-41AA-BEDC-800C418AAA0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570285-4ED9-4CF5-8309-40F550316EB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65D61-2CA0-4775-8A6B-3DC6EDE0CF58}"/>
              </a:ext>
            </a:extLst>
          </p:cNvPr>
          <p:cNvGrpSpPr/>
          <p:nvPr/>
        </p:nvGrpSpPr>
        <p:grpSpPr>
          <a:xfrm>
            <a:off x="929055" y="2727673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9D6B51-B420-4CD5-935A-56D9542D2A6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0443BA-5487-447F-A39C-3AA32B8D0F4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2CED2-F1BD-4ECB-9091-DC3F303B2956}"/>
              </a:ext>
            </a:extLst>
          </p:cNvPr>
          <p:cNvGrpSpPr/>
          <p:nvPr/>
        </p:nvGrpSpPr>
        <p:grpSpPr>
          <a:xfrm>
            <a:off x="8167104" y="4015180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4BBBA5-928E-4D39-94D6-797B511A414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EC37DA-313C-41CA-B7EC-785DC2B033A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0366D1-AD3B-440A-9CF6-EC47E2DC5741}"/>
              </a:ext>
            </a:extLst>
          </p:cNvPr>
          <p:cNvGrpSpPr/>
          <p:nvPr/>
        </p:nvGrpSpPr>
        <p:grpSpPr>
          <a:xfrm>
            <a:off x="8167104" y="2727673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F9B6F-1A29-401E-9F99-82680421066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3D4DA6-C752-4DE1-8E52-B02E4FBE05F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853430-E76B-44C3-BE44-BA924602BE94}"/>
              </a:ext>
            </a:extLst>
          </p:cNvPr>
          <p:cNvGrpSpPr/>
          <p:nvPr/>
        </p:nvGrpSpPr>
        <p:grpSpPr>
          <a:xfrm>
            <a:off x="6720706" y="1709528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D4C814-22B4-4CCE-A227-33D8B9EB534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2D53E-2555-42C5-A5D6-9034F838618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42D8B0E-2A50-41BD-A61D-07072353A658}"/>
              </a:ext>
            </a:extLst>
          </p:cNvPr>
          <p:cNvSpPr/>
          <p:nvPr/>
        </p:nvSpPr>
        <p:spPr>
          <a:xfrm>
            <a:off x="5177796" y="2883085"/>
            <a:ext cx="1812230" cy="181223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BD28D4-BC01-4641-8534-ECA85374F667}"/>
              </a:ext>
            </a:extLst>
          </p:cNvPr>
          <p:cNvSpPr/>
          <p:nvPr/>
        </p:nvSpPr>
        <p:spPr>
          <a:xfrm>
            <a:off x="6038697" y="2817179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B39F1A-25A6-4147-B318-20404EB5ACA6}"/>
              </a:ext>
            </a:extLst>
          </p:cNvPr>
          <p:cNvSpPr/>
          <p:nvPr/>
        </p:nvSpPr>
        <p:spPr>
          <a:xfrm>
            <a:off x="6808318" y="4177972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47DEBC-2EC0-4154-B729-1C4197136E44}"/>
              </a:ext>
            </a:extLst>
          </p:cNvPr>
          <p:cNvSpPr/>
          <p:nvPr/>
        </p:nvSpPr>
        <p:spPr>
          <a:xfrm>
            <a:off x="5221990" y="4177972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9CDDBF-D263-4F12-A978-CF30AB1ADCE3}"/>
              </a:ext>
            </a:extLst>
          </p:cNvPr>
          <p:cNvSpPr/>
          <p:nvPr/>
        </p:nvSpPr>
        <p:spPr>
          <a:xfrm>
            <a:off x="6808318" y="3305963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89E810-844F-4821-B83C-ABE13D1E05B0}"/>
              </a:ext>
            </a:extLst>
          </p:cNvPr>
          <p:cNvSpPr/>
          <p:nvPr/>
        </p:nvSpPr>
        <p:spPr>
          <a:xfrm>
            <a:off x="5221990" y="3305963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5CF55D-48F9-402A-9240-5BB21A087D60}"/>
              </a:ext>
            </a:extLst>
          </p:cNvPr>
          <p:cNvSpPr/>
          <p:nvPr/>
        </p:nvSpPr>
        <p:spPr>
          <a:xfrm>
            <a:off x="6038697" y="4625825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729BB2-2D07-4863-A796-92F0B30EBD2C}"/>
              </a:ext>
            </a:extLst>
          </p:cNvPr>
          <p:cNvSpPr/>
          <p:nvPr/>
        </p:nvSpPr>
        <p:spPr>
          <a:xfrm>
            <a:off x="5678861" y="508271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1EE2C4-2BD5-412B-9F8F-2B4A2D3B618B}"/>
              </a:ext>
            </a:extLst>
          </p:cNvPr>
          <p:cNvSpPr/>
          <p:nvPr/>
        </p:nvSpPr>
        <p:spPr>
          <a:xfrm>
            <a:off x="4183630" y="2762325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271C63-B7E5-4AA5-8086-849EEB61852A}"/>
              </a:ext>
            </a:extLst>
          </p:cNvPr>
          <p:cNvSpPr/>
          <p:nvPr/>
        </p:nvSpPr>
        <p:spPr>
          <a:xfrm>
            <a:off x="7178011" y="404983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9AC869-8859-4F39-B7C3-BB1E20865B4B}"/>
              </a:ext>
            </a:extLst>
          </p:cNvPr>
          <p:cNvSpPr/>
          <p:nvPr/>
        </p:nvSpPr>
        <p:spPr>
          <a:xfrm>
            <a:off x="5678861" y="176985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0BE60FE-117D-453B-B6A1-30CCB0DC2133}"/>
              </a:ext>
            </a:extLst>
          </p:cNvPr>
          <p:cNvSpPr/>
          <p:nvPr/>
        </p:nvSpPr>
        <p:spPr>
          <a:xfrm>
            <a:off x="4183630" y="404983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D7F9B6-ECFB-400D-BDE9-89BDCD3B6555}"/>
              </a:ext>
            </a:extLst>
          </p:cNvPr>
          <p:cNvSpPr/>
          <p:nvPr/>
        </p:nvSpPr>
        <p:spPr>
          <a:xfrm>
            <a:off x="7178011" y="2762325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6085D466-5E45-4EA4-AB94-D7377E2C4F9B}"/>
              </a:ext>
            </a:extLst>
          </p:cNvPr>
          <p:cNvSpPr/>
          <p:nvPr/>
        </p:nvSpPr>
        <p:spPr>
          <a:xfrm>
            <a:off x="4436224" y="434308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41047967-E443-4FD9-BFB0-1F951BC3D3DA}"/>
              </a:ext>
            </a:extLst>
          </p:cNvPr>
          <p:cNvSpPr/>
          <p:nvPr/>
        </p:nvSpPr>
        <p:spPr>
          <a:xfrm>
            <a:off x="5918528" y="532237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249776C6-670A-4604-BB26-A00025A3418F}"/>
              </a:ext>
            </a:extLst>
          </p:cNvPr>
          <p:cNvSpPr/>
          <p:nvPr/>
        </p:nvSpPr>
        <p:spPr>
          <a:xfrm>
            <a:off x="4430110" y="304557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DF1ABD3-49A8-43B8-9457-A74FECA12F70}"/>
              </a:ext>
            </a:extLst>
          </p:cNvPr>
          <p:cNvSpPr/>
          <p:nvPr/>
        </p:nvSpPr>
        <p:spPr>
          <a:xfrm>
            <a:off x="5922695" y="203578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563023BA-9FEE-4309-A64E-D335C3642FDA}"/>
              </a:ext>
            </a:extLst>
          </p:cNvPr>
          <p:cNvSpPr/>
          <p:nvPr/>
        </p:nvSpPr>
        <p:spPr>
          <a:xfrm>
            <a:off x="7419252" y="303786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672B7872-6D1B-4DCE-B95E-BCA2F3FB63DA}"/>
              </a:ext>
            </a:extLst>
          </p:cNvPr>
          <p:cNvSpPr/>
          <p:nvPr/>
        </p:nvSpPr>
        <p:spPr>
          <a:xfrm>
            <a:off x="7397050" y="4259650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9178FD0C-A040-42FB-8E05-8BE0ABBD69E0}"/>
              </a:ext>
            </a:extLst>
          </p:cNvPr>
          <p:cNvSpPr>
            <a:spLocks noEditPoints="1"/>
          </p:cNvSpPr>
          <p:nvPr/>
        </p:nvSpPr>
        <p:spPr bwMode="auto">
          <a:xfrm>
            <a:off x="753296" y="1673710"/>
            <a:ext cx="4960167" cy="3037669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9F3E8091-9137-437D-A497-3E476896A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21786"/>
              </p:ext>
            </p:extLst>
          </p:nvPr>
        </p:nvGraphicFramePr>
        <p:xfrm>
          <a:off x="6915448" y="137219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7">
            <a:extLst>
              <a:ext uri="{FF2B5EF4-FFF2-40B4-BE49-F238E27FC236}">
                <a16:creationId xmlns:a16="http://schemas.microsoft.com/office/drawing/2014/main" id="{C43927EC-E21E-4B8F-BE9E-06FE863EC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502816"/>
              </p:ext>
            </p:extLst>
          </p:nvPr>
        </p:nvGraphicFramePr>
        <p:xfrm>
          <a:off x="6927206" y="289403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7">
            <a:extLst>
              <a:ext uri="{FF2B5EF4-FFF2-40B4-BE49-F238E27FC236}">
                <a16:creationId xmlns:a16="http://schemas.microsoft.com/office/drawing/2014/main" id="{BDF68E91-9BF0-40DA-A0C9-019C5D2FE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963701"/>
              </p:ext>
            </p:extLst>
          </p:nvPr>
        </p:nvGraphicFramePr>
        <p:xfrm>
          <a:off x="6923431" y="441588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Oval Callout 4">
            <a:extLst>
              <a:ext uri="{FF2B5EF4-FFF2-40B4-BE49-F238E27FC236}">
                <a16:creationId xmlns:a16="http://schemas.microsoft.com/office/drawing/2014/main" id="{93E80E6C-E44C-4B07-BFA5-7B83983373CB}"/>
              </a:ext>
            </a:extLst>
          </p:cNvPr>
          <p:cNvSpPr/>
          <p:nvPr/>
        </p:nvSpPr>
        <p:spPr>
          <a:xfrm flipH="1">
            <a:off x="5701281" y="2022948"/>
            <a:ext cx="1121271" cy="751251"/>
          </a:xfrm>
          <a:prstGeom prst="wedgeEllipseCallout">
            <a:avLst>
              <a:gd name="adj1" fmla="val 232977"/>
              <a:gd name="adj2" fmla="val 11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0" name="Oval Callout 5">
            <a:extLst>
              <a:ext uri="{FF2B5EF4-FFF2-40B4-BE49-F238E27FC236}">
                <a16:creationId xmlns:a16="http://schemas.microsoft.com/office/drawing/2014/main" id="{6EE60043-0B51-44BD-A30B-836F177E6915}"/>
              </a:ext>
            </a:extLst>
          </p:cNvPr>
          <p:cNvSpPr/>
          <p:nvPr/>
        </p:nvSpPr>
        <p:spPr>
          <a:xfrm>
            <a:off x="4954464" y="3716851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" name="Oval Callout 31">
            <a:extLst>
              <a:ext uri="{FF2B5EF4-FFF2-40B4-BE49-F238E27FC236}">
                <a16:creationId xmlns:a16="http://schemas.microsoft.com/office/drawing/2014/main" id="{EC3F2E74-82E9-4248-BEAD-111361E4010B}"/>
              </a:ext>
            </a:extLst>
          </p:cNvPr>
          <p:cNvSpPr/>
          <p:nvPr/>
        </p:nvSpPr>
        <p:spPr>
          <a:xfrm>
            <a:off x="1265569" y="1933859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32" name="그룹 8">
            <a:extLst>
              <a:ext uri="{FF2B5EF4-FFF2-40B4-BE49-F238E27FC236}">
                <a16:creationId xmlns:a16="http://schemas.microsoft.com/office/drawing/2014/main" id="{DB3D6D25-8414-4C80-9CC8-8447882AF8B8}"/>
              </a:ext>
            </a:extLst>
          </p:cNvPr>
          <p:cNvGrpSpPr/>
          <p:nvPr/>
        </p:nvGrpSpPr>
        <p:grpSpPr>
          <a:xfrm>
            <a:off x="8627176" y="1743068"/>
            <a:ext cx="2880000" cy="919105"/>
            <a:chOff x="8337040" y="1933568"/>
            <a:chExt cx="2520000" cy="9191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999B90-E372-444C-9000-43B6B259B6D4}"/>
                </a:ext>
              </a:extLst>
            </p:cNvPr>
            <p:cNvSpPr txBox="1"/>
            <p:nvPr/>
          </p:nvSpPr>
          <p:spPr>
            <a:xfrm>
              <a:off x="8337040" y="1933568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40% Progress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FD5EEF-95A3-4132-80F2-ED181933A724}"/>
                </a:ext>
              </a:extLst>
            </p:cNvPr>
            <p:cNvSpPr txBox="1"/>
            <p:nvPr/>
          </p:nvSpPr>
          <p:spPr>
            <a:xfrm>
              <a:off x="8337040" y="2206342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7">
            <a:extLst>
              <a:ext uri="{FF2B5EF4-FFF2-40B4-BE49-F238E27FC236}">
                <a16:creationId xmlns:a16="http://schemas.microsoft.com/office/drawing/2014/main" id="{730D8554-C356-4FD0-8E84-09455CE0D6E4}"/>
              </a:ext>
            </a:extLst>
          </p:cNvPr>
          <p:cNvGrpSpPr/>
          <p:nvPr/>
        </p:nvGrpSpPr>
        <p:grpSpPr>
          <a:xfrm>
            <a:off x="8627176" y="3295069"/>
            <a:ext cx="2880000" cy="919105"/>
            <a:chOff x="8337040" y="3459280"/>
            <a:chExt cx="2520354" cy="9191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CB23CB-D448-410E-9EE8-B7DA760D70A6}"/>
                </a:ext>
              </a:extLst>
            </p:cNvPr>
            <p:cNvSpPr txBox="1"/>
            <p:nvPr/>
          </p:nvSpPr>
          <p:spPr>
            <a:xfrm>
              <a:off x="8337040" y="3459280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80% Progress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33FA45-9577-4EE1-AEB4-746149F00624}"/>
                </a:ext>
              </a:extLst>
            </p:cNvPr>
            <p:cNvSpPr txBox="1"/>
            <p:nvPr/>
          </p:nvSpPr>
          <p:spPr>
            <a:xfrm>
              <a:off x="8337394" y="3732054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6">
            <a:extLst>
              <a:ext uri="{FF2B5EF4-FFF2-40B4-BE49-F238E27FC236}">
                <a16:creationId xmlns:a16="http://schemas.microsoft.com/office/drawing/2014/main" id="{18A9527B-3CF3-4D2E-AEED-C402B9F96D56}"/>
              </a:ext>
            </a:extLst>
          </p:cNvPr>
          <p:cNvGrpSpPr/>
          <p:nvPr/>
        </p:nvGrpSpPr>
        <p:grpSpPr>
          <a:xfrm>
            <a:off x="8627176" y="4816918"/>
            <a:ext cx="2880000" cy="919105"/>
            <a:chOff x="8337040" y="5106614"/>
            <a:chExt cx="2520354" cy="91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3C5679-9C54-425A-925C-6735D09EB72D}"/>
                </a:ext>
              </a:extLst>
            </p:cNvPr>
            <p:cNvSpPr txBox="1"/>
            <p:nvPr/>
          </p:nvSpPr>
          <p:spPr>
            <a:xfrm>
              <a:off x="8337040" y="5106614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20% Progress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31B410-2A53-4380-AB45-869007A8B5CD}"/>
                </a:ext>
              </a:extLst>
            </p:cNvPr>
            <p:cNvSpPr txBox="1"/>
            <p:nvPr/>
          </p:nvSpPr>
          <p:spPr>
            <a:xfrm>
              <a:off x="8337394" y="537938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D7CEED7-8794-44E4-88C5-800A26EEB0A0}"/>
              </a:ext>
            </a:extLst>
          </p:cNvPr>
          <p:cNvSpPr txBox="1"/>
          <p:nvPr/>
        </p:nvSpPr>
        <p:spPr>
          <a:xfrm>
            <a:off x="7289478" y="197178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40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25B1EC-61A3-4E08-BF62-8AA97EBD7220}"/>
              </a:ext>
            </a:extLst>
          </p:cNvPr>
          <p:cNvSpPr txBox="1"/>
          <p:nvPr/>
        </p:nvSpPr>
        <p:spPr>
          <a:xfrm>
            <a:off x="7289478" y="352378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80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0333B0-23CE-47F0-9939-C1FF577E0E87}"/>
              </a:ext>
            </a:extLst>
          </p:cNvPr>
          <p:cNvSpPr txBox="1"/>
          <p:nvPr/>
        </p:nvSpPr>
        <p:spPr>
          <a:xfrm>
            <a:off x="7289478" y="504563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20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44" name="그룹 2">
            <a:extLst>
              <a:ext uri="{FF2B5EF4-FFF2-40B4-BE49-F238E27FC236}">
                <a16:creationId xmlns:a16="http://schemas.microsoft.com/office/drawing/2014/main" id="{F97A521A-39C6-4A54-8CEB-ACA112135BCC}"/>
              </a:ext>
            </a:extLst>
          </p:cNvPr>
          <p:cNvGrpSpPr/>
          <p:nvPr/>
        </p:nvGrpSpPr>
        <p:grpSpPr>
          <a:xfrm>
            <a:off x="671027" y="4585910"/>
            <a:ext cx="6085292" cy="1356577"/>
            <a:chOff x="404328" y="4881913"/>
            <a:chExt cx="4752528" cy="13565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E872FD-6320-4B6F-B082-35F64D155DEE}"/>
                </a:ext>
              </a:extLst>
            </p:cNvPr>
            <p:cNvSpPr txBox="1"/>
            <p:nvPr/>
          </p:nvSpPr>
          <p:spPr>
            <a:xfrm>
              <a:off x="404328" y="4881913"/>
              <a:ext cx="47525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</a:rPr>
                <a:t>40% Progress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34C8C1-1403-4C6A-8E70-4202D830A553}"/>
                </a:ext>
              </a:extLst>
            </p:cNvPr>
            <p:cNvSpPr txBox="1"/>
            <p:nvPr/>
          </p:nvSpPr>
          <p:spPr>
            <a:xfrm>
              <a:off x="404682" y="5222827"/>
              <a:ext cx="475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2">
            <a:extLst>
              <a:ext uri="{FF2B5EF4-FFF2-40B4-BE49-F238E27FC236}">
                <a16:creationId xmlns:a16="http://schemas.microsoft.com/office/drawing/2014/main" id="{172B8929-F933-41A8-A0BB-794E27B2F878}"/>
              </a:ext>
            </a:extLst>
          </p:cNvPr>
          <p:cNvSpPr/>
          <p:nvPr/>
        </p:nvSpPr>
        <p:spPr>
          <a:xfrm>
            <a:off x="7907009" y="4061638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056843BB-448C-475C-A9EA-792EE2D3BBEC}"/>
              </a:ext>
            </a:extLst>
          </p:cNvPr>
          <p:cNvSpPr/>
          <p:nvPr/>
        </p:nvSpPr>
        <p:spPr>
          <a:xfrm>
            <a:off x="7907009" y="5407724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DED59E8C-0DE3-4619-9544-6DE248871C5A}"/>
              </a:ext>
            </a:extLst>
          </p:cNvPr>
          <p:cNvGrpSpPr/>
          <p:nvPr/>
        </p:nvGrpSpPr>
        <p:grpSpPr>
          <a:xfrm>
            <a:off x="8786983" y="4072344"/>
            <a:ext cx="2750512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E1E156-4E16-4BDB-89BA-9C208A8CC1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D3B30C-8D29-4872-ABD7-A8752F29E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DD6CBD71-DD3E-467B-A041-5CC2C06B6D5A}"/>
              </a:ext>
            </a:extLst>
          </p:cNvPr>
          <p:cNvGrpSpPr/>
          <p:nvPr/>
        </p:nvGrpSpPr>
        <p:grpSpPr>
          <a:xfrm>
            <a:off x="8786983" y="5418430"/>
            <a:ext cx="2750512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43555-6C44-49F7-B41B-2C24851DDF6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ED6401-4F33-49BC-92DF-E344E5E324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Oval 21">
            <a:extLst>
              <a:ext uri="{FF2B5EF4-FFF2-40B4-BE49-F238E27FC236}">
                <a16:creationId xmlns:a16="http://schemas.microsoft.com/office/drawing/2014/main" id="{6A39051F-C38F-49CB-912D-4D17C8189E0F}"/>
              </a:ext>
            </a:extLst>
          </p:cNvPr>
          <p:cNvSpPr/>
          <p:nvPr/>
        </p:nvSpPr>
        <p:spPr>
          <a:xfrm>
            <a:off x="7907009" y="2679630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C8795B9A-9535-4223-9E27-7CB9DF94CCBC}"/>
              </a:ext>
            </a:extLst>
          </p:cNvPr>
          <p:cNvGrpSpPr/>
          <p:nvPr/>
        </p:nvGrpSpPr>
        <p:grpSpPr>
          <a:xfrm>
            <a:off x="8786983" y="2690336"/>
            <a:ext cx="2769206" cy="738664"/>
            <a:chOff x="2551705" y="4283314"/>
            <a:chExt cx="2373022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41B5BD-3B1B-4EA1-9FEE-52E6165D27DC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DBF570-9060-4301-BDE1-205455DCDAD9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D834CB55-8BDE-421D-ABCC-961739A24A94}"/>
              </a:ext>
            </a:extLst>
          </p:cNvPr>
          <p:cNvSpPr/>
          <p:nvPr/>
        </p:nvSpPr>
        <p:spPr>
          <a:xfrm>
            <a:off x="8076767" y="28666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E5158E2D-02B5-4941-999B-41EF642CDE5C}"/>
              </a:ext>
            </a:extLst>
          </p:cNvPr>
          <p:cNvSpPr/>
          <p:nvPr/>
        </p:nvSpPr>
        <p:spPr>
          <a:xfrm>
            <a:off x="8056331" y="562675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B906DA7-A92D-4304-9D25-C67EA6516F32}"/>
              </a:ext>
            </a:extLst>
          </p:cNvPr>
          <p:cNvSpPr/>
          <p:nvPr/>
        </p:nvSpPr>
        <p:spPr>
          <a:xfrm>
            <a:off x="8060637" y="427797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A48A38-939A-4DAE-BB14-54506E611B52}"/>
              </a:ext>
            </a:extLst>
          </p:cNvPr>
          <p:cNvSpPr txBox="1"/>
          <p:nvPr/>
        </p:nvSpPr>
        <p:spPr>
          <a:xfrm>
            <a:off x="7739053" y="341568"/>
            <a:ext cx="40909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FA6E-FF33-4A1C-8288-8ABB0CA57D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27E9D5-138F-48DA-814F-2B9EA9505C2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8B27E2-D825-40A5-8D8C-7E5DBCF50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89679"/>
              </p:ext>
            </p:extLst>
          </p:nvPr>
        </p:nvGraphicFramePr>
        <p:xfrm>
          <a:off x="6456040" y="2074647"/>
          <a:ext cx="4846328" cy="399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59DDCD3-3678-4C23-B0CB-8B3F4439871C}"/>
              </a:ext>
            </a:extLst>
          </p:cNvPr>
          <p:cNvGrpSpPr/>
          <p:nvPr/>
        </p:nvGrpSpPr>
        <p:grpSpPr>
          <a:xfrm>
            <a:off x="881064" y="2122392"/>
            <a:ext cx="5371602" cy="1127966"/>
            <a:chOff x="3501215" y="2000094"/>
            <a:chExt cx="4031191" cy="112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75D83D-4F02-4170-A04A-B3C1AA9036AB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5A3418-0119-44F1-8599-279E0116DDAF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20C2C8-2616-411D-8737-DD6CFB60E334}"/>
              </a:ext>
            </a:extLst>
          </p:cNvPr>
          <p:cNvGrpSpPr/>
          <p:nvPr/>
        </p:nvGrpSpPr>
        <p:grpSpPr>
          <a:xfrm>
            <a:off x="1396148" y="3586262"/>
            <a:ext cx="1761331" cy="758741"/>
            <a:chOff x="203895" y="3409836"/>
            <a:chExt cx="1761331" cy="758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30F2F9-A2A8-4AF3-A00C-F32DBB5B0AB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53D098-E758-47F4-9889-A63460F58D4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923E5-7456-4A3B-8CD3-2B5278B62979}"/>
              </a:ext>
            </a:extLst>
          </p:cNvPr>
          <p:cNvGrpSpPr/>
          <p:nvPr/>
        </p:nvGrpSpPr>
        <p:grpSpPr>
          <a:xfrm>
            <a:off x="3664859" y="3586262"/>
            <a:ext cx="1761331" cy="758741"/>
            <a:chOff x="203895" y="3409836"/>
            <a:chExt cx="1761331" cy="7587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5320AD-2743-4B07-B478-3986343EE4EF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4E1B3A-EF5F-455A-BB9B-6220B89E4AF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FA2CDE6-F2FF-4FF8-9ACC-655345B7B1FD}"/>
              </a:ext>
            </a:extLst>
          </p:cNvPr>
          <p:cNvSpPr txBox="1"/>
          <p:nvPr/>
        </p:nvSpPr>
        <p:spPr>
          <a:xfrm>
            <a:off x="889633" y="4809337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F2E0B9-52FA-4BF3-9390-8DBCBD6EBF56}"/>
              </a:ext>
            </a:extLst>
          </p:cNvPr>
          <p:cNvGrpSpPr/>
          <p:nvPr/>
        </p:nvGrpSpPr>
        <p:grpSpPr>
          <a:xfrm>
            <a:off x="8256240" y="1792131"/>
            <a:ext cx="936104" cy="261610"/>
            <a:chOff x="6372200" y="5450740"/>
            <a:chExt cx="936104" cy="2616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F91A10-5D5F-446A-978D-5A5AEADA8495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513982-1E26-459A-AAE2-247495ED9747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B03BB1-B2DE-4586-92C6-3C0AC86F73A0}"/>
              </a:ext>
            </a:extLst>
          </p:cNvPr>
          <p:cNvGrpSpPr/>
          <p:nvPr/>
        </p:nvGrpSpPr>
        <p:grpSpPr>
          <a:xfrm>
            <a:off x="9408368" y="1786615"/>
            <a:ext cx="936104" cy="261610"/>
            <a:chOff x="6372200" y="5450740"/>
            <a:chExt cx="936104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28FA66-BB7D-489A-993C-9843B6536116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E566BE-6E59-48E4-B7BC-8F96B329DA8F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0D291D-8605-4AC4-A2BE-AE66957FE7F5}"/>
              </a:ext>
            </a:extLst>
          </p:cNvPr>
          <p:cNvCxnSpPr>
            <a:cxnSpLocks/>
          </p:cNvCxnSpPr>
          <p:nvPr/>
        </p:nvCxnSpPr>
        <p:spPr>
          <a:xfrm>
            <a:off x="968309" y="3937259"/>
            <a:ext cx="10383716" cy="0"/>
          </a:xfrm>
          <a:prstGeom prst="line">
            <a:avLst/>
          </a:prstGeom>
          <a:ln w="444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843DB87-51A7-45E8-9D11-408FE7384198}"/>
              </a:ext>
            </a:extLst>
          </p:cNvPr>
          <p:cNvSpPr/>
          <p:nvPr/>
        </p:nvSpPr>
        <p:spPr>
          <a:xfrm>
            <a:off x="1174110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2C05A-90EB-4C75-817A-3A99BBA8FC78}"/>
              </a:ext>
            </a:extLst>
          </p:cNvPr>
          <p:cNvSpPr/>
          <p:nvPr/>
        </p:nvSpPr>
        <p:spPr>
          <a:xfrm>
            <a:off x="3231087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225B3B-C7F8-4AFC-AF1F-088149D66A5F}"/>
              </a:ext>
            </a:extLst>
          </p:cNvPr>
          <p:cNvSpPr/>
          <p:nvPr/>
        </p:nvSpPr>
        <p:spPr>
          <a:xfrm>
            <a:off x="5288064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AD0FD8-106B-4CDD-98DB-CD64552419D9}"/>
              </a:ext>
            </a:extLst>
          </p:cNvPr>
          <p:cNvSpPr/>
          <p:nvPr/>
        </p:nvSpPr>
        <p:spPr>
          <a:xfrm>
            <a:off x="7345041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427CDA-8234-406E-B626-5ADBC1E05041}"/>
              </a:ext>
            </a:extLst>
          </p:cNvPr>
          <p:cNvSpPr/>
          <p:nvPr/>
        </p:nvSpPr>
        <p:spPr>
          <a:xfrm>
            <a:off x="9402019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AA1C1C-ACE6-4D53-83E3-6049B293DA5B}"/>
              </a:ext>
            </a:extLst>
          </p:cNvPr>
          <p:cNvCxnSpPr/>
          <p:nvPr/>
        </p:nvCxnSpPr>
        <p:spPr>
          <a:xfrm>
            <a:off x="3332987" y="4034891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A76A41-5CF2-474E-8FA3-28C06D46001A}"/>
              </a:ext>
            </a:extLst>
          </p:cNvPr>
          <p:cNvCxnSpPr/>
          <p:nvPr/>
        </p:nvCxnSpPr>
        <p:spPr>
          <a:xfrm>
            <a:off x="7455425" y="4029302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464EC1-38C0-4B54-971F-338DB4CCD0A8}"/>
              </a:ext>
            </a:extLst>
          </p:cNvPr>
          <p:cNvCxnSpPr/>
          <p:nvPr/>
        </p:nvCxnSpPr>
        <p:spPr>
          <a:xfrm>
            <a:off x="1271768" y="248055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A54AA-C407-4F41-A6B9-4295A65AA5B4}"/>
              </a:ext>
            </a:extLst>
          </p:cNvPr>
          <p:cNvCxnSpPr/>
          <p:nvPr/>
        </p:nvCxnSpPr>
        <p:spPr>
          <a:xfrm>
            <a:off x="5394206" y="248055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0A821E-1A20-46D8-B5BC-179F190CF19C}"/>
              </a:ext>
            </a:extLst>
          </p:cNvPr>
          <p:cNvCxnSpPr/>
          <p:nvPr/>
        </p:nvCxnSpPr>
        <p:spPr>
          <a:xfrm>
            <a:off x="9497594" y="2480557"/>
            <a:ext cx="0" cy="1344149"/>
          </a:xfrm>
          <a:prstGeom prst="line">
            <a:avLst/>
          </a:prstGeom>
          <a:ln w="254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CF9308-DCFD-40B6-BCAF-7F0C239AE222}"/>
              </a:ext>
            </a:extLst>
          </p:cNvPr>
          <p:cNvSpPr txBox="1"/>
          <p:nvPr/>
        </p:nvSpPr>
        <p:spPr>
          <a:xfrm>
            <a:off x="839976" y="1872837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80A9AE-C449-4BBC-85C8-D68C9CAF0BCF}"/>
              </a:ext>
            </a:extLst>
          </p:cNvPr>
          <p:cNvGrpSpPr/>
          <p:nvPr/>
        </p:nvGrpSpPr>
        <p:grpSpPr>
          <a:xfrm>
            <a:off x="1393435" y="2531656"/>
            <a:ext cx="1681201" cy="1083700"/>
            <a:chOff x="2530760" y="2691695"/>
            <a:chExt cx="1681201" cy="1083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EC61E-A4CF-495B-8DA1-C05386666025}"/>
                </a:ext>
              </a:extLst>
            </p:cNvPr>
            <p:cNvSpPr txBox="1"/>
            <p:nvPr/>
          </p:nvSpPr>
          <p:spPr>
            <a:xfrm>
              <a:off x="2530760" y="2944398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8509CB-7A10-45FA-ADCF-22DD5671CAF6}"/>
                </a:ext>
              </a:extLst>
            </p:cNvPr>
            <p:cNvSpPr txBox="1"/>
            <p:nvPr/>
          </p:nvSpPr>
          <p:spPr>
            <a:xfrm>
              <a:off x="2530760" y="2691695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8E5841-646E-479E-89D1-B0043D236960}"/>
              </a:ext>
            </a:extLst>
          </p:cNvPr>
          <p:cNvSpPr txBox="1"/>
          <p:nvPr/>
        </p:nvSpPr>
        <p:spPr>
          <a:xfrm>
            <a:off x="4962922" y="1889004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ACE96A-7202-4549-A529-76930C62B4D7}"/>
              </a:ext>
            </a:extLst>
          </p:cNvPr>
          <p:cNvGrpSpPr/>
          <p:nvPr/>
        </p:nvGrpSpPr>
        <p:grpSpPr>
          <a:xfrm>
            <a:off x="5532129" y="2547822"/>
            <a:ext cx="1681201" cy="1083700"/>
            <a:chOff x="4698620" y="2707861"/>
            <a:chExt cx="1681201" cy="10837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F09FB-55C8-4C45-AC12-B0419403CF3A}"/>
                </a:ext>
              </a:extLst>
            </p:cNvPr>
            <p:cNvSpPr txBox="1"/>
            <p:nvPr/>
          </p:nvSpPr>
          <p:spPr>
            <a:xfrm>
              <a:off x="4698620" y="2960564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C33AF-B178-4A7B-8036-DCBFC4154DF3}"/>
                </a:ext>
              </a:extLst>
            </p:cNvPr>
            <p:cNvSpPr txBox="1"/>
            <p:nvPr/>
          </p:nvSpPr>
          <p:spPr>
            <a:xfrm>
              <a:off x="4698620" y="2707861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F873F2-3CCC-4DFE-9490-68499F83797A}"/>
              </a:ext>
            </a:extLst>
          </p:cNvPr>
          <p:cNvSpPr txBox="1"/>
          <p:nvPr/>
        </p:nvSpPr>
        <p:spPr>
          <a:xfrm>
            <a:off x="9085870" y="1905170"/>
            <a:ext cx="864095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B32815-B708-4BE7-AB6E-E72305901422}"/>
              </a:ext>
            </a:extLst>
          </p:cNvPr>
          <p:cNvGrpSpPr/>
          <p:nvPr/>
        </p:nvGrpSpPr>
        <p:grpSpPr>
          <a:xfrm>
            <a:off x="9670824" y="2563989"/>
            <a:ext cx="1681201" cy="1083700"/>
            <a:chOff x="6866480" y="2724028"/>
            <a:chExt cx="1681201" cy="10837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F62E03-A4AF-4FFA-B994-4A2544F687F2}"/>
                </a:ext>
              </a:extLst>
            </p:cNvPr>
            <p:cNvSpPr txBox="1"/>
            <p:nvPr/>
          </p:nvSpPr>
          <p:spPr>
            <a:xfrm>
              <a:off x="6866480" y="297673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9E30C5-3731-4D34-AA3B-785B9FC498DB}"/>
                </a:ext>
              </a:extLst>
            </p:cNvPr>
            <p:cNvSpPr txBox="1"/>
            <p:nvPr/>
          </p:nvSpPr>
          <p:spPr>
            <a:xfrm>
              <a:off x="6866480" y="2724028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D1E8AF-6D7B-4B0F-BFA6-5FC558F4B9DA}"/>
              </a:ext>
            </a:extLst>
          </p:cNvPr>
          <p:cNvSpPr txBox="1"/>
          <p:nvPr/>
        </p:nvSpPr>
        <p:spPr>
          <a:xfrm>
            <a:off x="2901449" y="5529246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6B810-3377-4984-BCCB-AF1559533FF0}"/>
              </a:ext>
            </a:extLst>
          </p:cNvPr>
          <p:cNvGrpSpPr/>
          <p:nvPr/>
        </p:nvGrpSpPr>
        <p:grpSpPr>
          <a:xfrm>
            <a:off x="3462782" y="4275043"/>
            <a:ext cx="1681201" cy="1083701"/>
            <a:chOff x="3584592" y="4287807"/>
            <a:chExt cx="1681201" cy="108370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26B36B-1338-4290-A8FC-1F8294604ED3}"/>
                </a:ext>
              </a:extLst>
            </p:cNvPr>
            <p:cNvSpPr txBox="1"/>
            <p:nvPr/>
          </p:nvSpPr>
          <p:spPr>
            <a:xfrm>
              <a:off x="3584592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A98472-379A-42FD-9510-1AA57CB882FB}"/>
                </a:ext>
              </a:extLst>
            </p:cNvPr>
            <p:cNvSpPr txBox="1"/>
            <p:nvPr/>
          </p:nvSpPr>
          <p:spPr>
            <a:xfrm>
              <a:off x="3584592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B4EFAA6-344B-45F2-B6B7-DAE9918563D6}"/>
              </a:ext>
            </a:extLst>
          </p:cNvPr>
          <p:cNvSpPr txBox="1"/>
          <p:nvPr/>
        </p:nvSpPr>
        <p:spPr>
          <a:xfrm>
            <a:off x="7024395" y="5529246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8364EF-0633-413D-A12C-7D054E583850}"/>
              </a:ext>
            </a:extLst>
          </p:cNvPr>
          <p:cNvGrpSpPr/>
          <p:nvPr/>
        </p:nvGrpSpPr>
        <p:grpSpPr>
          <a:xfrm>
            <a:off x="7601476" y="4275043"/>
            <a:ext cx="1681201" cy="1083701"/>
            <a:chOff x="5750295" y="4287807"/>
            <a:chExt cx="1681201" cy="108370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CD6672-8617-4960-A5FE-69977D36269A}"/>
                </a:ext>
              </a:extLst>
            </p:cNvPr>
            <p:cNvSpPr txBox="1"/>
            <p:nvPr/>
          </p:nvSpPr>
          <p:spPr>
            <a:xfrm>
              <a:off x="5750295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87004F-7487-4EE6-BB9E-ADBC00318949}"/>
                </a:ext>
              </a:extLst>
            </p:cNvPr>
            <p:cNvSpPr txBox="1"/>
            <p:nvPr/>
          </p:nvSpPr>
          <p:spPr>
            <a:xfrm>
              <a:off x="5750295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493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FD44C4-FE8E-49AC-85ED-8E9AABDC285E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3314F-C63E-4356-BF04-4EFC97B38247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4786D6-9394-410E-815A-BFB4D1B5CDA0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4475-A412-4C83-916C-1BB4011FAECA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75117-FAEF-49C9-A3C7-09055452D8B6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11079-AFA4-466F-96E2-695707C97C48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792CC-D24A-4479-9902-08A41BB6F43E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72F12-1923-48AF-96B0-CA46225AB264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7667CE-3210-4C6A-B08A-19E60E8701B4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AED56-F7BB-4870-8795-7ECEEA903105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F3521F-FABD-4B39-A056-FFA582CBD9A7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7075D-C68D-4CEA-B5F3-B3DCE2A7642E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EEDFCD-10A7-4C88-AAA5-6151428FCEFE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05837-36DE-452A-BB6F-A165714B6028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6A714-44CB-4FCB-A544-430029D4D3D9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84C5BB-4BDF-42E9-8AC5-20762863584F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50DC97-900B-4A80-B190-D4E581F80CD4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1918C-0B2F-4F9D-8599-64BCF7862DE8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10FC85-F079-49F7-8DBC-181ADA95A451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F2B58905-87B3-489B-B857-D5D7D53ECA0D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172A1286-49DE-41A8-A2D2-DB15703B2A5F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725049C4-2788-48C5-BED9-2398FA59FEA1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77C872A-F361-4F59-BE41-07E1214FBAB3}"/>
              </a:ext>
            </a:extLst>
          </p:cNvPr>
          <p:cNvSpPr txBox="1">
            <a:spLocks/>
          </p:cNvSpPr>
          <p:nvPr/>
        </p:nvSpPr>
        <p:spPr>
          <a:xfrm>
            <a:off x="1047882" y="803673"/>
            <a:ext cx="2745574" cy="14650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787E1-5EC7-4DE6-BE43-C4A323695D8D}"/>
              </a:ext>
            </a:extLst>
          </p:cNvPr>
          <p:cNvSpPr/>
          <p:nvPr/>
        </p:nvSpPr>
        <p:spPr>
          <a:xfrm>
            <a:off x="395288" y="324771"/>
            <a:ext cx="11401425" cy="62084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87733-B656-4364-9932-72674497A96A}"/>
              </a:ext>
            </a:extLst>
          </p:cNvPr>
          <p:cNvGrpSpPr/>
          <p:nvPr/>
        </p:nvGrpSpPr>
        <p:grpSpPr>
          <a:xfrm>
            <a:off x="5036600" y="1028343"/>
            <a:ext cx="6336000" cy="4801315"/>
            <a:chOff x="5036600" y="971804"/>
            <a:chExt cx="6336000" cy="4801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C128E1-128A-4D6F-AA3F-9D7C36E091CA}"/>
                </a:ext>
              </a:extLst>
            </p:cNvPr>
            <p:cNvSpPr txBox="1"/>
            <p:nvPr/>
          </p:nvSpPr>
          <p:spPr>
            <a:xfrm>
              <a:off x="5036600" y="971804"/>
              <a:ext cx="633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32CE69-7C10-4B95-81A2-BB0BC761FBF5}"/>
                </a:ext>
              </a:extLst>
            </p:cNvPr>
            <p:cNvSpPr txBox="1"/>
            <p:nvPr/>
          </p:nvSpPr>
          <p:spPr>
            <a:xfrm>
              <a:off x="5036600" y="1618135"/>
              <a:ext cx="63360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599B06-D730-4C95-ADDE-6D98194E7342}"/>
              </a:ext>
            </a:extLst>
          </p:cNvPr>
          <p:cNvSpPr/>
          <p:nvPr/>
        </p:nvSpPr>
        <p:spPr>
          <a:xfrm>
            <a:off x="5355433" y="476251"/>
            <a:ext cx="6238875" cy="1619250"/>
          </a:xfrm>
          <a:prstGeom prst="roundRect">
            <a:avLst>
              <a:gd name="adj" fmla="val 381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2B9D698-3254-4112-9F27-227D2C90398B}"/>
              </a:ext>
            </a:extLst>
          </p:cNvPr>
          <p:cNvSpPr txBox="1">
            <a:spLocks/>
          </p:cNvSpPr>
          <p:nvPr/>
        </p:nvSpPr>
        <p:spPr>
          <a:xfrm>
            <a:off x="1047882" y="803673"/>
            <a:ext cx="2745574" cy="14650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CAC11-CB62-481E-B3C7-CB4B6BD8627B}"/>
              </a:ext>
            </a:extLst>
          </p:cNvPr>
          <p:cNvSpPr/>
          <p:nvPr/>
        </p:nvSpPr>
        <p:spPr>
          <a:xfrm>
            <a:off x="5153026" y="324771"/>
            <a:ext cx="6643688" cy="62084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0835B8-E75E-44F8-90D2-6ED1005E6BD6}"/>
              </a:ext>
            </a:extLst>
          </p:cNvPr>
          <p:cNvSpPr txBox="1">
            <a:spLocks/>
          </p:cNvSpPr>
          <p:nvPr/>
        </p:nvSpPr>
        <p:spPr>
          <a:xfrm>
            <a:off x="7978063" y="5601120"/>
            <a:ext cx="3374864" cy="7581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6160E0-2A12-48D6-8FDE-551CF43ECCA9}"/>
              </a:ext>
            </a:extLst>
          </p:cNvPr>
          <p:cNvSpPr/>
          <p:nvPr/>
        </p:nvSpPr>
        <p:spPr>
          <a:xfrm flipH="1">
            <a:off x="10737162" y="5093151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72CD7-AF9E-45B7-81AE-E248E9058838}"/>
              </a:ext>
            </a:extLst>
          </p:cNvPr>
          <p:cNvSpPr txBox="1"/>
          <p:nvPr/>
        </p:nvSpPr>
        <p:spPr>
          <a:xfrm>
            <a:off x="5569111" y="2255573"/>
            <a:ext cx="59275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E56F-4B8E-4EDD-86FD-AA5ADDEAC3F3}"/>
              </a:ext>
            </a:extLst>
          </p:cNvPr>
          <p:cNvSpPr txBox="1"/>
          <p:nvPr/>
        </p:nvSpPr>
        <p:spPr>
          <a:xfrm>
            <a:off x="5596814" y="701101"/>
            <a:ext cx="5756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26897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2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-4762" y="529368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AD44D-89C4-4DD1-8D62-53F67475C034}"/>
              </a:ext>
            </a:extLst>
          </p:cNvPr>
          <p:cNvCxnSpPr>
            <a:cxnSpLocks/>
          </p:cNvCxnSpPr>
          <p:nvPr/>
        </p:nvCxnSpPr>
        <p:spPr>
          <a:xfrm flipV="1">
            <a:off x="3908474" y="5250943"/>
            <a:ext cx="4384428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5F2C5B-17EA-4BB4-BA7E-54845F641398}"/>
              </a:ext>
            </a:extLst>
          </p:cNvPr>
          <p:cNvGrpSpPr/>
          <p:nvPr/>
        </p:nvGrpSpPr>
        <p:grpSpPr>
          <a:xfrm>
            <a:off x="4727000" y="2839670"/>
            <a:ext cx="7465000" cy="4271557"/>
            <a:chOff x="12125" y="353645"/>
            <a:chExt cx="12182437" cy="697092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42A7D-62A2-4D40-85BF-ED6EB82503CD}"/>
                </a:ext>
              </a:extLst>
            </p:cNvPr>
            <p:cNvSpPr/>
            <p:nvPr/>
          </p:nvSpPr>
          <p:spPr>
            <a:xfrm rot="900000">
              <a:off x="8573667" y="2385696"/>
              <a:ext cx="369759" cy="676379"/>
            </a:xfrm>
            <a:custGeom>
              <a:avLst/>
              <a:gdLst/>
              <a:ahLst/>
              <a:cxnLst/>
              <a:rect l="l" t="t" r="r" b="b"/>
              <a:pathLst>
                <a:path w="145554" h="266254">
                  <a:moveTo>
                    <a:pt x="83939" y="147489"/>
                  </a:moveTo>
                  <a:lnTo>
                    <a:pt x="83939" y="205532"/>
                  </a:lnTo>
                  <a:cubicBezTo>
                    <a:pt x="91380" y="204143"/>
                    <a:pt x="97432" y="200695"/>
                    <a:pt x="102096" y="195188"/>
                  </a:cubicBezTo>
                  <a:cubicBezTo>
                    <a:pt x="106759" y="189682"/>
                    <a:pt x="109091" y="183208"/>
                    <a:pt x="109091" y="175766"/>
                  </a:cubicBezTo>
                  <a:cubicBezTo>
                    <a:pt x="109091" y="169119"/>
                    <a:pt x="107131" y="163389"/>
                    <a:pt x="103212" y="158577"/>
                  </a:cubicBezTo>
                  <a:cubicBezTo>
                    <a:pt x="99293" y="153765"/>
                    <a:pt x="92868" y="150069"/>
                    <a:pt x="83939" y="147489"/>
                  </a:cubicBezTo>
                  <a:close/>
                  <a:moveTo>
                    <a:pt x="62359" y="47179"/>
                  </a:moveTo>
                  <a:cubicBezTo>
                    <a:pt x="56505" y="49163"/>
                    <a:pt x="51841" y="52537"/>
                    <a:pt x="48369" y="57299"/>
                  </a:cubicBezTo>
                  <a:cubicBezTo>
                    <a:pt x="44896" y="62062"/>
                    <a:pt x="43160" y="67320"/>
                    <a:pt x="43160" y="73075"/>
                  </a:cubicBezTo>
                  <a:cubicBezTo>
                    <a:pt x="43160" y="78334"/>
                    <a:pt x="44747" y="83220"/>
                    <a:pt x="47922" y="87735"/>
                  </a:cubicBezTo>
                  <a:cubicBezTo>
                    <a:pt x="51097" y="92249"/>
                    <a:pt x="55909" y="95895"/>
                    <a:pt x="62359" y="98673"/>
                  </a:cubicBezTo>
                  <a:close/>
                  <a:moveTo>
                    <a:pt x="62359" y="0"/>
                  </a:moveTo>
                  <a:lnTo>
                    <a:pt x="83939" y="0"/>
                  </a:lnTo>
                  <a:lnTo>
                    <a:pt x="83939" y="14734"/>
                  </a:lnTo>
                  <a:cubicBezTo>
                    <a:pt x="99714" y="16619"/>
                    <a:pt x="112266" y="22002"/>
                    <a:pt x="121592" y="30882"/>
                  </a:cubicBezTo>
                  <a:cubicBezTo>
                    <a:pt x="130919" y="39762"/>
                    <a:pt x="136872" y="51644"/>
                    <a:pt x="139452" y="66527"/>
                  </a:cubicBezTo>
                  <a:lnTo>
                    <a:pt x="101798" y="71438"/>
                  </a:lnTo>
                  <a:cubicBezTo>
                    <a:pt x="99516" y="59730"/>
                    <a:pt x="93563" y="51793"/>
                    <a:pt x="83939" y="47625"/>
                  </a:cubicBezTo>
                  <a:lnTo>
                    <a:pt x="83939" y="105817"/>
                  </a:lnTo>
                  <a:cubicBezTo>
                    <a:pt x="107751" y="112266"/>
                    <a:pt x="123973" y="120626"/>
                    <a:pt x="132605" y="130895"/>
                  </a:cubicBezTo>
                  <a:cubicBezTo>
                    <a:pt x="141237" y="141164"/>
                    <a:pt x="145554" y="154335"/>
                    <a:pt x="145554" y="170409"/>
                  </a:cubicBezTo>
                  <a:cubicBezTo>
                    <a:pt x="145554" y="188367"/>
                    <a:pt x="140121" y="203498"/>
                    <a:pt x="129257" y="215801"/>
                  </a:cubicBezTo>
                  <a:cubicBezTo>
                    <a:pt x="118392" y="228104"/>
                    <a:pt x="103286" y="235645"/>
                    <a:pt x="83939" y="238423"/>
                  </a:cubicBezTo>
                  <a:lnTo>
                    <a:pt x="83939" y="266254"/>
                  </a:lnTo>
                  <a:lnTo>
                    <a:pt x="62359" y="266254"/>
                  </a:lnTo>
                  <a:lnTo>
                    <a:pt x="62359" y="239167"/>
                  </a:lnTo>
                  <a:cubicBezTo>
                    <a:pt x="45194" y="237084"/>
                    <a:pt x="31254" y="230684"/>
                    <a:pt x="20538" y="219968"/>
                  </a:cubicBezTo>
                  <a:cubicBezTo>
                    <a:pt x="9822" y="209253"/>
                    <a:pt x="2976" y="194122"/>
                    <a:pt x="0" y="174576"/>
                  </a:cubicBezTo>
                  <a:lnTo>
                    <a:pt x="38844" y="170409"/>
                  </a:lnTo>
                  <a:cubicBezTo>
                    <a:pt x="40431" y="178346"/>
                    <a:pt x="43408" y="185192"/>
                    <a:pt x="47773" y="190947"/>
                  </a:cubicBezTo>
                  <a:cubicBezTo>
                    <a:pt x="52139" y="196702"/>
                    <a:pt x="57001" y="200869"/>
                    <a:pt x="62359" y="203448"/>
                  </a:cubicBezTo>
                  <a:lnTo>
                    <a:pt x="62359" y="141089"/>
                  </a:lnTo>
                  <a:cubicBezTo>
                    <a:pt x="42912" y="135533"/>
                    <a:pt x="28649" y="127124"/>
                    <a:pt x="19571" y="115863"/>
                  </a:cubicBezTo>
                  <a:cubicBezTo>
                    <a:pt x="10492" y="104602"/>
                    <a:pt x="5953" y="90934"/>
                    <a:pt x="5953" y="74861"/>
                  </a:cubicBezTo>
                  <a:cubicBezTo>
                    <a:pt x="5953" y="58589"/>
                    <a:pt x="11087" y="44922"/>
                    <a:pt x="21356" y="33859"/>
                  </a:cubicBezTo>
                  <a:cubicBezTo>
                    <a:pt x="31626" y="22796"/>
                    <a:pt x="45293" y="16421"/>
                    <a:pt x="62359" y="14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0BD499-ECA1-493C-9058-AB8B60014282}"/>
                </a:ext>
              </a:extLst>
            </p:cNvPr>
            <p:cNvGrpSpPr/>
            <p:nvPr/>
          </p:nvGrpSpPr>
          <p:grpSpPr>
            <a:xfrm>
              <a:off x="12125" y="2951937"/>
              <a:ext cx="12182437" cy="2791638"/>
              <a:chOff x="12125" y="2951937"/>
              <a:chExt cx="12182437" cy="2791638"/>
            </a:xfrm>
          </p:grpSpPr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4066FA29-F128-4277-ADC2-14F79C5FA05A}"/>
                  </a:ext>
                </a:extLst>
              </p:cNvPr>
              <p:cNvSpPr/>
              <p:nvPr/>
            </p:nvSpPr>
            <p:spPr>
              <a:xfrm>
                <a:off x="7086600" y="2951937"/>
                <a:ext cx="2578902" cy="1707605"/>
              </a:xfrm>
              <a:custGeom>
                <a:avLst/>
                <a:gdLst>
                  <a:gd name="connsiteX0" fmla="*/ 700877 w 3568958"/>
                  <a:gd name="connsiteY0" fmla="*/ 732948 h 2419174"/>
                  <a:gd name="connsiteX1" fmla="*/ 600946 w 3568958"/>
                  <a:gd name="connsiteY1" fmla="*/ 832878 h 2419174"/>
                  <a:gd name="connsiteX2" fmla="*/ 700877 w 3568958"/>
                  <a:gd name="connsiteY2" fmla="*/ 932809 h 2419174"/>
                  <a:gd name="connsiteX3" fmla="*/ 800808 w 3568958"/>
                  <a:gd name="connsiteY3" fmla="*/ 832878 h 2419174"/>
                  <a:gd name="connsiteX4" fmla="*/ 700877 w 3568958"/>
                  <a:gd name="connsiteY4" fmla="*/ 732948 h 2419174"/>
                  <a:gd name="connsiteX5" fmla="*/ 700877 w 3568958"/>
                  <a:gd name="connsiteY5" fmla="*/ 732948 h 2419174"/>
                  <a:gd name="connsiteX6" fmla="*/ 3239275 w 3568958"/>
                  <a:gd name="connsiteY6" fmla="*/ 147253 h 2419174"/>
                  <a:gd name="connsiteX7" fmla="*/ 3167124 w 3568958"/>
                  <a:gd name="connsiteY7" fmla="*/ 242939 h 2419174"/>
                  <a:gd name="connsiteX8" fmla="*/ 3239275 w 3568958"/>
                  <a:gd name="connsiteY8" fmla="*/ 338626 h 2419174"/>
                  <a:gd name="connsiteX9" fmla="*/ 3311426 w 3568958"/>
                  <a:gd name="connsiteY9" fmla="*/ 242939 h 2419174"/>
                  <a:gd name="connsiteX10" fmla="*/ 3239275 w 3568958"/>
                  <a:gd name="connsiteY10" fmla="*/ 147253 h 2419174"/>
                  <a:gd name="connsiteX11" fmla="*/ 3239275 w 3568958"/>
                  <a:gd name="connsiteY11" fmla="*/ 147253 h 2419174"/>
                  <a:gd name="connsiteX12" fmla="*/ 2040876 w 3568958"/>
                  <a:gd name="connsiteY12" fmla="*/ 136835 h 2419174"/>
                  <a:gd name="connsiteX13" fmla="*/ 1560514 w 3568958"/>
                  <a:gd name="connsiteY13" fmla="*/ 263389 h 2419174"/>
                  <a:gd name="connsiteX14" fmla="*/ 1599869 w 3568958"/>
                  <a:gd name="connsiteY14" fmla="*/ 332067 h 2419174"/>
                  <a:gd name="connsiteX15" fmla="*/ 2486900 w 3568958"/>
                  <a:gd name="connsiteY15" fmla="*/ 320878 h 2419174"/>
                  <a:gd name="connsiteX16" fmla="*/ 2524326 w 3568958"/>
                  <a:gd name="connsiteY16" fmla="*/ 251042 h 2419174"/>
                  <a:gd name="connsiteX17" fmla="*/ 2040876 w 3568958"/>
                  <a:gd name="connsiteY17" fmla="*/ 136835 h 2419174"/>
                  <a:gd name="connsiteX18" fmla="*/ 2040876 w 3568958"/>
                  <a:gd name="connsiteY18" fmla="*/ 136835 h 2419174"/>
                  <a:gd name="connsiteX19" fmla="*/ 2533586 w 3568958"/>
                  <a:gd name="connsiteY19" fmla="*/ 2364251 h 2419174"/>
                  <a:gd name="connsiteX20" fmla="*/ 2429796 w 3568958"/>
                  <a:gd name="connsiteY20" fmla="*/ 1866140 h 2419174"/>
                  <a:gd name="connsiteX21" fmla="*/ 1585207 w 3568958"/>
                  <a:gd name="connsiteY21" fmla="*/ 1898164 h 2419174"/>
                  <a:gd name="connsiteX22" fmla="*/ 1315510 w 3568958"/>
                  <a:gd name="connsiteY22" fmla="*/ 2419811 h 2419174"/>
                  <a:gd name="connsiteX23" fmla="*/ 1053143 w 3568958"/>
                  <a:gd name="connsiteY23" fmla="*/ 2419425 h 2419174"/>
                  <a:gd name="connsiteX24" fmla="*/ 1010316 w 3568958"/>
                  <a:gd name="connsiteY24" fmla="*/ 1831029 h 2419174"/>
                  <a:gd name="connsiteX25" fmla="*/ 8692 w 3568958"/>
                  <a:gd name="connsiteY25" fmla="*/ 930880 h 2419174"/>
                  <a:gd name="connsiteX26" fmla="*/ 305012 w 3568958"/>
                  <a:gd name="connsiteY26" fmla="*/ 887281 h 2419174"/>
                  <a:gd name="connsiteX27" fmla="*/ 616380 w 3568958"/>
                  <a:gd name="connsiteY27" fmla="*/ 517267 h 2419174"/>
                  <a:gd name="connsiteX28" fmla="*/ 589757 w 3568958"/>
                  <a:gd name="connsiteY28" fmla="*/ 211301 h 2419174"/>
                  <a:gd name="connsiteX29" fmla="*/ 1025363 w 3568958"/>
                  <a:gd name="connsiteY29" fmla="*/ 394958 h 2419174"/>
                  <a:gd name="connsiteX30" fmla="*/ 2006151 w 3568958"/>
                  <a:gd name="connsiteY30" fmla="*/ 1408 h 2419174"/>
                  <a:gd name="connsiteX31" fmla="*/ 2006151 w 3568958"/>
                  <a:gd name="connsiteY31" fmla="*/ 1408 h 2419174"/>
                  <a:gd name="connsiteX32" fmla="*/ 3025523 w 3568958"/>
                  <a:gd name="connsiteY32" fmla="*/ 368335 h 2419174"/>
                  <a:gd name="connsiteX33" fmla="*/ 3102690 w 3568958"/>
                  <a:gd name="connsiteY33" fmla="*/ 473668 h 2419174"/>
                  <a:gd name="connsiteX34" fmla="*/ 3159021 w 3568958"/>
                  <a:gd name="connsiteY34" fmla="*/ 415407 h 2419174"/>
                  <a:gd name="connsiteX35" fmla="*/ 3072981 w 3568958"/>
                  <a:gd name="connsiteY35" fmla="*/ 234451 h 2419174"/>
                  <a:gd name="connsiteX36" fmla="*/ 3237346 w 3568958"/>
                  <a:gd name="connsiteY36" fmla="*/ 36904 h 2419174"/>
                  <a:gd name="connsiteX37" fmla="*/ 3399010 w 3568958"/>
                  <a:gd name="connsiteY37" fmla="*/ 242168 h 2419174"/>
                  <a:gd name="connsiteX38" fmla="*/ 3388207 w 3568958"/>
                  <a:gd name="connsiteY38" fmla="*/ 317019 h 2419174"/>
                  <a:gd name="connsiteX39" fmla="*/ 3547556 w 3568958"/>
                  <a:gd name="connsiteY39" fmla="*/ 30731 h 2419174"/>
                  <a:gd name="connsiteX40" fmla="*/ 3302166 w 3568958"/>
                  <a:gd name="connsiteY40" fmla="*/ 449746 h 2419174"/>
                  <a:gd name="connsiteX41" fmla="*/ 3166352 w 3568958"/>
                  <a:gd name="connsiteY41" fmla="*/ 589803 h 2419174"/>
                  <a:gd name="connsiteX42" fmla="*/ 3166738 w 3568958"/>
                  <a:gd name="connsiteY42" fmla="*/ 590575 h 2419174"/>
                  <a:gd name="connsiteX43" fmla="*/ 3233487 w 3568958"/>
                  <a:gd name="connsiteY43" fmla="*/ 798539 h 2419174"/>
                  <a:gd name="connsiteX44" fmla="*/ 3052917 w 3568958"/>
                  <a:gd name="connsiteY44" fmla="*/ 1618049 h 2419174"/>
                  <a:gd name="connsiteX45" fmla="*/ 2845339 w 3568958"/>
                  <a:gd name="connsiteY45" fmla="*/ 2366952 h 2419174"/>
                  <a:gd name="connsiteX0" fmla="*/ 700877 w 3570602"/>
                  <a:gd name="connsiteY0" fmla="*/ 732948 h 2419811"/>
                  <a:gd name="connsiteX1" fmla="*/ 600946 w 3570602"/>
                  <a:gd name="connsiteY1" fmla="*/ 832878 h 2419811"/>
                  <a:gd name="connsiteX2" fmla="*/ 700877 w 3570602"/>
                  <a:gd name="connsiteY2" fmla="*/ 932809 h 2419811"/>
                  <a:gd name="connsiteX3" fmla="*/ 800808 w 3570602"/>
                  <a:gd name="connsiteY3" fmla="*/ 832878 h 2419811"/>
                  <a:gd name="connsiteX4" fmla="*/ 700877 w 3570602"/>
                  <a:gd name="connsiteY4" fmla="*/ 732948 h 2419811"/>
                  <a:gd name="connsiteX5" fmla="*/ 700877 w 3570602"/>
                  <a:gd name="connsiteY5" fmla="*/ 732948 h 2419811"/>
                  <a:gd name="connsiteX6" fmla="*/ 3239275 w 3570602"/>
                  <a:gd name="connsiteY6" fmla="*/ 147253 h 2419811"/>
                  <a:gd name="connsiteX7" fmla="*/ 3167124 w 3570602"/>
                  <a:gd name="connsiteY7" fmla="*/ 242939 h 2419811"/>
                  <a:gd name="connsiteX8" fmla="*/ 3239275 w 3570602"/>
                  <a:gd name="connsiteY8" fmla="*/ 338626 h 2419811"/>
                  <a:gd name="connsiteX9" fmla="*/ 3311426 w 3570602"/>
                  <a:gd name="connsiteY9" fmla="*/ 242939 h 2419811"/>
                  <a:gd name="connsiteX10" fmla="*/ 3239275 w 3570602"/>
                  <a:gd name="connsiteY10" fmla="*/ 147253 h 2419811"/>
                  <a:gd name="connsiteX11" fmla="*/ 3239275 w 3570602"/>
                  <a:gd name="connsiteY11" fmla="*/ 147253 h 2419811"/>
                  <a:gd name="connsiteX12" fmla="*/ 2040876 w 3570602"/>
                  <a:gd name="connsiteY12" fmla="*/ 136835 h 2419811"/>
                  <a:gd name="connsiteX13" fmla="*/ 1560514 w 3570602"/>
                  <a:gd name="connsiteY13" fmla="*/ 263389 h 2419811"/>
                  <a:gd name="connsiteX14" fmla="*/ 1599869 w 3570602"/>
                  <a:gd name="connsiteY14" fmla="*/ 332067 h 2419811"/>
                  <a:gd name="connsiteX15" fmla="*/ 2486900 w 3570602"/>
                  <a:gd name="connsiteY15" fmla="*/ 320878 h 2419811"/>
                  <a:gd name="connsiteX16" fmla="*/ 2524326 w 3570602"/>
                  <a:gd name="connsiteY16" fmla="*/ 251042 h 2419811"/>
                  <a:gd name="connsiteX17" fmla="*/ 2040876 w 3570602"/>
                  <a:gd name="connsiteY17" fmla="*/ 136835 h 2419811"/>
                  <a:gd name="connsiteX18" fmla="*/ 2040876 w 3570602"/>
                  <a:gd name="connsiteY18" fmla="*/ 136835 h 2419811"/>
                  <a:gd name="connsiteX19" fmla="*/ 2507209 w 3570602"/>
                  <a:gd name="connsiteY19" fmla="*/ 2364251 h 2419811"/>
                  <a:gd name="connsiteX20" fmla="*/ 2429796 w 3570602"/>
                  <a:gd name="connsiteY20" fmla="*/ 1866140 h 2419811"/>
                  <a:gd name="connsiteX21" fmla="*/ 1585207 w 3570602"/>
                  <a:gd name="connsiteY21" fmla="*/ 1898164 h 2419811"/>
                  <a:gd name="connsiteX22" fmla="*/ 1315510 w 3570602"/>
                  <a:gd name="connsiteY22" fmla="*/ 2419811 h 2419811"/>
                  <a:gd name="connsiteX23" fmla="*/ 1053143 w 3570602"/>
                  <a:gd name="connsiteY23" fmla="*/ 2419425 h 2419811"/>
                  <a:gd name="connsiteX24" fmla="*/ 1010316 w 3570602"/>
                  <a:gd name="connsiteY24" fmla="*/ 1831029 h 2419811"/>
                  <a:gd name="connsiteX25" fmla="*/ 8692 w 3570602"/>
                  <a:gd name="connsiteY25" fmla="*/ 930880 h 2419811"/>
                  <a:gd name="connsiteX26" fmla="*/ 305012 w 3570602"/>
                  <a:gd name="connsiteY26" fmla="*/ 887281 h 2419811"/>
                  <a:gd name="connsiteX27" fmla="*/ 616380 w 3570602"/>
                  <a:gd name="connsiteY27" fmla="*/ 517267 h 2419811"/>
                  <a:gd name="connsiteX28" fmla="*/ 589757 w 3570602"/>
                  <a:gd name="connsiteY28" fmla="*/ 211301 h 2419811"/>
                  <a:gd name="connsiteX29" fmla="*/ 1025363 w 3570602"/>
                  <a:gd name="connsiteY29" fmla="*/ 394958 h 2419811"/>
                  <a:gd name="connsiteX30" fmla="*/ 2006151 w 3570602"/>
                  <a:gd name="connsiteY30" fmla="*/ 1408 h 2419811"/>
                  <a:gd name="connsiteX31" fmla="*/ 2006151 w 3570602"/>
                  <a:gd name="connsiteY31" fmla="*/ 1408 h 2419811"/>
                  <a:gd name="connsiteX32" fmla="*/ 3025523 w 3570602"/>
                  <a:gd name="connsiteY32" fmla="*/ 368335 h 2419811"/>
                  <a:gd name="connsiteX33" fmla="*/ 3102690 w 3570602"/>
                  <a:gd name="connsiteY33" fmla="*/ 473668 h 2419811"/>
                  <a:gd name="connsiteX34" fmla="*/ 3159021 w 3570602"/>
                  <a:gd name="connsiteY34" fmla="*/ 415407 h 2419811"/>
                  <a:gd name="connsiteX35" fmla="*/ 3072981 w 3570602"/>
                  <a:gd name="connsiteY35" fmla="*/ 234451 h 2419811"/>
                  <a:gd name="connsiteX36" fmla="*/ 3237346 w 3570602"/>
                  <a:gd name="connsiteY36" fmla="*/ 36904 h 2419811"/>
                  <a:gd name="connsiteX37" fmla="*/ 3399010 w 3570602"/>
                  <a:gd name="connsiteY37" fmla="*/ 242168 h 2419811"/>
                  <a:gd name="connsiteX38" fmla="*/ 3388207 w 3570602"/>
                  <a:gd name="connsiteY38" fmla="*/ 317019 h 2419811"/>
                  <a:gd name="connsiteX39" fmla="*/ 3547556 w 3570602"/>
                  <a:gd name="connsiteY39" fmla="*/ 30731 h 2419811"/>
                  <a:gd name="connsiteX40" fmla="*/ 3302166 w 3570602"/>
                  <a:gd name="connsiteY40" fmla="*/ 449746 h 2419811"/>
                  <a:gd name="connsiteX41" fmla="*/ 3166352 w 3570602"/>
                  <a:gd name="connsiteY41" fmla="*/ 589803 h 2419811"/>
                  <a:gd name="connsiteX42" fmla="*/ 3166738 w 3570602"/>
                  <a:gd name="connsiteY42" fmla="*/ 590575 h 2419811"/>
                  <a:gd name="connsiteX43" fmla="*/ 3233487 w 3570602"/>
                  <a:gd name="connsiteY43" fmla="*/ 798539 h 2419811"/>
                  <a:gd name="connsiteX44" fmla="*/ 3052917 w 3570602"/>
                  <a:gd name="connsiteY44" fmla="*/ 1618049 h 2419811"/>
                  <a:gd name="connsiteX45" fmla="*/ 2845339 w 3570602"/>
                  <a:gd name="connsiteY45" fmla="*/ 2366952 h 2419811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1053143 w 3570602"/>
                  <a:gd name="connsiteY23" fmla="*/ 2419425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845339 w 3570602"/>
                  <a:gd name="connsiteY45" fmla="*/ 2366952 h 2428604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991596 w 3570602"/>
                  <a:gd name="connsiteY23" fmla="*/ 2419425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845339 w 3570602"/>
                  <a:gd name="connsiteY45" fmla="*/ 2366952 h 2428604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991596 w 3570602"/>
                  <a:gd name="connsiteY23" fmla="*/ 2419425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959639 w 3570602"/>
                  <a:gd name="connsiteY45" fmla="*/ 2331783 h 2428604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974489 w 3570602"/>
                  <a:gd name="connsiteY23" fmla="*/ 2305369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959639 w 3570602"/>
                  <a:gd name="connsiteY45" fmla="*/ 2331783 h 2428604"/>
                  <a:gd name="connsiteX0" fmla="*/ 700877 w 3570602"/>
                  <a:gd name="connsiteY0" fmla="*/ 732948 h 2364250"/>
                  <a:gd name="connsiteX1" fmla="*/ 600946 w 3570602"/>
                  <a:gd name="connsiteY1" fmla="*/ 832878 h 2364250"/>
                  <a:gd name="connsiteX2" fmla="*/ 700877 w 3570602"/>
                  <a:gd name="connsiteY2" fmla="*/ 932809 h 2364250"/>
                  <a:gd name="connsiteX3" fmla="*/ 800808 w 3570602"/>
                  <a:gd name="connsiteY3" fmla="*/ 832878 h 2364250"/>
                  <a:gd name="connsiteX4" fmla="*/ 700877 w 3570602"/>
                  <a:gd name="connsiteY4" fmla="*/ 732948 h 2364250"/>
                  <a:gd name="connsiteX5" fmla="*/ 700877 w 3570602"/>
                  <a:gd name="connsiteY5" fmla="*/ 732948 h 2364250"/>
                  <a:gd name="connsiteX6" fmla="*/ 3239275 w 3570602"/>
                  <a:gd name="connsiteY6" fmla="*/ 147253 h 2364250"/>
                  <a:gd name="connsiteX7" fmla="*/ 3167124 w 3570602"/>
                  <a:gd name="connsiteY7" fmla="*/ 242939 h 2364250"/>
                  <a:gd name="connsiteX8" fmla="*/ 3239275 w 3570602"/>
                  <a:gd name="connsiteY8" fmla="*/ 338626 h 2364250"/>
                  <a:gd name="connsiteX9" fmla="*/ 3311426 w 3570602"/>
                  <a:gd name="connsiteY9" fmla="*/ 242939 h 2364250"/>
                  <a:gd name="connsiteX10" fmla="*/ 3239275 w 3570602"/>
                  <a:gd name="connsiteY10" fmla="*/ 147253 h 2364250"/>
                  <a:gd name="connsiteX11" fmla="*/ 3239275 w 3570602"/>
                  <a:gd name="connsiteY11" fmla="*/ 147253 h 2364250"/>
                  <a:gd name="connsiteX12" fmla="*/ 2040876 w 3570602"/>
                  <a:gd name="connsiteY12" fmla="*/ 136835 h 2364250"/>
                  <a:gd name="connsiteX13" fmla="*/ 1560514 w 3570602"/>
                  <a:gd name="connsiteY13" fmla="*/ 263389 h 2364250"/>
                  <a:gd name="connsiteX14" fmla="*/ 1599869 w 3570602"/>
                  <a:gd name="connsiteY14" fmla="*/ 332067 h 2364250"/>
                  <a:gd name="connsiteX15" fmla="*/ 2486900 w 3570602"/>
                  <a:gd name="connsiteY15" fmla="*/ 320878 h 2364250"/>
                  <a:gd name="connsiteX16" fmla="*/ 2524326 w 3570602"/>
                  <a:gd name="connsiteY16" fmla="*/ 251042 h 2364250"/>
                  <a:gd name="connsiteX17" fmla="*/ 2040876 w 3570602"/>
                  <a:gd name="connsiteY17" fmla="*/ 136835 h 2364250"/>
                  <a:gd name="connsiteX18" fmla="*/ 2040876 w 3570602"/>
                  <a:gd name="connsiteY18" fmla="*/ 136835 h 2364250"/>
                  <a:gd name="connsiteX19" fmla="*/ 2507209 w 3570602"/>
                  <a:gd name="connsiteY19" fmla="*/ 2364251 h 2364250"/>
                  <a:gd name="connsiteX20" fmla="*/ 2429796 w 3570602"/>
                  <a:gd name="connsiteY20" fmla="*/ 1866140 h 2364250"/>
                  <a:gd name="connsiteX21" fmla="*/ 1585207 w 3570602"/>
                  <a:gd name="connsiteY21" fmla="*/ 1898164 h 2364250"/>
                  <a:gd name="connsiteX22" fmla="*/ 1442876 w 3570602"/>
                  <a:gd name="connsiteY22" fmla="*/ 2337358 h 2364250"/>
                  <a:gd name="connsiteX23" fmla="*/ 974489 w 3570602"/>
                  <a:gd name="connsiteY23" fmla="*/ 2305369 h 2364250"/>
                  <a:gd name="connsiteX24" fmla="*/ 1010316 w 3570602"/>
                  <a:gd name="connsiteY24" fmla="*/ 1831029 h 2364250"/>
                  <a:gd name="connsiteX25" fmla="*/ 8692 w 3570602"/>
                  <a:gd name="connsiteY25" fmla="*/ 930880 h 2364250"/>
                  <a:gd name="connsiteX26" fmla="*/ 305012 w 3570602"/>
                  <a:gd name="connsiteY26" fmla="*/ 887281 h 2364250"/>
                  <a:gd name="connsiteX27" fmla="*/ 616380 w 3570602"/>
                  <a:gd name="connsiteY27" fmla="*/ 517267 h 2364250"/>
                  <a:gd name="connsiteX28" fmla="*/ 589757 w 3570602"/>
                  <a:gd name="connsiteY28" fmla="*/ 211301 h 2364250"/>
                  <a:gd name="connsiteX29" fmla="*/ 1025363 w 3570602"/>
                  <a:gd name="connsiteY29" fmla="*/ 394958 h 2364250"/>
                  <a:gd name="connsiteX30" fmla="*/ 2006151 w 3570602"/>
                  <a:gd name="connsiteY30" fmla="*/ 1408 h 2364250"/>
                  <a:gd name="connsiteX31" fmla="*/ 2006151 w 3570602"/>
                  <a:gd name="connsiteY31" fmla="*/ 1408 h 2364250"/>
                  <a:gd name="connsiteX32" fmla="*/ 3025523 w 3570602"/>
                  <a:gd name="connsiteY32" fmla="*/ 368335 h 2364250"/>
                  <a:gd name="connsiteX33" fmla="*/ 3102690 w 3570602"/>
                  <a:gd name="connsiteY33" fmla="*/ 473668 h 2364250"/>
                  <a:gd name="connsiteX34" fmla="*/ 3159021 w 3570602"/>
                  <a:gd name="connsiteY34" fmla="*/ 415407 h 2364250"/>
                  <a:gd name="connsiteX35" fmla="*/ 3072981 w 3570602"/>
                  <a:gd name="connsiteY35" fmla="*/ 234451 h 2364250"/>
                  <a:gd name="connsiteX36" fmla="*/ 3237346 w 3570602"/>
                  <a:gd name="connsiteY36" fmla="*/ 36904 h 2364250"/>
                  <a:gd name="connsiteX37" fmla="*/ 3399010 w 3570602"/>
                  <a:gd name="connsiteY37" fmla="*/ 242168 h 2364250"/>
                  <a:gd name="connsiteX38" fmla="*/ 3388207 w 3570602"/>
                  <a:gd name="connsiteY38" fmla="*/ 317019 h 2364250"/>
                  <a:gd name="connsiteX39" fmla="*/ 3547556 w 3570602"/>
                  <a:gd name="connsiteY39" fmla="*/ 30731 h 2364250"/>
                  <a:gd name="connsiteX40" fmla="*/ 3302166 w 3570602"/>
                  <a:gd name="connsiteY40" fmla="*/ 449746 h 2364250"/>
                  <a:gd name="connsiteX41" fmla="*/ 3166352 w 3570602"/>
                  <a:gd name="connsiteY41" fmla="*/ 589803 h 2364250"/>
                  <a:gd name="connsiteX42" fmla="*/ 3166738 w 3570602"/>
                  <a:gd name="connsiteY42" fmla="*/ 590575 h 2364250"/>
                  <a:gd name="connsiteX43" fmla="*/ 3233487 w 3570602"/>
                  <a:gd name="connsiteY43" fmla="*/ 798539 h 2364250"/>
                  <a:gd name="connsiteX44" fmla="*/ 3052917 w 3570602"/>
                  <a:gd name="connsiteY44" fmla="*/ 1618049 h 2364250"/>
                  <a:gd name="connsiteX45" fmla="*/ 2959639 w 3570602"/>
                  <a:gd name="connsiteY45" fmla="*/ 2331783 h 2364250"/>
                  <a:gd name="connsiteX0" fmla="*/ 700877 w 3570602"/>
                  <a:gd name="connsiteY0" fmla="*/ 732948 h 2364251"/>
                  <a:gd name="connsiteX1" fmla="*/ 600946 w 3570602"/>
                  <a:gd name="connsiteY1" fmla="*/ 832878 h 2364251"/>
                  <a:gd name="connsiteX2" fmla="*/ 700877 w 3570602"/>
                  <a:gd name="connsiteY2" fmla="*/ 932809 h 2364251"/>
                  <a:gd name="connsiteX3" fmla="*/ 800808 w 3570602"/>
                  <a:gd name="connsiteY3" fmla="*/ 832878 h 2364251"/>
                  <a:gd name="connsiteX4" fmla="*/ 700877 w 3570602"/>
                  <a:gd name="connsiteY4" fmla="*/ 732948 h 2364251"/>
                  <a:gd name="connsiteX5" fmla="*/ 700877 w 3570602"/>
                  <a:gd name="connsiteY5" fmla="*/ 732948 h 2364251"/>
                  <a:gd name="connsiteX6" fmla="*/ 3239275 w 3570602"/>
                  <a:gd name="connsiteY6" fmla="*/ 147253 h 2364251"/>
                  <a:gd name="connsiteX7" fmla="*/ 3167124 w 3570602"/>
                  <a:gd name="connsiteY7" fmla="*/ 242939 h 2364251"/>
                  <a:gd name="connsiteX8" fmla="*/ 3239275 w 3570602"/>
                  <a:gd name="connsiteY8" fmla="*/ 338626 h 2364251"/>
                  <a:gd name="connsiteX9" fmla="*/ 3311426 w 3570602"/>
                  <a:gd name="connsiteY9" fmla="*/ 242939 h 2364251"/>
                  <a:gd name="connsiteX10" fmla="*/ 3239275 w 3570602"/>
                  <a:gd name="connsiteY10" fmla="*/ 147253 h 2364251"/>
                  <a:gd name="connsiteX11" fmla="*/ 3239275 w 3570602"/>
                  <a:gd name="connsiteY11" fmla="*/ 147253 h 2364251"/>
                  <a:gd name="connsiteX12" fmla="*/ 2040876 w 3570602"/>
                  <a:gd name="connsiteY12" fmla="*/ 136835 h 2364251"/>
                  <a:gd name="connsiteX13" fmla="*/ 1560514 w 3570602"/>
                  <a:gd name="connsiteY13" fmla="*/ 263389 h 2364251"/>
                  <a:gd name="connsiteX14" fmla="*/ 1599869 w 3570602"/>
                  <a:gd name="connsiteY14" fmla="*/ 332067 h 2364251"/>
                  <a:gd name="connsiteX15" fmla="*/ 2486900 w 3570602"/>
                  <a:gd name="connsiteY15" fmla="*/ 320878 h 2364251"/>
                  <a:gd name="connsiteX16" fmla="*/ 2524326 w 3570602"/>
                  <a:gd name="connsiteY16" fmla="*/ 251042 h 2364251"/>
                  <a:gd name="connsiteX17" fmla="*/ 2040876 w 3570602"/>
                  <a:gd name="connsiteY17" fmla="*/ 136835 h 2364251"/>
                  <a:gd name="connsiteX18" fmla="*/ 2040876 w 3570602"/>
                  <a:gd name="connsiteY18" fmla="*/ 136835 h 2364251"/>
                  <a:gd name="connsiteX19" fmla="*/ 2507209 w 3570602"/>
                  <a:gd name="connsiteY19" fmla="*/ 2364251 h 2364251"/>
                  <a:gd name="connsiteX20" fmla="*/ 2429796 w 3570602"/>
                  <a:gd name="connsiteY20" fmla="*/ 1866140 h 2364251"/>
                  <a:gd name="connsiteX21" fmla="*/ 1585207 w 3570602"/>
                  <a:gd name="connsiteY21" fmla="*/ 1898164 h 2364251"/>
                  <a:gd name="connsiteX22" fmla="*/ 1442876 w 3570602"/>
                  <a:gd name="connsiteY22" fmla="*/ 2337358 h 2364251"/>
                  <a:gd name="connsiteX23" fmla="*/ 974489 w 3570602"/>
                  <a:gd name="connsiteY23" fmla="*/ 2305369 h 2364251"/>
                  <a:gd name="connsiteX24" fmla="*/ 1010316 w 3570602"/>
                  <a:gd name="connsiteY24" fmla="*/ 1831029 h 2364251"/>
                  <a:gd name="connsiteX25" fmla="*/ 8692 w 3570602"/>
                  <a:gd name="connsiteY25" fmla="*/ 930880 h 2364251"/>
                  <a:gd name="connsiteX26" fmla="*/ 305012 w 3570602"/>
                  <a:gd name="connsiteY26" fmla="*/ 887281 h 2364251"/>
                  <a:gd name="connsiteX27" fmla="*/ 616380 w 3570602"/>
                  <a:gd name="connsiteY27" fmla="*/ 517267 h 2364251"/>
                  <a:gd name="connsiteX28" fmla="*/ 589757 w 3570602"/>
                  <a:gd name="connsiteY28" fmla="*/ 211301 h 2364251"/>
                  <a:gd name="connsiteX29" fmla="*/ 1025363 w 3570602"/>
                  <a:gd name="connsiteY29" fmla="*/ 394958 h 2364251"/>
                  <a:gd name="connsiteX30" fmla="*/ 2006151 w 3570602"/>
                  <a:gd name="connsiteY30" fmla="*/ 1408 h 2364251"/>
                  <a:gd name="connsiteX31" fmla="*/ 2006151 w 3570602"/>
                  <a:gd name="connsiteY31" fmla="*/ 1408 h 2364251"/>
                  <a:gd name="connsiteX32" fmla="*/ 3025523 w 3570602"/>
                  <a:gd name="connsiteY32" fmla="*/ 368335 h 2364251"/>
                  <a:gd name="connsiteX33" fmla="*/ 3102690 w 3570602"/>
                  <a:gd name="connsiteY33" fmla="*/ 473668 h 2364251"/>
                  <a:gd name="connsiteX34" fmla="*/ 3159021 w 3570602"/>
                  <a:gd name="connsiteY34" fmla="*/ 415407 h 2364251"/>
                  <a:gd name="connsiteX35" fmla="*/ 3072981 w 3570602"/>
                  <a:gd name="connsiteY35" fmla="*/ 234451 h 2364251"/>
                  <a:gd name="connsiteX36" fmla="*/ 3237346 w 3570602"/>
                  <a:gd name="connsiteY36" fmla="*/ 36904 h 2364251"/>
                  <a:gd name="connsiteX37" fmla="*/ 3399010 w 3570602"/>
                  <a:gd name="connsiteY37" fmla="*/ 242168 h 2364251"/>
                  <a:gd name="connsiteX38" fmla="*/ 3388207 w 3570602"/>
                  <a:gd name="connsiteY38" fmla="*/ 317019 h 2364251"/>
                  <a:gd name="connsiteX39" fmla="*/ 3547556 w 3570602"/>
                  <a:gd name="connsiteY39" fmla="*/ 30731 h 2364251"/>
                  <a:gd name="connsiteX40" fmla="*/ 3302166 w 3570602"/>
                  <a:gd name="connsiteY40" fmla="*/ 449746 h 2364251"/>
                  <a:gd name="connsiteX41" fmla="*/ 3166352 w 3570602"/>
                  <a:gd name="connsiteY41" fmla="*/ 589803 h 2364251"/>
                  <a:gd name="connsiteX42" fmla="*/ 3166738 w 3570602"/>
                  <a:gd name="connsiteY42" fmla="*/ 590575 h 2364251"/>
                  <a:gd name="connsiteX43" fmla="*/ 3233487 w 3570602"/>
                  <a:gd name="connsiteY43" fmla="*/ 798539 h 2364251"/>
                  <a:gd name="connsiteX44" fmla="*/ 3052917 w 3570602"/>
                  <a:gd name="connsiteY44" fmla="*/ 1618049 h 2364251"/>
                  <a:gd name="connsiteX45" fmla="*/ 2959639 w 3570602"/>
                  <a:gd name="connsiteY45" fmla="*/ 2331783 h 236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570602" h="2364251">
                    <a:moveTo>
                      <a:pt x="700877" y="732948"/>
                    </a:moveTo>
                    <a:cubicBezTo>
                      <a:pt x="645703" y="732948"/>
                      <a:pt x="600946" y="777704"/>
                      <a:pt x="600946" y="832878"/>
                    </a:cubicBezTo>
                    <a:cubicBezTo>
                      <a:pt x="600946" y="888053"/>
                      <a:pt x="645703" y="932809"/>
                      <a:pt x="700877" y="932809"/>
                    </a:cubicBezTo>
                    <a:cubicBezTo>
                      <a:pt x="756051" y="932809"/>
                      <a:pt x="800808" y="888053"/>
                      <a:pt x="800808" y="832878"/>
                    </a:cubicBezTo>
                    <a:cubicBezTo>
                      <a:pt x="800422" y="777704"/>
                      <a:pt x="756051" y="732948"/>
                      <a:pt x="700877" y="732948"/>
                    </a:cubicBezTo>
                    <a:lnTo>
                      <a:pt x="700877" y="732948"/>
                    </a:lnTo>
                    <a:close/>
                    <a:moveTo>
                      <a:pt x="3239275" y="147253"/>
                    </a:moveTo>
                    <a:cubicBezTo>
                      <a:pt x="3199534" y="147253"/>
                      <a:pt x="3167124" y="190080"/>
                      <a:pt x="3167124" y="242939"/>
                    </a:cubicBezTo>
                    <a:cubicBezTo>
                      <a:pt x="3167124" y="295799"/>
                      <a:pt x="3199534" y="338626"/>
                      <a:pt x="3239275" y="338626"/>
                    </a:cubicBezTo>
                    <a:cubicBezTo>
                      <a:pt x="3279016" y="338626"/>
                      <a:pt x="3311426" y="295799"/>
                      <a:pt x="3311426" y="242939"/>
                    </a:cubicBezTo>
                    <a:cubicBezTo>
                      <a:pt x="3311426" y="190080"/>
                      <a:pt x="3279401" y="147253"/>
                      <a:pt x="3239275" y="147253"/>
                    </a:cubicBezTo>
                    <a:lnTo>
                      <a:pt x="3239275" y="147253"/>
                    </a:lnTo>
                    <a:close/>
                    <a:moveTo>
                      <a:pt x="2040876" y="136835"/>
                    </a:moveTo>
                    <a:cubicBezTo>
                      <a:pt x="1874968" y="138764"/>
                      <a:pt x="1709831" y="181206"/>
                      <a:pt x="1560514" y="263389"/>
                    </a:cubicBezTo>
                    <a:lnTo>
                      <a:pt x="1599869" y="332067"/>
                    </a:lnTo>
                    <a:cubicBezTo>
                      <a:pt x="1874582" y="180434"/>
                      <a:pt x="2208714" y="176190"/>
                      <a:pt x="2486900" y="320878"/>
                    </a:cubicBezTo>
                    <a:lnTo>
                      <a:pt x="2524326" y="251042"/>
                    </a:lnTo>
                    <a:cubicBezTo>
                      <a:pt x="2373079" y="172718"/>
                      <a:pt x="2206785" y="134520"/>
                      <a:pt x="2040876" y="136835"/>
                    </a:cubicBezTo>
                    <a:lnTo>
                      <a:pt x="2040876" y="136835"/>
                    </a:lnTo>
                    <a:close/>
                    <a:moveTo>
                      <a:pt x="2507209" y="2364251"/>
                    </a:moveTo>
                    <a:cubicBezTo>
                      <a:pt x="2472484" y="2207988"/>
                      <a:pt x="2446773" y="2033978"/>
                      <a:pt x="2429796" y="1866140"/>
                    </a:cubicBezTo>
                    <a:cubicBezTo>
                      <a:pt x="2149296" y="1917456"/>
                      <a:pt x="1806290" y="1916684"/>
                      <a:pt x="1585207" y="1898164"/>
                    </a:cubicBezTo>
                    <a:cubicBezTo>
                      <a:pt x="1538907" y="2099183"/>
                      <a:pt x="1544388" y="2153955"/>
                      <a:pt x="1442876" y="2337358"/>
                    </a:cubicBezTo>
                    <a:moveTo>
                      <a:pt x="974489" y="2305369"/>
                    </a:moveTo>
                    <a:cubicBezTo>
                      <a:pt x="966387" y="2233604"/>
                      <a:pt x="1001441" y="2025103"/>
                      <a:pt x="1010316" y="1831029"/>
                    </a:cubicBezTo>
                    <a:cubicBezTo>
                      <a:pt x="666538" y="1673609"/>
                      <a:pt x="-89309" y="1464102"/>
                      <a:pt x="8692" y="930880"/>
                    </a:cubicBezTo>
                    <a:cubicBezTo>
                      <a:pt x="14480" y="884194"/>
                      <a:pt x="204310" y="889982"/>
                      <a:pt x="305012" y="887281"/>
                    </a:cubicBezTo>
                    <a:cubicBezTo>
                      <a:pt x="409573" y="731790"/>
                      <a:pt x="463976" y="646521"/>
                      <a:pt x="616380" y="517267"/>
                    </a:cubicBezTo>
                    <a:cubicBezTo>
                      <a:pt x="607506" y="415407"/>
                      <a:pt x="551174" y="228664"/>
                      <a:pt x="589757" y="211301"/>
                    </a:cubicBezTo>
                    <a:cubicBezTo>
                      <a:pt x="848651" y="71629"/>
                      <a:pt x="891093" y="278436"/>
                      <a:pt x="1025363" y="394958"/>
                    </a:cubicBezTo>
                    <a:cubicBezTo>
                      <a:pt x="1253391" y="158442"/>
                      <a:pt x="1724493" y="12983"/>
                      <a:pt x="2006151" y="1408"/>
                    </a:cubicBezTo>
                    <a:lnTo>
                      <a:pt x="2006151" y="1408"/>
                    </a:lnTo>
                    <a:cubicBezTo>
                      <a:pt x="2391599" y="-16341"/>
                      <a:pt x="2832992" y="135292"/>
                      <a:pt x="3025523" y="368335"/>
                    </a:cubicBezTo>
                    <a:lnTo>
                      <a:pt x="3102690" y="473668"/>
                    </a:lnTo>
                    <a:cubicBezTo>
                      <a:pt x="3124296" y="452447"/>
                      <a:pt x="3130856" y="440100"/>
                      <a:pt x="3159021" y="415407"/>
                    </a:cubicBezTo>
                    <a:cubicBezTo>
                      <a:pt x="3094201" y="371808"/>
                      <a:pt x="3072981" y="334382"/>
                      <a:pt x="3072981" y="234451"/>
                    </a:cubicBezTo>
                    <a:cubicBezTo>
                      <a:pt x="3072981" y="121016"/>
                      <a:pt x="3135486" y="38448"/>
                      <a:pt x="3237346" y="36904"/>
                    </a:cubicBezTo>
                    <a:cubicBezTo>
                      <a:pt x="3339206" y="35747"/>
                      <a:pt x="3403640" y="136449"/>
                      <a:pt x="3399010" y="242168"/>
                    </a:cubicBezTo>
                    <a:cubicBezTo>
                      <a:pt x="3396695" y="295027"/>
                      <a:pt x="3397466" y="268790"/>
                      <a:pt x="3388207" y="317019"/>
                    </a:cubicBezTo>
                    <a:cubicBezTo>
                      <a:pt x="3426018" y="289239"/>
                      <a:pt x="3490066" y="329366"/>
                      <a:pt x="3547556" y="30731"/>
                    </a:cubicBezTo>
                    <a:cubicBezTo>
                      <a:pt x="3628195" y="300043"/>
                      <a:pt x="3485437" y="420423"/>
                      <a:pt x="3302166" y="449746"/>
                    </a:cubicBezTo>
                    <a:cubicBezTo>
                      <a:pt x="3258566" y="504920"/>
                      <a:pt x="3224227" y="562795"/>
                      <a:pt x="3166352" y="589803"/>
                    </a:cubicBezTo>
                    <a:cubicBezTo>
                      <a:pt x="3166352" y="590189"/>
                      <a:pt x="3166738" y="590189"/>
                      <a:pt x="3166738" y="590575"/>
                    </a:cubicBezTo>
                    <a:lnTo>
                      <a:pt x="3233487" y="798539"/>
                    </a:lnTo>
                    <a:cubicBezTo>
                      <a:pt x="3308339" y="1143474"/>
                      <a:pt x="3189502" y="1481078"/>
                      <a:pt x="3052917" y="1618049"/>
                    </a:cubicBezTo>
                    <a:cubicBezTo>
                      <a:pt x="3015491" y="1944464"/>
                      <a:pt x="3038735" y="2078290"/>
                      <a:pt x="2959639" y="2331783"/>
                    </a:cubicBezTo>
                  </a:path>
                </a:pathLst>
              </a:custGeom>
              <a:noFill/>
              <a:ln w="317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552FAF63-D312-4B2E-9581-24838AA40D5E}"/>
                  </a:ext>
                </a:extLst>
              </p:cNvPr>
              <p:cNvSpPr/>
              <p:nvPr/>
            </p:nvSpPr>
            <p:spPr>
              <a:xfrm>
                <a:off x="9214248" y="3379722"/>
                <a:ext cx="2980314" cy="2356745"/>
              </a:xfrm>
              <a:custGeom>
                <a:avLst/>
                <a:gdLst>
                  <a:gd name="connsiteX0" fmla="*/ 0 w 7344461"/>
                  <a:gd name="connsiteY0" fmla="*/ 1843430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2472538 w 7344461"/>
                  <a:gd name="connsiteY9" fmla="*/ 409651 h 3489350"/>
                  <a:gd name="connsiteX10" fmla="*/ 3160166 w 7344461"/>
                  <a:gd name="connsiteY10" fmla="*/ 14630 h 3489350"/>
                  <a:gd name="connsiteX11" fmla="*/ 3803904 w 7344461"/>
                  <a:gd name="connsiteY11" fmla="*/ 387705 h 3489350"/>
                  <a:gd name="connsiteX12" fmla="*/ 4462272 w 7344461"/>
                  <a:gd name="connsiteY12" fmla="*/ 0 h 3489350"/>
                  <a:gd name="connsiteX13" fmla="*/ 5113325 w 7344461"/>
                  <a:gd name="connsiteY13" fmla="*/ 475488 h 3489350"/>
                  <a:gd name="connsiteX14" fmla="*/ 4096512 w 7344461"/>
                  <a:gd name="connsiteY14" fmla="*/ 1821485 h 3489350"/>
                  <a:gd name="connsiteX15" fmla="*/ 5479085 w 7344461"/>
                  <a:gd name="connsiteY15" fmla="*/ 1836115 h 3489350"/>
                  <a:gd name="connsiteX16" fmla="*/ 5698541 w 7344461"/>
                  <a:gd name="connsiteY16" fmla="*/ 2179929 h 3489350"/>
                  <a:gd name="connsiteX17" fmla="*/ 5888736 w 7344461"/>
                  <a:gd name="connsiteY17" fmla="*/ 29261 h 3489350"/>
                  <a:gd name="connsiteX18" fmla="*/ 6166714 w 7344461"/>
                  <a:gd name="connsiteY18" fmla="*/ 3489350 h 3489350"/>
                  <a:gd name="connsiteX19" fmla="*/ 6510528 w 7344461"/>
                  <a:gd name="connsiteY19" fmla="*/ 1331366 h 3489350"/>
                  <a:gd name="connsiteX20" fmla="*/ 6620256 w 7344461"/>
                  <a:gd name="connsiteY20" fmla="*/ 1916582 h 3489350"/>
                  <a:gd name="connsiteX21" fmla="*/ 7344461 w 7344461"/>
                  <a:gd name="connsiteY21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96512 w 7344461"/>
                  <a:gd name="connsiteY15" fmla="*/ 1821485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916582 h 3489350"/>
                  <a:gd name="connsiteX23" fmla="*/ 7344461 w 7344461"/>
                  <a:gd name="connsiteY23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880006 h 3489350"/>
                  <a:gd name="connsiteX23" fmla="*/ 7344461 w 7344461"/>
                  <a:gd name="connsiteY23" fmla="*/ 1865376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994867 w 7366407"/>
                  <a:gd name="connsiteY2" fmla="*/ 1316736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1009498 w 7366407"/>
                  <a:gd name="connsiteY2" fmla="*/ 1228954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609344 w 7366407"/>
                  <a:gd name="connsiteY4" fmla="*/ 43891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698541 w 7366407"/>
                  <a:gd name="connsiteY17" fmla="*/ 2179929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793639 w 7366407"/>
                  <a:gd name="connsiteY17" fmla="*/ 2238451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5976519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61734 w 7366407"/>
                  <a:gd name="connsiteY20" fmla="*/ 126552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50745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1770 w 7366407"/>
                  <a:gd name="connsiteY15" fmla="*/ 1880006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140402 w 7366407"/>
                  <a:gd name="connsiteY14" fmla="*/ 1880007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01871 w 7366407"/>
                  <a:gd name="connsiteY7" fmla="*/ 1853012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9690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60857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462272 w 7454190"/>
                  <a:gd name="connsiteY11" fmla="*/ 872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9049317"/>
                  <a:gd name="connsiteY0" fmla="*/ 1873451 h 3563263"/>
                  <a:gd name="connsiteX1" fmla="*/ 907085 w 9049317"/>
                  <a:gd name="connsiteY1" fmla="*/ 1866137 h 3563263"/>
                  <a:gd name="connsiteX2" fmla="*/ 1009498 w 9049317"/>
                  <a:gd name="connsiteY2" fmla="*/ 1237030 h 3563263"/>
                  <a:gd name="connsiteX3" fmla="*/ 1294790 w 9049317"/>
                  <a:gd name="connsiteY3" fmla="*/ 3563263 h 3563263"/>
                  <a:gd name="connsiteX4" fmla="*/ 1587398 w 9049317"/>
                  <a:gd name="connsiteY4" fmla="*/ 15391 h 3563263"/>
                  <a:gd name="connsiteX5" fmla="*/ 1865376 w 9049317"/>
                  <a:gd name="connsiteY5" fmla="*/ 2239211 h 3563263"/>
                  <a:gd name="connsiteX6" fmla="*/ 2038831 w 9049317"/>
                  <a:gd name="connsiteY6" fmla="*/ 1875718 h 3563263"/>
                  <a:gd name="connsiteX7" fmla="*/ 3457980 w 9049317"/>
                  <a:gd name="connsiteY7" fmla="*/ 1890349 h 3563263"/>
                  <a:gd name="connsiteX8" fmla="*/ 2443277 w 9049317"/>
                  <a:gd name="connsiteY8" fmla="*/ 490879 h 3563263"/>
                  <a:gd name="connsiteX9" fmla="*/ 3043123 w 9049317"/>
                  <a:gd name="connsiteY9" fmla="*/ 761 h 3563263"/>
                  <a:gd name="connsiteX10" fmla="*/ 3803904 w 9049317"/>
                  <a:gd name="connsiteY10" fmla="*/ 395781 h 3563263"/>
                  <a:gd name="connsiteX11" fmla="*/ 4586631 w 9049317"/>
                  <a:gd name="connsiteY11" fmla="*/ 22706 h 3563263"/>
                  <a:gd name="connsiteX12" fmla="*/ 5171847 w 9049317"/>
                  <a:gd name="connsiteY12" fmla="*/ 483564 h 3563263"/>
                  <a:gd name="connsiteX13" fmla="*/ 4140402 w 9049317"/>
                  <a:gd name="connsiteY13" fmla="*/ 1880768 h 3563263"/>
                  <a:gd name="connsiteX14" fmla="*/ 5498920 w 9049317"/>
                  <a:gd name="connsiteY14" fmla="*/ 1897663 h 3563263"/>
                  <a:gd name="connsiteX15" fmla="*/ 5720487 w 9049317"/>
                  <a:gd name="connsiteY15" fmla="*/ 2239211 h 3563263"/>
                  <a:gd name="connsiteX16" fmla="*/ 6005780 w 9049317"/>
                  <a:gd name="connsiteY16" fmla="*/ 761 h 3563263"/>
                  <a:gd name="connsiteX17" fmla="*/ 6269127 w 9049317"/>
                  <a:gd name="connsiteY17" fmla="*/ 3534002 h 3563263"/>
                  <a:gd name="connsiteX18" fmla="*/ 6590995 w 9049317"/>
                  <a:gd name="connsiteY18" fmla="*/ 1251660 h 3563263"/>
                  <a:gd name="connsiteX19" fmla="*/ 6686093 w 9049317"/>
                  <a:gd name="connsiteY19" fmla="*/ 1895397 h 3563263"/>
                  <a:gd name="connsiteX20" fmla="*/ 9049317 w 9049317"/>
                  <a:gd name="connsiteY20" fmla="*/ 1903256 h 3563263"/>
                  <a:gd name="connsiteX0" fmla="*/ 0 w 9151469"/>
                  <a:gd name="connsiteY0" fmla="*/ 1873451 h 3563263"/>
                  <a:gd name="connsiteX1" fmla="*/ 907085 w 9151469"/>
                  <a:gd name="connsiteY1" fmla="*/ 1866137 h 3563263"/>
                  <a:gd name="connsiteX2" fmla="*/ 1009498 w 9151469"/>
                  <a:gd name="connsiteY2" fmla="*/ 1237030 h 3563263"/>
                  <a:gd name="connsiteX3" fmla="*/ 1294790 w 9151469"/>
                  <a:gd name="connsiteY3" fmla="*/ 3563263 h 3563263"/>
                  <a:gd name="connsiteX4" fmla="*/ 1587398 w 9151469"/>
                  <a:gd name="connsiteY4" fmla="*/ 15391 h 3563263"/>
                  <a:gd name="connsiteX5" fmla="*/ 1865376 w 9151469"/>
                  <a:gd name="connsiteY5" fmla="*/ 2239211 h 3563263"/>
                  <a:gd name="connsiteX6" fmla="*/ 2038831 w 9151469"/>
                  <a:gd name="connsiteY6" fmla="*/ 1875718 h 3563263"/>
                  <a:gd name="connsiteX7" fmla="*/ 3457980 w 9151469"/>
                  <a:gd name="connsiteY7" fmla="*/ 1890349 h 3563263"/>
                  <a:gd name="connsiteX8" fmla="*/ 2443277 w 9151469"/>
                  <a:gd name="connsiteY8" fmla="*/ 490879 h 3563263"/>
                  <a:gd name="connsiteX9" fmla="*/ 3043123 w 9151469"/>
                  <a:gd name="connsiteY9" fmla="*/ 761 h 3563263"/>
                  <a:gd name="connsiteX10" fmla="*/ 3803904 w 9151469"/>
                  <a:gd name="connsiteY10" fmla="*/ 395781 h 3563263"/>
                  <a:gd name="connsiteX11" fmla="*/ 4586631 w 9151469"/>
                  <a:gd name="connsiteY11" fmla="*/ 22706 h 3563263"/>
                  <a:gd name="connsiteX12" fmla="*/ 5171847 w 9151469"/>
                  <a:gd name="connsiteY12" fmla="*/ 483564 h 3563263"/>
                  <a:gd name="connsiteX13" fmla="*/ 4140402 w 9151469"/>
                  <a:gd name="connsiteY13" fmla="*/ 1880768 h 3563263"/>
                  <a:gd name="connsiteX14" fmla="*/ 5498920 w 9151469"/>
                  <a:gd name="connsiteY14" fmla="*/ 1897663 h 3563263"/>
                  <a:gd name="connsiteX15" fmla="*/ 5720487 w 9151469"/>
                  <a:gd name="connsiteY15" fmla="*/ 2239211 h 3563263"/>
                  <a:gd name="connsiteX16" fmla="*/ 6005780 w 9151469"/>
                  <a:gd name="connsiteY16" fmla="*/ 761 h 3563263"/>
                  <a:gd name="connsiteX17" fmla="*/ 6269127 w 9151469"/>
                  <a:gd name="connsiteY17" fmla="*/ 3534002 h 3563263"/>
                  <a:gd name="connsiteX18" fmla="*/ 6590995 w 9151469"/>
                  <a:gd name="connsiteY18" fmla="*/ 1251660 h 3563263"/>
                  <a:gd name="connsiteX19" fmla="*/ 6686093 w 9151469"/>
                  <a:gd name="connsiteY19" fmla="*/ 1895397 h 3563263"/>
                  <a:gd name="connsiteX20" fmla="*/ 9151469 w 9151469"/>
                  <a:gd name="connsiteY20" fmla="*/ 1903256 h 3563263"/>
                  <a:gd name="connsiteX0" fmla="*/ 0 w 9088607"/>
                  <a:gd name="connsiteY0" fmla="*/ 1873451 h 3563263"/>
                  <a:gd name="connsiteX1" fmla="*/ 907085 w 9088607"/>
                  <a:gd name="connsiteY1" fmla="*/ 1866137 h 3563263"/>
                  <a:gd name="connsiteX2" fmla="*/ 1009498 w 9088607"/>
                  <a:gd name="connsiteY2" fmla="*/ 1237030 h 3563263"/>
                  <a:gd name="connsiteX3" fmla="*/ 1294790 w 9088607"/>
                  <a:gd name="connsiteY3" fmla="*/ 3563263 h 3563263"/>
                  <a:gd name="connsiteX4" fmla="*/ 1587398 w 9088607"/>
                  <a:gd name="connsiteY4" fmla="*/ 15391 h 3563263"/>
                  <a:gd name="connsiteX5" fmla="*/ 1865376 w 9088607"/>
                  <a:gd name="connsiteY5" fmla="*/ 2239211 h 3563263"/>
                  <a:gd name="connsiteX6" fmla="*/ 2038831 w 9088607"/>
                  <a:gd name="connsiteY6" fmla="*/ 1875718 h 3563263"/>
                  <a:gd name="connsiteX7" fmla="*/ 3457980 w 9088607"/>
                  <a:gd name="connsiteY7" fmla="*/ 1890349 h 3563263"/>
                  <a:gd name="connsiteX8" fmla="*/ 2443277 w 9088607"/>
                  <a:gd name="connsiteY8" fmla="*/ 490879 h 3563263"/>
                  <a:gd name="connsiteX9" fmla="*/ 3043123 w 9088607"/>
                  <a:gd name="connsiteY9" fmla="*/ 761 h 3563263"/>
                  <a:gd name="connsiteX10" fmla="*/ 3803904 w 9088607"/>
                  <a:gd name="connsiteY10" fmla="*/ 395781 h 3563263"/>
                  <a:gd name="connsiteX11" fmla="*/ 4586631 w 9088607"/>
                  <a:gd name="connsiteY11" fmla="*/ 22706 h 3563263"/>
                  <a:gd name="connsiteX12" fmla="*/ 5171847 w 9088607"/>
                  <a:gd name="connsiteY12" fmla="*/ 483564 h 3563263"/>
                  <a:gd name="connsiteX13" fmla="*/ 4140402 w 9088607"/>
                  <a:gd name="connsiteY13" fmla="*/ 1880768 h 3563263"/>
                  <a:gd name="connsiteX14" fmla="*/ 5498920 w 9088607"/>
                  <a:gd name="connsiteY14" fmla="*/ 1897663 h 3563263"/>
                  <a:gd name="connsiteX15" fmla="*/ 5720487 w 9088607"/>
                  <a:gd name="connsiteY15" fmla="*/ 2239211 h 3563263"/>
                  <a:gd name="connsiteX16" fmla="*/ 6005780 w 9088607"/>
                  <a:gd name="connsiteY16" fmla="*/ 761 h 3563263"/>
                  <a:gd name="connsiteX17" fmla="*/ 6269127 w 9088607"/>
                  <a:gd name="connsiteY17" fmla="*/ 3534002 h 3563263"/>
                  <a:gd name="connsiteX18" fmla="*/ 6590995 w 9088607"/>
                  <a:gd name="connsiteY18" fmla="*/ 1251660 h 3563263"/>
                  <a:gd name="connsiteX19" fmla="*/ 6686093 w 9088607"/>
                  <a:gd name="connsiteY19" fmla="*/ 1895397 h 3563263"/>
                  <a:gd name="connsiteX20" fmla="*/ 9088607 w 9088607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1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930018 h 3611972"/>
                  <a:gd name="connsiteX1" fmla="*/ 2345056 w 10526578"/>
                  <a:gd name="connsiteY1" fmla="*/ 1914846 h 3611972"/>
                  <a:gd name="connsiteX2" fmla="*/ 2447469 w 10526578"/>
                  <a:gd name="connsiteY2" fmla="*/ 1285739 h 3611972"/>
                  <a:gd name="connsiteX3" fmla="*/ 2732761 w 10526578"/>
                  <a:gd name="connsiteY3" fmla="*/ 3611972 h 3611972"/>
                  <a:gd name="connsiteX4" fmla="*/ 3025369 w 10526578"/>
                  <a:gd name="connsiteY4" fmla="*/ 64100 h 3611972"/>
                  <a:gd name="connsiteX5" fmla="*/ 3303347 w 10526578"/>
                  <a:gd name="connsiteY5" fmla="*/ 2287920 h 3611972"/>
                  <a:gd name="connsiteX6" fmla="*/ 3476802 w 10526578"/>
                  <a:gd name="connsiteY6" fmla="*/ 1924427 h 3611972"/>
                  <a:gd name="connsiteX7" fmla="*/ 4895951 w 10526578"/>
                  <a:gd name="connsiteY7" fmla="*/ 1939058 h 3611972"/>
                  <a:gd name="connsiteX8" fmla="*/ 3881248 w 10526578"/>
                  <a:gd name="connsiteY8" fmla="*/ 539588 h 3611972"/>
                  <a:gd name="connsiteX9" fmla="*/ 4481094 w 10526578"/>
                  <a:gd name="connsiteY9" fmla="*/ 49470 h 3611972"/>
                  <a:gd name="connsiteX10" fmla="*/ 6024602 w 10526578"/>
                  <a:gd name="connsiteY10" fmla="*/ 71415 h 3611972"/>
                  <a:gd name="connsiteX11" fmla="*/ 6609818 w 10526578"/>
                  <a:gd name="connsiteY11" fmla="*/ 532273 h 3611972"/>
                  <a:gd name="connsiteX12" fmla="*/ 5578373 w 10526578"/>
                  <a:gd name="connsiteY12" fmla="*/ 1929477 h 3611972"/>
                  <a:gd name="connsiteX13" fmla="*/ 6936891 w 10526578"/>
                  <a:gd name="connsiteY13" fmla="*/ 1946372 h 3611972"/>
                  <a:gd name="connsiteX14" fmla="*/ 7158458 w 10526578"/>
                  <a:gd name="connsiteY14" fmla="*/ 2287920 h 3611972"/>
                  <a:gd name="connsiteX15" fmla="*/ 7443751 w 10526578"/>
                  <a:gd name="connsiteY15" fmla="*/ 49470 h 3611972"/>
                  <a:gd name="connsiteX16" fmla="*/ 7707098 w 10526578"/>
                  <a:gd name="connsiteY16" fmla="*/ 3582711 h 3611972"/>
                  <a:gd name="connsiteX17" fmla="*/ 8028966 w 10526578"/>
                  <a:gd name="connsiteY17" fmla="*/ 1300369 h 3611972"/>
                  <a:gd name="connsiteX18" fmla="*/ 8124064 w 10526578"/>
                  <a:gd name="connsiteY18" fmla="*/ 1944106 h 3611972"/>
                  <a:gd name="connsiteX19" fmla="*/ 10526578 w 10526578"/>
                  <a:gd name="connsiteY19" fmla="*/ 1951965 h 3611972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3881248 w 10526578"/>
                  <a:gd name="connsiteY8" fmla="*/ 490119 h 3562503"/>
                  <a:gd name="connsiteX9" fmla="*/ 6024602 w 10526578"/>
                  <a:gd name="connsiteY9" fmla="*/ 21946 h 3562503"/>
                  <a:gd name="connsiteX10" fmla="*/ 6609818 w 10526578"/>
                  <a:gd name="connsiteY10" fmla="*/ 482804 h 3562503"/>
                  <a:gd name="connsiteX11" fmla="*/ 5578373 w 10526578"/>
                  <a:gd name="connsiteY11" fmla="*/ 1880008 h 3562503"/>
                  <a:gd name="connsiteX12" fmla="*/ 6936891 w 10526578"/>
                  <a:gd name="connsiteY12" fmla="*/ 1896903 h 3562503"/>
                  <a:gd name="connsiteX13" fmla="*/ 7158458 w 10526578"/>
                  <a:gd name="connsiteY13" fmla="*/ 2238451 h 3562503"/>
                  <a:gd name="connsiteX14" fmla="*/ 7443751 w 10526578"/>
                  <a:gd name="connsiteY14" fmla="*/ 1 h 3562503"/>
                  <a:gd name="connsiteX15" fmla="*/ 7707098 w 10526578"/>
                  <a:gd name="connsiteY15" fmla="*/ 3533242 h 3562503"/>
                  <a:gd name="connsiteX16" fmla="*/ 8028966 w 10526578"/>
                  <a:gd name="connsiteY16" fmla="*/ 1250900 h 3562503"/>
                  <a:gd name="connsiteX17" fmla="*/ 8124064 w 10526578"/>
                  <a:gd name="connsiteY17" fmla="*/ 1894637 h 3562503"/>
                  <a:gd name="connsiteX18" fmla="*/ 10526578 w 10526578"/>
                  <a:gd name="connsiteY18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024602 w 10526578"/>
                  <a:gd name="connsiteY8" fmla="*/ 21946 h 3562503"/>
                  <a:gd name="connsiteX9" fmla="*/ 6609818 w 10526578"/>
                  <a:gd name="connsiteY9" fmla="*/ 482804 h 3562503"/>
                  <a:gd name="connsiteX10" fmla="*/ 5578373 w 10526578"/>
                  <a:gd name="connsiteY10" fmla="*/ 1880008 h 3562503"/>
                  <a:gd name="connsiteX11" fmla="*/ 6936891 w 10526578"/>
                  <a:gd name="connsiteY11" fmla="*/ 1896903 h 3562503"/>
                  <a:gd name="connsiteX12" fmla="*/ 7158458 w 10526578"/>
                  <a:gd name="connsiteY12" fmla="*/ 2238451 h 3562503"/>
                  <a:gd name="connsiteX13" fmla="*/ 7443751 w 10526578"/>
                  <a:gd name="connsiteY13" fmla="*/ 1 h 3562503"/>
                  <a:gd name="connsiteX14" fmla="*/ 7707098 w 10526578"/>
                  <a:gd name="connsiteY14" fmla="*/ 3533242 h 3562503"/>
                  <a:gd name="connsiteX15" fmla="*/ 8028966 w 10526578"/>
                  <a:gd name="connsiteY15" fmla="*/ 1250900 h 3562503"/>
                  <a:gd name="connsiteX16" fmla="*/ 8124064 w 10526578"/>
                  <a:gd name="connsiteY16" fmla="*/ 1894637 h 3562503"/>
                  <a:gd name="connsiteX17" fmla="*/ 10526578 w 10526578"/>
                  <a:gd name="connsiteY17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609818 w 10526578"/>
                  <a:gd name="connsiteY8" fmla="*/ 482804 h 3562503"/>
                  <a:gd name="connsiteX9" fmla="*/ 5578373 w 10526578"/>
                  <a:gd name="connsiteY9" fmla="*/ 1880008 h 3562503"/>
                  <a:gd name="connsiteX10" fmla="*/ 6936891 w 10526578"/>
                  <a:gd name="connsiteY10" fmla="*/ 1896903 h 3562503"/>
                  <a:gd name="connsiteX11" fmla="*/ 7158458 w 10526578"/>
                  <a:gd name="connsiteY11" fmla="*/ 2238451 h 3562503"/>
                  <a:gd name="connsiteX12" fmla="*/ 7443751 w 10526578"/>
                  <a:gd name="connsiteY12" fmla="*/ 1 h 3562503"/>
                  <a:gd name="connsiteX13" fmla="*/ 7707098 w 10526578"/>
                  <a:gd name="connsiteY13" fmla="*/ 3533242 h 3562503"/>
                  <a:gd name="connsiteX14" fmla="*/ 8028966 w 10526578"/>
                  <a:gd name="connsiteY14" fmla="*/ 1250900 h 3562503"/>
                  <a:gd name="connsiteX15" fmla="*/ 8124064 w 10526578"/>
                  <a:gd name="connsiteY15" fmla="*/ 1894637 h 3562503"/>
                  <a:gd name="connsiteX16" fmla="*/ 10526578 w 10526578"/>
                  <a:gd name="connsiteY16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224844 w 10526578"/>
                  <a:gd name="connsiteY10" fmla="*/ 3305198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91650 w 10526578"/>
                  <a:gd name="connsiteY10" fmla="*/ 2848025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2662007"/>
                  <a:gd name="connsiteY0" fmla="*/ 1880551 h 3562503"/>
                  <a:gd name="connsiteX1" fmla="*/ 4480485 w 12662007"/>
                  <a:gd name="connsiteY1" fmla="*/ 1865377 h 3562503"/>
                  <a:gd name="connsiteX2" fmla="*/ 4582898 w 12662007"/>
                  <a:gd name="connsiteY2" fmla="*/ 1236270 h 3562503"/>
                  <a:gd name="connsiteX3" fmla="*/ 4868190 w 12662007"/>
                  <a:gd name="connsiteY3" fmla="*/ 3562503 h 3562503"/>
                  <a:gd name="connsiteX4" fmla="*/ 5160798 w 12662007"/>
                  <a:gd name="connsiteY4" fmla="*/ 14631 h 3562503"/>
                  <a:gd name="connsiteX5" fmla="*/ 5471971 w 12662007"/>
                  <a:gd name="connsiteY5" fmla="*/ 3076606 h 3562503"/>
                  <a:gd name="connsiteX6" fmla="*/ 5612231 w 12662007"/>
                  <a:gd name="connsiteY6" fmla="*/ 1874958 h 3562503"/>
                  <a:gd name="connsiteX7" fmla="*/ 7031380 w 12662007"/>
                  <a:gd name="connsiteY7" fmla="*/ 1889589 h 3562503"/>
                  <a:gd name="connsiteX8" fmla="*/ 7713802 w 12662007"/>
                  <a:gd name="connsiteY8" fmla="*/ 1880008 h 3562503"/>
                  <a:gd name="connsiteX9" fmla="*/ 9072320 w 12662007"/>
                  <a:gd name="connsiteY9" fmla="*/ 1896903 h 3562503"/>
                  <a:gd name="connsiteX10" fmla="*/ 9327079 w 12662007"/>
                  <a:gd name="connsiteY10" fmla="*/ 2848025 h 3562503"/>
                  <a:gd name="connsiteX11" fmla="*/ 9579180 w 12662007"/>
                  <a:gd name="connsiteY11" fmla="*/ 1 h 3562503"/>
                  <a:gd name="connsiteX12" fmla="*/ 9842527 w 12662007"/>
                  <a:gd name="connsiteY12" fmla="*/ 3533242 h 3562503"/>
                  <a:gd name="connsiteX13" fmla="*/ 10164395 w 12662007"/>
                  <a:gd name="connsiteY13" fmla="*/ 1250900 h 3562503"/>
                  <a:gd name="connsiteX14" fmla="*/ 10259493 w 12662007"/>
                  <a:gd name="connsiteY14" fmla="*/ 1894637 h 3562503"/>
                  <a:gd name="connsiteX15" fmla="*/ 12662007 w 12662007"/>
                  <a:gd name="connsiteY15" fmla="*/ 1902496 h 3562503"/>
                  <a:gd name="connsiteX0" fmla="*/ 0 w 14808500"/>
                  <a:gd name="connsiteY0" fmla="*/ 1880551 h 3562503"/>
                  <a:gd name="connsiteX1" fmla="*/ 4480485 w 14808500"/>
                  <a:gd name="connsiteY1" fmla="*/ 1865377 h 3562503"/>
                  <a:gd name="connsiteX2" fmla="*/ 4582898 w 14808500"/>
                  <a:gd name="connsiteY2" fmla="*/ 1236270 h 3562503"/>
                  <a:gd name="connsiteX3" fmla="*/ 4868190 w 14808500"/>
                  <a:gd name="connsiteY3" fmla="*/ 3562503 h 3562503"/>
                  <a:gd name="connsiteX4" fmla="*/ 5160798 w 14808500"/>
                  <a:gd name="connsiteY4" fmla="*/ 14631 h 3562503"/>
                  <a:gd name="connsiteX5" fmla="*/ 5471971 w 14808500"/>
                  <a:gd name="connsiteY5" fmla="*/ 3076606 h 3562503"/>
                  <a:gd name="connsiteX6" fmla="*/ 5612231 w 14808500"/>
                  <a:gd name="connsiteY6" fmla="*/ 1874958 h 3562503"/>
                  <a:gd name="connsiteX7" fmla="*/ 7031380 w 14808500"/>
                  <a:gd name="connsiteY7" fmla="*/ 1889589 h 3562503"/>
                  <a:gd name="connsiteX8" fmla="*/ 7713802 w 14808500"/>
                  <a:gd name="connsiteY8" fmla="*/ 1880008 h 3562503"/>
                  <a:gd name="connsiteX9" fmla="*/ 9072320 w 14808500"/>
                  <a:gd name="connsiteY9" fmla="*/ 1896903 h 3562503"/>
                  <a:gd name="connsiteX10" fmla="*/ 9327079 w 14808500"/>
                  <a:gd name="connsiteY10" fmla="*/ 2848025 h 3562503"/>
                  <a:gd name="connsiteX11" fmla="*/ 9579180 w 14808500"/>
                  <a:gd name="connsiteY11" fmla="*/ 1 h 3562503"/>
                  <a:gd name="connsiteX12" fmla="*/ 9842527 w 14808500"/>
                  <a:gd name="connsiteY12" fmla="*/ 3533242 h 3562503"/>
                  <a:gd name="connsiteX13" fmla="*/ 10164395 w 14808500"/>
                  <a:gd name="connsiteY13" fmla="*/ 1250900 h 3562503"/>
                  <a:gd name="connsiteX14" fmla="*/ 10259493 w 14808500"/>
                  <a:gd name="connsiteY14" fmla="*/ 1894637 h 3562503"/>
                  <a:gd name="connsiteX15" fmla="*/ 14808500 w 14808500"/>
                  <a:gd name="connsiteY15" fmla="*/ 1940591 h 3562503"/>
                  <a:gd name="connsiteX0" fmla="*/ 0 w 18482842"/>
                  <a:gd name="connsiteY0" fmla="*/ 1904392 h 3562502"/>
                  <a:gd name="connsiteX1" fmla="*/ 8154827 w 18482842"/>
                  <a:gd name="connsiteY1" fmla="*/ 1865376 h 3562502"/>
                  <a:gd name="connsiteX2" fmla="*/ 8257240 w 18482842"/>
                  <a:gd name="connsiteY2" fmla="*/ 1236269 h 3562502"/>
                  <a:gd name="connsiteX3" fmla="*/ 8542532 w 18482842"/>
                  <a:gd name="connsiteY3" fmla="*/ 3562502 h 3562502"/>
                  <a:gd name="connsiteX4" fmla="*/ 8835140 w 18482842"/>
                  <a:gd name="connsiteY4" fmla="*/ 14630 h 3562502"/>
                  <a:gd name="connsiteX5" fmla="*/ 9146313 w 18482842"/>
                  <a:gd name="connsiteY5" fmla="*/ 3076605 h 3562502"/>
                  <a:gd name="connsiteX6" fmla="*/ 9286573 w 18482842"/>
                  <a:gd name="connsiteY6" fmla="*/ 1874957 h 3562502"/>
                  <a:gd name="connsiteX7" fmla="*/ 10705722 w 18482842"/>
                  <a:gd name="connsiteY7" fmla="*/ 1889588 h 3562502"/>
                  <a:gd name="connsiteX8" fmla="*/ 11388144 w 18482842"/>
                  <a:gd name="connsiteY8" fmla="*/ 1880007 h 3562502"/>
                  <a:gd name="connsiteX9" fmla="*/ 12746662 w 18482842"/>
                  <a:gd name="connsiteY9" fmla="*/ 1896902 h 3562502"/>
                  <a:gd name="connsiteX10" fmla="*/ 13001421 w 18482842"/>
                  <a:gd name="connsiteY10" fmla="*/ 2848024 h 3562502"/>
                  <a:gd name="connsiteX11" fmla="*/ 13253522 w 18482842"/>
                  <a:gd name="connsiteY11" fmla="*/ 0 h 3562502"/>
                  <a:gd name="connsiteX12" fmla="*/ 13516869 w 18482842"/>
                  <a:gd name="connsiteY12" fmla="*/ 3533241 h 3562502"/>
                  <a:gd name="connsiteX13" fmla="*/ 13838737 w 18482842"/>
                  <a:gd name="connsiteY13" fmla="*/ 1250899 h 3562502"/>
                  <a:gd name="connsiteX14" fmla="*/ 13933835 w 18482842"/>
                  <a:gd name="connsiteY14" fmla="*/ 1894636 h 3562502"/>
                  <a:gd name="connsiteX15" fmla="*/ 18482842 w 18482842"/>
                  <a:gd name="connsiteY15" fmla="*/ 1940590 h 3562502"/>
                  <a:gd name="connsiteX0" fmla="*/ 0 w 14744037"/>
                  <a:gd name="connsiteY0" fmla="*/ 1904392 h 3562502"/>
                  <a:gd name="connsiteX1" fmla="*/ 8154827 w 14744037"/>
                  <a:gd name="connsiteY1" fmla="*/ 1865376 h 3562502"/>
                  <a:gd name="connsiteX2" fmla="*/ 8257240 w 14744037"/>
                  <a:gd name="connsiteY2" fmla="*/ 1236269 h 3562502"/>
                  <a:gd name="connsiteX3" fmla="*/ 8542532 w 14744037"/>
                  <a:gd name="connsiteY3" fmla="*/ 3562502 h 3562502"/>
                  <a:gd name="connsiteX4" fmla="*/ 8835140 w 14744037"/>
                  <a:gd name="connsiteY4" fmla="*/ 14630 h 3562502"/>
                  <a:gd name="connsiteX5" fmla="*/ 9146313 w 14744037"/>
                  <a:gd name="connsiteY5" fmla="*/ 3076605 h 3562502"/>
                  <a:gd name="connsiteX6" fmla="*/ 9286573 w 14744037"/>
                  <a:gd name="connsiteY6" fmla="*/ 1874957 h 3562502"/>
                  <a:gd name="connsiteX7" fmla="*/ 10705722 w 14744037"/>
                  <a:gd name="connsiteY7" fmla="*/ 1889588 h 3562502"/>
                  <a:gd name="connsiteX8" fmla="*/ 11388144 w 14744037"/>
                  <a:gd name="connsiteY8" fmla="*/ 1880007 h 3562502"/>
                  <a:gd name="connsiteX9" fmla="*/ 12746662 w 14744037"/>
                  <a:gd name="connsiteY9" fmla="*/ 1896902 h 3562502"/>
                  <a:gd name="connsiteX10" fmla="*/ 13001421 w 14744037"/>
                  <a:gd name="connsiteY10" fmla="*/ 2848024 h 3562502"/>
                  <a:gd name="connsiteX11" fmla="*/ 13253522 w 14744037"/>
                  <a:gd name="connsiteY11" fmla="*/ 0 h 3562502"/>
                  <a:gd name="connsiteX12" fmla="*/ 13516869 w 14744037"/>
                  <a:gd name="connsiteY12" fmla="*/ 3533241 h 3562502"/>
                  <a:gd name="connsiteX13" fmla="*/ 13838737 w 14744037"/>
                  <a:gd name="connsiteY13" fmla="*/ 1250899 h 3562502"/>
                  <a:gd name="connsiteX14" fmla="*/ 13933835 w 14744037"/>
                  <a:gd name="connsiteY14" fmla="*/ 1894636 h 3562502"/>
                  <a:gd name="connsiteX15" fmla="*/ 14744037 w 14744037"/>
                  <a:gd name="connsiteY15" fmla="*/ 1892908 h 3562502"/>
                  <a:gd name="connsiteX0" fmla="*/ 0 w 14782714"/>
                  <a:gd name="connsiteY0" fmla="*/ 1904392 h 3562502"/>
                  <a:gd name="connsiteX1" fmla="*/ 8154827 w 14782714"/>
                  <a:gd name="connsiteY1" fmla="*/ 1865376 h 3562502"/>
                  <a:gd name="connsiteX2" fmla="*/ 8257240 w 14782714"/>
                  <a:gd name="connsiteY2" fmla="*/ 1236269 h 3562502"/>
                  <a:gd name="connsiteX3" fmla="*/ 8542532 w 14782714"/>
                  <a:gd name="connsiteY3" fmla="*/ 3562502 h 3562502"/>
                  <a:gd name="connsiteX4" fmla="*/ 8835140 w 14782714"/>
                  <a:gd name="connsiteY4" fmla="*/ 14630 h 3562502"/>
                  <a:gd name="connsiteX5" fmla="*/ 9146313 w 14782714"/>
                  <a:gd name="connsiteY5" fmla="*/ 3076605 h 3562502"/>
                  <a:gd name="connsiteX6" fmla="*/ 9286573 w 14782714"/>
                  <a:gd name="connsiteY6" fmla="*/ 1874957 h 3562502"/>
                  <a:gd name="connsiteX7" fmla="*/ 10705722 w 14782714"/>
                  <a:gd name="connsiteY7" fmla="*/ 1889588 h 3562502"/>
                  <a:gd name="connsiteX8" fmla="*/ 11388144 w 14782714"/>
                  <a:gd name="connsiteY8" fmla="*/ 1880007 h 3562502"/>
                  <a:gd name="connsiteX9" fmla="*/ 12746662 w 14782714"/>
                  <a:gd name="connsiteY9" fmla="*/ 1896902 h 3562502"/>
                  <a:gd name="connsiteX10" fmla="*/ 13001421 w 14782714"/>
                  <a:gd name="connsiteY10" fmla="*/ 2848024 h 3562502"/>
                  <a:gd name="connsiteX11" fmla="*/ 13253522 w 14782714"/>
                  <a:gd name="connsiteY11" fmla="*/ 0 h 3562502"/>
                  <a:gd name="connsiteX12" fmla="*/ 13516869 w 14782714"/>
                  <a:gd name="connsiteY12" fmla="*/ 3533241 h 3562502"/>
                  <a:gd name="connsiteX13" fmla="*/ 13838737 w 14782714"/>
                  <a:gd name="connsiteY13" fmla="*/ 1250899 h 3562502"/>
                  <a:gd name="connsiteX14" fmla="*/ 13933835 w 14782714"/>
                  <a:gd name="connsiteY14" fmla="*/ 1894636 h 3562502"/>
                  <a:gd name="connsiteX15" fmla="*/ 14782714 w 14782714"/>
                  <a:gd name="connsiteY15" fmla="*/ 1904828 h 3562502"/>
                  <a:gd name="connsiteX0" fmla="*/ 0 w 14821391"/>
                  <a:gd name="connsiteY0" fmla="*/ 1904392 h 3562502"/>
                  <a:gd name="connsiteX1" fmla="*/ 8154827 w 14821391"/>
                  <a:gd name="connsiteY1" fmla="*/ 1865376 h 3562502"/>
                  <a:gd name="connsiteX2" fmla="*/ 8257240 w 14821391"/>
                  <a:gd name="connsiteY2" fmla="*/ 1236269 h 3562502"/>
                  <a:gd name="connsiteX3" fmla="*/ 8542532 w 14821391"/>
                  <a:gd name="connsiteY3" fmla="*/ 3562502 h 3562502"/>
                  <a:gd name="connsiteX4" fmla="*/ 8835140 w 14821391"/>
                  <a:gd name="connsiteY4" fmla="*/ 14630 h 3562502"/>
                  <a:gd name="connsiteX5" fmla="*/ 9146313 w 14821391"/>
                  <a:gd name="connsiteY5" fmla="*/ 3076605 h 3562502"/>
                  <a:gd name="connsiteX6" fmla="*/ 9286573 w 14821391"/>
                  <a:gd name="connsiteY6" fmla="*/ 1874957 h 3562502"/>
                  <a:gd name="connsiteX7" fmla="*/ 10705722 w 14821391"/>
                  <a:gd name="connsiteY7" fmla="*/ 1889588 h 3562502"/>
                  <a:gd name="connsiteX8" fmla="*/ 11388144 w 14821391"/>
                  <a:gd name="connsiteY8" fmla="*/ 1880007 h 3562502"/>
                  <a:gd name="connsiteX9" fmla="*/ 12746662 w 14821391"/>
                  <a:gd name="connsiteY9" fmla="*/ 1896902 h 3562502"/>
                  <a:gd name="connsiteX10" fmla="*/ 13001421 w 14821391"/>
                  <a:gd name="connsiteY10" fmla="*/ 2848024 h 3562502"/>
                  <a:gd name="connsiteX11" fmla="*/ 13253522 w 14821391"/>
                  <a:gd name="connsiteY11" fmla="*/ 0 h 3562502"/>
                  <a:gd name="connsiteX12" fmla="*/ 13516869 w 14821391"/>
                  <a:gd name="connsiteY12" fmla="*/ 3533241 h 3562502"/>
                  <a:gd name="connsiteX13" fmla="*/ 13838737 w 14821391"/>
                  <a:gd name="connsiteY13" fmla="*/ 1250899 h 3562502"/>
                  <a:gd name="connsiteX14" fmla="*/ 13933835 w 14821391"/>
                  <a:gd name="connsiteY14" fmla="*/ 1894636 h 3562502"/>
                  <a:gd name="connsiteX15" fmla="*/ 14821391 w 14821391"/>
                  <a:gd name="connsiteY15" fmla="*/ 1916748 h 3562502"/>
                  <a:gd name="connsiteX0" fmla="*/ 0 w 17332784"/>
                  <a:gd name="connsiteY0" fmla="*/ 1904392 h 3562502"/>
                  <a:gd name="connsiteX1" fmla="*/ 8154827 w 17332784"/>
                  <a:gd name="connsiteY1" fmla="*/ 1865376 h 3562502"/>
                  <a:gd name="connsiteX2" fmla="*/ 8257240 w 17332784"/>
                  <a:gd name="connsiteY2" fmla="*/ 1236269 h 3562502"/>
                  <a:gd name="connsiteX3" fmla="*/ 8542532 w 17332784"/>
                  <a:gd name="connsiteY3" fmla="*/ 3562502 h 3562502"/>
                  <a:gd name="connsiteX4" fmla="*/ 8835140 w 17332784"/>
                  <a:gd name="connsiteY4" fmla="*/ 14630 h 3562502"/>
                  <a:gd name="connsiteX5" fmla="*/ 9146313 w 17332784"/>
                  <a:gd name="connsiteY5" fmla="*/ 3076605 h 3562502"/>
                  <a:gd name="connsiteX6" fmla="*/ 9286573 w 17332784"/>
                  <a:gd name="connsiteY6" fmla="*/ 1874957 h 3562502"/>
                  <a:gd name="connsiteX7" fmla="*/ 10705722 w 17332784"/>
                  <a:gd name="connsiteY7" fmla="*/ 1889588 h 3562502"/>
                  <a:gd name="connsiteX8" fmla="*/ 11388144 w 17332784"/>
                  <a:gd name="connsiteY8" fmla="*/ 1880007 h 3562502"/>
                  <a:gd name="connsiteX9" fmla="*/ 12746662 w 17332784"/>
                  <a:gd name="connsiteY9" fmla="*/ 1896902 h 3562502"/>
                  <a:gd name="connsiteX10" fmla="*/ 13001421 w 17332784"/>
                  <a:gd name="connsiteY10" fmla="*/ 2848024 h 3562502"/>
                  <a:gd name="connsiteX11" fmla="*/ 13253522 w 17332784"/>
                  <a:gd name="connsiteY11" fmla="*/ 0 h 3562502"/>
                  <a:gd name="connsiteX12" fmla="*/ 13516869 w 17332784"/>
                  <a:gd name="connsiteY12" fmla="*/ 3533241 h 3562502"/>
                  <a:gd name="connsiteX13" fmla="*/ 13838737 w 17332784"/>
                  <a:gd name="connsiteY13" fmla="*/ 1250899 h 3562502"/>
                  <a:gd name="connsiteX14" fmla="*/ 13933835 w 17332784"/>
                  <a:gd name="connsiteY14" fmla="*/ 1894636 h 3562502"/>
                  <a:gd name="connsiteX15" fmla="*/ 17332784 w 17332784"/>
                  <a:gd name="connsiteY15" fmla="*/ 1860793 h 3562502"/>
                  <a:gd name="connsiteX0" fmla="*/ 0 w 17255964"/>
                  <a:gd name="connsiteY0" fmla="*/ 1904392 h 3562502"/>
                  <a:gd name="connsiteX1" fmla="*/ 8154827 w 17255964"/>
                  <a:gd name="connsiteY1" fmla="*/ 1865376 h 3562502"/>
                  <a:gd name="connsiteX2" fmla="*/ 8257240 w 17255964"/>
                  <a:gd name="connsiteY2" fmla="*/ 1236269 h 3562502"/>
                  <a:gd name="connsiteX3" fmla="*/ 8542532 w 17255964"/>
                  <a:gd name="connsiteY3" fmla="*/ 3562502 h 3562502"/>
                  <a:gd name="connsiteX4" fmla="*/ 8835140 w 17255964"/>
                  <a:gd name="connsiteY4" fmla="*/ 14630 h 3562502"/>
                  <a:gd name="connsiteX5" fmla="*/ 9146313 w 17255964"/>
                  <a:gd name="connsiteY5" fmla="*/ 3076605 h 3562502"/>
                  <a:gd name="connsiteX6" fmla="*/ 9286573 w 17255964"/>
                  <a:gd name="connsiteY6" fmla="*/ 1874957 h 3562502"/>
                  <a:gd name="connsiteX7" fmla="*/ 10705722 w 17255964"/>
                  <a:gd name="connsiteY7" fmla="*/ 1889588 h 3562502"/>
                  <a:gd name="connsiteX8" fmla="*/ 11388144 w 17255964"/>
                  <a:gd name="connsiteY8" fmla="*/ 1880007 h 3562502"/>
                  <a:gd name="connsiteX9" fmla="*/ 12746662 w 17255964"/>
                  <a:gd name="connsiteY9" fmla="*/ 1896902 h 3562502"/>
                  <a:gd name="connsiteX10" fmla="*/ 13001421 w 17255964"/>
                  <a:gd name="connsiteY10" fmla="*/ 2848024 h 3562502"/>
                  <a:gd name="connsiteX11" fmla="*/ 13253522 w 17255964"/>
                  <a:gd name="connsiteY11" fmla="*/ 0 h 3562502"/>
                  <a:gd name="connsiteX12" fmla="*/ 13516869 w 17255964"/>
                  <a:gd name="connsiteY12" fmla="*/ 3533241 h 3562502"/>
                  <a:gd name="connsiteX13" fmla="*/ 13838737 w 17255964"/>
                  <a:gd name="connsiteY13" fmla="*/ 1250899 h 3562502"/>
                  <a:gd name="connsiteX14" fmla="*/ 13933835 w 17255964"/>
                  <a:gd name="connsiteY14" fmla="*/ 1894636 h 3562502"/>
                  <a:gd name="connsiteX15" fmla="*/ 17255964 w 17255964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5 w 17279011"/>
                  <a:gd name="connsiteY14" fmla="*/ 1894636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2746662 w 17279011"/>
                  <a:gd name="connsiteY8" fmla="*/ 1882695 h 3562502"/>
                  <a:gd name="connsiteX9" fmla="*/ 13001421 w 17279011"/>
                  <a:gd name="connsiteY9" fmla="*/ 2848024 h 3562502"/>
                  <a:gd name="connsiteX10" fmla="*/ 13253522 w 17279011"/>
                  <a:gd name="connsiteY10" fmla="*/ 0 h 3562502"/>
                  <a:gd name="connsiteX11" fmla="*/ 13516869 w 17279011"/>
                  <a:gd name="connsiteY11" fmla="*/ 3533241 h 3562502"/>
                  <a:gd name="connsiteX12" fmla="*/ 13838737 w 17279011"/>
                  <a:gd name="connsiteY12" fmla="*/ 1250899 h 3562502"/>
                  <a:gd name="connsiteX13" fmla="*/ 13933836 w 17279011"/>
                  <a:gd name="connsiteY13" fmla="*/ 1873328 h 3562502"/>
                  <a:gd name="connsiteX14" fmla="*/ 17279011 w 17279011"/>
                  <a:gd name="connsiteY14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82695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68490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9775667"/>
                  <a:gd name="connsiteY0" fmla="*/ 1861774 h 3562502"/>
                  <a:gd name="connsiteX1" fmla="*/ 10651483 w 19775667"/>
                  <a:gd name="connsiteY1" fmla="*/ 1865376 h 3562502"/>
                  <a:gd name="connsiteX2" fmla="*/ 10753896 w 19775667"/>
                  <a:gd name="connsiteY2" fmla="*/ 1236269 h 3562502"/>
                  <a:gd name="connsiteX3" fmla="*/ 11039188 w 19775667"/>
                  <a:gd name="connsiteY3" fmla="*/ 3562502 h 3562502"/>
                  <a:gd name="connsiteX4" fmla="*/ 11331796 w 19775667"/>
                  <a:gd name="connsiteY4" fmla="*/ 14630 h 3562502"/>
                  <a:gd name="connsiteX5" fmla="*/ 11642969 w 19775667"/>
                  <a:gd name="connsiteY5" fmla="*/ 3076605 h 3562502"/>
                  <a:gd name="connsiteX6" fmla="*/ 11783229 w 19775667"/>
                  <a:gd name="connsiteY6" fmla="*/ 1867853 h 3562502"/>
                  <a:gd name="connsiteX7" fmla="*/ 15243318 w 19775667"/>
                  <a:gd name="connsiteY7" fmla="*/ 1868490 h 3562502"/>
                  <a:gd name="connsiteX8" fmla="*/ 15498077 w 19775667"/>
                  <a:gd name="connsiteY8" fmla="*/ 2848024 h 3562502"/>
                  <a:gd name="connsiteX9" fmla="*/ 15750178 w 19775667"/>
                  <a:gd name="connsiteY9" fmla="*/ 0 h 3562502"/>
                  <a:gd name="connsiteX10" fmla="*/ 16013525 w 19775667"/>
                  <a:gd name="connsiteY10" fmla="*/ 3533241 h 3562502"/>
                  <a:gd name="connsiteX11" fmla="*/ 16335393 w 19775667"/>
                  <a:gd name="connsiteY11" fmla="*/ 1250899 h 3562502"/>
                  <a:gd name="connsiteX12" fmla="*/ 16430492 w 19775667"/>
                  <a:gd name="connsiteY12" fmla="*/ 1873328 h 3562502"/>
                  <a:gd name="connsiteX13" fmla="*/ 19775667 w 19775667"/>
                  <a:gd name="connsiteY13" fmla="*/ 1867897 h 3562502"/>
                  <a:gd name="connsiteX0" fmla="*/ 0 w 19075538"/>
                  <a:gd name="connsiteY0" fmla="*/ 1861774 h 3562502"/>
                  <a:gd name="connsiteX1" fmla="*/ 10651483 w 19075538"/>
                  <a:gd name="connsiteY1" fmla="*/ 1865376 h 3562502"/>
                  <a:gd name="connsiteX2" fmla="*/ 10753896 w 19075538"/>
                  <a:gd name="connsiteY2" fmla="*/ 1236269 h 3562502"/>
                  <a:gd name="connsiteX3" fmla="*/ 11039188 w 19075538"/>
                  <a:gd name="connsiteY3" fmla="*/ 3562502 h 3562502"/>
                  <a:gd name="connsiteX4" fmla="*/ 11331796 w 19075538"/>
                  <a:gd name="connsiteY4" fmla="*/ 14630 h 3562502"/>
                  <a:gd name="connsiteX5" fmla="*/ 11642969 w 19075538"/>
                  <a:gd name="connsiteY5" fmla="*/ 3076605 h 3562502"/>
                  <a:gd name="connsiteX6" fmla="*/ 11783229 w 19075538"/>
                  <a:gd name="connsiteY6" fmla="*/ 1867853 h 3562502"/>
                  <a:gd name="connsiteX7" fmla="*/ 15243318 w 19075538"/>
                  <a:gd name="connsiteY7" fmla="*/ 1868490 h 3562502"/>
                  <a:gd name="connsiteX8" fmla="*/ 15498077 w 19075538"/>
                  <a:gd name="connsiteY8" fmla="*/ 2848024 h 3562502"/>
                  <a:gd name="connsiteX9" fmla="*/ 15750178 w 19075538"/>
                  <a:gd name="connsiteY9" fmla="*/ 0 h 3562502"/>
                  <a:gd name="connsiteX10" fmla="*/ 16013525 w 19075538"/>
                  <a:gd name="connsiteY10" fmla="*/ 3533241 h 3562502"/>
                  <a:gd name="connsiteX11" fmla="*/ 16335393 w 19075538"/>
                  <a:gd name="connsiteY11" fmla="*/ 1250899 h 3562502"/>
                  <a:gd name="connsiteX12" fmla="*/ 16430492 w 19075538"/>
                  <a:gd name="connsiteY12" fmla="*/ 1873328 h 3562502"/>
                  <a:gd name="connsiteX13" fmla="*/ 19075538 w 19075538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1 w 19096130"/>
                  <a:gd name="connsiteY12" fmla="*/ 1860635 h 3562502"/>
                  <a:gd name="connsiteX13" fmla="*/ 19096130 w 19096130"/>
                  <a:gd name="connsiteY13" fmla="*/ 1867897 h 3562502"/>
                  <a:gd name="connsiteX0" fmla="*/ 0 w 19748213"/>
                  <a:gd name="connsiteY0" fmla="*/ 1868122 h 3562502"/>
                  <a:gd name="connsiteX1" fmla="*/ 11303566 w 19748213"/>
                  <a:gd name="connsiteY1" fmla="*/ 1865376 h 3562502"/>
                  <a:gd name="connsiteX2" fmla="*/ 11405979 w 19748213"/>
                  <a:gd name="connsiteY2" fmla="*/ 1236269 h 3562502"/>
                  <a:gd name="connsiteX3" fmla="*/ 11691271 w 19748213"/>
                  <a:gd name="connsiteY3" fmla="*/ 3562502 h 3562502"/>
                  <a:gd name="connsiteX4" fmla="*/ 11983879 w 19748213"/>
                  <a:gd name="connsiteY4" fmla="*/ 14630 h 3562502"/>
                  <a:gd name="connsiteX5" fmla="*/ 12295052 w 19748213"/>
                  <a:gd name="connsiteY5" fmla="*/ 3076605 h 3562502"/>
                  <a:gd name="connsiteX6" fmla="*/ 12435312 w 19748213"/>
                  <a:gd name="connsiteY6" fmla="*/ 1867853 h 3562502"/>
                  <a:gd name="connsiteX7" fmla="*/ 15895401 w 19748213"/>
                  <a:gd name="connsiteY7" fmla="*/ 1868490 h 3562502"/>
                  <a:gd name="connsiteX8" fmla="*/ 16150160 w 19748213"/>
                  <a:gd name="connsiteY8" fmla="*/ 2848024 h 3562502"/>
                  <a:gd name="connsiteX9" fmla="*/ 16402261 w 19748213"/>
                  <a:gd name="connsiteY9" fmla="*/ 0 h 3562502"/>
                  <a:gd name="connsiteX10" fmla="*/ 16665608 w 19748213"/>
                  <a:gd name="connsiteY10" fmla="*/ 3533241 h 3562502"/>
                  <a:gd name="connsiteX11" fmla="*/ 16987476 w 19748213"/>
                  <a:gd name="connsiteY11" fmla="*/ 1250899 h 3562502"/>
                  <a:gd name="connsiteX12" fmla="*/ 17082574 w 19748213"/>
                  <a:gd name="connsiteY12" fmla="*/ 1860635 h 3562502"/>
                  <a:gd name="connsiteX13" fmla="*/ 19748213 w 19748213"/>
                  <a:gd name="connsiteY13" fmla="*/ 1867897 h 3562502"/>
                  <a:gd name="connsiteX0" fmla="*/ 0 w 19782534"/>
                  <a:gd name="connsiteY0" fmla="*/ 1868122 h 3562502"/>
                  <a:gd name="connsiteX1" fmla="*/ 11337887 w 19782534"/>
                  <a:gd name="connsiteY1" fmla="*/ 1865376 h 3562502"/>
                  <a:gd name="connsiteX2" fmla="*/ 11440300 w 19782534"/>
                  <a:gd name="connsiteY2" fmla="*/ 1236269 h 3562502"/>
                  <a:gd name="connsiteX3" fmla="*/ 11725592 w 19782534"/>
                  <a:gd name="connsiteY3" fmla="*/ 3562502 h 3562502"/>
                  <a:gd name="connsiteX4" fmla="*/ 12018200 w 19782534"/>
                  <a:gd name="connsiteY4" fmla="*/ 14630 h 3562502"/>
                  <a:gd name="connsiteX5" fmla="*/ 12329373 w 19782534"/>
                  <a:gd name="connsiteY5" fmla="*/ 3076605 h 3562502"/>
                  <a:gd name="connsiteX6" fmla="*/ 12469633 w 19782534"/>
                  <a:gd name="connsiteY6" fmla="*/ 1867853 h 3562502"/>
                  <a:gd name="connsiteX7" fmla="*/ 15929722 w 19782534"/>
                  <a:gd name="connsiteY7" fmla="*/ 1868490 h 3562502"/>
                  <a:gd name="connsiteX8" fmla="*/ 16184481 w 19782534"/>
                  <a:gd name="connsiteY8" fmla="*/ 2848024 h 3562502"/>
                  <a:gd name="connsiteX9" fmla="*/ 16436582 w 19782534"/>
                  <a:gd name="connsiteY9" fmla="*/ 0 h 3562502"/>
                  <a:gd name="connsiteX10" fmla="*/ 16699929 w 19782534"/>
                  <a:gd name="connsiteY10" fmla="*/ 3533241 h 3562502"/>
                  <a:gd name="connsiteX11" fmla="*/ 17021797 w 19782534"/>
                  <a:gd name="connsiteY11" fmla="*/ 1250899 h 3562502"/>
                  <a:gd name="connsiteX12" fmla="*/ 17116895 w 19782534"/>
                  <a:gd name="connsiteY12" fmla="*/ 1860635 h 3562502"/>
                  <a:gd name="connsiteX13" fmla="*/ 19782534 w 19782534"/>
                  <a:gd name="connsiteY13" fmla="*/ 1867897 h 3562502"/>
                  <a:gd name="connsiteX0" fmla="*/ 0 w 8444647"/>
                  <a:gd name="connsiteY0" fmla="*/ 1865376 h 3562502"/>
                  <a:gd name="connsiteX1" fmla="*/ 102413 w 8444647"/>
                  <a:gd name="connsiteY1" fmla="*/ 1236269 h 3562502"/>
                  <a:gd name="connsiteX2" fmla="*/ 387705 w 8444647"/>
                  <a:gd name="connsiteY2" fmla="*/ 3562502 h 3562502"/>
                  <a:gd name="connsiteX3" fmla="*/ 680313 w 8444647"/>
                  <a:gd name="connsiteY3" fmla="*/ 14630 h 3562502"/>
                  <a:gd name="connsiteX4" fmla="*/ 991486 w 8444647"/>
                  <a:gd name="connsiteY4" fmla="*/ 3076605 h 3562502"/>
                  <a:gd name="connsiteX5" fmla="*/ 1131746 w 8444647"/>
                  <a:gd name="connsiteY5" fmla="*/ 1867853 h 3562502"/>
                  <a:gd name="connsiteX6" fmla="*/ 4591835 w 8444647"/>
                  <a:gd name="connsiteY6" fmla="*/ 1868490 h 3562502"/>
                  <a:gd name="connsiteX7" fmla="*/ 4846594 w 8444647"/>
                  <a:gd name="connsiteY7" fmla="*/ 2848024 h 3562502"/>
                  <a:gd name="connsiteX8" fmla="*/ 5098695 w 8444647"/>
                  <a:gd name="connsiteY8" fmla="*/ 0 h 3562502"/>
                  <a:gd name="connsiteX9" fmla="*/ 5362042 w 8444647"/>
                  <a:gd name="connsiteY9" fmla="*/ 3533241 h 3562502"/>
                  <a:gd name="connsiteX10" fmla="*/ 5683910 w 8444647"/>
                  <a:gd name="connsiteY10" fmla="*/ 1250899 h 3562502"/>
                  <a:gd name="connsiteX11" fmla="*/ 5779008 w 8444647"/>
                  <a:gd name="connsiteY11" fmla="*/ 1860635 h 3562502"/>
                  <a:gd name="connsiteX12" fmla="*/ 8444647 w 8444647"/>
                  <a:gd name="connsiteY12" fmla="*/ 1867897 h 3562502"/>
                  <a:gd name="connsiteX0" fmla="*/ 1 w 8342235"/>
                  <a:gd name="connsiteY0" fmla="*/ 1236269 h 3562502"/>
                  <a:gd name="connsiteX1" fmla="*/ 285293 w 8342235"/>
                  <a:gd name="connsiteY1" fmla="*/ 3562502 h 3562502"/>
                  <a:gd name="connsiteX2" fmla="*/ 577901 w 8342235"/>
                  <a:gd name="connsiteY2" fmla="*/ 14630 h 3562502"/>
                  <a:gd name="connsiteX3" fmla="*/ 889074 w 8342235"/>
                  <a:gd name="connsiteY3" fmla="*/ 3076605 h 3562502"/>
                  <a:gd name="connsiteX4" fmla="*/ 1029334 w 8342235"/>
                  <a:gd name="connsiteY4" fmla="*/ 1867853 h 3562502"/>
                  <a:gd name="connsiteX5" fmla="*/ 4489423 w 8342235"/>
                  <a:gd name="connsiteY5" fmla="*/ 1868490 h 3562502"/>
                  <a:gd name="connsiteX6" fmla="*/ 4744182 w 8342235"/>
                  <a:gd name="connsiteY6" fmla="*/ 2848024 h 3562502"/>
                  <a:gd name="connsiteX7" fmla="*/ 4996283 w 8342235"/>
                  <a:gd name="connsiteY7" fmla="*/ 0 h 3562502"/>
                  <a:gd name="connsiteX8" fmla="*/ 5259630 w 8342235"/>
                  <a:gd name="connsiteY8" fmla="*/ 3533241 h 3562502"/>
                  <a:gd name="connsiteX9" fmla="*/ 5581498 w 8342235"/>
                  <a:gd name="connsiteY9" fmla="*/ 1250899 h 3562502"/>
                  <a:gd name="connsiteX10" fmla="*/ 5676596 w 8342235"/>
                  <a:gd name="connsiteY10" fmla="*/ 1860635 h 3562502"/>
                  <a:gd name="connsiteX11" fmla="*/ 8342235 w 8342235"/>
                  <a:gd name="connsiteY11" fmla="*/ 1867897 h 3562502"/>
                  <a:gd name="connsiteX0" fmla="*/ 0 w 8056942"/>
                  <a:gd name="connsiteY0" fmla="*/ 3562502 h 3562502"/>
                  <a:gd name="connsiteX1" fmla="*/ 292608 w 8056942"/>
                  <a:gd name="connsiteY1" fmla="*/ 14630 h 3562502"/>
                  <a:gd name="connsiteX2" fmla="*/ 603781 w 8056942"/>
                  <a:gd name="connsiteY2" fmla="*/ 3076605 h 3562502"/>
                  <a:gd name="connsiteX3" fmla="*/ 744041 w 8056942"/>
                  <a:gd name="connsiteY3" fmla="*/ 1867853 h 3562502"/>
                  <a:gd name="connsiteX4" fmla="*/ 4204130 w 8056942"/>
                  <a:gd name="connsiteY4" fmla="*/ 1868490 h 3562502"/>
                  <a:gd name="connsiteX5" fmla="*/ 4458889 w 8056942"/>
                  <a:gd name="connsiteY5" fmla="*/ 2848024 h 3562502"/>
                  <a:gd name="connsiteX6" fmla="*/ 4710990 w 8056942"/>
                  <a:gd name="connsiteY6" fmla="*/ 0 h 3562502"/>
                  <a:gd name="connsiteX7" fmla="*/ 4974337 w 8056942"/>
                  <a:gd name="connsiteY7" fmla="*/ 3533241 h 3562502"/>
                  <a:gd name="connsiteX8" fmla="*/ 5296205 w 8056942"/>
                  <a:gd name="connsiteY8" fmla="*/ 1250899 h 3562502"/>
                  <a:gd name="connsiteX9" fmla="*/ 5391303 w 8056942"/>
                  <a:gd name="connsiteY9" fmla="*/ 1860635 h 3562502"/>
                  <a:gd name="connsiteX10" fmla="*/ 8056942 w 8056942"/>
                  <a:gd name="connsiteY10" fmla="*/ 1867897 h 3562502"/>
                  <a:gd name="connsiteX0" fmla="*/ 0 w 7764334"/>
                  <a:gd name="connsiteY0" fmla="*/ 14630 h 3533241"/>
                  <a:gd name="connsiteX1" fmla="*/ 311173 w 7764334"/>
                  <a:gd name="connsiteY1" fmla="*/ 3076605 h 3533241"/>
                  <a:gd name="connsiteX2" fmla="*/ 451433 w 7764334"/>
                  <a:gd name="connsiteY2" fmla="*/ 1867853 h 3533241"/>
                  <a:gd name="connsiteX3" fmla="*/ 3911522 w 7764334"/>
                  <a:gd name="connsiteY3" fmla="*/ 1868490 h 3533241"/>
                  <a:gd name="connsiteX4" fmla="*/ 4166281 w 7764334"/>
                  <a:gd name="connsiteY4" fmla="*/ 2848024 h 3533241"/>
                  <a:gd name="connsiteX5" fmla="*/ 4418382 w 7764334"/>
                  <a:gd name="connsiteY5" fmla="*/ 0 h 3533241"/>
                  <a:gd name="connsiteX6" fmla="*/ 4681729 w 7764334"/>
                  <a:gd name="connsiteY6" fmla="*/ 3533241 h 3533241"/>
                  <a:gd name="connsiteX7" fmla="*/ 5003597 w 7764334"/>
                  <a:gd name="connsiteY7" fmla="*/ 1250899 h 3533241"/>
                  <a:gd name="connsiteX8" fmla="*/ 5098695 w 7764334"/>
                  <a:gd name="connsiteY8" fmla="*/ 1860635 h 3533241"/>
                  <a:gd name="connsiteX9" fmla="*/ 7764334 w 7764334"/>
                  <a:gd name="connsiteY9" fmla="*/ 1867897 h 3533241"/>
                  <a:gd name="connsiteX0" fmla="*/ -1 w 7453160"/>
                  <a:gd name="connsiteY0" fmla="*/ 3076605 h 3533241"/>
                  <a:gd name="connsiteX1" fmla="*/ 140259 w 7453160"/>
                  <a:gd name="connsiteY1" fmla="*/ 1867853 h 3533241"/>
                  <a:gd name="connsiteX2" fmla="*/ 3600348 w 7453160"/>
                  <a:gd name="connsiteY2" fmla="*/ 1868490 h 3533241"/>
                  <a:gd name="connsiteX3" fmla="*/ 3855107 w 7453160"/>
                  <a:gd name="connsiteY3" fmla="*/ 2848024 h 3533241"/>
                  <a:gd name="connsiteX4" fmla="*/ 4107208 w 7453160"/>
                  <a:gd name="connsiteY4" fmla="*/ 0 h 3533241"/>
                  <a:gd name="connsiteX5" fmla="*/ 4370555 w 7453160"/>
                  <a:gd name="connsiteY5" fmla="*/ 3533241 h 3533241"/>
                  <a:gd name="connsiteX6" fmla="*/ 4692423 w 7453160"/>
                  <a:gd name="connsiteY6" fmla="*/ 1250899 h 3533241"/>
                  <a:gd name="connsiteX7" fmla="*/ 4787521 w 7453160"/>
                  <a:gd name="connsiteY7" fmla="*/ 1860635 h 3533241"/>
                  <a:gd name="connsiteX8" fmla="*/ 7453160 w 7453160"/>
                  <a:gd name="connsiteY8" fmla="*/ 1867897 h 3533241"/>
                  <a:gd name="connsiteX0" fmla="*/ -1 w 7312900"/>
                  <a:gd name="connsiteY0" fmla="*/ 1867853 h 3533241"/>
                  <a:gd name="connsiteX1" fmla="*/ 3460088 w 7312900"/>
                  <a:gd name="connsiteY1" fmla="*/ 1868490 h 3533241"/>
                  <a:gd name="connsiteX2" fmla="*/ 3714847 w 7312900"/>
                  <a:gd name="connsiteY2" fmla="*/ 2848024 h 3533241"/>
                  <a:gd name="connsiteX3" fmla="*/ 3966948 w 7312900"/>
                  <a:gd name="connsiteY3" fmla="*/ 0 h 3533241"/>
                  <a:gd name="connsiteX4" fmla="*/ 4230295 w 7312900"/>
                  <a:gd name="connsiteY4" fmla="*/ 3533241 h 3533241"/>
                  <a:gd name="connsiteX5" fmla="*/ 4552163 w 7312900"/>
                  <a:gd name="connsiteY5" fmla="*/ 1250899 h 3533241"/>
                  <a:gd name="connsiteX6" fmla="*/ 4647261 w 7312900"/>
                  <a:gd name="connsiteY6" fmla="*/ 1860635 h 3533241"/>
                  <a:gd name="connsiteX7" fmla="*/ 7312900 w 7312900"/>
                  <a:gd name="connsiteY7" fmla="*/ 1867897 h 3533241"/>
                  <a:gd name="connsiteX0" fmla="*/ 0 w 4832349"/>
                  <a:gd name="connsiteY0" fmla="*/ 1867853 h 3533241"/>
                  <a:gd name="connsiteX1" fmla="*/ 979537 w 4832349"/>
                  <a:gd name="connsiteY1" fmla="*/ 1868490 h 3533241"/>
                  <a:gd name="connsiteX2" fmla="*/ 1234296 w 4832349"/>
                  <a:gd name="connsiteY2" fmla="*/ 2848024 h 3533241"/>
                  <a:gd name="connsiteX3" fmla="*/ 1486397 w 4832349"/>
                  <a:gd name="connsiteY3" fmla="*/ 0 h 3533241"/>
                  <a:gd name="connsiteX4" fmla="*/ 1749744 w 4832349"/>
                  <a:gd name="connsiteY4" fmla="*/ 3533241 h 3533241"/>
                  <a:gd name="connsiteX5" fmla="*/ 2071612 w 4832349"/>
                  <a:gd name="connsiteY5" fmla="*/ 1250899 h 3533241"/>
                  <a:gd name="connsiteX6" fmla="*/ 2166710 w 4832349"/>
                  <a:gd name="connsiteY6" fmla="*/ 1860635 h 3533241"/>
                  <a:gd name="connsiteX7" fmla="*/ 4832349 w 4832349"/>
                  <a:gd name="connsiteY7" fmla="*/ 1867897 h 35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2349" h="3533241">
                    <a:moveTo>
                      <a:pt x="0" y="1867853"/>
                    </a:moveTo>
                    <a:lnTo>
                      <a:pt x="979537" y="1868490"/>
                    </a:lnTo>
                    <a:lnTo>
                      <a:pt x="1234296" y="2848024"/>
                    </a:lnTo>
                    <a:lnTo>
                      <a:pt x="1486397" y="0"/>
                    </a:lnTo>
                    <a:lnTo>
                      <a:pt x="1749744" y="3533241"/>
                    </a:lnTo>
                    <a:lnTo>
                      <a:pt x="2071612" y="1250899"/>
                    </a:lnTo>
                    <a:lnTo>
                      <a:pt x="2166710" y="1860635"/>
                    </a:lnTo>
                    <a:cubicBezTo>
                      <a:pt x="2462562" y="1868006"/>
                      <a:pt x="4062880" y="1873220"/>
                      <a:pt x="4832349" y="1867897"/>
                    </a:cubicBezTo>
                  </a:path>
                </a:pathLst>
              </a:cu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4D52DCF3-6294-4A81-AFE6-E70580192DF0}"/>
                  </a:ext>
                </a:extLst>
              </p:cNvPr>
              <p:cNvSpPr/>
              <p:nvPr/>
            </p:nvSpPr>
            <p:spPr>
              <a:xfrm>
                <a:off x="12125" y="3386830"/>
                <a:ext cx="7795332" cy="2356745"/>
              </a:xfrm>
              <a:custGeom>
                <a:avLst/>
                <a:gdLst>
                  <a:gd name="connsiteX0" fmla="*/ 0 w 7344461"/>
                  <a:gd name="connsiteY0" fmla="*/ 1843430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2472538 w 7344461"/>
                  <a:gd name="connsiteY9" fmla="*/ 409651 h 3489350"/>
                  <a:gd name="connsiteX10" fmla="*/ 3160166 w 7344461"/>
                  <a:gd name="connsiteY10" fmla="*/ 14630 h 3489350"/>
                  <a:gd name="connsiteX11" fmla="*/ 3803904 w 7344461"/>
                  <a:gd name="connsiteY11" fmla="*/ 387705 h 3489350"/>
                  <a:gd name="connsiteX12" fmla="*/ 4462272 w 7344461"/>
                  <a:gd name="connsiteY12" fmla="*/ 0 h 3489350"/>
                  <a:gd name="connsiteX13" fmla="*/ 5113325 w 7344461"/>
                  <a:gd name="connsiteY13" fmla="*/ 475488 h 3489350"/>
                  <a:gd name="connsiteX14" fmla="*/ 4096512 w 7344461"/>
                  <a:gd name="connsiteY14" fmla="*/ 1821485 h 3489350"/>
                  <a:gd name="connsiteX15" fmla="*/ 5479085 w 7344461"/>
                  <a:gd name="connsiteY15" fmla="*/ 1836115 h 3489350"/>
                  <a:gd name="connsiteX16" fmla="*/ 5698541 w 7344461"/>
                  <a:gd name="connsiteY16" fmla="*/ 2179929 h 3489350"/>
                  <a:gd name="connsiteX17" fmla="*/ 5888736 w 7344461"/>
                  <a:gd name="connsiteY17" fmla="*/ 29261 h 3489350"/>
                  <a:gd name="connsiteX18" fmla="*/ 6166714 w 7344461"/>
                  <a:gd name="connsiteY18" fmla="*/ 3489350 h 3489350"/>
                  <a:gd name="connsiteX19" fmla="*/ 6510528 w 7344461"/>
                  <a:gd name="connsiteY19" fmla="*/ 1331366 h 3489350"/>
                  <a:gd name="connsiteX20" fmla="*/ 6620256 w 7344461"/>
                  <a:gd name="connsiteY20" fmla="*/ 1916582 h 3489350"/>
                  <a:gd name="connsiteX21" fmla="*/ 7344461 w 7344461"/>
                  <a:gd name="connsiteY21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96512 w 7344461"/>
                  <a:gd name="connsiteY15" fmla="*/ 1821485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916582 h 3489350"/>
                  <a:gd name="connsiteX23" fmla="*/ 7344461 w 7344461"/>
                  <a:gd name="connsiteY23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880006 h 3489350"/>
                  <a:gd name="connsiteX23" fmla="*/ 7344461 w 7344461"/>
                  <a:gd name="connsiteY23" fmla="*/ 1865376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994867 w 7366407"/>
                  <a:gd name="connsiteY2" fmla="*/ 1316736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1009498 w 7366407"/>
                  <a:gd name="connsiteY2" fmla="*/ 1228954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609344 w 7366407"/>
                  <a:gd name="connsiteY4" fmla="*/ 43891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698541 w 7366407"/>
                  <a:gd name="connsiteY17" fmla="*/ 2179929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793639 w 7366407"/>
                  <a:gd name="connsiteY17" fmla="*/ 2238451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5976519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61734 w 7366407"/>
                  <a:gd name="connsiteY20" fmla="*/ 126552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50745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1770 w 7366407"/>
                  <a:gd name="connsiteY15" fmla="*/ 1880006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140402 w 7366407"/>
                  <a:gd name="connsiteY14" fmla="*/ 1880007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01871 w 7366407"/>
                  <a:gd name="connsiteY7" fmla="*/ 1853012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9690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60857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462272 w 7454190"/>
                  <a:gd name="connsiteY11" fmla="*/ 872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9049317"/>
                  <a:gd name="connsiteY0" fmla="*/ 1873451 h 3563263"/>
                  <a:gd name="connsiteX1" fmla="*/ 907085 w 9049317"/>
                  <a:gd name="connsiteY1" fmla="*/ 1866137 h 3563263"/>
                  <a:gd name="connsiteX2" fmla="*/ 1009498 w 9049317"/>
                  <a:gd name="connsiteY2" fmla="*/ 1237030 h 3563263"/>
                  <a:gd name="connsiteX3" fmla="*/ 1294790 w 9049317"/>
                  <a:gd name="connsiteY3" fmla="*/ 3563263 h 3563263"/>
                  <a:gd name="connsiteX4" fmla="*/ 1587398 w 9049317"/>
                  <a:gd name="connsiteY4" fmla="*/ 15391 h 3563263"/>
                  <a:gd name="connsiteX5" fmla="*/ 1865376 w 9049317"/>
                  <a:gd name="connsiteY5" fmla="*/ 2239211 h 3563263"/>
                  <a:gd name="connsiteX6" fmla="*/ 2038831 w 9049317"/>
                  <a:gd name="connsiteY6" fmla="*/ 1875718 h 3563263"/>
                  <a:gd name="connsiteX7" fmla="*/ 3457980 w 9049317"/>
                  <a:gd name="connsiteY7" fmla="*/ 1890349 h 3563263"/>
                  <a:gd name="connsiteX8" fmla="*/ 2443277 w 9049317"/>
                  <a:gd name="connsiteY8" fmla="*/ 490879 h 3563263"/>
                  <a:gd name="connsiteX9" fmla="*/ 3043123 w 9049317"/>
                  <a:gd name="connsiteY9" fmla="*/ 761 h 3563263"/>
                  <a:gd name="connsiteX10" fmla="*/ 3803904 w 9049317"/>
                  <a:gd name="connsiteY10" fmla="*/ 395781 h 3563263"/>
                  <a:gd name="connsiteX11" fmla="*/ 4586631 w 9049317"/>
                  <a:gd name="connsiteY11" fmla="*/ 22706 h 3563263"/>
                  <a:gd name="connsiteX12" fmla="*/ 5171847 w 9049317"/>
                  <a:gd name="connsiteY12" fmla="*/ 483564 h 3563263"/>
                  <a:gd name="connsiteX13" fmla="*/ 4140402 w 9049317"/>
                  <a:gd name="connsiteY13" fmla="*/ 1880768 h 3563263"/>
                  <a:gd name="connsiteX14" fmla="*/ 5498920 w 9049317"/>
                  <a:gd name="connsiteY14" fmla="*/ 1897663 h 3563263"/>
                  <a:gd name="connsiteX15" fmla="*/ 5720487 w 9049317"/>
                  <a:gd name="connsiteY15" fmla="*/ 2239211 h 3563263"/>
                  <a:gd name="connsiteX16" fmla="*/ 6005780 w 9049317"/>
                  <a:gd name="connsiteY16" fmla="*/ 761 h 3563263"/>
                  <a:gd name="connsiteX17" fmla="*/ 6269127 w 9049317"/>
                  <a:gd name="connsiteY17" fmla="*/ 3534002 h 3563263"/>
                  <a:gd name="connsiteX18" fmla="*/ 6590995 w 9049317"/>
                  <a:gd name="connsiteY18" fmla="*/ 1251660 h 3563263"/>
                  <a:gd name="connsiteX19" fmla="*/ 6686093 w 9049317"/>
                  <a:gd name="connsiteY19" fmla="*/ 1895397 h 3563263"/>
                  <a:gd name="connsiteX20" fmla="*/ 9049317 w 9049317"/>
                  <a:gd name="connsiteY20" fmla="*/ 1903256 h 3563263"/>
                  <a:gd name="connsiteX0" fmla="*/ 0 w 9151469"/>
                  <a:gd name="connsiteY0" fmla="*/ 1873451 h 3563263"/>
                  <a:gd name="connsiteX1" fmla="*/ 907085 w 9151469"/>
                  <a:gd name="connsiteY1" fmla="*/ 1866137 h 3563263"/>
                  <a:gd name="connsiteX2" fmla="*/ 1009498 w 9151469"/>
                  <a:gd name="connsiteY2" fmla="*/ 1237030 h 3563263"/>
                  <a:gd name="connsiteX3" fmla="*/ 1294790 w 9151469"/>
                  <a:gd name="connsiteY3" fmla="*/ 3563263 h 3563263"/>
                  <a:gd name="connsiteX4" fmla="*/ 1587398 w 9151469"/>
                  <a:gd name="connsiteY4" fmla="*/ 15391 h 3563263"/>
                  <a:gd name="connsiteX5" fmla="*/ 1865376 w 9151469"/>
                  <a:gd name="connsiteY5" fmla="*/ 2239211 h 3563263"/>
                  <a:gd name="connsiteX6" fmla="*/ 2038831 w 9151469"/>
                  <a:gd name="connsiteY6" fmla="*/ 1875718 h 3563263"/>
                  <a:gd name="connsiteX7" fmla="*/ 3457980 w 9151469"/>
                  <a:gd name="connsiteY7" fmla="*/ 1890349 h 3563263"/>
                  <a:gd name="connsiteX8" fmla="*/ 2443277 w 9151469"/>
                  <a:gd name="connsiteY8" fmla="*/ 490879 h 3563263"/>
                  <a:gd name="connsiteX9" fmla="*/ 3043123 w 9151469"/>
                  <a:gd name="connsiteY9" fmla="*/ 761 h 3563263"/>
                  <a:gd name="connsiteX10" fmla="*/ 3803904 w 9151469"/>
                  <a:gd name="connsiteY10" fmla="*/ 395781 h 3563263"/>
                  <a:gd name="connsiteX11" fmla="*/ 4586631 w 9151469"/>
                  <a:gd name="connsiteY11" fmla="*/ 22706 h 3563263"/>
                  <a:gd name="connsiteX12" fmla="*/ 5171847 w 9151469"/>
                  <a:gd name="connsiteY12" fmla="*/ 483564 h 3563263"/>
                  <a:gd name="connsiteX13" fmla="*/ 4140402 w 9151469"/>
                  <a:gd name="connsiteY13" fmla="*/ 1880768 h 3563263"/>
                  <a:gd name="connsiteX14" fmla="*/ 5498920 w 9151469"/>
                  <a:gd name="connsiteY14" fmla="*/ 1897663 h 3563263"/>
                  <a:gd name="connsiteX15" fmla="*/ 5720487 w 9151469"/>
                  <a:gd name="connsiteY15" fmla="*/ 2239211 h 3563263"/>
                  <a:gd name="connsiteX16" fmla="*/ 6005780 w 9151469"/>
                  <a:gd name="connsiteY16" fmla="*/ 761 h 3563263"/>
                  <a:gd name="connsiteX17" fmla="*/ 6269127 w 9151469"/>
                  <a:gd name="connsiteY17" fmla="*/ 3534002 h 3563263"/>
                  <a:gd name="connsiteX18" fmla="*/ 6590995 w 9151469"/>
                  <a:gd name="connsiteY18" fmla="*/ 1251660 h 3563263"/>
                  <a:gd name="connsiteX19" fmla="*/ 6686093 w 9151469"/>
                  <a:gd name="connsiteY19" fmla="*/ 1895397 h 3563263"/>
                  <a:gd name="connsiteX20" fmla="*/ 9151469 w 9151469"/>
                  <a:gd name="connsiteY20" fmla="*/ 1903256 h 3563263"/>
                  <a:gd name="connsiteX0" fmla="*/ 0 w 9088607"/>
                  <a:gd name="connsiteY0" fmla="*/ 1873451 h 3563263"/>
                  <a:gd name="connsiteX1" fmla="*/ 907085 w 9088607"/>
                  <a:gd name="connsiteY1" fmla="*/ 1866137 h 3563263"/>
                  <a:gd name="connsiteX2" fmla="*/ 1009498 w 9088607"/>
                  <a:gd name="connsiteY2" fmla="*/ 1237030 h 3563263"/>
                  <a:gd name="connsiteX3" fmla="*/ 1294790 w 9088607"/>
                  <a:gd name="connsiteY3" fmla="*/ 3563263 h 3563263"/>
                  <a:gd name="connsiteX4" fmla="*/ 1587398 w 9088607"/>
                  <a:gd name="connsiteY4" fmla="*/ 15391 h 3563263"/>
                  <a:gd name="connsiteX5" fmla="*/ 1865376 w 9088607"/>
                  <a:gd name="connsiteY5" fmla="*/ 2239211 h 3563263"/>
                  <a:gd name="connsiteX6" fmla="*/ 2038831 w 9088607"/>
                  <a:gd name="connsiteY6" fmla="*/ 1875718 h 3563263"/>
                  <a:gd name="connsiteX7" fmla="*/ 3457980 w 9088607"/>
                  <a:gd name="connsiteY7" fmla="*/ 1890349 h 3563263"/>
                  <a:gd name="connsiteX8" fmla="*/ 2443277 w 9088607"/>
                  <a:gd name="connsiteY8" fmla="*/ 490879 h 3563263"/>
                  <a:gd name="connsiteX9" fmla="*/ 3043123 w 9088607"/>
                  <a:gd name="connsiteY9" fmla="*/ 761 h 3563263"/>
                  <a:gd name="connsiteX10" fmla="*/ 3803904 w 9088607"/>
                  <a:gd name="connsiteY10" fmla="*/ 395781 h 3563263"/>
                  <a:gd name="connsiteX11" fmla="*/ 4586631 w 9088607"/>
                  <a:gd name="connsiteY11" fmla="*/ 22706 h 3563263"/>
                  <a:gd name="connsiteX12" fmla="*/ 5171847 w 9088607"/>
                  <a:gd name="connsiteY12" fmla="*/ 483564 h 3563263"/>
                  <a:gd name="connsiteX13" fmla="*/ 4140402 w 9088607"/>
                  <a:gd name="connsiteY13" fmla="*/ 1880768 h 3563263"/>
                  <a:gd name="connsiteX14" fmla="*/ 5498920 w 9088607"/>
                  <a:gd name="connsiteY14" fmla="*/ 1897663 h 3563263"/>
                  <a:gd name="connsiteX15" fmla="*/ 5720487 w 9088607"/>
                  <a:gd name="connsiteY15" fmla="*/ 2239211 h 3563263"/>
                  <a:gd name="connsiteX16" fmla="*/ 6005780 w 9088607"/>
                  <a:gd name="connsiteY16" fmla="*/ 761 h 3563263"/>
                  <a:gd name="connsiteX17" fmla="*/ 6269127 w 9088607"/>
                  <a:gd name="connsiteY17" fmla="*/ 3534002 h 3563263"/>
                  <a:gd name="connsiteX18" fmla="*/ 6590995 w 9088607"/>
                  <a:gd name="connsiteY18" fmla="*/ 1251660 h 3563263"/>
                  <a:gd name="connsiteX19" fmla="*/ 6686093 w 9088607"/>
                  <a:gd name="connsiteY19" fmla="*/ 1895397 h 3563263"/>
                  <a:gd name="connsiteX20" fmla="*/ 9088607 w 9088607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1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930018 h 3611972"/>
                  <a:gd name="connsiteX1" fmla="*/ 2345056 w 10526578"/>
                  <a:gd name="connsiteY1" fmla="*/ 1914846 h 3611972"/>
                  <a:gd name="connsiteX2" fmla="*/ 2447469 w 10526578"/>
                  <a:gd name="connsiteY2" fmla="*/ 1285739 h 3611972"/>
                  <a:gd name="connsiteX3" fmla="*/ 2732761 w 10526578"/>
                  <a:gd name="connsiteY3" fmla="*/ 3611972 h 3611972"/>
                  <a:gd name="connsiteX4" fmla="*/ 3025369 w 10526578"/>
                  <a:gd name="connsiteY4" fmla="*/ 64100 h 3611972"/>
                  <a:gd name="connsiteX5" fmla="*/ 3303347 w 10526578"/>
                  <a:gd name="connsiteY5" fmla="*/ 2287920 h 3611972"/>
                  <a:gd name="connsiteX6" fmla="*/ 3476802 w 10526578"/>
                  <a:gd name="connsiteY6" fmla="*/ 1924427 h 3611972"/>
                  <a:gd name="connsiteX7" fmla="*/ 4895951 w 10526578"/>
                  <a:gd name="connsiteY7" fmla="*/ 1939058 h 3611972"/>
                  <a:gd name="connsiteX8" fmla="*/ 3881248 w 10526578"/>
                  <a:gd name="connsiteY8" fmla="*/ 539588 h 3611972"/>
                  <a:gd name="connsiteX9" fmla="*/ 4481094 w 10526578"/>
                  <a:gd name="connsiteY9" fmla="*/ 49470 h 3611972"/>
                  <a:gd name="connsiteX10" fmla="*/ 6024602 w 10526578"/>
                  <a:gd name="connsiteY10" fmla="*/ 71415 h 3611972"/>
                  <a:gd name="connsiteX11" fmla="*/ 6609818 w 10526578"/>
                  <a:gd name="connsiteY11" fmla="*/ 532273 h 3611972"/>
                  <a:gd name="connsiteX12" fmla="*/ 5578373 w 10526578"/>
                  <a:gd name="connsiteY12" fmla="*/ 1929477 h 3611972"/>
                  <a:gd name="connsiteX13" fmla="*/ 6936891 w 10526578"/>
                  <a:gd name="connsiteY13" fmla="*/ 1946372 h 3611972"/>
                  <a:gd name="connsiteX14" fmla="*/ 7158458 w 10526578"/>
                  <a:gd name="connsiteY14" fmla="*/ 2287920 h 3611972"/>
                  <a:gd name="connsiteX15" fmla="*/ 7443751 w 10526578"/>
                  <a:gd name="connsiteY15" fmla="*/ 49470 h 3611972"/>
                  <a:gd name="connsiteX16" fmla="*/ 7707098 w 10526578"/>
                  <a:gd name="connsiteY16" fmla="*/ 3582711 h 3611972"/>
                  <a:gd name="connsiteX17" fmla="*/ 8028966 w 10526578"/>
                  <a:gd name="connsiteY17" fmla="*/ 1300369 h 3611972"/>
                  <a:gd name="connsiteX18" fmla="*/ 8124064 w 10526578"/>
                  <a:gd name="connsiteY18" fmla="*/ 1944106 h 3611972"/>
                  <a:gd name="connsiteX19" fmla="*/ 10526578 w 10526578"/>
                  <a:gd name="connsiteY19" fmla="*/ 1951965 h 3611972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3881248 w 10526578"/>
                  <a:gd name="connsiteY8" fmla="*/ 490119 h 3562503"/>
                  <a:gd name="connsiteX9" fmla="*/ 6024602 w 10526578"/>
                  <a:gd name="connsiteY9" fmla="*/ 21946 h 3562503"/>
                  <a:gd name="connsiteX10" fmla="*/ 6609818 w 10526578"/>
                  <a:gd name="connsiteY10" fmla="*/ 482804 h 3562503"/>
                  <a:gd name="connsiteX11" fmla="*/ 5578373 w 10526578"/>
                  <a:gd name="connsiteY11" fmla="*/ 1880008 h 3562503"/>
                  <a:gd name="connsiteX12" fmla="*/ 6936891 w 10526578"/>
                  <a:gd name="connsiteY12" fmla="*/ 1896903 h 3562503"/>
                  <a:gd name="connsiteX13" fmla="*/ 7158458 w 10526578"/>
                  <a:gd name="connsiteY13" fmla="*/ 2238451 h 3562503"/>
                  <a:gd name="connsiteX14" fmla="*/ 7443751 w 10526578"/>
                  <a:gd name="connsiteY14" fmla="*/ 1 h 3562503"/>
                  <a:gd name="connsiteX15" fmla="*/ 7707098 w 10526578"/>
                  <a:gd name="connsiteY15" fmla="*/ 3533242 h 3562503"/>
                  <a:gd name="connsiteX16" fmla="*/ 8028966 w 10526578"/>
                  <a:gd name="connsiteY16" fmla="*/ 1250900 h 3562503"/>
                  <a:gd name="connsiteX17" fmla="*/ 8124064 w 10526578"/>
                  <a:gd name="connsiteY17" fmla="*/ 1894637 h 3562503"/>
                  <a:gd name="connsiteX18" fmla="*/ 10526578 w 10526578"/>
                  <a:gd name="connsiteY18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024602 w 10526578"/>
                  <a:gd name="connsiteY8" fmla="*/ 21946 h 3562503"/>
                  <a:gd name="connsiteX9" fmla="*/ 6609818 w 10526578"/>
                  <a:gd name="connsiteY9" fmla="*/ 482804 h 3562503"/>
                  <a:gd name="connsiteX10" fmla="*/ 5578373 w 10526578"/>
                  <a:gd name="connsiteY10" fmla="*/ 1880008 h 3562503"/>
                  <a:gd name="connsiteX11" fmla="*/ 6936891 w 10526578"/>
                  <a:gd name="connsiteY11" fmla="*/ 1896903 h 3562503"/>
                  <a:gd name="connsiteX12" fmla="*/ 7158458 w 10526578"/>
                  <a:gd name="connsiteY12" fmla="*/ 2238451 h 3562503"/>
                  <a:gd name="connsiteX13" fmla="*/ 7443751 w 10526578"/>
                  <a:gd name="connsiteY13" fmla="*/ 1 h 3562503"/>
                  <a:gd name="connsiteX14" fmla="*/ 7707098 w 10526578"/>
                  <a:gd name="connsiteY14" fmla="*/ 3533242 h 3562503"/>
                  <a:gd name="connsiteX15" fmla="*/ 8028966 w 10526578"/>
                  <a:gd name="connsiteY15" fmla="*/ 1250900 h 3562503"/>
                  <a:gd name="connsiteX16" fmla="*/ 8124064 w 10526578"/>
                  <a:gd name="connsiteY16" fmla="*/ 1894637 h 3562503"/>
                  <a:gd name="connsiteX17" fmla="*/ 10526578 w 10526578"/>
                  <a:gd name="connsiteY17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609818 w 10526578"/>
                  <a:gd name="connsiteY8" fmla="*/ 482804 h 3562503"/>
                  <a:gd name="connsiteX9" fmla="*/ 5578373 w 10526578"/>
                  <a:gd name="connsiteY9" fmla="*/ 1880008 h 3562503"/>
                  <a:gd name="connsiteX10" fmla="*/ 6936891 w 10526578"/>
                  <a:gd name="connsiteY10" fmla="*/ 1896903 h 3562503"/>
                  <a:gd name="connsiteX11" fmla="*/ 7158458 w 10526578"/>
                  <a:gd name="connsiteY11" fmla="*/ 2238451 h 3562503"/>
                  <a:gd name="connsiteX12" fmla="*/ 7443751 w 10526578"/>
                  <a:gd name="connsiteY12" fmla="*/ 1 h 3562503"/>
                  <a:gd name="connsiteX13" fmla="*/ 7707098 w 10526578"/>
                  <a:gd name="connsiteY13" fmla="*/ 3533242 h 3562503"/>
                  <a:gd name="connsiteX14" fmla="*/ 8028966 w 10526578"/>
                  <a:gd name="connsiteY14" fmla="*/ 1250900 h 3562503"/>
                  <a:gd name="connsiteX15" fmla="*/ 8124064 w 10526578"/>
                  <a:gd name="connsiteY15" fmla="*/ 1894637 h 3562503"/>
                  <a:gd name="connsiteX16" fmla="*/ 10526578 w 10526578"/>
                  <a:gd name="connsiteY16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224844 w 10526578"/>
                  <a:gd name="connsiteY10" fmla="*/ 3305198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91650 w 10526578"/>
                  <a:gd name="connsiteY10" fmla="*/ 2848025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2662007"/>
                  <a:gd name="connsiteY0" fmla="*/ 1880551 h 3562503"/>
                  <a:gd name="connsiteX1" fmla="*/ 4480485 w 12662007"/>
                  <a:gd name="connsiteY1" fmla="*/ 1865377 h 3562503"/>
                  <a:gd name="connsiteX2" fmla="*/ 4582898 w 12662007"/>
                  <a:gd name="connsiteY2" fmla="*/ 1236270 h 3562503"/>
                  <a:gd name="connsiteX3" fmla="*/ 4868190 w 12662007"/>
                  <a:gd name="connsiteY3" fmla="*/ 3562503 h 3562503"/>
                  <a:gd name="connsiteX4" fmla="*/ 5160798 w 12662007"/>
                  <a:gd name="connsiteY4" fmla="*/ 14631 h 3562503"/>
                  <a:gd name="connsiteX5" fmla="*/ 5471971 w 12662007"/>
                  <a:gd name="connsiteY5" fmla="*/ 3076606 h 3562503"/>
                  <a:gd name="connsiteX6" fmla="*/ 5612231 w 12662007"/>
                  <a:gd name="connsiteY6" fmla="*/ 1874958 h 3562503"/>
                  <a:gd name="connsiteX7" fmla="*/ 7031380 w 12662007"/>
                  <a:gd name="connsiteY7" fmla="*/ 1889589 h 3562503"/>
                  <a:gd name="connsiteX8" fmla="*/ 7713802 w 12662007"/>
                  <a:gd name="connsiteY8" fmla="*/ 1880008 h 3562503"/>
                  <a:gd name="connsiteX9" fmla="*/ 9072320 w 12662007"/>
                  <a:gd name="connsiteY9" fmla="*/ 1896903 h 3562503"/>
                  <a:gd name="connsiteX10" fmla="*/ 9327079 w 12662007"/>
                  <a:gd name="connsiteY10" fmla="*/ 2848025 h 3562503"/>
                  <a:gd name="connsiteX11" fmla="*/ 9579180 w 12662007"/>
                  <a:gd name="connsiteY11" fmla="*/ 1 h 3562503"/>
                  <a:gd name="connsiteX12" fmla="*/ 9842527 w 12662007"/>
                  <a:gd name="connsiteY12" fmla="*/ 3533242 h 3562503"/>
                  <a:gd name="connsiteX13" fmla="*/ 10164395 w 12662007"/>
                  <a:gd name="connsiteY13" fmla="*/ 1250900 h 3562503"/>
                  <a:gd name="connsiteX14" fmla="*/ 10259493 w 12662007"/>
                  <a:gd name="connsiteY14" fmla="*/ 1894637 h 3562503"/>
                  <a:gd name="connsiteX15" fmla="*/ 12662007 w 12662007"/>
                  <a:gd name="connsiteY15" fmla="*/ 1902496 h 3562503"/>
                  <a:gd name="connsiteX0" fmla="*/ 0 w 14808500"/>
                  <a:gd name="connsiteY0" fmla="*/ 1880551 h 3562503"/>
                  <a:gd name="connsiteX1" fmla="*/ 4480485 w 14808500"/>
                  <a:gd name="connsiteY1" fmla="*/ 1865377 h 3562503"/>
                  <a:gd name="connsiteX2" fmla="*/ 4582898 w 14808500"/>
                  <a:gd name="connsiteY2" fmla="*/ 1236270 h 3562503"/>
                  <a:gd name="connsiteX3" fmla="*/ 4868190 w 14808500"/>
                  <a:gd name="connsiteY3" fmla="*/ 3562503 h 3562503"/>
                  <a:gd name="connsiteX4" fmla="*/ 5160798 w 14808500"/>
                  <a:gd name="connsiteY4" fmla="*/ 14631 h 3562503"/>
                  <a:gd name="connsiteX5" fmla="*/ 5471971 w 14808500"/>
                  <a:gd name="connsiteY5" fmla="*/ 3076606 h 3562503"/>
                  <a:gd name="connsiteX6" fmla="*/ 5612231 w 14808500"/>
                  <a:gd name="connsiteY6" fmla="*/ 1874958 h 3562503"/>
                  <a:gd name="connsiteX7" fmla="*/ 7031380 w 14808500"/>
                  <a:gd name="connsiteY7" fmla="*/ 1889589 h 3562503"/>
                  <a:gd name="connsiteX8" fmla="*/ 7713802 w 14808500"/>
                  <a:gd name="connsiteY8" fmla="*/ 1880008 h 3562503"/>
                  <a:gd name="connsiteX9" fmla="*/ 9072320 w 14808500"/>
                  <a:gd name="connsiteY9" fmla="*/ 1896903 h 3562503"/>
                  <a:gd name="connsiteX10" fmla="*/ 9327079 w 14808500"/>
                  <a:gd name="connsiteY10" fmla="*/ 2848025 h 3562503"/>
                  <a:gd name="connsiteX11" fmla="*/ 9579180 w 14808500"/>
                  <a:gd name="connsiteY11" fmla="*/ 1 h 3562503"/>
                  <a:gd name="connsiteX12" fmla="*/ 9842527 w 14808500"/>
                  <a:gd name="connsiteY12" fmla="*/ 3533242 h 3562503"/>
                  <a:gd name="connsiteX13" fmla="*/ 10164395 w 14808500"/>
                  <a:gd name="connsiteY13" fmla="*/ 1250900 h 3562503"/>
                  <a:gd name="connsiteX14" fmla="*/ 10259493 w 14808500"/>
                  <a:gd name="connsiteY14" fmla="*/ 1894637 h 3562503"/>
                  <a:gd name="connsiteX15" fmla="*/ 14808500 w 14808500"/>
                  <a:gd name="connsiteY15" fmla="*/ 1940591 h 3562503"/>
                  <a:gd name="connsiteX0" fmla="*/ 0 w 18482842"/>
                  <a:gd name="connsiteY0" fmla="*/ 1904392 h 3562502"/>
                  <a:gd name="connsiteX1" fmla="*/ 8154827 w 18482842"/>
                  <a:gd name="connsiteY1" fmla="*/ 1865376 h 3562502"/>
                  <a:gd name="connsiteX2" fmla="*/ 8257240 w 18482842"/>
                  <a:gd name="connsiteY2" fmla="*/ 1236269 h 3562502"/>
                  <a:gd name="connsiteX3" fmla="*/ 8542532 w 18482842"/>
                  <a:gd name="connsiteY3" fmla="*/ 3562502 h 3562502"/>
                  <a:gd name="connsiteX4" fmla="*/ 8835140 w 18482842"/>
                  <a:gd name="connsiteY4" fmla="*/ 14630 h 3562502"/>
                  <a:gd name="connsiteX5" fmla="*/ 9146313 w 18482842"/>
                  <a:gd name="connsiteY5" fmla="*/ 3076605 h 3562502"/>
                  <a:gd name="connsiteX6" fmla="*/ 9286573 w 18482842"/>
                  <a:gd name="connsiteY6" fmla="*/ 1874957 h 3562502"/>
                  <a:gd name="connsiteX7" fmla="*/ 10705722 w 18482842"/>
                  <a:gd name="connsiteY7" fmla="*/ 1889588 h 3562502"/>
                  <a:gd name="connsiteX8" fmla="*/ 11388144 w 18482842"/>
                  <a:gd name="connsiteY8" fmla="*/ 1880007 h 3562502"/>
                  <a:gd name="connsiteX9" fmla="*/ 12746662 w 18482842"/>
                  <a:gd name="connsiteY9" fmla="*/ 1896902 h 3562502"/>
                  <a:gd name="connsiteX10" fmla="*/ 13001421 w 18482842"/>
                  <a:gd name="connsiteY10" fmla="*/ 2848024 h 3562502"/>
                  <a:gd name="connsiteX11" fmla="*/ 13253522 w 18482842"/>
                  <a:gd name="connsiteY11" fmla="*/ 0 h 3562502"/>
                  <a:gd name="connsiteX12" fmla="*/ 13516869 w 18482842"/>
                  <a:gd name="connsiteY12" fmla="*/ 3533241 h 3562502"/>
                  <a:gd name="connsiteX13" fmla="*/ 13838737 w 18482842"/>
                  <a:gd name="connsiteY13" fmla="*/ 1250899 h 3562502"/>
                  <a:gd name="connsiteX14" fmla="*/ 13933835 w 18482842"/>
                  <a:gd name="connsiteY14" fmla="*/ 1894636 h 3562502"/>
                  <a:gd name="connsiteX15" fmla="*/ 18482842 w 18482842"/>
                  <a:gd name="connsiteY15" fmla="*/ 1940590 h 3562502"/>
                  <a:gd name="connsiteX0" fmla="*/ 0 w 14744037"/>
                  <a:gd name="connsiteY0" fmla="*/ 1904392 h 3562502"/>
                  <a:gd name="connsiteX1" fmla="*/ 8154827 w 14744037"/>
                  <a:gd name="connsiteY1" fmla="*/ 1865376 h 3562502"/>
                  <a:gd name="connsiteX2" fmla="*/ 8257240 w 14744037"/>
                  <a:gd name="connsiteY2" fmla="*/ 1236269 h 3562502"/>
                  <a:gd name="connsiteX3" fmla="*/ 8542532 w 14744037"/>
                  <a:gd name="connsiteY3" fmla="*/ 3562502 h 3562502"/>
                  <a:gd name="connsiteX4" fmla="*/ 8835140 w 14744037"/>
                  <a:gd name="connsiteY4" fmla="*/ 14630 h 3562502"/>
                  <a:gd name="connsiteX5" fmla="*/ 9146313 w 14744037"/>
                  <a:gd name="connsiteY5" fmla="*/ 3076605 h 3562502"/>
                  <a:gd name="connsiteX6" fmla="*/ 9286573 w 14744037"/>
                  <a:gd name="connsiteY6" fmla="*/ 1874957 h 3562502"/>
                  <a:gd name="connsiteX7" fmla="*/ 10705722 w 14744037"/>
                  <a:gd name="connsiteY7" fmla="*/ 1889588 h 3562502"/>
                  <a:gd name="connsiteX8" fmla="*/ 11388144 w 14744037"/>
                  <a:gd name="connsiteY8" fmla="*/ 1880007 h 3562502"/>
                  <a:gd name="connsiteX9" fmla="*/ 12746662 w 14744037"/>
                  <a:gd name="connsiteY9" fmla="*/ 1896902 h 3562502"/>
                  <a:gd name="connsiteX10" fmla="*/ 13001421 w 14744037"/>
                  <a:gd name="connsiteY10" fmla="*/ 2848024 h 3562502"/>
                  <a:gd name="connsiteX11" fmla="*/ 13253522 w 14744037"/>
                  <a:gd name="connsiteY11" fmla="*/ 0 h 3562502"/>
                  <a:gd name="connsiteX12" fmla="*/ 13516869 w 14744037"/>
                  <a:gd name="connsiteY12" fmla="*/ 3533241 h 3562502"/>
                  <a:gd name="connsiteX13" fmla="*/ 13838737 w 14744037"/>
                  <a:gd name="connsiteY13" fmla="*/ 1250899 h 3562502"/>
                  <a:gd name="connsiteX14" fmla="*/ 13933835 w 14744037"/>
                  <a:gd name="connsiteY14" fmla="*/ 1894636 h 3562502"/>
                  <a:gd name="connsiteX15" fmla="*/ 14744037 w 14744037"/>
                  <a:gd name="connsiteY15" fmla="*/ 1892908 h 3562502"/>
                  <a:gd name="connsiteX0" fmla="*/ 0 w 14782714"/>
                  <a:gd name="connsiteY0" fmla="*/ 1904392 h 3562502"/>
                  <a:gd name="connsiteX1" fmla="*/ 8154827 w 14782714"/>
                  <a:gd name="connsiteY1" fmla="*/ 1865376 h 3562502"/>
                  <a:gd name="connsiteX2" fmla="*/ 8257240 w 14782714"/>
                  <a:gd name="connsiteY2" fmla="*/ 1236269 h 3562502"/>
                  <a:gd name="connsiteX3" fmla="*/ 8542532 w 14782714"/>
                  <a:gd name="connsiteY3" fmla="*/ 3562502 h 3562502"/>
                  <a:gd name="connsiteX4" fmla="*/ 8835140 w 14782714"/>
                  <a:gd name="connsiteY4" fmla="*/ 14630 h 3562502"/>
                  <a:gd name="connsiteX5" fmla="*/ 9146313 w 14782714"/>
                  <a:gd name="connsiteY5" fmla="*/ 3076605 h 3562502"/>
                  <a:gd name="connsiteX6" fmla="*/ 9286573 w 14782714"/>
                  <a:gd name="connsiteY6" fmla="*/ 1874957 h 3562502"/>
                  <a:gd name="connsiteX7" fmla="*/ 10705722 w 14782714"/>
                  <a:gd name="connsiteY7" fmla="*/ 1889588 h 3562502"/>
                  <a:gd name="connsiteX8" fmla="*/ 11388144 w 14782714"/>
                  <a:gd name="connsiteY8" fmla="*/ 1880007 h 3562502"/>
                  <a:gd name="connsiteX9" fmla="*/ 12746662 w 14782714"/>
                  <a:gd name="connsiteY9" fmla="*/ 1896902 h 3562502"/>
                  <a:gd name="connsiteX10" fmla="*/ 13001421 w 14782714"/>
                  <a:gd name="connsiteY10" fmla="*/ 2848024 h 3562502"/>
                  <a:gd name="connsiteX11" fmla="*/ 13253522 w 14782714"/>
                  <a:gd name="connsiteY11" fmla="*/ 0 h 3562502"/>
                  <a:gd name="connsiteX12" fmla="*/ 13516869 w 14782714"/>
                  <a:gd name="connsiteY12" fmla="*/ 3533241 h 3562502"/>
                  <a:gd name="connsiteX13" fmla="*/ 13838737 w 14782714"/>
                  <a:gd name="connsiteY13" fmla="*/ 1250899 h 3562502"/>
                  <a:gd name="connsiteX14" fmla="*/ 13933835 w 14782714"/>
                  <a:gd name="connsiteY14" fmla="*/ 1894636 h 3562502"/>
                  <a:gd name="connsiteX15" fmla="*/ 14782714 w 14782714"/>
                  <a:gd name="connsiteY15" fmla="*/ 1904828 h 3562502"/>
                  <a:gd name="connsiteX0" fmla="*/ 0 w 14821391"/>
                  <a:gd name="connsiteY0" fmla="*/ 1904392 h 3562502"/>
                  <a:gd name="connsiteX1" fmla="*/ 8154827 w 14821391"/>
                  <a:gd name="connsiteY1" fmla="*/ 1865376 h 3562502"/>
                  <a:gd name="connsiteX2" fmla="*/ 8257240 w 14821391"/>
                  <a:gd name="connsiteY2" fmla="*/ 1236269 h 3562502"/>
                  <a:gd name="connsiteX3" fmla="*/ 8542532 w 14821391"/>
                  <a:gd name="connsiteY3" fmla="*/ 3562502 h 3562502"/>
                  <a:gd name="connsiteX4" fmla="*/ 8835140 w 14821391"/>
                  <a:gd name="connsiteY4" fmla="*/ 14630 h 3562502"/>
                  <a:gd name="connsiteX5" fmla="*/ 9146313 w 14821391"/>
                  <a:gd name="connsiteY5" fmla="*/ 3076605 h 3562502"/>
                  <a:gd name="connsiteX6" fmla="*/ 9286573 w 14821391"/>
                  <a:gd name="connsiteY6" fmla="*/ 1874957 h 3562502"/>
                  <a:gd name="connsiteX7" fmla="*/ 10705722 w 14821391"/>
                  <a:gd name="connsiteY7" fmla="*/ 1889588 h 3562502"/>
                  <a:gd name="connsiteX8" fmla="*/ 11388144 w 14821391"/>
                  <a:gd name="connsiteY8" fmla="*/ 1880007 h 3562502"/>
                  <a:gd name="connsiteX9" fmla="*/ 12746662 w 14821391"/>
                  <a:gd name="connsiteY9" fmla="*/ 1896902 h 3562502"/>
                  <a:gd name="connsiteX10" fmla="*/ 13001421 w 14821391"/>
                  <a:gd name="connsiteY10" fmla="*/ 2848024 h 3562502"/>
                  <a:gd name="connsiteX11" fmla="*/ 13253522 w 14821391"/>
                  <a:gd name="connsiteY11" fmla="*/ 0 h 3562502"/>
                  <a:gd name="connsiteX12" fmla="*/ 13516869 w 14821391"/>
                  <a:gd name="connsiteY12" fmla="*/ 3533241 h 3562502"/>
                  <a:gd name="connsiteX13" fmla="*/ 13838737 w 14821391"/>
                  <a:gd name="connsiteY13" fmla="*/ 1250899 h 3562502"/>
                  <a:gd name="connsiteX14" fmla="*/ 13933835 w 14821391"/>
                  <a:gd name="connsiteY14" fmla="*/ 1894636 h 3562502"/>
                  <a:gd name="connsiteX15" fmla="*/ 14821391 w 14821391"/>
                  <a:gd name="connsiteY15" fmla="*/ 1916748 h 3562502"/>
                  <a:gd name="connsiteX0" fmla="*/ 0 w 17332784"/>
                  <a:gd name="connsiteY0" fmla="*/ 1904392 h 3562502"/>
                  <a:gd name="connsiteX1" fmla="*/ 8154827 w 17332784"/>
                  <a:gd name="connsiteY1" fmla="*/ 1865376 h 3562502"/>
                  <a:gd name="connsiteX2" fmla="*/ 8257240 w 17332784"/>
                  <a:gd name="connsiteY2" fmla="*/ 1236269 h 3562502"/>
                  <a:gd name="connsiteX3" fmla="*/ 8542532 w 17332784"/>
                  <a:gd name="connsiteY3" fmla="*/ 3562502 h 3562502"/>
                  <a:gd name="connsiteX4" fmla="*/ 8835140 w 17332784"/>
                  <a:gd name="connsiteY4" fmla="*/ 14630 h 3562502"/>
                  <a:gd name="connsiteX5" fmla="*/ 9146313 w 17332784"/>
                  <a:gd name="connsiteY5" fmla="*/ 3076605 h 3562502"/>
                  <a:gd name="connsiteX6" fmla="*/ 9286573 w 17332784"/>
                  <a:gd name="connsiteY6" fmla="*/ 1874957 h 3562502"/>
                  <a:gd name="connsiteX7" fmla="*/ 10705722 w 17332784"/>
                  <a:gd name="connsiteY7" fmla="*/ 1889588 h 3562502"/>
                  <a:gd name="connsiteX8" fmla="*/ 11388144 w 17332784"/>
                  <a:gd name="connsiteY8" fmla="*/ 1880007 h 3562502"/>
                  <a:gd name="connsiteX9" fmla="*/ 12746662 w 17332784"/>
                  <a:gd name="connsiteY9" fmla="*/ 1896902 h 3562502"/>
                  <a:gd name="connsiteX10" fmla="*/ 13001421 w 17332784"/>
                  <a:gd name="connsiteY10" fmla="*/ 2848024 h 3562502"/>
                  <a:gd name="connsiteX11" fmla="*/ 13253522 w 17332784"/>
                  <a:gd name="connsiteY11" fmla="*/ 0 h 3562502"/>
                  <a:gd name="connsiteX12" fmla="*/ 13516869 w 17332784"/>
                  <a:gd name="connsiteY12" fmla="*/ 3533241 h 3562502"/>
                  <a:gd name="connsiteX13" fmla="*/ 13838737 w 17332784"/>
                  <a:gd name="connsiteY13" fmla="*/ 1250899 h 3562502"/>
                  <a:gd name="connsiteX14" fmla="*/ 13933835 w 17332784"/>
                  <a:gd name="connsiteY14" fmla="*/ 1894636 h 3562502"/>
                  <a:gd name="connsiteX15" fmla="*/ 17332784 w 17332784"/>
                  <a:gd name="connsiteY15" fmla="*/ 1860793 h 3562502"/>
                  <a:gd name="connsiteX0" fmla="*/ 0 w 17255964"/>
                  <a:gd name="connsiteY0" fmla="*/ 1904392 h 3562502"/>
                  <a:gd name="connsiteX1" fmla="*/ 8154827 w 17255964"/>
                  <a:gd name="connsiteY1" fmla="*/ 1865376 h 3562502"/>
                  <a:gd name="connsiteX2" fmla="*/ 8257240 w 17255964"/>
                  <a:gd name="connsiteY2" fmla="*/ 1236269 h 3562502"/>
                  <a:gd name="connsiteX3" fmla="*/ 8542532 w 17255964"/>
                  <a:gd name="connsiteY3" fmla="*/ 3562502 h 3562502"/>
                  <a:gd name="connsiteX4" fmla="*/ 8835140 w 17255964"/>
                  <a:gd name="connsiteY4" fmla="*/ 14630 h 3562502"/>
                  <a:gd name="connsiteX5" fmla="*/ 9146313 w 17255964"/>
                  <a:gd name="connsiteY5" fmla="*/ 3076605 h 3562502"/>
                  <a:gd name="connsiteX6" fmla="*/ 9286573 w 17255964"/>
                  <a:gd name="connsiteY6" fmla="*/ 1874957 h 3562502"/>
                  <a:gd name="connsiteX7" fmla="*/ 10705722 w 17255964"/>
                  <a:gd name="connsiteY7" fmla="*/ 1889588 h 3562502"/>
                  <a:gd name="connsiteX8" fmla="*/ 11388144 w 17255964"/>
                  <a:gd name="connsiteY8" fmla="*/ 1880007 h 3562502"/>
                  <a:gd name="connsiteX9" fmla="*/ 12746662 w 17255964"/>
                  <a:gd name="connsiteY9" fmla="*/ 1896902 h 3562502"/>
                  <a:gd name="connsiteX10" fmla="*/ 13001421 w 17255964"/>
                  <a:gd name="connsiteY10" fmla="*/ 2848024 h 3562502"/>
                  <a:gd name="connsiteX11" fmla="*/ 13253522 w 17255964"/>
                  <a:gd name="connsiteY11" fmla="*/ 0 h 3562502"/>
                  <a:gd name="connsiteX12" fmla="*/ 13516869 w 17255964"/>
                  <a:gd name="connsiteY12" fmla="*/ 3533241 h 3562502"/>
                  <a:gd name="connsiteX13" fmla="*/ 13838737 w 17255964"/>
                  <a:gd name="connsiteY13" fmla="*/ 1250899 h 3562502"/>
                  <a:gd name="connsiteX14" fmla="*/ 13933835 w 17255964"/>
                  <a:gd name="connsiteY14" fmla="*/ 1894636 h 3562502"/>
                  <a:gd name="connsiteX15" fmla="*/ 17255964 w 17255964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5 w 17279011"/>
                  <a:gd name="connsiteY14" fmla="*/ 1894636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2746662 w 17279011"/>
                  <a:gd name="connsiteY8" fmla="*/ 1882695 h 3562502"/>
                  <a:gd name="connsiteX9" fmla="*/ 13001421 w 17279011"/>
                  <a:gd name="connsiteY9" fmla="*/ 2848024 h 3562502"/>
                  <a:gd name="connsiteX10" fmla="*/ 13253522 w 17279011"/>
                  <a:gd name="connsiteY10" fmla="*/ 0 h 3562502"/>
                  <a:gd name="connsiteX11" fmla="*/ 13516869 w 17279011"/>
                  <a:gd name="connsiteY11" fmla="*/ 3533241 h 3562502"/>
                  <a:gd name="connsiteX12" fmla="*/ 13838737 w 17279011"/>
                  <a:gd name="connsiteY12" fmla="*/ 1250899 h 3562502"/>
                  <a:gd name="connsiteX13" fmla="*/ 13933836 w 17279011"/>
                  <a:gd name="connsiteY13" fmla="*/ 1873328 h 3562502"/>
                  <a:gd name="connsiteX14" fmla="*/ 17279011 w 17279011"/>
                  <a:gd name="connsiteY14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82695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68490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9775667"/>
                  <a:gd name="connsiteY0" fmla="*/ 1861774 h 3562502"/>
                  <a:gd name="connsiteX1" fmla="*/ 10651483 w 19775667"/>
                  <a:gd name="connsiteY1" fmla="*/ 1865376 h 3562502"/>
                  <a:gd name="connsiteX2" fmla="*/ 10753896 w 19775667"/>
                  <a:gd name="connsiteY2" fmla="*/ 1236269 h 3562502"/>
                  <a:gd name="connsiteX3" fmla="*/ 11039188 w 19775667"/>
                  <a:gd name="connsiteY3" fmla="*/ 3562502 h 3562502"/>
                  <a:gd name="connsiteX4" fmla="*/ 11331796 w 19775667"/>
                  <a:gd name="connsiteY4" fmla="*/ 14630 h 3562502"/>
                  <a:gd name="connsiteX5" fmla="*/ 11642969 w 19775667"/>
                  <a:gd name="connsiteY5" fmla="*/ 3076605 h 3562502"/>
                  <a:gd name="connsiteX6" fmla="*/ 11783229 w 19775667"/>
                  <a:gd name="connsiteY6" fmla="*/ 1867853 h 3562502"/>
                  <a:gd name="connsiteX7" fmla="*/ 15243318 w 19775667"/>
                  <a:gd name="connsiteY7" fmla="*/ 1868490 h 3562502"/>
                  <a:gd name="connsiteX8" fmla="*/ 15498077 w 19775667"/>
                  <a:gd name="connsiteY8" fmla="*/ 2848024 h 3562502"/>
                  <a:gd name="connsiteX9" fmla="*/ 15750178 w 19775667"/>
                  <a:gd name="connsiteY9" fmla="*/ 0 h 3562502"/>
                  <a:gd name="connsiteX10" fmla="*/ 16013525 w 19775667"/>
                  <a:gd name="connsiteY10" fmla="*/ 3533241 h 3562502"/>
                  <a:gd name="connsiteX11" fmla="*/ 16335393 w 19775667"/>
                  <a:gd name="connsiteY11" fmla="*/ 1250899 h 3562502"/>
                  <a:gd name="connsiteX12" fmla="*/ 16430492 w 19775667"/>
                  <a:gd name="connsiteY12" fmla="*/ 1873328 h 3562502"/>
                  <a:gd name="connsiteX13" fmla="*/ 19775667 w 19775667"/>
                  <a:gd name="connsiteY13" fmla="*/ 1867897 h 3562502"/>
                  <a:gd name="connsiteX0" fmla="*/ 0 w 19075538"/>
                  <a:gd name="connsiteY0" fmla="*/ 1861774 h 3562502"/>
                  <a:gd name="connsiteX1" fmla="*/ 10651483 w 19075538"/>
                  <a:gd name="connsiteY1" fmla="*/ 1865376 h 3562502"/>
                  <a:gd name="connsiteX2" fmla="*/ 10753896 w 19075538"/>
                  <a:gd name="connsiteY2" fmla="*/ 1236269 h 3562502"/>
                  <a:gd name="connsiteX3" fmla="*/ 11039188 w 19075538"/>
                  <a:gd name="connsiteY3" fmla="*/ 3562502 h 3562502"/>
                  <a:gd name="connsiteX4" fmla="*/ 11331796 w 19075538"/>
                  <a:gd name="connsiteY4" fmla="*/ 14630 h 3562502"/>
                  <a:gd name="connsiteX5" fmla="*/ 11642969 w 19075538"/>
                  <a:gd name="connsiteY5" fmla="*/ 3076605 h 3562502"/>
                  <a:gd name="connsiteX6" fmla="*/ 11783229 w 19075538"/>
                  <a:gd name="connsiteY6" fmla="*/ 1867853 h 3562502"/>
                  <a:gd name="connsiteX7" fmla="*/ 15243318 w 19075538"/>
                  <a:gd name="connsiteY7" fmla="*/ 1868490 h 3562502"/>
                  <a:gd name="connsiteX8" fmla="*/ 15498077 w 19075538"/>
                  <a:gd name="connsiteY8" fmla="*/ 2848024 h 3562502"/>
                  <a:gd name="connsiteX9" fmla="*/ 15750178 w 19075538"/>
                  <a:gd name="connsiteY9" fmla="*/ 0 h 3562502"/>
                  <a:gd name="connsiteX10" fmla="*/ 16013525 w 19075538"/>
                  <a:gd name="connsiteY10" fmla="*/ 3533241 h 3562502"/>
                  <a:gd name="connsiteX11" fmla="*/ 16335393 w 19075538"/>
                  <a:gd name="connsiteY11" fmla="*/ 1250899 h 3562502"/>
                  <a:gd name="connsiteX12" fmla="*/ 16430492 w 19075538"/>
                  <a:gd name="connsiteY12" fmla="*/ 1873328 h 3562502"/>
                  <a:gd name="connsiteX13" fmla="*/ 19075538 w 19075538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1 w 19096130"/>
                  <a:gd name="connsiteY12" fmla="*/ 1860635 h 3562502"/>
                  <a:gd name="connsiteX13" fmla="*/ 19096130 w 19096130"/>
                  <a:gd name="connsiteY13" fmla="*/ 1867897 h 3562502"/>
                  <a:gd name="connsiteX0" fmla="*/ 0 w 19748213"/>
                  <a:gd name="connsiteY0" fmla="*/ 1868122 h 3562502"/>
                  <a:gd name="connsiteX1" fmla="*/ 11303566 w 19748213"/>
                  <a:gd name="connsiteY1" fmla="*/ 1865376 h 3562502"/>
                  <a:gd name="connsiteX2" fmla="*/ 11405979 w 19748213"/>
                  <a:gd name="connsiteY2" fmla="*/ 1236269 h 3562502"/>
                  <a:gd name="connsiteX3" fmla="*/ 11691271 w 19748213"/>
                  <a:gd name="connsiteY3" fmla="*/ 3562502 h 3562502"/>
                  <a:gd name="connsiteX4" fmla="*/ 11983879 w 19748213"/>
                  <a:gd name="connsiteY4" fmla="*/ 14630 h 3562502"/>
                  <a:gd name="connsiteX5" fmla="*/ 12295052 w 19748213"/>
                  <a:gd name="connsiteY5" fmla="*/ 3076605 h 3562502"/>
                  <a:gd name="connsiteX6" fmla="*/ 12435312 w 19748213"/>
                  <a:gd name="connsiteY6" fmla="*/ 1867853 h 3562502"/>
                  <a:gd name="connsiteX7" fmla="*/ 15895401 w 19748213"/>
                  <a:gd name="connsiteY7" fmla="*/ 1868490 h 3562502"/>
                  <a:gd name="connsiteX8" fmla="*/ 16150160 w 19748213"/>
                  <a:gd name="connsiteY8" fmla="*/ 2848024 h 3562502"/>
                  <a:gd name="connsiteX9" fmla="*/ 16402261 w 19748213"/>
                  <a:gd name="connsiteY9" fmla="*/ 0 h 3562502"/>
                  <a:gd name="connsiteX10" fmla="*/ 16665608 w 19748213"/>
                  <a:gd name="connsiteY10" fmla="*/ 3533241 h 3562502"/>
                  <a:gd name="connsiteX11" fmla="*/ 16987476 w 19748213"/>
                  <a:gd name="connsiteY11" fmla="*/ 1250899 h 3562502"/>
                  <a:gd name="connsiteX12" fmla="*/ 17082574 w 19748213"/>
                  <a:gd name="connsiteY12" fmla="*/ 1860635 h 3562502"/>
                  <a:gd name="connsiteX13" fmla="*/ 19748213 w 19748213"/>
                  <a:gd name="connsiteY13" fmla="*/ 1867897 h 3562502"/>
                  <a:gd name="connsiteX0" fmla="*/ 0 w 19782534"/>
                  <a:gd name="connsiteY0" fmla="*/ 1868122 h 3562502"/>
                  <a:gd name="connsiteX1" fmla="*/ 11337887 w 19782534"/>
                  <a:gd name="connsiteY1" fmla="*/ 1865376 h 3562502"/>
                  <a:gd name="connsiteX2" fmla="*/ 11440300 w 19782534"/>
                  <a:gd name="connsiteY2" fmla="*/ 1236269 h 3562502"/>
                  <a:gd name="connsiteX3" fmla="*/ 11725592 w 19782534"/>
                  <a:gd name="connsiteY3" fmla="*/ 3562502 h 3562502"/>
                  <a:gd name="connsiteX4" fmla="*/ 12018200 w 19782534"/>
                  <a:gd name="connsiteY4" fmla="*/ 14630 h 3562502"/>
                  <a:gd name="connsiteX5" fmla="*/ 12329373 w 19782534"/>
                  <a:gd name="connsiteY5" fmla="*/ 3076605 h 3562502"/>
                  <a:gd name="connsiteX6" fmla="*/ 12469633 w 19782534"/>
                  <a:gd name="connsiteY6" fmla="*/ 1867853 h 3562502"/>
                  <a:gd name="connsiteX7" fmla="*/ 15929722 w 19782534"/>
                  <a:gd name="connsiteY7" fmla="*/ 1868490 h 3562502"/>
                  <a:gd name="connsiteX8" fmla="*/ 16184481 w 19782534"/>
                  <a:gd name="connsiteY8" fmla="*/ 2848024 h 3562502"/>
                  <a:gd name="connsiteX9" fmla="*/ 16436582 w 19782534"/>
                  <a:gd name="connsiteY9" fmla="*/ 0 h 3562502"/>
                  <a:gd name="connsiteX10" fmla="*/ 16699929 w 19782534"/>
                  <a:gd name="connsiteY10" fmla="*/ 3533241 h 3562502"/>
                  <a:gd name="connsiteX11" fmla="*/ 17021797 w 19782534"/>
                  <a:gd name="connsiteY11" fmla="*/ 1250899 h 3562502"/>
                  <a:gd name="connsiteX12" fmla="*/ 17116895 w 19782534"/>
                  <a:gd name="connsiteY12" fmla="*/ 1860635 h 3562502"/>
                  <a:gd name="connsiteX13" fmla="*/ 19782534 w 19782534"/>
                  <a:gd name="connsiteY13" fmla="*/ 1867897 h 3562502"/>
                  <a:gd name="connsiteX0" fmla="*/ 0 w 8444647"/>
                  <a:gd name="connsiteY0" fmla="*/ 1865376 h 3562502"/>
                  <a:gd name="connsiteX1" fmla="*/ 102413 w 8444647"/>
                  <a:gd name="connsiteY1" fmla="*/ 1236269 h 3562502"/>
                  <a:gd name="connsiteX2" fmla="*/ 387705 w 8444647"/>
                  <a:gd name="connsiteY2" fmla="*/ 3562502 h 3562502"/>
                  <a:gd name="connsiteX3" fmla="*/ 680313 w 8444647"/>
                  <a:gd name="connsiteY3" fmla="*/ 14630 h 3562502"/>
                  <a:gd name="connsiteX4" fmla="*/ 991486 w 8444647"/>
                  <a:gd name="connsiteY4" fmla="*/ 3076605 h 3562502"/>
                  <a:gd name="connsiteX5" fmla="*/ 1131746 w 8444647"/>
                  <a:gd name="connsiteY5" fmla="*/ 1867853 h 3562502"/>
                  <a:gd name="connsiteX6" fmla="*/ 4591835 w 8444647"/>
                  <a:gd name="connsiteY6" fmla="*/ 1868490 h 3562502"/>
                  <a:gd name="connsiteX7" fmla="*/ 4846594 w 8444647"/>
                  <a:gd name="connsiteY7" fmla="*/ 2848024 h 3562502"/>
                  <a:gd name="connsiteX8" fmla="*/ 5098695 w 8444647"/>
                  <a:gd name="connsiteY8" fmla="*/ 0 h 3562502"/>
                  <a:gd name="connsiteX9" fmla="*/ 5362042 w 8444647"/>
                  <a:gd name="connsiteY9" fmla="*/ 3533241 h 3562502"/>
                  <a:gd name="connsiteX10" fmla="*/ 5683910 w 8444647"/>
                  <a:gd name="connsiteY10" fmla="*/ 1250899 h 3562502"/>
                  <a:gd name="connsiteX11" fmla="*/ 5779008 w 8444647"/>
                  <a:gd name="connsiteY11" fmla="*/ 1860635 h 3562502"/>
                  <a:gd name="connsiteX12" fmla="*/ 8444647 w 8444647"/>
                  <a:gd name="connsiteY12" fmla="*/ 1867897 h 3562502"/>
                  <a:gd name="connsiteX0" fmla="*/ 1 w 8342235"/>
                  <a:gd name="connsiteY0" fmla="*/ 1236269 h 3562502"/>
                  <a:gd name="connsiteX1" fmla="*/ 285293 w 8342235"/>
                  <a:gd name="connsiteY1" fmla="*/ 3562502 h 3562502"/>
                  <a:gd name="connsiteX2" fmla="*/ 577901 w 8342235"/>
                  <a:gd name="connsiteY2" fmla="*/ 14630 h 3562502"/>
                  <a:gd name="connsiteX3" fmla="*/ 889074 w 8342235"/>
                  <a:gd name="connsiteY3" fmla="*/ 3076605 h 3562502"/>
                  <a:gd name="connsiteX4" fmla="*/ 1029334 w 8342235"/>
                  <a:gd name="connsiteY4" fmla="*/ 1867853 h 3562502"/>
                  <a:gd name="connsiteX5" fmla="*/ 4489423 w 8342235"/>
                  <a:gd name="connsiteY5" fmla="*/ 1868490 h 3562502"/>
                  <a:gd name="connsiteX6" fmla="*/ 4744182 w 8342235"/>
                  <a:gd name="connsiteY6" fmla="*/ 2848024 h 3562502"/>
                  <a:gd name="connsiteX7" fmla="*/ 4996283 w 8342235"/>
                  <a:gd name="connsiteY7" fmla="*/ 0 h 3562502"/>
                  <a:gd name="connsiteX8" fmla="*/ 5259630 w 8342235"/>
                  <a:gd name="connsiteY8" fmla="*/ 3533241 h 3562502"/>
                  <a:gd name="connsiteX9" fmla="*/ 5581498 w 8342235"/>
                  <a:gd name="connsiteY9" fmla="*/ 1250899 h 3562502"/>
                  <a:gd name="connsiteX10" fmla="*/ 5676596 w 8342235"/>
                  <a:gd name="connsiteY10" fmla="*/ 1860635 h 3562502"/>
                  <a:gd name="connsiteX11" fmla="*/ 8342235 w 8342235"/>
                  <a:gd name="connsiteY11" fmla="*/ 1867897 h 3562502"/>
                  <a:gd name="connsiteX0" fmla="*/ 0 w 8056942"/>
                  <a:gd name="connsiteY0" fmla="*/ 3562502 h 3562502"/>
                  <a:gd name="connsiteX1" fmla="*/ 292608 w 8056942"/>
                  <a:gd name="connsiteY1" fmla="*/ 14630 h 3562502"/>
                  <a:gd name="connsiteX2" fmla="*/ 603781 w 8056942"/>
                  <a:gd name="connsiteY2" fmla="*/ 3076605 h 3562502"/>
                  <a:gd name="connsiteX3" fmla="*/ 744041 w 8056942"/>
                  <a:gd name="connsiteY3" fmla="*/ 1867853 h 3562502"/>
                  <a:gd name="connsiteX4" fmla="*/ 4204130 w 8056942"/>
                  <a:gd name="connsiteY4" fmla="*/ 1868490 h 3562502"/>
                  <a:gd name="connsiteX5" fmla="*/ 4458889 w 8056942"/>
                  <a:gd name="connsiteY5" fmla="*/ 2848024 h 3562502"/>
                  <a:gd name="connsiteX6" fmla="*/ 4710990 w 8056942"/>
                  <a:gd name="connsiteY6" fmla="*/ 0 h 3562502"/>
                  <a:gd name="connsiteX7" fmla="*/ 4974337 w 8056942"/>
                  <a:gd name="connsiteY7" fmla="*/ 3533241 h 3562502"/>
                  <a:gd name="connsiteX8" fmla="*/ 5296205 w 8056942"/>
                  <a:gd name="connsiteY8" fmla="*/ 1250899 h 3562502"/>
                  <a:gd name="connsiteX9" fmla="*/ 5391303 w 8056942"/>
                  <a:gd name="connsiteY9" fmla="*/ 1860635 h 3562502"/>
                  <a:gd name="connsiteX10" fmla="*/ 8056942 w 8056942"/>
                  <a:gd name="connsiteY10" fmla="*/ 1867897 h 3562502"/>
                  <a:gd name="connsiteX0" fmla="*/ 0 w 7764334"/>
                  <a:gd name="connsiteY0" fmla="*/ 14630 h 3533241"/>
                  <a:gd name="connsiteX1" fmla="*/ 311173 w 7764334"/>
                  <a:gd name="connsiteY1" fmla="*/ 3076605 h 3533241"/>
                  <a:gd name="connsiteX2" fmla="*/ 451433 w 7764334"/>
                  <a:gd name="connsiteY2" fmla="*/ 1867853 h 3533241"/>
                  <a:gd name="connsiteX3" fmla="*/ 3911522 w 7764334"/>
                  <a:gd name="connsiteY3" fmla="*/ 1868490 h 3533241"/>
                  <a:gd name="connsiteX4" fmla="*/ 4166281 w 7764334"/>
                  <a:gd name="connsiteY4" fmla="*/ 2848024 h 3533241"/>
                  <a:gd name="connsiteX5" fmla="*/ 4418382 w 7764334"/>
                  <a:gd name="connsiteY5" fmla="*/ 0 h 3533241"/>
                  <a:gd name="connsiteX6" fmla="*/ 4681729 w 7764334"/>
                  <a:gd name="connsiteY6" fmla="*/ 3533241 h 3533241"/>
                  <a:gd name="connsiteX7" fmla="*/ 5003597 w 7764334"/>
                  <a:gd name="connsiteY7" fmla="*/ 1250899 h 3533241"/>
                  <a:gd name="connsiteX8" fmla="*/ 5098695 w 7764334"/>
                  <a:gd name="connsiteY8" fmla="*/ 1860635 h 3533241"/>
                  <a:gd name="connsiteX9" fmla="*/ 7764334 w 7764334"/>
                  <a:gd name="connsiteY9" fmla="*/ 1867897 h 3533241"/>
                  <a:gd name="connsiteX0" fmla="*/ -1 w 7453160"/>
                  <a:gd name="connsiteY0" fmla="*/ 3076605 h 3533241"/>
                  <a:gd name="connsiteX1" fmla="*/ 140259 w 7453160"/>
                  <a:gd name="connsiteY1" fmla="*/ 1867853 h 3533241"/>
                  <a:gd name="connsiteX2" fmla="*/ 3600348 w 7453160"/>
                  <a:gd name="connsiteY2" fmla="*/ 1868490 h 3533241"/>
                  <a:gd name="connsiteX3" fmla="*/ 3855107 w 7453160"/>
                  <a:gd name="connsiteY3" fmla="*/ 2848024 h 3533241"/>
                  <a:gd name="connsiteX4" fmla="*/ 4107208 w 7453160"/>
                  <a:gd name="connsiteY4" fmla="*/ 0 h 3533241"/>
                  <a:gd name="connsiteX5" fmla="*/ 4370555 w 7453160"/>
                  <a:gd name="connsiteY5" fmla="*/ 3533241 h 3533241"/>
                  <a:gd name="connsiteX6" fmla="*/ 4692423 w 7453160"/>
                  <a:gd name="connsiteY6" fmla="*/ 1250899 h 3533241"/>
                  <a:gd name="connsiteX7" fmla="*/ 4787521 w 7453160"/>
                  <a:gd name="connsiteY7" fmla="*/ 1860635 h 3533241"/>
                  <a:gd name="connsiteX8" fmla="*/ 7453160 w 7453160"/>
                  <a:gd name="connsiteY8" fmla="*/ 1867897 h 3533241"/>
                  <a:gd name="connsiteX0" fmla="*/ -1 w 7312900"/>
                  <a:gd name="connsiteY0" fmla="*/ 1867853 h 3533241"/>
                  <a:gd name="connsiteX1" fmla="*/ 3460088 w 7312900"/>
                  <a:gd name="connsiteY1" fmla="*/ 1868490 h 3533241"/>
                  <a:gd name="connsiteX2" fmla="*/ 3714847 w 7312900"/>
                  <a:gd name="connsiteY2" fmla="*/ 2848024 h 3533241"/>
                  <a:gd name="connsiteX3" fmla="*/ 3966948 w 7312900"/>
                  <a:gd name="connsiteY3" fmla="*/ 0 h 3533241"/>
                  <a:gd name="connsiteX4" fmla="*/ 4230295 w 7312900"/>
                  <a:gd name="connsiteY4" fmla="*/ 3533241 h 3533241"/>
                  <a:gd name="connsiteX5" fmla="*/ 4552163 w 7312900"/>
                  <a:gd name="connsiteY5" fmla="*/ 1250899 h 3533241"/>
                  <a:gd name="connsiteX6" fmla="*/ 4647261 w 7312900"/>
                  <a:gd name="connsiteY6" fmla="*/ 1860635 h 3533241"/>
                  <a:gd name="connsiteX7" fmla="*/ 7312900 w 7312900"/>
                  <a:gd name="connsiteY7" fmla="*/ 1867897 h 3533241"/>
                  <a:gd name="connsiteX0" fmla="*/ 0 w 4832349"/>
                  <a:gd name="connsiteY0" fmla="*/ 1867853 h 3533241"/>
                  <a:gd name="connsiteX1" fmla="*/ 979537 w 4832349"/>
                  <a:gd name="connsiteY1" fmla="*/ 1868490 h 3533241"/>
                  <a:gd name="connsiteX2" fmla="*/ 1234296 w 4832349"/>
                  <a:gd name="connsiteY2" fmla="*/ 2848024 h 3533241"/>
                  <a:gd name="connsiteX3" fmla="*/ 1486397 w 4832349"/>
                  <a:gd name="connsiteY3" fmla="*/ 0 h 3533241"/>
                  <a:gd name="connsiteX4" fmla="*/ 1749744 w 4832349"/>
                  <a:gd name="connsiteY4" fmla="*/ 3533241 h 3533241"/>
                  <a:gd name="connsiteX5" fmla="*/ 2071612 w 4832349"/>
                  <a:gd name="connsiteY5" fmla="*/ 1250899 h 3533241"/>
                  <a:gd name="connsiteX6" fmla="*/ 2166710 w 4832349"/>
                  <a:gd name="connsiteY6" fmla="*/ 1860635 h 3533241"/>
                  <a:gd name="connsiteX7" fmla="*/ 4832349 w 4832349"/>
                  <a:gd name="connsiteY7" fmla="*/ 1867897 h 3533241"/>
                  <a:gd name="connsiteX0" fmla="*/ 0 w 4057643"/>
                  <a:gd name="connsiteY0" fmla="*/ 1867853 h 3533241"/>
                  <a:gd name="connsiteX1" fmla="*/ 979537 w 4057643"/>
                  <a:gd name="connsiteY1" fmla="*/ 1868490 h 3533241"/>
                  <a:gd name="connsiteX2" fmla="*/ 1234296 w 4057643"/>
                  <a:gd name="connsiteY2" fmla="*/ 2848024 h 3533241"/>
                  <a:gd name="connsiteX3" fmla="*/ 1486397 w 4057643"/>
                  <a:gd name="connsiteY3" fmla="*/ 0 h 3533241"/>
                  <a:gd name="connsiteX4" fmla="*/ 1749744 w 4057643"/>
                  <a:gd name="connsiteY4" fmla="*/ 3533241 h 3533241"/>
                  <a:gd name="connsiteX5" fmla="*/ 2071612 w 4057643"/>
                  <a:gd name="connsiteY5" fmla="*/ 1250899 h 3533241"/>
                  <a:gd name="connsiteX6" fmla="*/ 2166710 w 4057643"/>
                  <a:gd name="connsiteY6" fmla="*/ 1860635 h 3533241"/>
                  <a:gd name="connsiteX7" fmla="*/ 4057643 w 4057643"/>
                  <a:gd name="connsiteY7" fmla="*/ 1867897 h 3533241"/>
                  <a:gd name="connsiteX0" fmla="*/ 0 w 4024251"/>
                  <a:gd name="connsiteY0" fmla="*/ 1867853 h 3533241"/>
                  <a:gd name="connsiteX1" fmla="*/ 979537 w 4024251"/>
                  <a:gd name="connsiteY1" fmla="*/ 1868490 h 3533241"/>
                  <a:gd name="connsiteX2" fmla="*/ 1234296 w 4024251"/>
                  <a:gd name="connsiteY2" fmla="*/ 2848024 h 3533241"/>
                  <a:gd name="connsiteX3" fmla="*/ 1486397 w 4024251"/>
                  <a:gd name="connsiteY3" fmla="*/ 0 h 3533241"/>
                  <a:gd name="connsiteX4" fmla="*/ 1749744 w 4024251"/>
                  <a:gd name="connsiteY4" fmla="*/ 3533241 h 3533241"/>
                  <a:gd name="connsiteX5" fmla="*/ 2071612 w 4024251"/>
                  <a:gd name="connsiteY5" fmla="*/ 1250899 h 3533241"/>
                  <a:gd name="connsiteX6" fmla="*/ 2166710 w 4024251"/>
                  <a:gd name="connsiteY6" fmla="*/ 1860635 h 3533241"/>
                  <a:gd name="connsiteX7" fmla="*/ 4024251 w 4024251"/>
                  <a:gd name="connsiteY7" fmla="*/ 1861722 h 3533241"/>
                  <a:gd name="connsiteX0" fmla="*/ 0 w 4057644"/>
                  <a:gd name="connsiteY0" fmla="*/ 1867853 h 3533241"/>
                  <a:gd name="connsiteX1" fmla="*/ 979537 w 4057644"/>
                  <a:gd name="connsiteY1" fmla="*/ 1868490 h 3533241"/>
                  <a:gd name="connsiteX2" fmla="*/ 1234296 w 4057644"/>
                  <a:gd name="connsiteY2" fmla="*/ 2848024 h 3533241"/>
                  <a:gd name="connsiteX3" fmla="*/ 1486397 w 4057644"/>
                  <a:gd name="connsiteY3" fmla="*/ 0 h 3533241"/>
                  <a:gd name="connsiteX4" fmla="*/ 1749744 w 4057644"/>
                  <a:gd name="connsiteY4" fmla="*/ 3533241 h 3533241"/>
                  <a:gd name="connsiteX5" fmla="*/ 2071612 w 4057644"/>
                  <a:gd name="connsiteY5" fmla="*/ 1250899 h 3533241"/>
                  <a:gd name="connsiteX6" fmla="*/ 2166710 w 4057644"/>
                  <a:gd name="connsiteY6" fmla="*/ 1860635 h 3533241"/>
                  <a:gd name="connsiteX7" fmla="*/ 4057644 w 4057644"/>
                  <a:gd name="connsiteY7" fmla="*/ 1861722 h 3533241"/>
                  <a:gd name="connsiteX0" fmla="*/ 0 w 12639527"/>
                  <a:gd name="connsiteY0" fmla="*/ 1886379 h 3533241"/>
                  <a:gd name="connsiteX1" fmla="*/ 9561420 w 12639527"/>
                  <a:gd name="connsiteY1" fmla="*/ 1868490 h 3533241"/>
                  <a:gd name="connsiteX2" fmla="*/ 9816179 w 12639527"/>
                  <a:gd name="connsiteY2" fmla="*/ 2848024 h 3533241"/>
                  <a:gd name="connsiteX3" fmla="*/ 10068280 w 12639527"/>
                  <a:gd name="connsiteY3" fmla="*/ 0 h 3533241"/>
                  <a:gd name="connsiteX4" fmla="*/ 10331627 w 12639527"/>
                  <a:gd name="connsiteY4" fmla="*/ 3533241 h 3533241"/>
                  <a:gd name="connsiteX5" fmla="*/ 10653495 w 12639527"/>
                  <a:gd name="connsiteY5" fmla="*/ 1250899 h 3533241"/>
                  <a:gd name="connsiteX6" fmla="*/ 10748593 w 12639527"/>
                  <a:gd name="connsiteY6" fmla="*/ 1860635 h 3533241"/>
                  <a:gd name="connsiteX7" fmla="*/ 12639527 w 12639527"/>
                  <a:gd name="connsiteY7" fmla="*/ 1861722 h 35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9527" h="3533241">
                    <a:moveTo>
                      <a:pt x="0" y="1886379"/>
                    </a:moveTo>
                    <a:lnTo>
                      <a:pt x="9561420" y="1868490"/>
                    </a:lnTo>
                    <a:lnTo>
                      <a:pt x="9816179" y="2848024"/>
                    </a:lnTo>
                    <a:lnTo>
                      <a:pt x="10068280" y="0"/>
                    </a:lnTo>
                    <a:lnTo>
                      <a:pt x="10331627" y="3533241"/>
                    </a:lnTo>
                    <a:lnTo>
                      <a:pt x="10653495" y="1250899"/>
                    </a:lnTo>
                    <a:lnTo>
                      <a:pt x="10748593" y="1860635"/>
                    </a:lnTo>
                    <a:cubicBezTo>
                      <a:pt x="11044445" y="1868006"/>
                      <a:pt x="11870058" y="1867045"/>
                      <a:pt x="12639527" y="1861722"/>
                    </a:cubicBezTo>
                  </a:path>
                </a:pathLst>
              </a:cu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C7DD18-D180-44CC-998E-50103ADFAD8D}"/>
                </a:ext>
              </a:extLst>
            </p:cNvPr>
            <p:cNvGrpSpPr/>
            <p:nvPr/>
          </p:nvGrpSpPr>
          <p:grpSpPr>
            <a:xfrm>
              <a:off x="8128732" y="353645"/>
              <a:ext cx="1804365" cy="2215807"/>
              <a:chOff x="8070519" y="548704"/>
              <a:chExt cx="1804365" cy="221580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5E7D84A-C192-47B6-B1C4-151C792C0731}"/>
                  </a:ext>
                </a:extLst>
              </p:cNvPr>
              <p:cNvSpPr/>
              <p:nvPr/>
            </p:nvSpPr>
            <p:spPr>
              <a:xfrm flipH="1">
                <a:off x="8070519" y="788428"/>
                <a:ext cx="1545180" cy="1976083"/>
              </a:xfrm>
              <a:custGeom>
                <a:avLst/>
                <a:gdLst>
                  <a:gd name="connsiteX0" fmla="*/ 647771 w 1545180"/>
                  <a:gd name="connsiteY0" fmla="*/ 0 h 1976083"/>
                  <a:gd name="connsiteX1" fmla="*/ 0 w 1545180"/>
                  <a:gd name="connsiteY1" fmla="*/ 445909 h 1976083"/>
                  <a:gd name="connsiteX2" fmla="*/ 5233 w 1545180"/>
                  <a:gd name="connsiteY2" fmla="*/ 509740 h 1976083"/>
                  <a:gd name="connsiteX3" fmla="*/ 100473 w 1545180"/>
                  <a:gd name="connsiteY3" fmla="*/ 1075188 h 1976083"/>
                  <a:gd name="connsiteX4" fmla="*/ 750458 w 1545180"/>
                  <a:gd name="connsiteY4" fmla="*/ 1869863 h 1976083"/>
                  <a:gd name="connsiteX5" fmla="*/ 753004 w 1545180"/>
                  <a:gd name="connsiteY5" fmla="*/ 1499392 h 1976083"/>
                  <a:gd name="connsiteX6" fmla="*/ 541436 w 1545180"/>
                  <a:gd name="connsiteY6" fmla="*/ 1183454 h 1976083"/>
                  <a:gd name="connsiteX7" fmla="*/ 602607 w 1545180"/>
                  <a:gd name="connsiteY7" fmla="*/ 929566 h 1976083"/>
                  <a:gd name="connsiteX8" fmla="*/ 990243 w 1545180"/>
                  <a:gd name="connsiteY8" fmla="*/ 1284282 h 1976083"/>
                  <a:gd name="connsiteX9" fmla="*/ 899889 w 1545180"/>
                  <a:gd name="connsiteY9" fmla="*/ 1974988 h 1976083"/>
                  <a:gd name="connsiteX10" fmla="*/ 1079605 w 1545180"/>
                  <a:gd name="connsiteY10" fmla="*/ 1755353 h 1976083"/>
                  <a:gd name="connsiteX11" fmla="*/ 1256429 w 1545180"/>
                  <a:gd name="connsiteY11" fmla="*/ 1974268 h 1976083"/>
                  <a:gd name="connsiteX12" fmla="*/ 1312651 w 1545180"/>
                  <a:gd name="connsiteY12" fmla="*/ 1713236 h 1976083"/>
                  <a:gd name="connsiteX13" fmla="*/ 1453317 w 1545180"/>
                  <a:gd name="connsiteY13" fmla="*/ 1927140 h 1976083"/>
                  <a:gd name="connsiteX14" fmla="*/ 1527006 w 1545180"/>
                  <a:gd name="connsiteY14" fmla="*/ 975969 h 1976083"/>
                  <a:gd name="connsiteX15" fmla="*/ 1005301 w 1545180"/>
                  <a:gd name="connsiteY15" fmla="*/ 349610 h 1976083"/>
                  <a:gd name="connsiteX16" fmla="*/ 648407 w 1545180"/>
                  <a:gd name="connsiteY16" fmla="*/ 89071 h 197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5180" h="1976083">
                    <a:moveTo>
                      <a:pt x="647771" y="0"/>
                    </a:moveTo>
                    <a:lnTo>
                      <a:pt x="0" y="445909"/>
                    </a:lnTo>
                    <a:lnTo>
                      <a:pt x="5233" y="509740"/>
                    </a:lnTo>
                    <a:cubicBezTo>
                      <a:pt x="17079" y="695334"/>
                      <a:pt x="14993" y="888091"/>
                      <a:pt x="100473" y="1075188"/>
                    </a:cubicBezTo>
                    <a:cubicBezTo>
                      <a:pt x="332147" y="1482663"/>
                      <a:pt x="693701" y="1868559"/>
                      <a:pt x="750458" y="1869863"/>
                    </a:cubicBezTo>
                    <a:cubicBezTo>
                      <a:pt x="838332" y="1950205"/>
                      <a:pt x="866293" y="1733321"/>
                      <a:pt x="753004" y="1499392"/>
                    </a:cubicBezTo>
                    <a:cubicBezTo>
                      <a:pt x="725078" y="1390995"/>
                      <a:pt x="569045" y="1324088"/>
                      <a:pt x="541436" y="1183454"/>
                    </a:cubicBezTo>
                    <a:cubicBezTo>
                      <a:pt x="529719" y="1060432"/>
                      <a:pt x="499721" y="948928"/>
                      <a:pt x="602607" y="929566"/>
                    </a:cubicBezTo>
                    <a:cubicBezTo>
                      <a:pt x="707852" y="930758"/>
                      <a:pt x="865496" y="1040074"/>
                      <a:pt x="990243" y="1284282"/>
                    </a:cubicBezTo>
                    <a:cubicBezTo>
                      <a:pt x="927883" y="1594712"/>
                      <a:pt x="772766" y="1760006"/>
                      <a:pt x="899889" y="1974988"/>
                    </a:cubicBezTo>
                    <a:cubicBezTo>
                      <a:pt x="920570" y="1961072"/>
                      <a:pt x="1064798" y="1848266"/>
                      <a:pt x="1079605" y="1755353"/>
                    </a:cubicBezTo>
                    <a:cubicBezTo>
                      <a:pt x="1131307" y="1846764"/>
                      <a:pt x="1228786" y="1994111"/>
                      <a:pt x="1256429" y="1974268"/>
                    </a:cubicBezTo>
                    <a:cubicBezTo>
                      <a:pt x="1278713" y="1953084"/>
                      <a:pt x="1316764" y="1842339"/>
                      <a:pt x="1312651" y="1713236"/>
                    </a:cubicBezTo>
                    <a:cubicBezTo>
                      <a:pt x="1365647" y="1769609"/>
                      <a:pt x="1433667" y="1947475"/>
                      <a:pt x="1453317" y="1927140"/>
                    </a:cubicBezTo>
                    <a:cubicBezTo>
                      <a:pt x="1495189" y="1869808"/>
                      <a:pt x="1583126" y="1259496"/>
                      <a:pt x="1527006" y="975969"/>
                    </a:cubicBezTo>
                    <a:cubicBezTo>
                      <a:pt x="1415700" y="740042"/>
                      <a:pt x="1151734" y="497425"/>
                      <a:pt x="1005301" y="349610"/>
                    </a:cubicBezTo>
                    <a:cubicBezTo>
                      <a:pt x="812688" y="200835"/>
                      <a:pt x="770719" y="167547"/>
                      <a:pt x="648407" y="89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D5BAA-DD31-4E16-AD3F-41F738E4D7EC}"/>
                  </a:ext>
                </a:extLst>
              </p:cNvPr>
              <p:cNvSpPr/>
              <p:nvPr/>
            </p:nvSpPr>
            <p:spPr>
              <a:xfrm rot="2072551">
                <a:off x="8969432" y="548704"/>
                <a:ext cx="905452" cy="499004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D071EAA-50FA-4FBB-8A22-C1429233838A}"/>
                </a:ext>
              </a:extLst>
            </p:cNvPr>
            <p:cNvGrpSpPr/>
            <p:nvPr/>
          </p:nvGrpSpPr>
          <p:grpSpPr>
            <a:xfrm>
              <a:off x="6455203" y="4797938"/>
              <a:ext cx="3156837" cy="2526634"/>
              <a:chOff x="6455203" y="4797938"/>
              <a:chExt cx="3156837" cy="252663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D83B7AD-B483-425B-B929-F1FA12C2BE3A}"/>
                  </a:ext>
                </a:extLst>
              </p:cNvPr>
              <p:cNvSpPr/>
              <p:nvPr/>
            </p:nvSpPr>
            <p:spPr>
              <a:xfrm flipH="1">
                <a:off x="7375151" y="4797938"/>
                <a:ext cx="2236889" cy="977958"/>
              </a:xfrm>
              <a:custGeom>
                <a:avLst/>
                <a:gdLst>
                  <a:gd name="connsiteX0" fmla="*/ 286051 w 2236889"/>
                  <a:gd name="connsiteY0" fmla="*/ 803 h 977958"/>
                  <a:gd name="connsiteX1" fmla="*/ 229697 w 2236889"/>
                  <a:gd name="connsiteY1" fmla="*/ 14026 h 977958"/>
                  <a:gd name="connsiteX2" fmla="*/ 64476 w 2236889"/>
                  <a:gd name="connsiteY2" fmla="*/ 34174 h 977958"/>
                  <a:gd name="connsiteX3" fmla="*/ 84625 w 2236889"/>
                  <a:gd name="connsiteY3" fmla="*/ 78503 h 977958"/>
                  <a:gd name="connsiteX4" fmla="*/ 0 w 2236889"/>
                  <a:gd name="connsiteY4" fmla="*/ 114770 h 977958"/>
                  <a:gd name="connsiteX5" fmla="*/ 415067 w 2236889"/>
                  <a:gd name="connsiteY5" fmla="*/ 682968 h 977958"/>
                  <a:gd name="connsiteX6" fmla="*/ 1019533 w 2236889"/>
                  <a:gd name="connsiteY6" fmla="*/ 977142 h 977958"/>
                  <a:gd name="connsiteX7" fmla="*/ 1398836 w 2236889"/>
                  <a:gd name="connsiteY7" fmla="*/ 902088 h 977958"/>
                  <a:gd name="connsiteX8" fmla="*/ 1631570 w 2236889"/>
                  <a:gd name="connsiteY8" fmla="*/ 836375 h 977958"/>
                  <a:gd name="connsiteX9" fmla="*/ 1648095 w 2236889"/>
                  <a:gd name="connsiteY9" fmla="*/ 852901 h 977958"/>
                  <a:gd name="connsiteX10" fmla="*/ 2236889 w 2236889"/>
                  <a:gd name="connsiteY10" fmla="*/ 447590 h 977958"/>
                  <a:gd name="connsiteX11" fmla="*/ 2161696 w 2236889"/>
                  <a:gd name="connsiteY11" fmla="*/ 379421 h 977958"/>
                  <a:gd name="connsiteX12" fmla="*/ 1842682 w 2236889"/>
                  <a:gd name="connsiteY12" fmla="*/ 173027 h 977958"/>
                  <a:gd name="connsiteX13" fmla="*/ 1500151 w 2236889"/>
                  <a:gd name="connsiteY13" fmla="*/ 229444 h 977958"/>
                  <a:gd name="connsiteX14" fmla="*/ 1129412 w 2236889"/>
                  <a:gd name="connsiteY14" fmla="*/ 354367 h 977958"/>
                  <a:gd name="connsiteX15" fmla="*/ 432261 w 2236889"/>
                  <a:gd name="connsiteY15" fmla="*/ 430933 h 977958"/>
                  <a:gd name="connsiteX16" fmla="*/ 1230156 w 2236889"/>
                  <a:gd name="connsiteY16" fmla="*/ 644511 h 977958"/>
                  <a:gd name="connsiteX17" fmla="*/ 1268536 w 2236889"/>
                  <a:gd name="connsiteY17" fmla="*/ 653310 h 977958"/>
                  <a:gd name="connsiteX18" fmla="*/ 1221021 w 2236889"/>
                  <a:gd name="connsiteY18" fmla="*/ 658790 h 977958"/>
                  <a:gd name="connsiteX19" fmla="*/ 382828 w 2236889"/>
                  <a:gd name="connsiteY19" fmla="*/ 445212 h 977958"/>
                  <a:gd name="connsiteX20" fmla="*/ 664913 w 2236889"/>
                  <a:gd name="connsiteY20" fmla="*/ 340437 h 977958"/>
                  <a:gd name="connsiteX21" fmla="*/ 354620 w 2236889"/>
                  <a:gd name="connsiteY21" fmla="*/ 50293 h 977958"/>
                  <a:gd name="connsiteX22" fmla="*/ 286051 w 2236889"/>
                  <a:gd name="connsiteY22" fmla="*/ 803 h 97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6889" h="977958">
                    <a:moveTo>
                      <a:pt x="286051" y="803"/>
                    </a:moveTo>
                    <a:cubicBezTo>
                      <a:pt x="271254" y="-1674"/>
                      <a:pt x="252868" y="1265"/>
                      <a:pt x="229697" y="14026"/>
                    </a:cubicBezTo>
                    <a:cubicBezTo>
                      <a:pt x="182683" y="16712"/>
                      <a:pt x="167907" y="-28960"/>
                      <a:pt x="64476" y="34174"/>
                    </a:cubicBezTo>
                    <a:cubicBezTo>
                      <a:pt x="37611" y="44920"/>
                      <a:pt x="95371" y="65070"/>
                      <a:pt x="84625" y="78503"/>
                    </a:cubicBezTo>
                    <a:cubicBezTo>
                      <a:pt x="73879" y="91936"/>
                      <a:pt x="35596" y="66412"/>
                      <a:pt x="0" y="114770"/>
                    </a:cubicBezTo>
                    <a:cubicBezTo>
                      <a:pt x="138356" y="304169"/>
                      <a:pt x="341187" y="650730"/>
                      <a:pt x="415067" y="682968"/>
                    </a:cubicBezTo>
                    <a:cubicBezTo>
                      <a:pt x="616555" y="781026"/>
                      <a:pt x="882521" y="955650"/>
                      <a:pt x="1019533" y="977142"/>
                    </a:cubicBezTo>
                    <a:cubicBezTo>
                      <a:pt x="1084009" y="983859"/>
                      <a:pt x="1231097" y="948262"/>
                      <a:pt x="1398836" y="902088"/>
                    </a:cubicBezTo>
                    <a:lnTo>
                      <a:pt x="1631570" y="836375"/>
                    </a:lnTo>
                    <a:lnTo>
                      <a:pt x="1648095" y="852901"/>
                    </a:lnTo>
                    <a:lnTo>
                      <a:pt x="2236889" y="447590"/>
                    </a:lnTo>
                    <a:lnTo>
                      <a:pt x="2161696" y="379421"/>
                    </a:lnTo>
                    <a:cubicBezTo>
                      <a:pt x="2096150" y="323102"/>
                      <a:pt x="2012498" y="262674"/>
                      <a:pt x="1842682" y="173027"/>
                    </a:cubicBezTo>
                    <a:cubicBezTo>
                      <a:pt x="1690223" y="144147"/>
                      <a:pt x="1627088" y="185788"/>
                      <a:pt x="1500151" y="229444"/>
                    </a:cubicBezTo>
                    <a:cubicBezTo>
                      <a:pt x="1381273" y="256981"/>
                      <a:pt x="1320155" y="323472"/>
                      <a:pt x="1129412" y="354367"/>
                    </a:cubicBezTo>
                    <a:cubicBezTo>
                      <a:pt x="868820" y="343621"/>
                      <a:pt x="487334" y="353024"/>
                      <a:pt x="432261" y="430933"/>
                    </a:cubicBezTo>
                    <a:cubicBezTo>
                      <a:pt x="258980" y="614959"/>
                      <a:pt x="871506" y="629735"/>
                      <a:pt x="1230156" y="644511"/>
                    </a:cubicBezTo>
                    <a:lnTo>
                      <a:pt x="1268536" y="653310"/>
                    </a:lnTo>
                    <a:lnTo>
                      <a:pt x="1221021" y="658790"/>
                    </a:lnTo>
                    <a:cubicBezTo>
                      <a:pt x="247830" y="656776"/>
                      <a:pt x="372082" y="492898"/>
                      <a:pt x="382828" y="445212"/>
                    </a:cubicBezTo>
                    <a:cubicBezTo>
                      <a:pt x="413723" y="368646"/>
                      <a:pt x="565512" y="352526"/>
                      <a:pt x="664913" y="340437"/>
                    </a:cubicBezTo>
                    <a:cubicBezTo>
                      <a:pt x="591034" y="243722"/>
                      <a:pt x="452677" y="-18213"/>
                      <a:pt x="354620" y="50293"/>
                    </a:cubicBezTo>
                    <a:cubicBezTo>
                      <a:pt x="342531" y="64397"/>
                      <a:pt x="330442" y="8233"/>
                      <a:pt x="286051" y="8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FB22B3-90FD-4EC6-A457-ED0930AFAA87}"/>
                  </a:ext>
                </a:extLst>
              </p:cNvPr>
              <p:cNvSpPr/>
              <p:nvPr/>
            </p:nvSpPr>
            <p:spPr>
              <a:xfrm rot="2072551">
                <a:off x="7112049" y="5401917"/>
                <a:ext cx="858268" cy="393378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42">
                <a:extLst>
                  <a:ext uri="{FF2B5EF4-FFF2-40B4-BE49-F238E27FC236}">
                    <a16:creationId xmlns:a16="http://schemas.microsoft.com/office/drawing/2014/main" id="{931D51FB-7D5D-41E0-9795-957BA9952901}"/>
                  </a:ext>
                </a:extLst>
              </p:cNvPr>
              <p:cNvSpPr/>
              <p:nvPr/>
            </p:nvSpPr>
            <p:spPr>
              <a:xfrm rot="12914339">
                <a:off x="6455203" y="5616812"/>
                <a:ext cx="1087289" cy="1707760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788995 w 837074"/>
                  <a:gd name="connsiteY2" fmla="*/ 1235747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826055 w 837074"/>
                  <a:gd name="connsiteY2" fmla="*/ 1211296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41493 w 878567"/>
                  <a:gd name="connsiteY0" fmla="*/ 798985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41493 w 878567"/>
                  <a:gd name="connsiteY4" fmla="*/ 798985 h 1247707"/>
                  <a:gd name="connsiteX0" fmla="*/ 22785 w 878567"/>
                  <a:gd name="connsiteY0" fmla="*/ 862057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22785 w 878567"/>
                  <a:gd name="connsiteY4" fmla="*/ 862057 h 1247707"/>
                  <a:gd name="connsiteX0" fmla="*/ 22785 w 876139"/>
                  <a:gd name="connsiteY0" fmla="*/ 995559 h 1381209"/>
                  <a:gd name="connsiteX1" fmla="*/ 876139 w 876139"/>
                  <a:gd name="connsiteY1" fmla="*/ 1 h 1381209"/>
                  <a:gd name="connsiteX2" fmla="*/ 867548 w 876139"/>
                  <a:gd name="connsiteY2" fmla="*/ 1344798 h 1381209"/>
                  <a:gd name="connsiteX3" fmla="*/ 0 w 876139"/>
                  <a:gd name="connsiteY3" fmla="*/ 1381209 h 1381209"/>
                  <a:gd name="connsiteX4" fmla="*/ 22785 w 876139"/>
                  <a:gd name="connsiteY4" fmla="*/ 995559 h 1381209"/>
                  <a:gd name="connsiteX0" fmla="*/ 43505 w 876139"/>
                  <a:gd name="connsiteY0" fmla="*/ 867977 h 1381208"/>
                  <a:gd name="connsiteX1" fmla="*/ 876139 w 876139"/>
                  <a:gd name="connsiteY1" fmla="*/ 0 h 1381208"/>
                  <a:gd name="connsiteX2" fmla="*/ 867548 w 876139"/>
                  <a:gd name="connsiteY2" fmla="*/ 1344797 h 1381208"/>
                  <a:gd name="connsiteX3" fmla="*/ 0 w 876139"/>
                  <a:gd name="connsiteY3" fmla="*/ 1381208 h 1381208"/>
                  <a:gd name="connsiteX4" fmla="*/ 43505 w 876139"/>
                  <a:gd name="connsiteY4" fmla="*/ 867977 h 1381208"/>
                  <a:gd name="connsiteX0" fmla="*/ 0 w 886893"/>
                  <a:gd name="connsiteY0" fmla="*/ 924969 h 1381208"/>
                  <a:gd name="connsiteX1" fmla="*/ 886893 w 886893"/>
                  <a:gd name="connsiteY1" fmla="*/ 0 h 1381208"/>
                  <a:gd name="connsiteX2" fmla="*/ 878302 w 886893"/>
                  <a:gd name="connsiteY2" fmla="*/ 1344797 h 1381208"/>
                  <a:gd name="connsiteX3" fmla="*/ 10754 w 886893"/>
                  <a:gd name="connsiteY3" fmla="*/ 1381208 h 1381208"/>
                  <a:gd name="connsiteX4" fmla="*/ 0 w 886893"/>
                  <a:gd name="connsiteY4" fmla="*/ 924969 h 1381208"/>
                  <a:gd name="connsiteX0" fmla="*/ 0 w 880290"/>
                  <a:gd name="connsiteY0" fmla="*/ 1794812 h 2251051"/>
                  <a:gd name="connsiteX1" fmla="*/ 880290 w 880290"/>
                  <a:gd name="connsiteY1" fmla="*/ 0 h 2251051"/>
                  <a:gd name="connsiteX2" fmla="*/ 878302 w 880290"/>
                  <a:gd name="connsiteY2" fmla="*/ 2214640 h 2251051"/>
                  <a:gd name="connsiteX3" fmla="*/ 10754 w 880290"/>
                  <a:gd name="connsiteY3" fmla="*/ 2251051 h 2251051"/>
                  <a:gd name="connsiteX4" fmla="*/ 0 w 880290"/>
                  <a:gd name="connsiteY4" fmla="*/ 1794812 h 2251051"/>
                  <a:gd name="connsiteX0" fmla="*/ 0 w 981039"/>
                  <a:gd name="connsiteY0" fmla="*/ 1069204 h 2251051"/>
                  <a:gd name="connsiteX1" fmla="*/ 981039 w 981039"/>
                  <a:gd name="connsiteY1" fmla="*/ 0 h 2251051"/>
                  <a:gd name="connsiteX2" fmla="*/ 979051 w 981039"/>
                  <a:gd name="connsiteY2" fmla="*/ 2214640 h 2251051"/>
                  <a:gd name="connsiteX3" fmla="*/ 111503 w 981039"/>
                  <a:gd name="connsiteY3" fmla="*/ 2251051 h 2251051"/>
                  <a:gd name="connsiteX4" fmla="*/ 0 w 981039"/>
                  <a:gd name="connsiteY4" fmla="*/ 1069204 h 2251051"/>
                  <a:gd name="connsiteX0" fmla="*/ 0 w 940344"/>
                  <a:gd name="connsiteY0" fmla="*/ 1026460 h 2251051"/>
                  <a:gd name="connsiteX1" fmla="*/ 940344 w 940344"/>
                  <a:gd name="connsiteY1" fmla="*/ 0 h 2251051"/>
                  <a:gd name="connsiteX2" fmla="*/ 938356 w 940344"/>
                  <a:gd name="connsiteY2" fmla="*/ 2214640 h 2251051"/>
                  <a:gd name="connsiteX3" fmla="*/ 70808 w 940344"/>
                  <a:gd name="connsiteY3" fmla="*/ 2251051 h 2251051"/>
                  <a:gd name="connsiteX4" fmla="*/ 0 w 940344"/>
                  <a:gd name="connsiteY4" fmla="*/ 1026460 h 2251051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35" h="2213675">
                    <a:moveTo>
                      <a:pt x="0" y="989084"/>
                    </a:moveTo>
                    <a:lnTo>
                      <a:pt x="947935" y="0"/>
                    </a:lnTo>
                    <a:cubicBezTo>
                      <a:pt x="945071" y="448266"/>
                      <a:pt x="941220" y="1728998"/>
                      <a:pt x="938356" y="2177264"/>
                    </a:cubicBezTo>
                    <a:lnTo>
                      <a:pt x="70808" y="2213675"/>
                    </a:lnTo>
                    <a:lnTo>
                      <a:pt x="0" y="9890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AA5F5F-BF39-4BCC-A333-8F2EC296AEB8}"/>
              </a:ext>
            </a:extLst>
          </p:cNvPr>
          <p:cNvGrpSpPr/>
          <p:nvPr/>
        </p:nvGrpSpPr>
        <p:grpSpPr>
          <a:xfrm>
            <a:off x="132413" y="1651593"/>
            <a:ext cx="2113244" cy="4238868"/>
            <a:chOff x="7983988" y="-850149"/>
            <a:chExt cx="3562772" cy="7146417"/>
          </a:xfrm>
        </p:grpSpPr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9ADFDD08-A58E-4F2E-8A5C-4F7996011DC8}"/>
                </a:ext>
              </a:extLst>
            </p:cNvPr>
            <p:cNvGrpSpPr/>
            <p:nvPr/>
          </p:nvGrpSpPr>
          <p:grpSpPr>
            <a:xfrm>
              <a:off x="7983988" y="3603361"/>
              <a:ext cx="3307688" cy="2692907"/>
              <a:chOff x="8155074" y="782721"/>
              <a:chExt cx="3863263" cy="314522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E3F448E-9B7C-48DA-9431-F5224F91704E}"/>
                  </a:ext>
                </a:extLst>
              </p:cNvPr>
              <p:cNvSpPr/>
              <p:nvPr/>
            </p:nvSpPr>
            <p:spPr>
              <a:xfrm>
                <a:off x="8255617" y="1253632"/>
                <a:ext cx="470877" cy="449748"/>
              </a:xfrm>
              <a:custGeom>
                <a:avLst/>
                <a:gdLst>
                  <a:gd name="connsiteX0" fmla="*/ 832 w 470877"/>
                  <a:gd name="connsiteY0" fmla="*/ 18919 h 449748"/>
                  <a:gd name="connsiteX1" fmla="*/ 154772 w 470877"/>
                  <a:gd name="connsiteY1" fmla="*/ 441501 h 449748"/>
                  <a:gd name="connsiteX2" fmla="*/ 178920 w 470877"/>
                  <a:gd name="connsiteY2" fmla="*/ 445727 h 449748"/>
                  <a:gd name="connsiteX3" fmla="*/ 467785 w 470877"/>
                  <a:gd name="connsiteY3" fmla="*/ 101020 h 449748"/>
                  <a:gd name="connsiteX4" fmla="*/ 459334 w 470877"/>
                  <a:gd name="connsiteY4" fmla="*/ 78080 h 449748"/>
                  <a:gd name="connsiteX5" fmla="*/ 16528 w 470877"/>
                  <a:gd name="connsiteY5" fmla="*/ 204 h 449748"/>
                  <a:gd name="connsiteX6" fmla="*/ 832 w 470877"/>
                  <a:gd name="connsiteY6" fmla="*/ 18919 h 44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877" h="449748">
                    <a:moveTo>
                      <a:pt x="832" y="18919"/>
                    </a:moveTo>
                    <a:lnTo>
                      <a:pt x="154772" y="441501"/>
                    </a:lnTo>
                    <a:cubicBezTo>
                      <a:pt x="158395" y="451764"/>
                      <a:pt x="171978" y="454178"/>
                      <a:pt x="178920" y="445727"/>
                    </a:cubicBezTo>
                    <a:lnTo>
                      <a:pt x="467785" y="101020"/>
                    </a:lnTo>
                    <a:cubicBezTo>
                      <a:pt x="474728" y="92569"/>
                      <a:pt x="470200" y="79891"/>
                      <a:pt x="459334" y="78080"/>
                    </a:cubicBezTo>
                    <a:lnTo>
                      <a:pt x="16528" y="204"/>
                    </a:lnTo>
                    <a:cubicBezTo>
                      <a:pt x="5963" y="-1607"/>
                      <a:pt x="-2790" y="8958"/>
                      <a:pt x="832" y="18919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9C8F50-82A7-4DF9-89C1-694AE81A7181}"/>
                  </a:ext>
                </a:extLst>
              </p:cNvPr>
              <p:cNvSpPr/>
              <p:nvPr/>
            </p:nvSpPr>
            <p:spPr>
              <a:xfrm>
                <a:off x="8861043" y="3301851"/>
                <a:ext cx="507099" cy="482951"/>
              </a:xfrm>
              <a:custGeom>
                <a:avLst/>
                <a:gdLst>
                  <a:gd name="connsiteX0" fmla="*/ 501062 w 507098"/>
                  <a:gd name="connsiteY0" fmla="*/ 443711 h 482951"/>
                  <a:gd name="connsiteX1" fmla="*/ 427110 w 507098"/>
                  <a:gd name="connsiteY1" fmla="*/ 479933 h 482951"/>
                  <a:gd name="connsiteX2" fmla="*/ 150319 w 507098"/>
                  <a:gd name="connsiteY2" fmla="*/ 478122 h 482951"/>
                  <a:gd name="connsiteX3" fmla="*/ 40749 w 507098"/>
                  <a:gd name="connsiteY3" fmla="*/ 392096 h 482951"/>
                  <a:gd name="connsiteX4" fmla="*/ 0 w 507098"/>
                  <a:gd name="connsiteY4" fmla="*/ 236948 h 482951"/>
                  <a:gd name="connsiteX5" fmla="*/ 302 w 507098"/>
                  <a:gd name="connsiteY5" fmla="*/ 0 h 482951"/>
                  <a:gd name="connsiteX6" fmla="*/ 191671 w 507098"/>
                  <a:gd name="connsiteY6" fmla="*/ 118323 h 482951"/>
                  <a:gd name="connsiteX7" fmla="*/ 491101 w 507098"/>
                  <a:gd name="connsiteY7" fmla="*/ 247211 h 482951"/>
                  <a:gd name="connsiteX8" fmla="*/ 504382 w 507098"/>
                  <a:gd name="connsiteY8" fmla="*/ 265020 h 482951"/>
                  <a:gd name="connsiteX9" fmla="*/ 509514 w 507098"/>
                  <a:gd name="connsiteY9" fmla="*/ 427110 h 482951"/>
                  <a:gd name="connsiteX10" fmla="*/ 501062 w 507098"/>
                  <a:gd name="connsiteY10" fmla="*/ 443711 h 48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7098" h="482951">
                    <a:moveTo>
                      <a:pt x="501062" y="443711"/>
                    </a:moveTo>
                    <a:cubicBezTo>
                      <a:pt x="480838" y="464841"/>
                      <a:pt x="455785" y="477518"/>
                      <a:pt x="427110" y="479933"/>
                    </a:cubicBezTo>
                    <a:cubicBezTo>
                      <a:pt x="344405" y="486875"/>
                      <a:pt x="159676" y="480537"/>
                      <a:pt x="150319" y="478122"/>
                    </a:cubicBezTo>
                    <a:cubicBezTo>
                      <a:pt x="101420" y="465143"/>
                      <a:pt x="66406" y="434354"/>
                      <a:pt x="40749" y="392096"/>
                    </a:cubicBezTo>
                    <a:cubicBezTo>
                      <a:pt x="11772" y="344405"/>
                      <a:pt x="0" y="292186"/>
                      <a:pt x="0" y="236948"/>
                    </a:cubicBezTo>
                    <a:cubicBezTo>
                      <a:pt x="0" y="157865"/>
                      <a:pt x="0" y="79083"/>
                      <a:pt x="302" y="0"/>
                    </a:cubicBezTo>
                    <a:cubicBezTo>
                      <a:pt x="24751" y="13583"/>
                      <a:pt x="143074" y="91459"/>
                      <a:pt x="191671" y="118323"/>
                    </a:cubicBezTo>
                    <a:cubicBezTo>
                      <a:pt x="287356" y="171146"/>
                      <a:pt x="387267" y="214008"/>
                      <a:pt x="491101" y="247211"/>
                    </a:cubicBezTo>
                    <a:cubicBezTo>
                      <a:pt x="500760" y="250229"/>
                      <a:pt x="504684" y="254455"/>
                      <a:pt x="504382" y="265020"/>
                    </a:cubicBezTo>
                    <a:cubicBezTo>
                      <a:pt x="503477" y="296110"/>
                      <a:pt x="509514" y="399642"/>
                      <a:pt x="509514" y="427110"/>
                    </a:cubicBezTo>
                    <a:cubicBezTo>
                      <a:pt x="507099" y="443108"/>
                      <a:pt x="501968" y="440391"/>
                      <a:pt x="501062" y="443711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D1739FD-DCA0-4C3E-838F-57B329598130}"/>
                  </a:ext>
                </a:extLst>
              </p:cNvPr>
              <p:cNvSpPr/>
              <p:nvPr/>
            </p:nvSpPr>
            <p:spPr>
              <a:xfrm>
                <a:off x="10179802" y="3580672"/>
                <a:ext cx="250531" cy="172051"/>
              </a:xfrm>
              <a:custGeom>
                <a:avLst/>
                <a:gdLst>
                  <a:gd name="connsiteX0" fmla="*/ 167222 w 250530"/>
                  <a:gd name="connsiteY0" fmla="*/ 174851 h 172051"/>
                  <a:gd name="connsiteX1" fmla="*/ 49804 w 250530"/>
                  <a:gd name="connsiteY1" fmla="*/ 119312 h 172051"/>
                  <a:gd name="connsiteX2" fmla="*/ 0 w 250530"/>
                  <a:gd name="connsiteY2" fmla="*/ 37210 h 172051"/>
                  <a:gd name="connsiteX3" fmla="*/ 218536 w 250530"/>
                  <a:gd name="connsiteY3" fmla="*/ 989 h 172051"/>
                  <a:gd name="connsiteX4" fmla="*/ 229402 w 250530"/>
                  <a:gd name="connsiteY4" fmla="*/ 9139 h 172051"/>
                  <a:gd name="connsiteX5" fmla="*/ 252040 w 250530"/>
                  <a:gd name="connsiteY5" fmla="*/ 154930 h 172051"/>
                  <a:gd name="connsiteX6" fmla="*/ 241778 w 250530"/>
                  <a:gd name="connsiteY6" fmla="*/ 168211 h 172051"/>
                  <a:gd name="connsiteX7" fmla="*/ 167222 w 250530"/>
                  <a:gd name="connsiteY7" fmla="*/ 174851 h 17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530" h="172051">
                    <a:moveTo>
                      <a:pt x="167222" y="174851"/>
                    </a:moveTo>
                    <a:cubicBezTo>
                      <a:pt x="118927" y="174248"/>
                      <a:pt x="79083" y="153119"/>
                      <a:pt x="49804" y="119312"/>
                    </a:cubicBezTo>
                    <a:cubicBezTo>
                      <a:pt x="43466" y="111766"/>
                      <a:pt x="11772" y="65282"/>
                      <a:pt x="0" y="37210"/>
                    </a:cubicBezTo>
                    <a:cubicBezTo>
                      <a:pt x="49503" y="28759"/>
                      <a:pt x="196199" y="7026"/>
                      <a:pt x="218536" y="989"/>
                    </a:cubicBezTo>
                    <a:cubicBezTo>
                      <a:pt x="229402" y="-2030"/>
                      <a:pt x="228195" y="2196"/>
                      <a:pt x="229402" y="9139"/>
                    </a:cubicBezTo>
                    <a:cubicBezTo>
                      <a:pt x="231213" y="32984"/>
                      <a:pt x="246003" y="127160"/>
                      <a:pt x="252040" y="154930"/>
                    </a:cubicBezTo>
                    <a:cubicBezTo>
                      <a:pt x="254153" y="164890"/>
                      <a:pt x="254153" y="164890"/>
                      <a:pt x="241778" y="168211"/>
                    </a:cubicBezTo>
                    <a:cubicBezTo>
                      <a:pt x="219743" y="172738"/>
                      <a:pt x="185936" y="174851"/>
                      <a:pt x="167222" y="174851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D8BEFA1-54FE-4603-8490-797E953679B0}"/>
                  </a:ext>
                </a:extLst>
              </p:cNvPr>
              <p:cNvSpPr/>
              <p:nvPr/>
            </p:nvSpPr>
            <p:spPr>
              <a:xfrm>
                <a:off x="8279581" y="782721"/>
                <a:ext cx="3299161" cy="3145220"/>
              </a:xfrm>
              <a:custGeom>
                <a:avLst/>
                <a:gdLst>
                  <a:gd name="connsiteX0" fmla="*/ 3299874 w 3299160"/>
                  <a:gd name="connsiteY0" fmla="*/ 1364273 h 3145220"/>
                  <a:gd name="connsiteX1" fmla="*/ 3266068 w 3299160"/>
                  <a:gd name="connsiteY1" fmla="*/ 1133060 h 3145220"/>
                  <a:gd name="connsiteX2" fmla="*/ 3247655 w 3299160"/>
                  <a:gd name="connsiteY2" fmla="*/ 1064843 h 3145220"/>
                  <a:gd name="connsiteX3" fmla="*/ 3132049 w 3299160"/>
                  <a:gd name="connsiteY3" fmla="*/ 794994 h 3145220"/>
                  <a:gd name="connsiteX4" fmla="*/ 2821149 w 3299160"/>
                  <a:gd name="connsiteY4" fmla="*/ 417085 h 3145220"/>
                  <a:gd name="connsiteX5" fmla="*/ 2482781 w 3299160"/>
                  <a:gd name="connsiteY5" fmla="*/ 189796 h 3145220"/>
                  <a:gd name="connsiteX6" fmla="*/ 1761675 w 3299160"/>
                  <a:gd name="connsiteY6" fmla="*/ 238 h 3145220"/>
                  <a:gd name="connsiteX7" fmla="*/ 1078298 w 3299160"/>
                  <a:gd name="connsiteY7" fmla="*/ 82339 h 3145220"/>
                  <a:gd name="connsiteX8" fmla="*/ 761664 w 3299160"/>
                  <a:gd name="connsiteY8" fmla="*/ 219075 h 3145220"/>
                  <a:gd name="connsiteX9" fmla="*/ 514453 w 3299160"/>
                  <a:gd name="connsiteY9" fmla="*/ 386297 h 3145220"/>
                  <a:gd name="connsiteX10" fmla="*/ 133525 w 3299160"/>
                  <a:gd name="connsiteY10" fmla="*/ 860495 h 3145220"/>
                  <a:gd name="connsiteX11" fmla="*/ 9769 w 3299160"/>
                  <a:gd name="connsiteY11" fmla="*/ 1271607 h 3145220"/>
                  <a:gd name="connsiteX12" fmla="*/ 114207 w 3299160"/>
                  <a:gd name="connsiteY12" fmla="*/ 1955587 h 3145220"/>
                  <a:gd name="connsiteX13" fmla="*/ 155560 w 3299160"/>
                  <a:gd name="connsiteY13" fmla="*/ 2039198 h 3145220"/>
                  <a:gd name="connsiteX14" fmla="*/ 387376 w 3299160"/>
                  <a:gd name="connsiteY14" fmla="*/ 2353116 h 3145220"/>
                  <a:gd name="connsiteX15" fmla="*/ 596555 w 3299160"/>
                  <a:gd name="connsiteY15" fmla="*/ 2532110 h 3145220"/>
                  <a:gd name="connsiteX16" fmla="*/ 913793 w 3299160"/>
                  <a:gd name="connsiteY16" fmla="*/ 2711405 h 3145220"/>
                  <a:gd name="connsiteX17" fmla="*/ 1064715 w 3299160"/>
                  <a:gd name="connsiteY17" fmla="*/ 2768756 h 3145220"/>
                  <a:gd name="connsiteX18" fmla="*/ 1081015 w 3299160"/>
                  <a:gd name="connsiteY18" fmla="*/ 2786867 h 3145220"/>
                  <a:gd name="connsiteX19" fmla="*/ 1093693 w 3299160"/>
                  <a:gd name="connsiteY19" fmla="*/ 2984877 h 3145220"/>
                  <a:gd name="connsiteX20" fmla="*/ 1139573 w 3299160"/>
                  <a:gd name="connsiteY20" fmla="*/ 3077543 h 3145220"/>
                  <a:gd name="connsiteX21" fmla="*/ 1278421 w 3299160"/>
                  <a:gd name="connsiteY21" fmla="*/ 3145760 h 3145220"/>
                  <a:gd name="connsiteX22" fmla="*/ 1497259 w 3299160"/>
                  <a:gd name="connsiteY22" fmla="*/ 3145458 h 3145220"/>
                  <a:gd name="connsiteX23" fmla="*/ 1579059 w 3299160"/>
                  <a:gd name="connsiteY23" fmla="*/ 3119499 h 3145220"/>
                  <a:gd name="connsiteX24" fmla="*/ 1672932 w 3299160"/>
                  <a:gd name="connsiteY24" fmla="*/ 2969482 h 3145220"/>
                  <a:gd name="connsiteX25" fmla="*/ 1679271 w 3299160"/>
                  <a:gd name="connsiteY25" fmla="*/ 2879533 h 3145220"/>
                  <a:gd name="connsiteX26" fmla="*/ 1694665 w 3299160"/>
                  <a:gd name="connsiteY26" fmla="*/ 2862026 h 3145220"/>
                  <a:gd name="connsiteX27" fmla="*/ 2105475 w 3299160"/>
                  <a:gd name="connsiteY27" fmla="*/ 2807392 h 3145220"/>
                  <a:gd name="connsiteX28" fmla="*/ 2125095 w 3299160"/>
                  <a:gd name="connsiteY28" fmla="*/ 2823088 h 3145220"/>
                  <a:gd name="connsiteX29" fmla="*/ 2179729 w 3299160"/>
                  <a:gd name="connsiteY29" fmla="*/ 3065469 h 3145220"/>
                  <a:gd name="connsiteX30" fmla="*/ 2323407 w 3299160"/>
                  <a:gd name="connsiteY30" fmla="*/ 3145760 h 3145220"/>
                  <a:gd name="connsiteX31" fmla="*/ 2530171 w 3299160"/>
                  <a:gd name="connsiteY31" fmla="*/ 3145458 h 3145220"/>
                  <a:gd name="connsiteX32" fmla="*/ 2648494 w 3299160"/>
                  <a:gd name="connsiteY32" fmla="*/ 3087202 h 3145220"/>
                  <a:gd name="connsiteX33" fmla="*/ 2720031 w 3299160"/>
                  <a:gd name="connsiteY33" fmla="*/ 2883155 h 3145220"/>
                  <a:gd name="connsiteX34" fmla="*/ 2720333 w 3299160"/>
                  <a:gd name="connsiteY34" fmla="*/ 2543882 h 3145220"/>
                  <a:gd name="connsiteX35" fmla="*/ 2736330 w 3299160"/>
                  <a:gd name="connsiteY35" fmla="*/ 2508868 h 3145220"/>
                  <a:gd name="connsiteX36" fmla="*/ 2934039 w 3299160"/>
                  <a:gd name="connsiteY36" fmla="*/ 2330176 h 3145220"/>
                  <a:gd name="connsiteX37" fmla="*/ 3084055 w 3299160"/>
                  <a:gd name="connsiteY37" fmla="*/ 2139712 h 3145220"/>
                  <a:gd name="connsiteX38" fmla="*/ 3255805 w 3299160"/>
                  <a:gd name="connsiteY38" fmla="*/ 1760897 h 3145220"/>
                  <a:gd name="connsiteX39" fmla="*/ 3299874 w 3299160"/>
                  <a:gd name="connsiteY39" fmla="*/ 1364273 h 314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99160" h="3145220">
                    <a:moveTo>
                      <a:pt x="3299874" y="1364273"/>
                    </a:moveTo>
                    <a:cubicBezTo>
                      <a:pt x="3292026" y="1243837"/>
                      <a:pt x="3270596" y="1153284"/>
                      <a:pt x="3266068" y="1133060"/>
                    </a:cubicBezTo>
                    <a:cubicBezTo>
                      <a:pt x="3260333" y="1110120"/>
                      <a:pt x="3254296" y="1087482"/>
                      <a:pt x="3247655" y="1064843"/>
                    </a:cubicBezTo>
                    <a:cubicBezTo>
                      <a:pt x="3218678" y="970668"/>
                      <a:pt x="3180344" y="880718"/>
                      <a:pt x="3132049" y="794994"/>
                    </a:cubicBezTo>
                    <a:cubicBezTo>
                      <a:pt x="3050853" y="650713"/>
                      <a:pt x="2945207" y="526051"/>
                      <a:pt x="2821149" y="417085"/>
                    </a:cubicBezTo>
                    <a:cubicBezTo>
                      <a:pt x="2718220" y="326834"/>
                      <a:pt x="2602312" y="256202"/>
                      <a:pt x="2482781" y="189796"/>
                    </a:cubicBezTo>
                    <a:cubicBezTo>
                      <a:pt x="2184257" y="24385"/>
                      <a:pt x="1826873" y="1445"/>
                      <a:pt x="1761675" y="238"/>
                    </a:cubicBezTo>
                    <a:cubicBezTo>
                      <a:pt x="1650898" y="-1271"/>
                      <a:pt x="1319472" y="2049"/>
                      <a:pt x="1078298" y="82339"/>
                    </a:cubicBezTo>
                    <a:cubicBezTo>
                      <a:pt x="968729" y="118863"/>
                      <a:pt x="862781" y="163234"/>
                      <a:pt x="761664" y="219075"/>
                    </a:cubicBezTo>
                    <a:cubicBezTo>
                      <a:pt x="674430" y="267370"/>
                      <a:pt x="594140" y="325928"/>
                      <a:pt x="514453" y="386297"/>
                    </a:cubicBezTo>
                    <a:cubicBezTo>
                      <a:pt x="324593" y="529975"/>
                      <a:pt x="179104" y="753340"/>
                      <a:pt x="133525" y="860495"/>
                    </a:cubicBezTo>
                    <a:cubicBezTo>
                      <a:pt x="39953" y="1080238"/>
                      <a:pt x="13995" y="1186185"/>
                      <a:pt x="9769" y="1271607"/>
                    </a:cubicBezTo>
                    <a:cubicBezTo>
                      <a:pt x="-13473" y="1420114"/>
                      <a:pt x="-1399" y="1658572"/>
                      <a:pt x="114207" y="1955587"/>
                    </a:cubicBezTo>
                    <a:cubicBezTo>
                      <a:pt x="125375" y="1984564"/>
                      <a:pt x="140467" y="2012032"/>
                      <a:pt x="155560" y="2039198"/>
                    </a:cubicBezTo>
                    <a:cubicBezTo>
                      <a:pt x="218343" y="2154804"/>
                      <a:pt x="296219" y="2258941"/>
                      <a:pt x="387376" y="2353116"/>
                    </a:cubicBezTo>
                    <a:cubicBezTo>
                      <a:pt x="447141" y="2414994"/>
                      <a:pt x="591423" y="2528488"/>
                      <a:pt x="596555" y="2532110"/>
                    </a:cubicBezTo>
                    <a:cubicBezTo>
                      <a:pt x="696163" y="2602741"/>
                      <a:pt x="801809" y="2662809"/>
                      <a:pt x="913793" y="2711405"/>
                    </a:cubicBezTo>
                    <a:cubicBezTo>
                      <a:pt x="963296" y="2732836"/>
                      <a:pt x="1013402" y="2752154"/>
                      <a:pt x="1064715" y="2768756"/>
                    </a:cubicBezTo>
                    <a:cubicBezTo>
                      <a:pt x="1073771" y="2771774"/>
                      <a:pt x="1081619" y="2775095"/>
                      <a:pt x="1081015" y="2786867"/>
                    </a:cubicBezTo>
                    <a:cubicBezTo>
                      <a:pt x="1078902" y="2846028"/>
                      <a:pt x="1091580" y="2977029"/>
                      <a:pt x="1093693" y="2984877"/>
                    </a:cubicBezTo>
                    <a:cubicBezTo>
                      <a:pt x="1103050" y="3018683"/>
                      <a:pt x="1117236" y="3050075"/>
                      <a:pt x="1139573" y="3077543"/>
                    </a:cubicBezTo>
                    <a:cubicBezTo>
                      <a:pt x="1175191" y="3121612"/>
                      <a:pt x="1218958" y="3147571"/>
                      <a:pt x="1278421" y="3145760"/>
                    </a:cubicBezTo>
                    <a:cubicBezTo>
                      <a:pt x="1351166" y="3143647"/>
                      <a:pt x="1424212" y="3145156"/>
                      <a:pt x="1497259" y="3145458"/>
                    </a:cubicBezTo>
                    <a:cubicBezTo>
                      <a:pt x="1527443" y="3145458"/>
                      <a:pt x="1554609" y="3137006"/>
                      <a:pt x="1579059" y="3119499"/>
                    </a:cubicBezTo>
                    <a:cubicBezTo>
                      <a:pt x="1631278" y="3082372"/>
                      <a:pt x="1658444" y="3030153"/>
                      <a:pt x="1672932" y="2969482"/>
                    </a:cubicBezTo>
                    <a:cubicBezTo>
                      <a:pt x="1680177" y="2939902"/>
                      <a:pt x="1679271" y="2909717"/>
                      <a:pt x="1679271" y="2879533"/>
                    </a:cubicBezTo>
                    <a:cubicBezTo>
                      <a:pt x="1679271" y="2868968"/>
                      <a:pt x="1682289" y="2861724"/>
                      <a:pt x="1694665" y="2862026"/>
                    </a:cubicBezTo>
                    <a:cubicBezTo>
                      <a:pt x="1718813" y="2862630"/>
                      <a:pt x="2039673" y="2823993"/>
                      <a:pt x="2105475" y="2807392"/>
                    </a:cubicBezTo>
                    <a:cubicBezTo>
                      <a:pt x="2123888" y="2802562"/>
                      <a:pt x="2122379" y="2804072"/>
                      <a:pt x="2125095" y="2823088"/>
                    </a:cubicBezTo>
                    <a:cubicBezTo>
                      <a:pt x="2137773" y="2913943"/>
                      <a:pt x="2164637" y="3043434"/>
                      <a:pt x="2179729" y="3065469"/>
                    </a:cubicBezTo>
                    <a:cubicBezTo>
                      <a:pt x="2214139" y="3115575"/>
                      <a:pt x="2257605" y="3148476"/>
                      <a:pt x="2323407" y="3145760"/>
                    </a:cubicBezTo>
                    <a:cubicBezTo>
                      <a:pt x="2392228" y="3143043"/>
                      <a:pt x="2461048" y="3143949"/>
                      <a:pt x="2530171" y="3145458"/>
                    </a:cubicBezTo>
                    <a:cubicBezTo>
                      <a:pt x="2580881" y="3146665"/>
                      <a:pt x="2618611" y="3124027"/>
                      <a:pt x="2648494" y="3087202"/>
                    </a:cubicBezTo>
                    <a:cubicBezTo>
                      <a:pt x="2696789" y="3028342"/>
                      <a:pt x="2719125" y="2958616"/>
                      <a:pt x="2720031" y="2883155"/>
                    </a:cubicBezTo>
                    <a:cubicBezTo>
                      <a:pt x="2721540" y="2769963"/>
                      <a:pt x="2720635" y="2656772"/>
                      <a:pt x="2720333" y="2543882"/>
                    </a:cubicBezTo>
                    <a:cubicBezTo>
                      <a:pt x="2720333" y="2529393"/>
                      <a:pt x="2724257" y="2518225"/>
                      <a:pt x="2736330" y="2508868"/>
                    </a:cubicBezTo>
                    <a:cubicBezTo>
                      <a:pt x="2807264" y="2454838"/>
                      <a:pt x="2873670" y="2395978"/>
                      <a:pt x="2934039" y="2330176"/>
                    </a:cubicBezTo>
                    <a:cubicBezTo>
                      <a:pt x="2988974" y="2270411"/>
                      <a:pt x="3039684" y="2207325"/>
                      <a:pt x="3084055" y="2139712"/>
                    </a:cubicBezTo>
                    <a:cubicBezTo>
                      <a:pt x="3161026" y="2022596"/>
                      <a:pt x="3223810" y="1897633"/>
                      <a:pt x="3255805" y="1760897"/>
                    </a:cubicBezTo>
                    <a:cubicBezTo>
                      <a:pt x="3299874" y="1572244"/>
                      <a:pt x="3305308" y="1453619"/>
                      <a:pt x="3299874" y="13642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76D9FA0-3EF4-49D4-9FA7-ADCA3C13858D}"/>
                  </a:ext>
                </a:extLst>
              </p:cNvPr>
              <p:cNvSpPr/>
              <p:nvPr/>
            </p:nvSpPr>
            <p:spPr>
              <a:xfrm>
                <a:off x="9340503" y="838724"/>
                <a:ext cx="1177194" cy="211291"/>
              </a:xfrm>
              <a:custGeom>
                <a:avLst/>
                <a:gdLst>
                  <a:gd name="connsiteX0" fmla="*/ 1125146 w 1177193"/>
                  <a:gd name="connsiteY0" fmla="*/ 66482 h 211291"/>
                  <a:gd name="connsiteX1" fmla="*/ 891820 w 1177193"/>
                  <a:gd name="connsiteY1" fmla="*/ 17281 h 211291"/>
                  <a:gd name="connsiteX2" fmla="*/ 391663 w 1177193"/>
                  <a:gd name="connsiteY2" fmla="*/ 15772 h 211291"/>
                  <a:gd name="connsiteX3" fmla="*/ 148980 w 1177193"/>
                  <a:gd name="connsiteY3" fmla="*/ 63765 h 211291"/>
                  <a:gd name="connsiteX4" fmla="*/ 29148 w 1177193"/>
                  <a:gd name="connsiteY4" fmla="*/ 103609 h 211291"/>
                  <a:gd name="connsiteX5" fmla="*/ 12245 w 1177193"/>
                  <a:gd name="connsiteY5" fmla="*/ 187220 h 211291"/>
                  <a:gd name="connsiteX6" fmla="*/ 78349 w 1177193"/>
                  <a:gd name="connsiteY6" fmla="*/ 208953 h 211291"/>
                  <a:gd name="connsiteX7" fmla="*/ 344576 w 1177193"/>
                  <a:gd name="connsiteY7" fmla="*/ 147075 h 211291"/>
                  <a:gd name="connsiteX8" fmla="*/ 885481 w 1177193"/>
                  <a:gd name="connsiteY8" fmla="*/ 146773 h 211291"/>
                  <a:gd name="connsiteX9" fmla="*/ 1102205 w 1177193"/>
                  <a:gd name="connsiteY9" fmla="*/ 197483 h 211291"/>
                  <a:gd name="connsiteX10" fmla="*/ 1165895 w 1177193"/>
                  <a:gd name="connsiteY10" fmla="*/ 172429 h 211291"/>
                  <a:gd name="connsiteX11" fmla="*/ 1165895 w 1177193"/>
                  <a:gd name="connsiteY11" fmla="*/ 172429 h 211291"/>
                  <a:gd name="connsiteX12" fmla="*/ 1125146 w 1177193"/>
                  <a:gd name="connsiteY12" fmla="*/ 66482 h 21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7193" h="211291">
                    <a:moveTo>
                      <a:pt x="1125146" y="66482"/>
                    </a:moveTo>
                    <a:cubicBezTo>
                      <a:pt x="1048175" y="45655"/>
                      <a:pt x="970903" y="28148"/>
                      <a:pt x="891820" y="17281"/>
                    </a:cubicBezTo>
                    <a:cubicBezTo>
                      <a:pt x="723089" y="-5961"/>
                      <a:pt x="560093" y="-5055"/>
                      <a:pt x="391663" y="15772"/>
                    </a:cubicBezTo>
                    <a:cubicBezTo>
                      <a:pt x="309863" y="26035"/>
                      <a:pt x="228667" y="42033"/>
                      <a:pt x="148980" y="63765"/>
                    </a:cubicBezTo>
                    <a:cubicBezTo>
                      <a:pt x="108231" y="74934"/>
                      <a:pt x="67482" y="85498"/>
                      <a:pt x="29148" y="103609"/>
                    </a:cubicBezTo>
                    <a:cubicBezTo>
                      <a:pt x="-1338" y="117796"/>
                      <a:pt x="-9488" y="162167"/>
                      <a:pt x="12245" y="187220"/>
                    </a:cubicBezTo>
                    <a:cubicBezTo>
                      <a:pt x="21904" y="208651"/>
                      <a:pt x="54503" y="216499"/>
                      <a:pt x="78349" y="208953"/>
                    </a:cubicBezTo>
                    <a:cubicBezTo>
                      <a:pt x="165280" y="180579"/>
                      <a:pt x="254626" y="162770"/>
                      <a:pt x="344576" y="147075"/>
                    </a:cubicBezTo>
                    <a:cubicBezTo>
                      <a:pt x="536549" y="113872"/>
                      <a:pt x="711618" y="115683"/>
                      <a:pt x="885481" y="146773"/>
                    </a:cubicBezTo>
                    <a:cubicBezTo>
                      <a:pt x="958527" y="159752"/>
                      <a:pt x="1030970" y="175448"/>
                      <a:pt x="1102205" y="197483"/>
                    </a:cubicBezTo>
                    <a:cubicBezTo>
                      <a:pt x="1126957" y="205029"/>
                      <a:pt x="1152010" y="194464"/>
                      <a:pt x="1165895" y="172429"/>
                    </a:cubicBezTo>
                    <a:cubicBezTo>
                      <a:pt x="1165895" y="172429"/>
                      <a:pt x="1165895" y="172429"/>
                      <a:pt x="1165895" y="172429"/>
                    </a:cubicBezTo>
                    <a:cubicBezTo>
                      <a:pt x="1193061" y="130473"/>
                      <a:pt x="1173139" y="79763"/>
                      <a:pt x="1125146" y="6648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4AF582F-0EE9-46B8-AC66-9DB1BFA12AED}"/>
                  </a:ext>
                </a:extLst>
              </p:cNvPr>
              <p:cNvSpPr/>
              <p:nvPr/>
            </p:nvSpPr>
            <p:spPr>
              <a:xfrm>
                <a:off x="9423065" y="1409087"/>
                <a:ext cx="470877" cy="443711"/>
              </a:xfrm>
              <a:custGeom>
                <a:avLst/>
                <a:gdLst>
                  <a:gd name="connsiteX0" fmla="*/ 457307 w 470877"/>
                  <a:gd name="connsiteY0" fmla="*/ 199 h 443711"/>
                  <a:gd name="connsiteX1" fmla="*/ 12086 w 470877"/>
                  <a:gd name="connsiteY1" fmla="*/ 64190 h 443711"/>
                  <a:gd name="connsiteX2" fmla="*/ 3031 w 470877"/>
                  <a:gd name="connsiteY2" fmla="*/ 86829 h 443711"/>
                  <a:gd name="connsiteX3" fmla="*/ 281030 w 470877"/>
                  <a:gd name="connsiteY3" fmla="*/ 440289 h 443711"/>
                  <a:gd name="connsiteX4" fmla="*/ 305177 w 470877"/>
                  <a:gd name="connsiteY4" fmla="*/ 436667 h 443711"/>
                  <a:gd name="connsiteX5" fmla="*/ 472399 w 470877"/>
                  <a:gd name="connsiteY5" fmla="*/ 19215 h 443711"/>
                  <a:gd name="connsiteX6" fmla="*/ 457307 w 470877"/>
                  <a:gd name="connsiteY6" fmla="*/ 199 h 44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877" h="443711">
                    <a:moveTo>
                      <a:pt x="457307" y="199"/>
                    </a:moveTo>
                    <a:lnTo>
                      <a:pt x="12086" y="64190"/>
                    </a:lnTo>
                    <a:cubicBezTo>
                      <a:pt x="1220" y="65700"/>
                      <a:pt x="-3610" y="78377"/>
                      <a:pt x="3031" y="86829"/>
                    </a:cubicBezTo>
                    <a:lnTo>
                      <a:pt x="281030" y="440289"/>
                    </a:lnTo>
                    <a:cubicBezTo>
                      <a:pt x="287670" y="448740"/>
                      <a:pt x="301253" y="446929"/>
                      <a:pt x="305177" y="436667"/>
                    </a:cubicBezTo>
                    <a:lnTo>
                      <a:pt x="472399" y="19215"/>
                    </a:lnTo>
                    <a:cubicBezTo>
                      <a:pt x="476625" y="9255"/>
                      <a:pt x="468173" y="-1612"/>
                      <a:pt x="457307" y="199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3BDDB95-350C-4010-AEB7-A909D4EA01B8}"/>
                  </a:ext>
                </a:extLst>
              </p:cNvPr>
              <p:cNvSpPr/>
              <p:nvPr/>
            </p:nvSpPr>
            <p:spPr>
              <a:xfrm>
                <a:off x="8155074" y="1930568"/>
                <a:ext cx="923644" cy="839128"/>
              </a:xfrm>
              <a:custGeom>
                <a:avLst/>
                <a:gdLst>
                  <a:gd name="connsiteX0" fmla="*/ 2370 w 923644"/>
                  <a:gd name="connsiteY0" fmla="*/ 374895 h 839127"/>
                  <a:gd name="connsiteX1" fmla="*/ 80850 w 923644"/>
                  <a:gd name="connsiteY1" fmla="*/ 182318 h 839127"/>
                  <a:gd name="connsiteX2" fmla="*/ 135182 w 923644"/>
                  <a:gd name="connsiteY2" fmla="*/ 124364 h 839127"/>
                  <a:gd name="connsiteX3" fmla="*/ 379072 w 923644"/>
                  <a:gd name="connsiteY3" fmla="*/ 7248 h 839127"/>
                  <a:gd name="connsiteX4" fmla="*/ 740380 w 923644"/>
                  <a:gd name="connsiteY4" fmla="*/ 84521 h 839127"/>
                  <a:gd name="connsiteX5" fmla="*/ 919072 w 923644"/>
                  <a:gd name="connsiteY5" fmla="*/ 354068 h 839127"/>
                  <a:gd name="connsiteX6" fmla="*/ 861722 w 923644"/>
                  <a:gd name="connsiteY6" fmla="*/ 631161 h 839127"/>
                  <a:gd name="connsiteX7" fmla="*/ 557462 w 923644"/>
                  <a:gd name="connsiteY7" fmla="*/ 830982 h 839127"/>
                  <a:gd name="connsiteX8" fmla="*/ 434913 w 923644"/>
                  <a:gd name="connsiteY8" fmla="*/ 839736 h 839127"/>
                  <a:gd name="connsiteX9" fmla="*/ 234489 w 923644"/>
                  <a:gd name="connsiteY9" fmla="*/ 786007 h 839127"/>
                  <a:gd name="connsiteX10" fmla="*/ 109223 w 923644"/>
                  <a:gd name="connsiteY10" fmla="*/ 691228 h 839127"/>
                  <a:gd name="connsiteX11" fmla="*/ 5389 w 923644"/>
                  <a:gd name="connsiteY11" fmla="*/ 480541 h 839127"/>
                  <a:gd name="connsiteX12" fmla="*/ 2370 w 923644"/>
                  <a:gd name="connsiteY12" fmla="*/ 374895 h 8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3644" h="839127">
                    <a:moveTo>
                      <a:pt x="2370" y="374895"/>
                    </a:moveTo>
                    <a:cubicBezTo>
                      <a:pt x="12029" y="303962"/>
                      <a:pt x="37384" y="239669"/>
                      <a:pt x="80850" y="182318"/>
                    </a:cubicBezTo>
                    <a:cubicBezTo>
                      <a:pt x="96848" y="161189"/>
                      <a:pt x="114958" y="141569"/>
                      <a:pt x="135182" y="124364"/>
                    </a:cubicBezTo>
                    <a:cubicBezTo>
                      <a:pt x="203399" y="58562"/>
                      <a:pt x="286708" y="21737"/>
                      <a:pt x="379072" y="7248"/>
                    </a:cubicBezTo>
                    <a:cubicBezTo>
                      <a:pt x="508865" y="-13579"/>
                      <a:pt x="630811" y="9965"/>
                      <a:pt x="740380" y="84521"/>
                    </a:cubicBezTo>
                    <a:cubicBezTo>
                      <a:pt x="836367" y="149719"/>
                      <a:pt x="898245" y="239367"/>
                      <a:pt x="919072" y="354068"/>
                    </a:cubicBezTo>
                    <a:cubicBezTo>
                      <a:pt x="936881" y="453375"/>
                      <a:pt x="916959" y="546645"/>
                      <a:pt x="861722" y="631161"/>
                    </a:cubicBezTo>
                    <a:cubicBezTo>
                      <a:pt x="789581" y="741636"/>
                      <a:pt x="685746" y="805024"/>
                      <a:pt x="557462" y="830982"/>
                    </a:cubicBezTo>
                    <a:cubicBezTo>
                      <a:pt x="517015" y="839132"/>
                      <a:pt x="475964" y="842452"/>
                      <a:pt x="434913" y="839736"/>
                    </a:cubicBezTo>
                    <a:cubicBezTo>
                      <a:pt x="364584" y="835208"/>
                      <a:pt x="297574" y="817701"/>
                      <a:pt x="234489" y="786007"/>
                    </a:cubicBezTo>
                    <a:cubicBezTo>
                      <a:pt x="188306" y="760351"/>
                      <a:pt x="145143" y="730468"/>
                      <a:pt x="109223" y="691228"/>
                    </a:cubicBezTo>
                    <a:cubicBezTo>
                      <a:pt x="53986" y="631161"/>
                      <a:pt x="20481" y="561435"/>
                      <a:pt x="5389" y="480541"/>
                    </a:cubicBezTo>
                    <a:cubicBezTo>
                      <a:pt x="1465" y="460619"/>
                      <a:pt x="-2761" y="404778"/>
                      <a:pt x="2370" y="374895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2A70D3A-EE85-4AAE-A932-13804A49CDFD}"/>
                  </a:ext>
                </a:extLst>
              </p:cNvPr>
              <p:cNvSpPr/>
              <p:nvPr/>
            </p:nvSpPr>
            <p:spPr>
              <a:xfrm>
                <a:off x="9349428" y="911342"/>
                <a:ext cx="1159083" cy="138848"/>
              </a:xfrm>
              <a:custGeom>
                <a:avLst/>
                <a:gdLst>
                  <a:gd name="connsiteX0" fmla="*/ 0 w 1159083"/>
                  <a:gd name="connsiteY0" fmla="*/ 110376 h 138848"/>
                  <a:gd name="connsiteX1" fmla="*/ 103533 w 1159083"/>
                  <a:gd name="connsiteY1" fmla="*/ 75664 h 138848"/>
                  <a:gd name="connsiteX2" fmla="*/ 306674 w 1159083"/>
                  <a:gd name="connsiteY2" fmla="*/ 28576 h 138848"/>
                  <a:gd name="connsiteX3" fmla="*/ 753404 w 1159083"/>
                  <a:gd name="connsiteY3" fmla="*/ 5938 h 138848"/>
                  <a:gd name="connsiteX4" fmla="*/ 1087244 w 1159083"/>
                  <a:gd name="connsiteY4" fmla="*/ 60572 h 138848"/>
                  <a:gd name="connsiteX5" fmla="*/ 1161196 w 1159083"/>
                  <a:gd name="connsiteY5" fmla="*/ 92567 h 138848"/>
                  <a:gd name="connsiteX6" fmla="*/ 1093281 w 1159083"/>
                  <a:gd name="connsiteY6" fmla="*/ 125166 h 138848"/>
                  <a:gd name="connsiteX7" fmla="*/ 876556 w 1159083"/>
                  <a:gd name="connsiteY7" fmla="*/ 74457 h 138848"/>
                  <a:gd name="connsiteX8" fmla="*/ 755819 w 1159083"/>
                  <a:gd name="connsiteY8" fmla="*/ 59968 h 138848"/>
                  <a:gd name="connsiteX9" fmla="*/ 335651 w 1159083"/>
                  <a:gd name="connsiteY9" fmla="*/ 74758 h 138848"/>
                  <a:gd name="connsiteX10" fmla="*/ 69424 w 1159083"/>
                  <a:gd name="connsiteY10" fmla="*/ 136637 h 138848"/>
                  <a:gd name="connsiteX11" fmla="*/ 0 w 1159083"/>
                  <a:gd name="connsiteY11" fmla="*/ 110376 h 13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9083" h="138848">
                    <a:moveTo>
                      <a:pt x="0" y="110376"/>
                    </a:moveTo>
                    <a:cubicBezTo>
                      <a:pt x="41353" y="90756"/>
                      <a:pt x="64897" y="86530"/>
                      <a:pt x="103533" y="75664"/>
                    </a:cubicBezTo>
                    <a:cubicBezTo>
                      <a:pt x="169938" y="55139"/>
                      <a:pt x="238155" y="40348"/>
                      <a:pt x="306674" y="28576"/>
                    </a:cubicBezTo>
                    <a:cubicBezTo>
                      <a:pt x="461520" y="-2212"/>
                      <a:pt x="624516" y="-5230"/>
                      <a:pt x="753404" y="5938"/>
                    </a:cubicBezTo>
                    <a:cubicBezTo>
                      <a:pt x="873538" y="17408"/>
                      <a:pt x="977674" y="31595"/>
                      <a:pt x="1087244" y="60572"/>
                    </a:cubicBezTo>
                    <a:cubicBezTo>
                      <a:pt x="1097507" y="63288"/>
                      <a:pt x="1147915" y="82305"/>
                      <a:pt x="1161196" y="92567"/>
                    </a:cubicBezTo>
                    <a:cubicBezTo>
                      <a:pt x="1141576" y="126072"/>
                      <a:pt x="1118032" y="133014"/>
                      <a:pt x="1093281" y="125166"/>
                    </a:cubicBezTo>
                    <a:cubicBezTo>
                      <a:pt x="1022347" y="103132"/>
                      <a:pt x="950207" y="85927"/>
                      <a:pt x="876556" y="74457"/>
                    </a:cubicBezTo>
                    <a:cubicBezTo>
                      <a:pt x="836411" y="68118"/>
                      <a:pt x="795964" y="65099"/>
                      <a:pt x="755819" y="59968"/>
                    </a:cubicBezTo>
                    <a:cubicBezTo>
                      <a:pt x="645344" y="45480"/>
                      <a:pt x="536680" y="43367"/>
                      <a:pt x="335651" y="74758"/>
                    </a:cubicBezTo>
                    <a:cubicBezTo>
                      <a:pt x="245098" y="88341"/>
                      <a:pt x="156355" y="108263"/>
                      <a:pt x="69424" y="136637"/>
                    </a:cubicBezTo>
                    <a:cubicBezTo>
                      <a:pt x="40749" y="146597"/>
                      <a:pt x="9659" y="131505"/>
                      <a:pt x="0" y="11037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3D07478-6BE1-49F9-9BF8-B8E170154E8C}"/>
                  </a:ext>
                </a:extLst>
              </p:cNvPr>
              <p:cNvSpPr/>
              <p:nvPr/>
            </p:nvSpPr>
            <p:spPr>
              <a:xfrm>
                <a:off x="8548535" y="2829160"/>
                <a:ext cx="335047" cy="108664"/>
              </a:xfrm>
              <a:custGeom>
                <a:avLst/>
                <a:gdLst>
                  <a:gd name="connsiteX0" fmla="*/ 164604 w 335047"/>
                  <a:gd name="connsiteY0" fmla="*/ 110176 h 108664"/>
                  <a:gd name="connsiteX1" fmla="*/ 7042 w 335047"/>
                  <a:gd name="connsiteY1" fmla="*/ 64597 h 108664"/>
                  <a:gd name="connsiteX2" fmla="*/ 4023 w 335047"/>
                  <a:gd name="connsiteY2" fmla="*/ 48298 h 108664"/>
                  <a:gd name="connsiteX3" fmla="*/ 31491 w 335047"/>
                  <a:gd name="connsiteY3" fmla="*/ 12680 h 108664"/>
                  <a:gd name="connsiteX4" fmla="*/ 48696 w 335047"/>
                  <a:gd name="connsiteY4" fmla="*/ 9963 h 108664"/>
                  <a:gd name="connsiteX5" fmla="*/ 160982 w 335047"/>
                  <a:gd name="connsiteY5" fmla="*/ 43468 h 108664"/>
                  <a:gd name="connsiteX6" fmla="*/ 286550 w 335047"/>
                  <a:gd name="connsiteY6" fmla="*/ 4228 h 108664"/>
                  <a:gd name="connsiteX7" fmla="*/ 303151 w 335047"/>
                  <a:gd name="connsiteY7" fmla="*/ 5738 h 108664"/>
                  <a:gd name="connsiteX8" fmla="*/ 331826 w 335047"/>
                  <a:gd name="connsiteY8" fmla="*/ 40450 h 108664"/>
                  <a:gd name="connsiteX9" fmla="*/ 329412 w 335047"/>
                  <a:gd name="connsiteY9" fmla="*/ 57957 h 108664"/>
                  <a:gd name="connsiteX10" fmla="*/ 237349 w 335047"/>
                  <a:gd name="connsiteY10" fmla="*/ 101422 h 108664"/>
                  <a:gd name="connsiteX11" fmla="*/ 164604 w 335047"/>
                  <a:gd name="connsiteY11" fmla="*/ 110176 h 10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047" h="108664">
                    <a:moveTo>
                      <a:pt x="164604" y="110176"/>
                    </a:moveTo>
                    <a:cubicBezTo>
                      <a:pt x="105141" y="112289"/>
                      <a:pt x="54431" y="94480"/>
                      <a:pt x="7042" y="64597"/>
                    </a:cubicBezTo>
                    <a:cubicBezTo>
                      <a:pt x="-203" y="60070"/>
                      <a:pt x="-2919" y="56146"/>
                      <a:pt x="4023" y="48298"/>
                    </a:cubicBezTo>
                    <a:cubicBezTo>
                      <a:pt x="13984" y="37129"/>
                      <a:pt x="22436" y="24452"/>
                      <a:pt x="31491" y="12680"/>
                    </a:cubicBezTo>
                    <a:cubicBezTo>
                      <a:pt x="36320" y="6039"/>
                      <a:pt x="40848" y="4530"/>
                      <a:pt x="48696" y="9963"/>
                    </a:cubicBezTo>
                    <a:cubicBezTo>
                      <a:pt x="82503" y="33206"/>
                      <a:pt x="120837" y="43166"/>
                      <a:pt x="160982" y="43468"/>
                    </a:cubicBezTo>
                    <a:cubicBezTo>
                      <a:pt x="206561" y="44072"/>
                      <a:pt x="249423" y="31395"/>
                      <a:pt x="286550" y="4228"/>
                    </a:cubicBezTo>
                    <a:cubicBezTo>
                      <a:pt x="293794" y="-1205"/>
                      <a:pt x="297416" y="-2110"/>
                      <a:pt x="303151" y="5738"/>
                    </a:cubicBezTo>
                    <a:cubicBezTo>
                      <a:pt x="311905" y="17812"/>
                      <a:pt x="321262" y="29885"/>
                      <a:pt x="331826" y="40450"/>
                    </a:cubicBezTo>
                    <a:cubicBezTo>
                      <a:pt x="340580" y="48901"/>
                      <a:pt x="336052" y="52825"/>
                      <a:pt x="329412" y="57957"/>
                    </a:cubicBezTo>
                    <a:cubicBezTo>
                      <a:pt x="301340" y="78180"/>
                      <a:pt x="270854" y="92669"/>
                      <a:pt x="237349" y="101422"/>
                    </a:cubicBezTo>
                    <a:cubicBezTo>
                      <a:pt x="212900" y="107761"/>
                      <a:pt x="187846" y="112289"/>
                      <a:pt x="164604" y="110176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CE7DFE-ACEF-4944-B2F5-17F74BE02093}"/>
                  </a:ext>
                </a:extLst>
              </p:cNvPr>
              <p:cNvSpPr/>
              <p:nvPr/>
            </p:nvSpPr>
            <p:spPr>
              <a:xfrm>
                <a:off x="11550711" y="2432237"/>
                <a:ext cx="3018" cy="9055"/>
              </a:xfrm>
              <a:custGeom>
                <a:avLst/>
                <a:gdLst>
                  <a:gd name="connsiteX0" fmla="*/ 5804 w 3018"/>
                  <a:gd name="connsiteY0" fmla="*/ 0 h 9055"/>
                  <a:gd name="connsiteX1" fmla="*/ 3087 w 3018"/>
                  <a:gd name="connsiteY1" fmla="*/ 9055 h 9055"/>
                  <a:gd name="connsiteX2" fmla="*/ 5804 w 3018"/>
                  <a:gd name="connsiteY2" fmla="*/ 0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8" h="9055">
                    <a:moveTo>
                      <a:pt x="5804" y="0"/>
                    </a:moveTo>
                    <a:cubicBezTo>
                      <a:pt x="5804" y="3320"/>
                      <a:pt x="6106" y="6942"/>
                      <a:pt x="3087" y="9055"/>
                    </a:cubicBezTo>
                    <a:cubicBezTo>
                      <a:pt x="-2044" y="4528"/>
                      <a:pt x="-535" y="1509"/>
                      <a:pt x="5804" y="0"/>
                    </a:cubicBezTo>
                    <a:close/>
                  </a:path>
                </a:pathLst>
              </a:custGeom>
              <a:solidFill>
                <a:srgbClr val="FDD7D7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FD0EA68-DC17-4723-8375-047A2465CB14}"/>
                  </a:ext>
                </a:extLst>
              </p:cNvPr>
              <p:cNvSpPr/>
              <p:nvPr/>
            </p:nvSpPr>
            <p:spPr>
              <a:xfrm>
                <a:off x="8525996" y="1300656"/>
                <a:ext cx="12074" cy="3018"/>
              </a:xfrm>
              <a:custGeom>
                <a:avLst/>
                <a:gdLst>
                  <a:gd name="connsiteX0" fmla="*/ 12074 w 12073"/>
                  <a:gd name="connsiteY0" fmla="*/ 2985 h 3018"/>
                  <a:gd name="connsiteX1" fmla="*/ 0 w 12073"/>
                  <a:gd name="connsiteY1" fmla="*/ 268 h 3018"/>
                  <a:gd name="connsiteX2" fmla="*/ 12074 w 12073"/>
                  <a:gd name="connsiteY2" fmla="*/ 2985 h 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" h="3018">
                    <a:moveTo>
                      <a:pt x="12074" y="2985"/>
                    </a:moveTo>
                    <a:cubicBezTo>
                      <a:pt x="6641" y="8418"/>
                      <a:pt x="3018" y="4796"/>
                      <a:pt x="0" y="268"/>
                    </a:cubicBezTo>
                    <a:cubicBezTo>
                      <a:pt x="4528" y="-637"/>
                      <a:pt x="8452" y="872"/>
                      <a:pt x="12074" y="2985"/>
                    </a:cubicBezTo>
                    <a:close/>
                  </a:path>
                </a:pathLst>
              </a:custGeom>
              <a:solidFill>
                <a:srgbClr val="FCC1C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7287991-25B5-4B21-A1FD-5DD1BC28AA00}"/>
                  </a:ext>
                </a:extLst>
              </p:cNvPr>
              <p:cNvSpPr/>
              <p:nvPr/>
            </p:nvSpPr>
            <p:spPr>
              <a:xfrm>
                <a:off x="8568254" y="1307263"/>
                <a:ext cx="9055" cy="3018"/>
              </a:xfrm>
              <a:custGeom>
                <a:avLst/>
                <a:gdLst>
                  <a:gd name="connsiteX0" fmla="*/ 9055 w 9055"/>
                  <a:gd name="connsiteY0" fmla="*/ 2415 h 3018"/>
                  <a:gd name="connsiteX1" fmla="*/ 0 w 9055"/>
                  <a:gd name="connsiteY1" fmla="*/ 0 h 3018"/>
                  <a:gd name="connsiteX2" fmla="*/ 9055 w 9055"/>
                  <a:gd name="connsiteY2" fmla="*/ 2415 h 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55" h="3018">
                    <a:moveTo>
                      <a:pt x="9055" y="2415"/>
                    </a:moveTo>
                    <a:cubicBezTo>
                      <a:pt x="4528" y="6942"/>
                      <a:pt x="1509" y="5735"/>
                      <a:pt x="0" y="0"/>
                    </a:cubicBezTo>
                    <a:cubicBezTo>
                      <a:pt x="3018" y="604"/>
                      <a:pt x="6037" y="1509"/>
                      <a:pt x="9055" y="2415"/>
                    </a:cubicBezTo>
                    <a:close/>
                  </a:path>
                </a:pathLst>
              </a:custGeom>
              <a:solidFill>
                <a:srgbClr val="FCC0C0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4C5AB5D-37A6-4686-95C1-730AFD8570BF}"/>
                  </a:ext>
                </a:extLst>
              </p:cNvPr>
              <p:cNvSpPr/>
              <p:nvPr/>
            </p:nvSpPr>
            <p:spPr>
              <a:xfrm>
                <a:off x="8248573" y="2272560"/>
                <a:ext cx="153941" cy="153941"/>
              </a:xfrm>
              <a:custGeom>
                <a:avLst/>
                <a:gdLst>
                  <a:gd name="connsiteX0" fmla="*/ 79413 w 153940"/>
                  <a:gd name="connsiteY0" fmla="*/ 2 h 153940"/>
                  <a:gd name="connsiteX1" fmla="*/ 156685 w 153940"/>
                  <a:gd name="connsiteY1" fmla="*/ 79689 h 153940"/>
                  <a:gd name="connsiteX2" fmla="*/ 77904 w 153940"/>
                  <a:gd name="connsiteY2" fmla="*/ 156055 h 153940"/>
                  <a:gd name="connsiteX3" fmla="*/ 28 w 153940"/>
                  <a:gd name="connsiteY3" fmla="*/ 76369 h 153940"/>
                  <a:gd name="connsiteX4" fmla="*/ 79413 w 153940"/>
                  <a:gd name="connsiteY4" fmla="*/ 2 h 15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40" h="153940">
                    <a:moveTo>
                      <a:pt x="79413" y="2"/>
                    </a:moveTo>
                    <a:cubicBezTo>
                      <a:pt x="122275" y="304"/>
                      <a:pt x="157892" y="36223"/>
                      <a:pt x="156685" y="79689"/>
                    </a:cubicBezTo>
                    <a:cubicBezTo>
                      <a:pt x="155176" y="122551"/>
                      <a:pt x="124388" y="156961"/>
                      <a:pt x="77904" y="156055"/>
                    </a:cubicBezTo>
                    <a:cubicBezTo>
                      <a:pt x="31721" y="155150"/>
                      <a:pt x="1839" y="122853"/>
                      <a:pt x="28" y="76369"/>
                    </a:cubicBezTo>
                    <a:cubicBezTo>
                      <a:pt x="-1180" y="35318"/>
                      <a:pt x="37155" y="-300"/>
                      <a:pt x="7941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A299BB8-C690-4BA4-A62F-FECFC25B900E}"/>
                  </a:ext>
                </a:extLst>
              </p:cNvPr>
              <p:cNvSpPr/>
              <p:nvPr/>
            </p:nvSpPr>
            <p:spPr>
              <a:xfrm>
                <a:off x="8637671" y="2272560"/>
                <a:ext cx="153941" cy="153941"/>
              </a:xfrm>
              <a:custGeom>
                <a:avLst/>
                <a:gdLst>
                  <a:gd name="connsiteX0" fmla="*/ 79694 w 153940"/>
                  <a:gd name="connsiteY0" fmla="*/ 2 h 153940"/>
                  <a:gd name="connsiteX1" fmla="*/ 156664 w 153940"/>
                  <a:gd name="connsiteY1" fmla="*/ 77274 h 153940"/>
                  <a:gd name="connsiteX2" fmla="*/ 79996 w 153940"/>
                  <a:gd name="connsiteY2" fmla="*/ 156358 h 153940"/>
                  <a:gd name="connsiteX3" fmla="*/ 7 w 153940"/>
                  <a:gd name="connsiteY3" fmla="*/ 77576 h 153940"/>
                  <a:gd name="connsiteX4" fmla="*/ 79694 w 153940"/>
                  <a:gd name="connsiteY4" fmla="*/ 2 h 15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40" h="153940">
                    <a:moveTo>
                      <a:pt x="79694" y="2"/>
                    </a:moveTo>
                    <a:cubicBezTo>
                      <a:pt x="120745" y="304"/>
                      <a:pt x="158475" y="36827"/>
                      <a:pt x="156664" y="77274"/>
                    </a:cubicBezTo>
                    <a:cubicBezTo>
                      <a:pt x="154552" y="123758"/>
                      <a:pt x="125273" y="153641"/>
                      <a:pt x="79996" y="156358"/>
                    </a:cubicBezTo>
                    <a:cubicBezTo>
                      <a:pt x="37436" y="159074"/>
                      <a:pt x="-597" y="119230"/>
                      <a:pt x="7" y="77576"/>
                    </a:cubicBezTo>
                    <a:cubicBezTo>
                      <a:pt x="611" y="34110"/>
                      <a:pt x="36228" y="-300"/>
                      <a:pt x="7969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BEE570C-48DD-49F9-A357-0F9F60B03E9B}"/>
                  </a:ext>
                </a:extLst>
              </p:cNvPr>
              <p:cNvSpPr/>
              <p:nvPr/>
            </p:nvSpPr>
            <p:spPr>
              <a:xfrm>
                <a:off x="11523312" y="1708192"/>
                <a:ext cx="495025" cy="401453"/>
              </a:xfrm>
              <a:custGeom>
                <a:avLst/>
                <a:gdLst>
                  <a:gd name="connsiteX0" fmla="*/ 489592 w 495025"/>
                  <a:gd name="connsiteY0" fmla="*/ 18634 h 401453"/>
                  <a:gd name="connsiteX1" fmla="*/ 455483 w 495025"/>
                  <a:gd name="connsiteY1" fmla="*/ 222 h 401453"/>
                  <a:gd name="connsiteX2" fmla="*/ 396926 w 495025"/>
                  <a:gd name="connsiteY2" fmla="*/ 2335 h 401453"/>
                  <a:gd name="connsiteX3" fmla="*/ 216422 w 495025"/>
                  <a:gd name="connsiteY3" fmla="*/ 77494 h 401453"/>
                  <a:gd name="connsiteX4" fmla="*/ 190766 w 495025"/>
                  <a:gd name="connsiteY4" fmla="*/ 86851 h 401453"/>
                  <a:gd name="connsiteX5" fmla="*/ 0 w 495025"/>
                  <a:gd name="connsiteY5" fmla="*/ 138769 h 401453"/>
                  <a:gd name="connsiteX6" fmla="*/ 18412 w 495025"/>
                  <a:gd name="connsiteY6" fmla="*/ 208796 h 401453"/>
                  <a:gd name="connsiteX7" fmla="*/ 153941 w 495025"/>
                  <a:gd name="connsiteY7" fmla="*/ 154464 h 401453"/>
                  <a:gd name="connsiteX8" fmla="*/ 153941 w 495025"/>
                  <a:gd name="connsiteY8" fmla="*/ 154464 h 401453"/>
                  <a:gd name="connsiteX9" fmla="*/ 131001 w 495025"/>
                  <a:gd name="connsiteY9" fmla="*/ 228718 h 401453"/>
                  <a:gd name="connsiteX10" fmla="*/ 169938 w 495025"/>
                  <a:gd name="connsiteY10" fmla="*/ 360926 h 401453"/>
                  <a:gd name="connsiteX11" fmla="*/ 275886 w 495025"/>
                  <a:gd name="connsiteY11" fmla="*/ 402279 h 401453"/>
                  <a:gd name="connsiteX12" fmla="*/ 346819 w 495025"/>
                  <a:gd name="connsiteY12" fmla="*/ 373302 h 401453"/>
                  <a:gd name="connsiteX13" fmla="*/ 378815 w 495025"/>
                  <a:gd name="connsiteY13" fmla="*/ 242301 h 401453"/>
                  <a:gd name="connsiteX14" fmla="*/ 292789 w 495025"/>
                  <a:gd name="connsiteY14" fmla="*/ 120054 h 401453"/>
                  <a:gd name="connsiteX15" fmla="*/ 292789 w 495025"/>
                  <a:gd name="connsiteY15" fmla="*/ 105867 h 401453"/>
                  <a:gd name="connsiteX16" fmla="*/ 335953 w 495025"/>
                  <a:gd name="connsiteY16" fmla="*/ 84738 h 401453"/>
                  <a:gd name="connsiteX17" fmla="*/ 458502 w 495025"/>
                  <a:gd name="connsiteY17" fmla="*/ 69042 h 401453"/>
                  <a:gd name="connsiteX18" fmla="*/ 488988 w 495025"/>
                  <a:gd name="connsiteY18" fmla="*/ 57270 h 401453"/>
                  <a:gd name="connsiteX19" fmla="*/ 489592 w 495025"/>
                  <a:gd name="connsiteY19" fmla="*/ 18634 h 401453"/>
                  <a:gd name="connsiteX20" fmla="*/ 316937 w 495025"/>
                  <a:gd name="connsiteY20" fmla="*/ 276410 h 401453"/>
                  <a:gd name="connsiteX21" fmla="*/ 242683 w 495025"/>
                  <a:gd name="connsiteY21" fmla="*/ 329232 h 401453"/>
                  <a:gd name="connsiteX22" fmla="*/ 196199 w 495025"/>
                  <a:gd name="connsiteY22" fmla="*/ 254073 h 401453"/>
                  <a:gd name="connsiteX23" fmla="*/ 225478 w 495025"/>
                  <a:gd name="connsiteY23" fmla="*/ 170160 h 401453"/>
                  <a:gd name="connsiteX24" fmla="*/ 236344 w 495025"/>
                  <a:gd name="connsiteY24" fmla="*/ 165935 h 401453"/>
                  <a:gd name="connsiteX25" fmla="*/ 316937 w 495025"/>
                  <a:gd name="connsiteY25" fmla="*/ 276410 h 4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025" h="401453">
                    <a:moveTo>
                      <a:pt x="489592" y="18634"/>
                    </a:moveTo>
                    <a:cubicBezTo>
                      <a:pt x="482046" y="5353"/>
                      <a:pt x="469670" y="524"/>
                      <a:pt x="455483" y="222"/>
                    </a:cubicBezTo>
                    <a:cubicBezTo>
                      <a:pt x="435864" y="-382"/>
                      <a:pt x="416545" y="222"/>
                      <a:pt x="396926" y="2335"/>
                    </a:cubicBezTo>
                    <a:cubicBezTo>
                      <a:pt x="329312" y="9881"/>
                      <a:pt x="268340" y="32821"/>
                      <a:pt x="216422" y="77494"/>
                    </a:cubicBezTo>
                    <a:cubicBezTo>
                      <a:pt x="209178" y="83833"/>
                      <a:pt x="201632" y="88059"/>
                      <a:pt x="190766" y="86851"/>
                    </a:cubicBezTo>
                    <a:cubicBezTo>
                      <a:pt x="111682" y="78400"/>
                      <a:pt x="38334" y="113715"/>
                      <a:pt x="0" y="138769"/>
                    </a:cubicBezTo>
                    <a:cubicBezTo>
                      <a:pt x="6037" y="162010"/>
                      <a:pt x="12074" y="185253"/>
                      <a:pt x="18412" y="208796"/>
                    </a:cubicBezTo>
                    <a:cubicBezTo>
                      <a:pt x="49200" y="185856"/>
                      <a:pt x="103231" y="154464"/>
                      <a:pt x="153941" y="154464"/>
                    </a:cubicBezTo>
                    <a:cubicBezTo>
                      <a:pt x="153941" y="154464"/>
                      <a:pt x="153941" y="154464"/>
                      <a:pt x="153941" y="154464"/>
                    </a:cubicBezTo>
                    <a:cubicBezTo>
                      <a:pt x="140961" y="177706"/>
                      <a:pt x="133113" y="202458"/>
                      <a:pt x="131001" y="228718"/>
                    </a:cubicBezTo>
                    <a:cubicBezTo>
                      <a:pt x="127076" y="277617"/>
                      <a:pt x="137943" y="323196"/>
                      <a:pt x="169938" y="360926"/>
                    </a:cubicBezTo>
                    <a:cubicBezTo>
                      <a:pt x="197406" y="393223"/>
                      <a:pt x="233024" y="406203"/>
                      <a:pt x="275886" y="402279"/>
                    </a:cubicBezTo>
                    <a:cubicBezTo>
                      <a:pt x="303052" y="399562"/>
                      <a:pt x="327200" y="392016"/>
                      <a:pt x="346819" y="373302"/>
                    </a:cubicBezTo>
                    <a:cubicBezTo>
                      <a:pt x="385154" y="336779"/>
                      <a:pt x="389078" y="290898"/>
                      <a:pt x="378815" y="242301"/>
                    </a:cubicBezTo>
                    <a:cubicBezTo>
                      <a:pt x="367646" y="189478"/>
                      <a:pt x="337462" y="149333"/>
                      <a:pt x="292789" y="120054"/>
                    </a:cubicBezTo>
                    <a:cubicBezTo>
                      <a:pt x="284036" y="114319"/>
                      <a:pt x="283734" y="110999"/>
                      <a:pt x="292789" y="105867"/>
                    </a:cubicBezTo>
                    <a:cubicBezTo>
                      <a:pt x="306976" y="98020"/>
                      <a:pt x="320559" y="89870"/>
                      <a:pt x="335953" y="84738"/>
                    </a:cubicBezTo>
                    <a:cubicBezTo>
                      <a:pt x="375796" y="71457"/>
                      <a:pt x="416244" y="63609"/>
                      <a:pt x="458502" y="69042"/>
                    </a:cubicBezTo>
                    <a:cubicBezTo>
                      <a:pt x="470274" y="70552"/>
                      <a:pt x="481744" y="68741"/>
                      <a:pt x="488988" y="57270"/>
                    </a:cubicBezTo>
                    <a:cubicBezTo>
                      <a:pt x="497138" y="44593"/>
                      <a:pt x="496836" y="31916"/>
                      <a:pt x="489592" y="18634"/>
                    </a:cubicBezTo>
                    <a:close/>
                    <a:moveTo>
                      <a:pt x="316937" y="276410"/>
                    </a:moveTo>
                    <a:cubicBezTo>
                      <a:pt x="315428" y="320781"/>
                      <a:pt x="278602" y="347041"/>
                      <a:pt x="242683" y="329232"/>
                    </a:cubicBezTo>
                    <a:cubicBezTo>
                      <a:pt x="213102" y="314442"/>
                      <a:pt x="196199" y="286974"/>
                      <a:pt x="196199" y="254073"/>
                    </a:cubicBezTo>
                    <a:cubicBezTo>
                      <a:pt x="196199" y="222681"/>
                      <a:pt x="208575" y="195515"/>
                      <a:pt x="225478" y="170160"/>
                    </a:cubicBezTo>
                    <a:cubicBezTo>
                      <a:pt x="228496" y="165633"/>
                      <a:pt x="230911" y="164123"/>
                      <a:pt x="236344" y="165935"/>
                    </a:cubicBezTo>
                    <a:cubicBezTo>
                      <a:pt x="279508" y="180121"/>
                      <a:pt x="318446" y="233246"/>
                      <a:pt x="316937" y="27641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3D0B73C-A62E-4031-83A7-7B9406AF1DD5}"/>
                  </a:ext>
                </a:extLst>
              </p:cNvPr>
              <p:cNvSpPr/>
              <p:nvPr/>
            </p:nvSpPr>
            <p:spPr>
              <a:xfrm>
                <a:off x="8470758" y="1665552"/>
                <a:ext cx="211291" cy="211291"/>
              </a:xfrm>
              <a:custGeom>
                <a:avLst/>
                <a:gdLst>
                  <a:gd name="connsiteX0" fmla="*/ 213102 w 211291"/>
                  <a:gd name="connsiteY0" fmla="*/ 106551 h 211291"/>
                  <a:gd name="connsiteX1" fmla="*/ 106551 w 211291"/>
                  <a:gd name="connsiteY1" fmla="*/ 213102 h 211291"/>
                  <a:gd name="connsiteX2" fmla="*/ 0 w 211291"/>
                  <a:gd name="connsiteY2" fmla="*/ 106551 h 211291"/>
                  <a:gd name="connsiteX3" fmla="*/ 106551 w 211291"/>
                  <a:gd name="connsiteY3" fmla="*/ 0 h 211291"/>
                  <a:gd name="connsiteX4" fmla="*/ 213102 w 211291"/>
                  <a:gd name="connsiteY4" fmla="*/ 106551 h 21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91" h="211291">
                    <a:moveTo>
                      <a:pt x="213102" y="106551"/>
                    </a:moveTo>
                    <a:cubicBezTo>
                      <a:pt x="213102" y="165398"/>
                      <a:pt x="165398" y="213102"/>
                      <a:pt x="106551" y="213102"/>
                    </a:cubicBezTo>
                    <a:cubicBezTo>
                      <a:pt x="47705" y="213102"/>
                      <a:pt x="0" y="165398"/>
                      <a:pt x="0" y="106551"/>
                    </a:cubicBezTo>
                    <a:cubicBezTo>
                      <a:pt x="0" y="47704"/>
                      <a:pt x="47705" y="0"/>
                      <a:pt x="106551" y="0"/>
                    </a:cubicBezTo>
                    <a:cubicBezTo>
                      <a:pt x="165398" y="0"/>
                      <a:pt x="213102" y="47705"/>
                      <a:pt x="213102" y="106551"/>
                    </a:cubicBezTo>
                    <a:close/>
                  </a:path>
                </a:pathLst>
              </a:custGeom>
              <a:solidFill>
                <a:schemeClr val="accent1">
                  <a:lumMod val="25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E355011-57C2-49B7-83F5-3B53024A1B15}"/>
                  </a:ext>
                </a:extLst>
              </p:cNvPr>
              <p:cNvSpPr/>
              <p:nvPr/>
            </p:nvSpPr>
            <p:spPr>
              <a:xfrm>
                <a:off x="8497623" y="1731053"/>
                <a:ext cx="78480" cy="78480"/>
              </a:xfrm>
              <a:custGeom>
                <a:avLst/>
                <a:gdLst>
                  <a:gd name="connsiteX0" fmla="*/ 79687 w 78479"/>
                  <a:gd name="connsiteY0" fmla="*/ 39843 h 78479"/>
                  <a:gd name="connsiteX1" fmla="*/ 39843 w 78479"/>
                  <a:gd name="connsiteY1" fmla="*/ 79687 h 78479"/>
                  <a:gd name="connsiteX2" fmla="*/ 0 w 78479"/>
                  <a:gd name="connsiteY2" fmla="*/ 39843 h 78479"/>
                  <a:gd name="connsiteX3" fmla="*/ 39843 w 78479"/>
                  <a:gd name="connsiteY3" fmla="*/ 0 h 78479"/>
                  <a:gd name="connsiteX4" fmla="*/ 79687 w 78479"/>
                  <a:gd name="connsiteY4" fmla="*/ 39843 h 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79" h="78479">
                    <a:moveTo>
                      <a:pt x="79687" y="39843"/>
                    </a:moveTo>
                    <a:cubicBezTo>
                      <a:pt x="79687" y="61848"/>
                      <a:pt x="61848" y="79687"/>
                      <a:pt x="39843" y="79687"/>
                    </a:cubicBezTo>
                    <a:cubicBezTo>
                      <a:pt x="17839" y="79687"/>
                      <a:pt x="0" y="61848"/>
                      <a:pt x="0" y="39843"/>
                    </a:cubicBezTo>
                    <a:cubicBezTo>
                      <a:pt x="0" y="17839"/>
                      <a:pt x="17839" y="0"/>
                      <a:pt x="39843" y="0"/>
                    </a:cubicBezTo>
                    <a:cubicBezTo>
                      <a:pt x="61848" y="0"/>
                      <a:pt x="79687" y="17839"/>
                      <a:pt x="79687" y="3984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B18BE3-8029-46ED-9D35-7122AEC5BACE}"/>
                  </a:ext>
                </a:extLst>
              </p:cNvPr>
              <p:cNvSpPr/>
              <p:nvPr/>
            </p:nvSpPr>
            <p:spPr>
              <a:xfrm>
                <a:off x="9042754" y="1778140"/>
                <a:ext cx="211291" cy="211291"/>
              </a:xfrm>
              <a:custGeom>
                <a:avLst/>
                <a:gdLst>
                  <a:gd name="connsiteX0" fmla="*/ 213102 w 211291"/>
                  <a:gd name="connsiteY0" fmla="*/ 106551 h 211291"/>
                  <a:gd name="connsiteX1" fmla="*/ 106551 w 211291"/>
                  <a:gd name="connsiteY1" fmla="*/ 213102 h 211291"/>
                  <a:gd name="connsiteX2" fmla="*/ 0 w 211291"/>
                  <a:gd name="connsiteY2" fmla="*/ 106551 h 211291"/>
                  <a:gd name="connsiteX3" fmla="*/ 106551 w 211291"/>
                  <a:gd name="connsiteY3" fmla="*/ 0 h 211291"/>
                  <a:gd name="connsiteX4" fmla="*/ 213102 w 211291"/>
                  <a:gd name="connsiteY4" fmla="*/ 106551 h 21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91" h="211291">
                    <a:moveTo>
                      <a:pt x="213102" y="106551"/>
                    </a:moveTo>
                    <a:cubicBezTo>
                      <a:pt x="213102" y="165398"/>
                      <a:pt x="165398" y="213102"/>
                      <a:pt x="106551" y="213102"/>
                    </a:cubicBezTo>
                    <a:cubicBezTo>
                      <a:pt x="47705" y="213102"/>
                      <a:pt x="0" y="165398"/>
                      <a:pt x="0" y="106551"/>
                    </a:cubicBezTo>
                    <a:cubicBezTo>
                      <a:pt x="0" y="47705"/>
                      <a:pt x="47705" y="0"/>
                      <a:pt x="106551" y="0"/>
                    </a:cubicBezTo>
                    <a:cubicBezTo>
                      <a:pt x="165398" y="0"/>
                      <a:pt x="213102" y="47705"/>
                      <a:pt x="213102" y="106551"/>
                    </a:cubicBezTo>
                    <a:close/>
                  </a:path>
                </a:pathLst>
              </a:custGeom>
              <a:solidFill>
                <a:schemeClr val="accent1">
                  <a:lumMod val="25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BAEEFAF-970A-4B74-AAC7-886AFF8B7F7F}"/>
                  </a:ext>
                </a:extLst>
              </p:cNvPr>
              <p:cNvSpPr/>
              <p:nvPr/>
            </p:nvSpPr>
            <p:spPr>
              <a:xfrm>
                <a:off x="9069618" y="1843641"/>
                <a:ext cx="78480" cy="78480"/>
              </a:xfrm>
              <a:custGeom>
                <a:avLst/>
                <a:gdLst>
                  <a:gd name="connsiteX0" fmla="*/ 79687 w 78479"/>
                  <a:gd name="connsiteY0" fmla="*/ 39844 h 78479"/>
                  <a:gd name="connsiteX1" fmla="*/ 39843 w 78479"/>
                  <a:gd name="connsiteY1" fmla="*/ 79687 h 78479"/>
                  <a:gd name="connsiteX2" fmla="*/ 0 w 78479"/>
                  <a:gd name="connsiteY2" fmla="*/ 39844 h 78479"/>
                  <a:gd name="connsiteX3" fmla="*/ 39843 w 78479"/>
                  <a:gd name="connsiteY3" fmla="*/ 0 h 78479"/>
                  <a:gd name="connsiteX4" fmla="*/ 79687 w 78479"/>
                  <a:gd name="connsiteY4" fmla="*/ 39844 h 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79" h="78479">
                    <a:moveTo>
                      <a:pt x="79687" y="39844"/>
                    </a:moveTo>
                    <a:cubicBezTo>
                      <a:pt x="79687" y="61848"/>
                      <a:pt x="61848" y="79687"/>
                      <a:pt x="39843" y="79687"/>
                    </a:cubicBezTo>
                    <a:cubicBezTo>
                      <a:pt x="17838" y="79687"/>
                      <a:pt x="0" y="61848"/>
                      <a:pt x="0" y="39844"/>
                    </a:cubicBezTo>
                    <a:cubicBezTo>
                      <a:pt x="0" y="17839"/>
                      <a:pt x="17838" y="0"/>
                      <a:pt x="39843" y="0"/>
                    </a:cubicBezTo>
                    <a:cubicBezTo>
                      <a:pt x="61848" y="0"/>
                      <a:pt x="79687" y="17839"/>
                      <a:pt x="79687" y="3984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30EE7F99-DA88-45A2-B349-B6D69484A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534" y="2570426"/>
              <a:ext cx="267037" cy="367567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6470A1DD-597E-42DF-BC63-FAC6D12074C9}"/>
                </a:ext>
              </a:extLst>
            </p:cNvPr>
            <p:cNvSpPr>
              <a:spLocks/>
            </p:cNvSpPr>
            <p:nvPr/>
          </p:nvSpPr>
          <p:spPr>
            <a:xfrm>
              <a:off x="9983389" y="2937003"/>
              <a:ext cx="305934" cy="30593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Isosceles Triangle 3">
              <a:extLst>
                <a:ext uri="{FF2B5EF4-FFF2-40B4-BE49-F238E27FC236}">
                  <a16:creationId xmlns:a16="http://schemas.microsoft.com/office/drawing/2014/main" id="{182CB760-1F4A-45F6-BE65-6EFDFC4AC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538" y="3094010"/>
              <a:ext cx="305645" cy="305933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Pie 2">
              <a:extLst>
                <a:ext uri="{FF2B5EF4-FFF2-40B4-BE49-F238E27FC236}">
                  <a16:creationId xmlns:a16="http://schemas.microsoft.com/office/drawing/2014/main" id="{BE0B3135-48B2-42EA-A206-A26DA0F31F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6798" y="2643971"/>
              <a:ext cx="348471" cy="342637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">
              <a:extLst>
                <a:ext uri="{FF2B5EF4-FFF2-40B4-BE49-F238E27FC236}">
                  <a16:creationId xmlns:a16="http://schemas.microsoft.com/office/drawing/2014/main" id="{C85842A5-445F-4944-A352-097F28804FC4}"/>
                </a:ext>
              </a:extLst>
            </p:cNvPr>
            <p:cNvSpPr>
              <a:spLocks noChangeAspect="1"/>
            </p:cNvSpPr>
            <p:nvPr/>
          </p:nvSpPr>
          <p:spPr>
            <a:xfrm rot="1589284">
              <a:off x="8905557" y="3319344"/>
              <a:ext cx="389530" cy="276211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463ED8F3-7541-4719-9EDC-EE737794F2B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776366" y="3354720"/>
              <a:ext cx="272246" cy="273762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6D1C10B7-C30A-42AD-B21B-FF6898C3A5D9}"/>
                </a:ext>
              </a:extLst>
            </p:cNvPr>
            <p:cNvSpPr>
              <a:spLocks/>
            </p:cNvSpPr>
            <p:nvPr/>
          </p:nvSpPr>
          <p:spPr>
            <a:xfrm rot="10800000">
              <a:off x="9510401" y="2212233"/>
              <a:ext cx="314869" cy="314869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1">
              <a:extLst>
                <a:ext uri="{FF2B5EF4-FFF2-40B4-BE49-F238E27FC236}">
                  <a16:creationId xmlns:a16="http://schemas.microsoft.com/office/drawing/2014/main" id="{49583D78-169D-454D-9F63-800DD95AA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0347" y="2410139"/>
              <a:ext cx="371699" cy="370986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6">
              <a:extLst>
                <a:ext uri="{FF2B5EF4-FFF2-40B4-BE49-F238E27FC236}">
                  <a16:creationId xmlns:a16="http://schemas.microsoft.com/office/drawing/2014/main" id="{DB0158C1-7254-4B01-A85E-CD7065D61A77}"/>
                </a:ext>
              </a:extLst>
            </p:cNvPr>
            <p:cNvSpPr>
              <a:spLocks/>
            </p:cNvSpPr>
            <p:nvPr/>
          </p:nvSpPr>
          <p:spPr>
            <a:xfrm>
              <a:off x="9027154" y="2199438"/>
              <a:ext cx="370986" cy="370986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ed Rectangle 1">
              <a:extLst>
                <a:ext uri="{FF2B5EF4-FFF2-40B4-BE49-F238E27FC236}">
                  <a16:creationId xmlns:a16="http://schemas.microsoft.com/office/drawing/2014/main" id="{564C1FD6-D4EC-4632-AA02-0E1DBD9146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8967" y="2809569"/>
              <a:ext cx="219837" cy="370987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B92D8F5-F4A0-4195-A322-1B7B7D60292B}"/>
                </a:ext>
              </a:extLst>
            </p:cNvPr>
            <p:cNvSpPr>
              <a:spLocks noChangeAspect="1"/>
            </p:cNvSpPr>
            <p:nvPr/>
          </p:nvSpPr>
          <p:spPr>
            <a:xfrm rot="1429276">
              <a:off x="9043988" y="3058679"/>
              <a:ext cx="314869" cy="180346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0EB8B35-DBDF-4C19-A0F2-59BC5097ECCF}"/>
                </a:ext>
              </a:extLst>
            </p:cNvPr>
            <p:cNvGrpSpPr/>
            <p:nvPr/>
          </p:nvGrpSpPr>
          <p:grpSpPr>
            <a:xfrm>
              <a:off x="9182498" y="-850149"/>
              <a:ext cx="2364262" cy="2986962"/>
              <a:chOff x="9182498" y="-850149"/>
              <a:chExt cx="2364262" cy="2986962"/>
            </a:xfrm>
          </p:grpSpPr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id="{60012FBE-7383-4478-BF8B-119B7A5D6CF1}"/>
                  </a:ext>
                </a:extLst>
              </p:cNvPr>
              <p:cNvSpPr/>
              <p:nvPr/>
            </p:nvSpPr>
            <p:spPr>
              <a:xfrm rot="2298749">
                <a:off x="9182498" y="1154774"/>
                <a:ext cx="543994" cy="913907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2298537">
                    <a:moveTo>
                      <a:pt x="684076" y="0"/>
                    </a:moveTo>
                    <a:cubicBezTo>
                      <a:pt x="803370" y="0"/>
                      <a:pt x="900076" y="96706"/>
                      <a:pt x="900076" y="216000"/>
                    </a:cubicBezTo>
                    <a:cubicBezTo>
                      <a:pt x="900076" y="287268"/>
                      <a:pt x="865561" y="350475"/>
                      <a:pt x="810076" y="386760"/>
                    </a:cubicBezTo>
                    <a:lnTo>
                      <a:pt x="810076" y="450517"/>
                    </a:lnTo>
                    <a:lnTo>
                      <a:pt x="1368152" y="450517"/>
                    </a:lnTo>
                    <a:lnTo>
                      <a:pt x="1368152" y="895744"/>
                    </a:lnTo>
                    <a:cubicBezTo>
                      <a:pt x="1331417" y="875468"/>
                      <a:pt x="1289090" y="864516"/>
                      <a:pt x="1244206" y="864516"/>
                    </a:cubicBezTo>
                    <a:cubicBezTo>
                      <a:pt x="1095089" y="864516"/>
                      <a:pt x="974206" y="985399"/>
                      <a:pt x="974206" y="1134516"/>
                    </a:cubicBezTo>
                    <a:cubicBezTo>
                      <a:pt x="974206" y="1283633"/>
                      <a:pt x="1095089" y="1404516"/>
                      <a:pt x="1244206" y="1404516"/>
                    </a:cubicBezTo>
                    <a:cubicBezTo>
                      <a:pt x="1289090" y="1404516"/>
                      <a:pt x="1331417" y="1393563"/>
                      <a:pt x="1368152" y="1373288"/>
                    </a:cubicBezTo>
                    <a:lnTo>
                      <a:pt x="1368152" y="1818517"/>
                    </a:lnTo>
                    <a:lnTo>
                      <a:pt x="810076" y="1818517"/>
                    </a:lnTo>
                    <a:lnTo>
                      <a:pt x="810076" y="1911777"/>
                    </a:lnTo>
                    <a:cubicBezTo>
                      <a:pt x="865561" y="1948062"/>
                      <a:pt x="900076" y="2011269"/>
                      <a:pt x="900076" y="2082537"/>
                    </a:cubicBezTo>
                    <a:cubicBezTo>
                      <a:pt x="900076" y="2201831"/>
                      <a:pt x="803370" y="2298537"/>
                      <a:pt x="684076" y="2298537"/>
                    </a:cubicBezTo>
                    <a:cubicBezTo>
                      <a:pt x="564782" y="2298537"/>
                      <a:pt x="468076" y="2201831"/>
                      <a:pt x="468076" y="2082537"/>
                    </a:cubicBezTo>
                    <a:cubicBezTo>
                      <a:pt x="468076" y="2011269"/>
                      <a:pt x="502591" y="1948062"/>
                      <a:pt x="558076" y="1911777"/>
                    </a:cubicBezTo>
                    <a:lnTo>
                      <a:pt x="558076" y="1818517"/>
                    </a:lnTo>
                    <a:lnTo>
                      <a:pt x="0" y="1818517"/>
                    </a:lnTo>
                    <a:lnTo>
                      <a:pt x="0" y="1368933"/>
                    </a:lnTo>
                    <a:cubicBezTo>
                      <a:pt x="39235" y="1391659"/>
                      <a:pt x="84862" y="1404516"/>
                      <a:pt x="133491" y="1404516"/>
                    </a:cubicBezTo>
                    <a:cubicBezTo>
                      <a:pt x="282608" y="1404516"/>
                      <a:pt x="403491" y="1283633"/>
                      <a:pt x="403491" y="1134516"/>
                    </a:cubicBezTo>
                    <a:cubicBezTo>
                      <a:pt x="403491" y="985399"/>
                      <a:pt x="282608" y="864516"/>
                      <a:pt x="133491" y="864516"/>
                    </a:cubicBezTo>
                    <a:cubicBezTo>
                      <a:pt x="84862" y="864516"/>
                      <a:pt x="39235" y="877372"/>
                      <a:pt x="0" y="900098"/>
                    </a:cubicBezTo>
                    <a:lnTo>
                      <a:pt x="0" y="450517"/>
                    </a:lnTo>
                    <a:lnTo>
                      <a:pt x="558076" y="450517"/>
                    </a:lnTo>
                    <a:lnTo>
                      <a:pt x="558076" y="386760"/>
                    </a:lnTo>
                    <a:cubicBezTo>
                      <a:pt x="502591" y="350475"/>
                      <a:pt x="468076" y="287268"/>
                      <a:pt x="468076" y="216000"/>
                    </a:cubicBezTo>
                    <a:cubicBezTo>
                      <a:pt x="468076" y="96706"/>
                      <a:pt x="564782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2">
                <a:extLst>
                  <a:ext uri="{FF2B5EF4-FFF2-40B4-BE49-F238E27FC236}">
                    <a16:creationId xmlns:a16="http://schemas.microsoft.com/office/drawing/2014/main" id="{2DEF4944-E704-4F93-8954-F96CB2D862B2}"/>
                  </a:ext>
                </a:extLst>
              </p:cNvPr>
              <p:cNvSpPr/>
              <p:nvPr/>
            </p:nvSpPr>
            <p:spPr>
              <a:xfrm rot="2034441" flipH="1">
                <a:off x="9443758" y="-850149"/>
                <a:ext cx="2103002" cy="2986962"/>
              </a:xfrm>
              <a:custGeom>
                <a:avLst/>
                <a:gdLst>
                  <a:gd name="connsiteX0" fmla="*/ 3404 w 1180796"/>
                  <a:gd name="connsiteY0" fmla="*/ 196574 h 1438562"/>
                  <a:gd name="connsiteX1" fmla="*/ 3657 w 1180796"/>
                  <a:gd name="connsiteY1" fmla="*/ 197380 h 1438562"/>
                  <a:gd name="connsiteX2" fmla="*/ 3404 w 1180796"/>
                  <a:gd name="connsiteY2" fmla="*/ 196574 h 1438562"/>
                  <a:gd name="connsiteX3" fmla="*/ 567269 w 1180796"/>
                  <a:gd name="connsiteY3" fmla="*/ 0 h 1438562"/>
                  <a:gd name="connsiteX4" fmla="*/ 568172 w 1180796"/>
                  <a:gd name="connsiteY4" fmla="*/ 304800 h 1438562"/>
                  <a:gd name="connsiteX5" fmla="*/ 779871 w 1180796"/>
                  <a:gd name="connsiteY5" fmla="*/ 459344 h 1438562"/>
                  <a:gd name="connsiteX6" fmla="*/ 930391 w 1180796"/>
                  <a:gd name="connsiteY6" fmla="*/ 667912 h 1438562"/>
                  <a:gd name="connsiteX7" fmla="*/ 929264 w 1180796"/>
                  <a:gd name="connsiteY7" fmla="*/ 654877 h 1438562"/>
                  <a:gd name="connsiteX8" fmla="*/ 1089331 w 1180796"/>
                  <a:gd name="connsiteY8" fmla="*/ 830882 h 1438562"/>
                  <a:gd name="connsiteX9" fmla="*/ 1176007 w 1180796"/>
                  <a:gd name="connsiteY9" fmla="*/ 1299015 h 1438562"/>
                  <a:gd name="connsiteX10" fmla="*/ 1106293 w 1180796"/>
                  <a:gd name="connsiteY10" fmla="*/ 1261345 h 1438562"/>
                  <a:gd name="connsiteX11" fmla="*/ 1093530 w 1180796"/>
                  <a:gd name="connsiteY11" fmla="*/ 1409318 h 1438562"/>
                  <a:gd name="connsiteX12" fmla="*/ 1016094 w 1180796"/>
                  <a:gd name="connsiteY12" fmla="*/ 1334364 h 1438562"/>
                  <a:gd name="connsiteX13" fmla="*/ 984981 w 1180796"/>
                  <a:gd name="connsiteY13" fmla="*/ 1437195 h 1438562"/>
                  <a:gd name="connsiteX14" fmla="*/ 873874 w 1180796"/>
                  <a:gd name="connsiteY14" fmla="*/ 986314 h 1438562"/>
                  <a:gd name="connsiteX15" fmla="*/ 541005 w 1180796"/>
                  <a:gd name="connsiteY15" fmla="*/ 803357 h 1438562"/>
                  <a:gd name="connsiteX16" fmla="*/ 504720 w 1180796"/>
                  <a:gd name="connsiteY16" fmla="*/ 953956 h 1438562"/>
                  <a:gd name="connsiteX17" fmla="*/ 541004 w 1180796"/>
                  <a:gd name="connsiteY17" fmla="*/ 1175672 h 1438562"/>
                  <a:gd name="connsiteX18" fmla="*/ 532632 w 1180796"/>
                  <a:gd name="connsiteY18" fmla="*/ 1402288 h 1438562"/>
                  <a:gd name="connsiteX19" fmla="*/ 243154 w 1180796"/>
                  <a:gd name="connsiteY19" fmla="*/ 889736 h 1438562"/>
                  <a:gd name="connsiteX20" fmla="*/ 174649 w 1180796"/>
                  <a:gd name="connsiteY20" fmla="*/ 445938 h 1438562"/>
                  <a:gd name="connsiteX21" fmla="*/ 0 w 1180796"/>
                  <a:gd name="connsiteY21" fmla="*/ 74192 h 1438562"/>
                  <a:gd name="connsiteX22" fmla="*/ 567269 w 1180796"/>
                  <a:gd name="connsiteY22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30391 w 1180796"/>
                  <a:gd name="connsiteY3" fmla="*/ 667912 h 1438562"/>
                  <a:gd name="connsiteX4" fmla="*/ 929264 w 1180796"/>
                  <a:gd name="connsiteY4" fmla="*/ 654877 h 1438562"/>
                  <a:gd name="connsiteX5" fmla="*/ 1089331 w 1180796"/>
                  <a:gd name="connsiteY5" fmla="*/ 830882 h 1438562"/>
                  <a:gd name="connsiteX6" fmla="*/ 1176007 w 1180796"/>
                  <a:gd name="connsiteY6" fmla="*/ 1299015 h 1438562"/>
                  <a:gd name="connsiteX7" fmla="*/ 1106293 w 1180796"/>
                  <a:gd name="connsiteY7" fmla="*/ 1261345 h 1438562"/>
                  <a:gd name="connsiteX8" fmla="*/ 1093530 w 1180796"/>
                  <a:gd name="connsiteY8" fmla="*/ 1409318 h 1438562"/>
                  <a:gd name="connsiteX9" fmla="*/ 1016094 w 1180796"/>
                  <a:gd name="connsiteY9" fmla="*/ 1334364 h 1438562"/>
                  <a:gd name="connsiteX10" fmla="*/ 984981 w 1180796"/>
                  <a:gd name="connsiteY10" fmla="*/ 1437195 h 1438562"/>
                  <a:gd name="connsiteX11" fmla="*/ 873874 w 1180796"/>
                  <a:gd name="connsiteY11" fmla="*/ 986314 h 1438562"/>
                  <a:gd name="connsiteX12" fmla="*/ 541005 w 1180796"/>
                  <a:gd name="connsiteY12" fmla="*/ 803357 h 1438562"/>
                  <a:gd name="connsiteX13" fmla="*/ 504720 w 1180796"/>
                  <a:gd name="connsiteY13" fmla="*/ 953956 h 1438562"/>
                  <a:gd name="connsiteX14" fmla="*/ 541004 w 1180796"/>
                  <a:gd name="connsiteY14" fmla="*/ 1175672 h 1438562"/>
                  <a:gd name="connsiteX15" fmla="*/ 532632 w 1180796"/>
                  <a:gd name="connsiteY15" fmla="*/ 1402288 h 1438562"/>
                  <a:gd name="connsiteX16" fmla="*/ 243154 w 1180796"/>
                  <a:gd name="connsiteY16" fmla="*/ 889736 h 1438562"/>
                  <a:gd name="connsiteX17" fmla="*/ 174649 w 1180796"/>
                  <a:gd name="connsiteY17" fmla="*/ 445938 h 1438562"/>
                  <a:gd name="connsiteX18" fmla="*/ 0 w 1180796"/>
                  <a:gd name="connsiteY18" fmla="*/ 74192 h 1438562"/>
                  <a:gd name="connsiteX19" fmla="*/ 567269 w 1180796"/>
                  <a:gd name="connsiteY19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29264 w 1180796"/>
                  <a:gd name="connsiteY3" fmla="*/ 654877 h 1438562"/>
                  <a:gd name="connsiteX4" fmla="*/ 1089331 w 1180796"/>
                  <a:gd name="connsiteY4" fmla="*/ 830882 h 1438562"/>
                  <a:gd name="connsiteX5" fmla="*/ 1176007 w 1180796"/>
                  <a:gd name="connsiteY5" fmla="*/ 1299015 h 1438562"/>
                  <a:gd name="connsiteX6" fmla="*/ 1106293 w 1180796"/>
                  <a:gd name="connsiteY6" fmla="*/ 1261345 h 1438562"/>
                  <a:gd name="connsiteX7" fmla="*/ 1093530 w 1180796"/>
                  <a:gd name="connsiteY7" fmla="*/ 1409318 h 1438562"/>
                  <a:gd name="connsiteX8" fmla="*/ 1016094 w 1180796"/>
                  <a:gd name="connsiteY8" fmla="*/ 1334364 h 1438562"/>
                  <a:gd name="connsiteX9" fmla="*/ 984981 w 1180796"/>
                  <a:gd name="connsiteY9" fmla="*/ 1437195 h 1438562"/>
                  <a:gd name="connsiteX10" fmla="*/ 873874 w 1180796"/>
                  <a:gd name="connsiteY10" fmla="*/ 986314 h 1438562"/>
                  <a:gd name="connsiteX11" fmla="*/ 541005 w 1180796"/>
                  <a:gd name="connsiteY11" fmla="*/ 803357 h 1438562"/>
                  <a:gd name="connsiteX12" fmla="*/ 504720 w 1180796"/>
                  <a:gd name="connsiteY12" fmla="*/ 953956 h 1438562"/>
                  <a:gd name="connsiteX13" fmla="*/ 541004 w 1180796"/>
                  <a:gd name="connsiteY13" fmla="*/ 1175672 h 1438562"/>
                  <a:gd name="connsiteX14" fmla="*/ 532632 w 1180796"/>
                  <a:gd name="connsiteY14" fmla="*/ 1402288 h 1438562"/>
                  <a:gd name="connsiteX15" fmla="*/ 243154 w 1180796"/>
                  <a:gd name="connsiteY15" fmla="*/ 889736 h 1438562"/>
                  <a:gd name="connsiteX16" fmla="*/ 174649 w 1180796"/>
                  <a:gd name="connsiteY16" fmla="*/ 445938 h 1438562"/>
                  <a:gd name="connsiteX17" fmla="*/ 0 w 1180796"/>
                  <a:gd name="connsiteY17" fmla="*/ 74192 h 1438562"/>
                  <a:gd name="connsiteX18" fmla="*/ 567269 w 1180796"/>
                  <a:gd name="connsiteY18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1089331 w 1180796"/>
                  <a:gd name="connsiteY3" fmla="*/ 830882 h 1438562"/>
                  <a:gd name="connsiteX4" fmla="*/ 1176007 w 1180796"/>
                  <a:gd name="connsiteY4" fmla="*/ 1299015 h 1438562"/>
                  <a:gd name="connsiteX5" fmla="*/ 1106293 w 1180796"/>
                  <a:gd name="connsiteY5" fmla="*/ 1261345 h 1438562"/>
                  <a:gd name="connsiteX6" fmla="*/ 1093530 w 1180796"/>
                  <a:gd name="connsiteY6" fmla="*/ 1409318 h 1438562"/>
                  <a:gd name="connsiteX7" fmla="*/ 1016094 w 1180796"/>
                  <a:gd name="connsiteY7" fmla="*/ 1334364 h 1438562"/>
                  <a:gd name="connsiteX8" fmla="*/ 984981 w 1180796"/>
                  <a:gd name="connsiteY8" fmla="*/ 1437195 h 1438562"/>
                  <a:gd name="connsiteX9" fmla="*/ 873874 w 1180796"/>
                  <a:gd name="connsiteY9" fmla="*/ 986314 h 1438562"/>
                  <a:gd name="connsiteX10" fmla="*/ 541005 w 1180796"/>
                  <a:gd name="connsiteY10" fmla="*/ 803357 h 1438562"/>
                  <a:gd name="connsiteX11" fmla="*/ 504720 w 1180796"/>
                  <a:gd name="connsiteY11" fmla="*/ 953956 h 1438562"/>
                  <a:gd name="connsiteX12" fmla="*/ 541004 w 1180796"/>
                  <a:gd name="connsiteY12" fmla="*/ 1175672 h 1438562"/>
                  <a:gd name="connsiteX13" fmla="*/ 532632 w 1180796"/>
                  <a:gd name="connsiteY13" fmla="*/ 1402288 h 1438562"/>
                  <a:gd name="connsiteX14" fmla="*/ 243154 w 1180796"/>
                  <a:gd name="connsiteY14" fmla="*/ 889736 h 1438562"/>
                  <a:gd name="connsiteX15" fmla="*/ 174649 w 1180796"/>
                  <a:gd name="connsiteY15" fmla="*/ 445938 h 1438562"/>
                  <a:gd name="connsiteX16" fmla="*/ 0 w 1180796"/>
                  <a:gd name="connsiteY16" fmla="*/ 74192 h 1438562"/>
                  <a:gd name="connsiteX17" fmla="*/ 567269 w 1180796"/>
                  <a:gd name="connsiteY17" fmla="*/ 0 h 1438562"/>
                  <a:gd name="connsiteX0" fmla="*/ 587856 w 1201383"/>
                  <a:gd name="connsiteY0" fmla="*/ 0 h 1438562"/>
                  <a:gd name="connsiteX1" fmla="*/ 588759 w 1201383"/>
                  <a:gd name="connsiteY1" fmla="*/ 304800 h 1438562"/>
                  <a:gd name="connsiteX2" fmla="*/ 800458 w 1201383"/>
                  <a:gd name="connsiteY2" fmla="*/ 459344 h 1438562"/>
                  <a:gd name="connsiteX3" fmla="*/ 1109918 w 1201383"/>
                  <a:gd name="connsiteY3" fmla="*/ 830882 h 1438562"/>
                  <a:gd name="connsiteX4" fmla="*/ 1196594 w 1201383"/>
                  <a:gd name="connsiteY4" fmla="*/ 1299015 h 1438562"/>
                  <a:gd name="connsiteX5" fmla="*/ 1126880 w 1201383"/>
                  <a:gd name="connsiteY5" fmla="*/ 1261345 h 1438562"/>
                  <a:gd name="connsiteX6" fmla="*/ 1114117 w 1201383"/>
                  <a:gd name="connsiteY6" fmla="*/ 1409318 h 1438562"/>
                  <a:gd name="connsiteX7" fmla="*/ 1036681 w 1201383"/>
                  <a:gd name="connsiteY7" fmla="*/ 1334364 h 1438562"/>
                  <a:gd name="connsiteX8" fmla="*/ 1005568 w 1201383"/>
                  <a:gd name="connsiteY8" fmla="*/ 1437195 h 1438562"/>
                  <a:gd name="connsiteX9" fmla="*/ 894461 w 1201383"/>
                  <a:gd name="connsiteY9" fmla="*/ 986314 h 1438562"/>
                  <a:gd name="connsiteX10" fmla="*/ 561592 w 1201383"/>
                  <a:gd name="connsiteY10" fmla="*/ 803357 h 1438562"/>
                  <a:gd name="connsiteX11" fmla="*/ 525307 w 1201383"/>
                  <a:gd name="connsiteY11" fmla="*/ 953956 h 1438562"/>
                  <a:gd name="connsiteX12" fmla="*/ 561591 w 1201383"/>
                  <a:gd name="connsiteY12" fmla="*/ 1175672 h 1438562"/>
                  <a:gd name="connsiteX13" fmla="*/ 553219 w 1201383"/>
                  <a:gd name="connsiteY13" fmla="*/ 1402288 h 1438562"/>
                  <a:gd name="connsiteX14" fmla="*/ 263741 w 1201383"/>
                  <a:gd name="connsiteY14" fmla="*/ 889736 h 1438562"/>
                  <a:gd name="connsiteX15" fmla="*/ 195236 w 1201383"/>
                  <a:gd name="connsiteY15" fmla="*/ 445938 h 1438562"/>
                  <a:gd name="connsiteX16" fmla="*/ 0 w 1201383"/>
                  <a:gd name="connsiteY16" fmla="*/ 5568 h 1438562"/>
                  <a:gd name="connsiteX17" fmla="*/ 587856 w 1201383"/>
                  <a:gd name="connsiteY17" fmla="*/ 0 h 1438562"/>
                  <a:gd name="connsiteX0" fmla="*/ 512370 w 1201383"/>
                  <a:gd name="connsiteY0" fmla="*/ 0 h 1438562"/>
                  <a:gd name="connsiteX1" fmla="*/ 588759 w 1201383"/>
                  <a:gd name="connsiteY1" fmla="*/ 304800 h 1438562"/>
                  <a:gd name="connsiteX2" fmla="*/ 800458 w 1201383"/>
                  <a:gd name="connsiteY2" fmla="*/ 459344 h 1438562"/>
                  <a:gd name="connsiteX3" fmla="*/ 1109918 w 1201383"/>
                  <a:gd name="connsiteY3" fmla="*/ 830882 h 1438562"/>
                  <a:gd name="connsiteX4" fmla="*/ 1196594 w 1201383"/>
                  <a:gd name="connsiteY4" fmla="*/ 1299015 h 1438562"/>
                  <a:gd name="connsiteX5" fmla="*/ 1126880 w 1201383"/>
                  <a:gd name="connsiteY5" fmla="*/ 1261345 h 1438562"/>
                  <a:gd name="connsiteX6" fmla="*/ 1114117 w 1201383"/>
                  <a:gd name="connsiteY6" fmla="*/ 1409318 h 1438562"/>
                  <a:gd name="connsiteX7" fmla="*/ 1036681 w 1201383"/>
                  <a:gd name="connsiteY7" fmla="*/ 1334364 h 1438562"/>
                  <a:gd name="connsiteX8" fmla="*/ 1005568 w 1201383"/>
                  <a:gd name="connsiteY8" fmla="*/ 1437195 h 1438562"/>
                  <a:gd name="connsiteX9" fmla="*/ 894461 w 1201383"/>
                  <a:gd name="connsiteY9" fmla="*/ 986314 h 1438562"/>
                  <a:gd name="connsiteX10" fmla="*/ 561592 w 1201383"/>
                  <a:gd name="connsiteY10" fmla="*/ 803357 h 1438562"/>
                  <a:gd name="connsiteX11" fmla="*/ 525307 w 1201383"/>
                  <a:gd name="connsiteY11" fmla="*/ 953956 h 1438562"/>
                  <a:gd name="connsiteX12" fmla="*/ 561591 w 1201383"/>
                  <a:gd name="connsiteY12" fmla="*/ 1175672 h 1438562"/>
                  <a:gd name="connsiteX13" fmla="*/ 553219 w 1201383"/>
                  <a:gd name="connsiteY13" fmla="*/ 1402288 h 1438562"/>
                  <a:gd name="connsiteX14" fmla="*/ 263741 w 1201383"/>
                  <a:gd name="connsiteY14" fmla="*/ 889736 h 1438562"/>
                  <a:gd name="connsiteX15" fmla="*/ 195236 w 1201383"/>
                  <a:gd name="connsiteY15" fmla="*/ 445938 h 1438562"/>
                  <a:gd name="connsiteX16" fmla="*/ 0 w 1201383"/>
                  <a:gd name="connsiteY16" fmla="*/ 5568 h 1438562"/>
                  <a:gd name="connsiteX17" fmla="*/ 512370 w 1201383"/>
                  <a:gd name="connsiteY17" fmla="*/ 0 h 1438562"/>
                  <a:gd name="connsiteX0" fmla="*/ 386189 w 1075202"/>
                  <a:gd name="connsiteY0" fmla="*/ 0 h 1438562"/>
                  <a:gd name="connsiteX1" fmla="*/ 462578 w 1075202"/>
                  <a:gd name="connsiteY1" fmla="*/ 304800 h 1438562"/>
                  <a:gd name="connsiteX2" fmla="*/ 674277 w 1075202"/>
                  <a:gd name="connsiteY2" fmla="*/ 459344 h 1438562"/>
                  <a:gd name="connsiteX3" fmla="*/ 983737 w 1075202"/>
                  <a:gd name="connsiteY3" fmla="*/ 830882 h 1438562"/>
                  <a:gd name="connsiteX4" fmla="*/ 1070413 w 1075202"/>
                  <a:gd name="connsiteY4" fmla="*/ 1299015 h 1438562"/>
                  <a:gd name="connsiteX5" fmla="*/ 1000699 w 1075202"/>
                  <a:gd name="connsiteY5" fmla="*/ 1261345 h 1438562"/>
                  <a:gd name="connsiteX6" fmla="*/ 987936 w 1075202"/>
                  <a:gd name="connsiteY6" fmla="*/ 1409318 h 1438562"/>
                  <a:gd name="connsiteX7" fmla="*/ 910500 w 1075202"/>
                  <a:gd name="connsiteY7" fmla="*/ 1334364 h 1438562"/>
                  <a:gd name="connsiteX8" fmla="*/ 879387 w 1075202"/>
                  <a:gd name="connsiteY8" fmla="*/ 1437195 h 1438562"/>
                  <a:gd name="connsiteX9" fmla="*/ 768280 w 1075202"/>
                  <a:gd name="connsiteY9" fmla="*/ 986314 h 1438562"/>
                  <a:gd name="connsiteX10" fmla="*/ 435411 w 1075202"/>
                  <a:gd name="connsiteY10" fmla="*/ 803357 h 1438562"/>
                  <a:gd name="connsiteX11" fmla="*/ 399126 w 1075202"/>
                  <a:gd name="connsiteY11" fmla="*/ 953956 h 1438562"/>
                  <a:gd name="connsiteX12" fmla="*/ 435410 w 1075202"/>
                  <a:gd name="connsiteY12" fmla="*/ 1175672 h 1438562"/>
                  <a:gd name="connsiteX13" fmla="*/ 427038 w 1075202"/>
                  <a:gd name="connsiteY13" fmla="*/ 1402288 h 1438562"/>
                  <a:gd name="connsiteX14" fmla="*/ 137560 w 1075202"/>
                  <a:gd name="connsiteY14" fmla="*/ 889736 h 1438562"/>
                  <a:gd name="connsiteX15" fmla="*/ 69055 w 1075202"/>
                  <a:gd name="connsiteY15" fmla="*/ 445938 h 1438562"/>
                  <a:gd name="connsiteX16" fmla="*/ 0 w 1075202"/>
                  <a:gd name="connsiteY16" fmla="*/ 240550 h 1438562"/>
                  <a:gd name="connsiteX17" fmla="*/ 386189 w 1075202"/>
                  <a:gd name="connsiteY17" fmla="*/ 0 h 1438562"/>
                  <a:gd name="connsiteX0" fmla="*/ 225187 w 1075202"/>
                  <a:gd name="connsiteY0" fmla="*/ 0 h 2195821"/>
                  <a:gd name="connsiteX1" fmla="*/ 462578 w 1075202"/>
                  <a:gd name="connsiteY1" fmla="*/ 1062059 h 2195821"/>
                  <a:gd name="connsiteX2" fmla="*/ 674277 w 1075202"/>
                  <a:gd name="connsiteY2" fmla="*/ 1216603 h 2195821"/>
                  <a:gd name="connsiteX3" fmla="*/ 983737 w 1075202"/>
                  <a:gd name="connsiteY3" fmla="*/ 1588141 h 2195821"/>
                  <a:gd name="connsiteX4" fmla="*/ 1070413 w 1075202"/>
                  <a:gd name="connsiteY4" fmla="*/ 2056274 h 2195821"/>
                  <a:gd name="connsiteX5" fmla="*/ 1000699 w 1075202"/>
                  <a:gd name="connsiteY5" fmla="*/ 2018604 h 2195821"/>
                  <a:gd name="connsiteX6" fmla="*/ 987936 w 1075202"/>
                  <a:gd name="connsiteY6" fmla="*/ 2166577 h 2195821"/>
                  <a:gd name="connsiteX7" fmla="*/ 910500 w 1075202"/>
                  <a:gd name="connsiteY7" fmla="*/ 2091623 h 2195821"/>
                  <a:gd name="connsiteX8" fmla="*/ 879387 w 1075202"/>
                  <a:gd name="connsiteY8" fmla="*/ 2194454 h 2195821"/>
                  <a:gd name="connsiteX9" fmla="*/ 768280 w 1075202"/>
                  <a:gd name="connsiteY9" fmla="*/ 1743573 h 2195821"/>
                  <a:gd name="connsiteX10" fmla="*/ 435411 w 1075202"/>
                  <a:gd name="connsiteY10" fmla="*/ 1560616 h 2195821"/>
                  <a:gd name="connsiteX11" fmla="*/ 399126 w 1075202"/>
                  <a:gd name="connsiteY11" fmla="*/ 1711215 h 2195821"/>
                  <a:gd name="connsiteX12" fmla="*/ 435410 w 1075202"/>
                  <a:gd name="connsiteY12" fmla="*/ 1932931 h 2195821"/>
                  <a:gd name="connsiteX13" fmla="*/ 427038 w 1075202"/>
                  <a:gd name="connsiteY13" fmla="*/ 2159547 h 2195821"/>
                  <a:gd name="connsiteX14" fmla="*/ 137560 w 1075202"/>
                  <a:gd name="connsiteY14" fmla="*/ 1646995 h 2195821"/>
                  <a:gd name="connsiteX15" fmla="*/ 69055 w 1075202"/>
                  <a:gd name="connsiteY15" fmla="*/ 1203197 h 2195821"/>
                  <a:gd name="connsiteX16" fmla="*/ 0 w 1075202"/>
                  <a:gd name="connsiteY16" fmla="*/ 997809 h 2195821"/>
                  <a:gd name="connsiteX17" fmla="*/ 225187 w 1075202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8945 w 1324451"/>
                  <a:gd name="connsiteY0" fmla="*/ 0 h 2198909"/>
                  <a:gd name="connsiteX1" fmla="*/ 711827 w 1324451"/>
                  <a:gd name="connsiteY1" fmla="*/ 1065147 h 2198909"/>
                  <a:gd name="connsiteX2" fmla="*/ 923526 w 1324451"/>
                  <a:gd name="connsiteY2" fmla="*/ 1219691 h 2198909"/>
                  <a:gd name="connsiteX3" fmla="*/ 1232986 w 1324451"/>
                  <a:gd name="connsiteY3" fmla="*/ 1591229 h 2198909"/>
                  <a:gd name="connsiteX4" fmla="*/ 1319662 w 1324451"/>
                  <a:gd name="connsiteY4" fmla="*/ 2059362 h 2198909"/>
                  <a:gd name="connsiteX5" fmla="*/ 1249948 w 1324451"/>
                  <a:gd name="connsiteY5" fmla="*/ 2021692 h 2198909"/>
                  <a:gd name="connsiteX6" fmla="*/ 1237185 w 1324451"/>
                  <a:gd name="connsiteY6" fmla="*/ 2169665 h 2198909"/>
                  <a:gd name="connsiteX7" fmla="*/ 1159749 w 1324451"/>
                  <a:gd name="connsiteY7" fmla="*/ 2094711 h 2198909"/>
                  <a:gd name="connsiteX8" fmla="*/ 1128636 w 1324451"/>
                  <a:gd name="connsiteY8" fmla="*/ 2197542 h 2198909"/>
                  <a:gd name="connsiteX9" fmla="*/ 1017529 w 1324451"/>
                  <a:gd name="connsiteY9" fmla="*/ 1746661 h 2198909"/>
                  <a:gd name="connsiteX10" fmla="*/ 684660 w 1324451"/>
                  <a:gd name="connsiteY10" fmla="*/ 1563704 h 2198909"/>
                  <a:gd name="connsiteX11" fmla="*/ 648375 w 1324451"/>
                  <a:gd name="connsiteY11" fmla="*/ 1714303 h 2198909"/>
                  <a:gd name="connsiteX12" fmla="*/ 684659 w 1324451"/>
                  <a:gd name="connsiteY12" fmla="*/ 1936019 h 2198909"/>
                  <a:gd name="connsiteX13" fmla="*/ 676287 w 1324451"/>
                  <a:gd name="connsiteY13" fmla="*/ 2162635 h 2198909"/>
                  <a:gd name="connsiteX14" fmla="*/ 386809 w 1324451"/>
                  <a:gd name="connsiteY14" fmla="*/ 1650083 h 2198909"/>
                  <a:gd name="connsiteX15" fmla="*/ 318304 w 1324451"/>
                  <a:gd name="connsiteY15" fmla="*/ 1206285 h 2198909"/>
                  <a:gd name="connsiteX16" fmla="*/ 0 w 1324451"/>
                  <a:gd name="connsiteY16" fmla="*/ 337185 h 2198909"/>
                  <a:gd name="connsiteX17" fmla="*/ 478945 w 1324451"/>
                  <a:gd name="connsiteY17" fmla="*/ 0 h 2198909"/>
                  <a:gd name="connsiteX0" fmla="*/ 430431 w 1275937"/>
                  <a:gd name="connsiteY0" fmla="*/ 0 h 2198909"/>
                  <a:gd name="connsiteX1" fmla="*/ 663313 w 1275937"/>
                  <a:gd name="connsiteY1" fmla="*/ 1065147 h 2198909"/>
                  <a:gd name="connsiteX2" fmla="*/ 875012 w 1275937"/>
                  <a:gd name="connsiteY2" fmla="*/ 1219691 h 2198909"/>
                  <a:gd name="connsiteX3" fmla="*/ 1184472 w 1275937"/>
                  <a:gd name="connsiteY3" fmla="*/ 1591229 h 2198909"/>
                  <a:gd name="connsiteX4" fmla="*/ 1271148 w 1275937"/>
                  <a:gd name="connsiteY4" fmla="*/ 2059362 h 2198909"/>
                  <a:gd name="connsiteX5" fmla="*/ 1201434 w 1275937"/>
                  <a:gd name="connsiteY5" fmla="*/ 2021692 h 2198909"/>
                  <a:gd name="connsiteX6" fmla="*/ 1188671 w 1275937"/>
                  <a:gd name="connsiteY6" fmla="*/ 2169665 h 2198909"/>
                  <a:gd name="connsiteX7" fmla="*/ 1111235 w 1275937"/>
                  <a:gd name="connsiteY7" fmla="*/ 2094711 h 2198909"/>
                  <a:gd name="connsiteX8" fmla="*/ 1080122 w 1275937"/>
                  <a:gd name="connsiteY8" fmla="*/ 2197542 h 2198909"/>
                  <a:gd name="connsiteX9" fmla="*/ 969015 w 1275937"/>
                  <a:gd name="connsiteY9" fmla="*/ 1746661 h 2198909"/>
                  <a:gd name="connsiteX10" fmla="*/ 636146 w 1275937"/>
                  <a:gd name="connsiteY10" fmla="*/ 1563704 h 2198909"/>
                  <a:gd name="connsiteX11" fmla="*/ 599861 w 1275937"/>
                  <a:gd name="connsiteY11" fmla="*/ 1714303 h 2198909"/>
                  <a:gd name="connsiteX12" fmla="*/ 636145 w 1275937"/>
                  <a:gd name="connsiteY12" fmla="*/ 1936019 h 2198909"/>
                  <a:gd name="connsiteX13" fmla="*/ 627773 w 1275937"/>
                  <a:gd name="connsiteY13" fmla="*/ 2162635 h 2198909"/>
                  <a:gd name="connsiteX14" fmla="*/ 338295 w 1275937"/>
                  <a:gd name="connsiteY14" fmla="*/ 1650083 h 2198909"/>
                  <a:gd name="connsiteX15" fmla="*/ 269790 w 1275937"/>
                  <a:gd name="connsiteY15" fmla="*/ 1206285 h 2198909"/>
                  <a:gd name="connsiteX16" fmla="*/ 0 w 1275937"/>
                  <a:gd name="connsiteY16" fmla="*/ 406329 h 2198909"/>
                  <a:gd name="connsiteX17" fmla="*/ 430431 w 1275937"/>
                  <a:gd name="connsiteY17" fmla="*/ 0 h 2198909"/>
                  <a:gd name="connsiteX0" fmla="*/ 550467 w 1275937"/>
                  <a:gd name="connsiteY0" fmla="*/ 332789 h 1808014"/>
                  <a:gd name="connsiteX1" fmla="*/ 663313 w 1275937"/>
                  <a:gd name="connsiteY1" fmla="*/ 674252 h 1808014"/>
                  <a:gd name="connsiteX2" fmla="*/ 875012 w 1275937"/>
                  <a:gd name="connsiteY2" fmla="*/ 828796 h 1808014"/>
                  <a:gd name="connsiteX3" fmla="*/ 1184472 w 1275937"/>
                  <a:gd name="connsiteY3" fmla="*/ 1200334 h 1808014"/>
                  <a:gd name="connsiteX4" fmla="*/ 1271148 w 1275937"/>
                  <a:gd name="connsiteY4" fmla="*/ 1668467 h 1808014"/>
                  <a:gd name="connsiteX5" fmla="*/ 1201434 w 1275937"/>
                  <a:gd name="connsiteY5" fmla="*/ 1630797 h 1808014"/>
                  <a:gd name="connsiteX6" fmla="*/ 1188671 w 1275937"/>
                  <a:gd name="connsiteY6" fmla="*/ 1778770 h 1808014"/>
                  <a:gd name="connsiteX7" fmla="*/ 1111235 w 1275937"/>
                  <a:gd name="connsiteY7" fmla="*/ 1703816 h 1808014"/>
                  <a:gd name="connsiteX8" fmla="*/ 1080122 w 1275937"/>
                  <a:gd name="connsiteY8" fmla="*/ 1806647 h 1808014"/>
                  <a:gd name="connsiteX9" fmla="*/ 969015 w 1275937"/>
                  <a:gd name="connsiteY9" fmla="*/ 1355766 h 1808014"/>
                  <a:gd name="connsiteX10" fmla="*/ 636146 w 1275937"/>
                  <a:gd name="connsiteY10" fmla="*/ 1172809 h 1808014"/>
                  <a:gd name="connsiteX11" fmla="*/ 599861 w 1275937"/>
                  <a:gd name="connsiteY11" fmla="*/ 1323408 h 1808014"/>
                  <a:gd name="connsiteX12" fmla="*/ 636145 w 1275937"/>
                  <a:gd name="connsiteY12" fmla="*/ 1545124 h 1808014"/>
                  <a:gd name="connsiteX13" fmla="*/ 627773 w 1275937"/>
                  <a:gd name="connsiteY13" fmla="*/ 1771740 h 1808014"/>
                  <a:gd name="connsiteX14" fmla="*/ 338295 w 1275937"/>
                  <a:gd name="connsiteY14" fmla="*/ 1259188 h 1808014"/>
                  <a:gd name="connsiteX15" fmla="*/ 269790 w 1275937"/>
                  <a:gd name="connsiteY15" fmla="*/ 815390 h 1808014"/>
                  <a:gd name="connsiteX16" fmla="*/ 0 w 1275937"/>
                  <a:gd name="connsiteY16" fmla="*/ 15434 h 1808014"/>
                  <a:gd name="connsiteX17" fmla="*/ 550467 w 1275937"/>
                  <a:gd name="connsiteY17" fmla="*/ 332789 h 1808014"/>
                  <a:gd name="connsiteX0" fmla="*/ 550467 w 1275937"/>
                  <a:gd name="connsiteY0" fmla="*/ 343022 h 1818247"/>
                  <a:gd name="connsiteX1" fmla="*/ 663313 w 1275937"/>
                  <a:gd name="connsiteY1" fmla="*/ 684485 h 1818247"/>
                  <a:gd name="connsiteX2" fmla="*/ 875012 w 1275937"/>
                  <a:gd name="connsiteY2" fmla="*/ 839029 h 1818247"/>
                  <a:gd name="connsiteX3" fmla="*/ 1184472 w 1275937"/>
                  <a:gd name="connsiteY3" fmla="*/ 1210567 h 1818247"/>
                  <a:gd name="connsiteX4" fmla="*/ 1271148 w 1275937"/>
                  <a:gd name="connsiteY4" fmla="*/ 1678700 h 1818247"/>
                  <a:gd name="connsiteX5" fmla="*/ 1201434 w 1275937"/>
                  <a:gd name="connsiteY5" fmla="*/ 1641030 h 1818247"/>
                  <a:gd name="connsiteX6" fmla="*/ 1188671 w 1275937"/>
                  <a:gd name="connsiteY6" fmla="*/ 1789003 h 1818247"/>
                  <a:gd name="connsiteX7" fmla="*/ 1111235 w 1275937"/>
                  <a:gd name="connsiteY7" fmla="*/ 1714049 h 1818247"/>
                  <a:gd name="connsiteX8" fmla="*/ 1080122 w 1275937"/>
                  <a:gd name="connsiteY8" fmla="*/ 1816880 h 1818247"/>
                  <a:gd name="connsiteX9" fmla="*/ 969015 w 1275937"/>
                  <a:gd name="connsiteY9" fmla="*/ 1365999 h 1818247"/>
                  <a:gd name="connsiteX10" fmla="*/ 636146 w 1275937"/>
                  <a:gd name="connsiteY10" fmla="*/ 1183042 h 1818247"/>
                  <a:gd name="connsiteX11" fmla="*/ 599861 w 1275937"/>
                  <a:gd name="connsiteY11" fmla="*/ 1333641 h 1818247"/>
                  <a:gd name="connsiteX12" fmla="*/ 636145 w 1275937"/>
                  <a:gd name="connsiteY12" fmla="*/ 1555357 h 1818247"/>
                  <a:gd name="connsiteX13" fmla="*/ 627773 w 1275937"/>
                  <a:gd name="connsiteY13" fmla="*/ 1781973 h 1818247"/>
                  <a:gd name="connsiteX14" fmla="*/ 338295 w 1275937"/>
                  <a:gd name="connsiteY14" fmla="*/ 1269421 h 1818247"/>
                  <a:gd name="connsiteX15" fmla="*/ 269790 w 1275937"/>
                  <a:gd name="connsiteY15" fmla="*/ 825623 h 1818247"/>
                  <a:gd name="connsiteX16" fmla="*/ 0 w 1275937"/>
                  <a:gd name="connsiteY16" fmla="*/ 25667 h 1818247"/>
                  <a:gd name="connsiteX17" fmla="*/ 550467 w 1275937"/>
                  <a:gd name="connsiteY17" fmla="*/ 343022 h 1818247"/>
                  <a:gd name="connsiteX0" fmla="*/ 548652 w 1275937"/>
                  <a:gd name="connsiteY0" fmla="*/ 376150 h 1816062"/>
                  <a:gd name="connsiteX1" fmla="*/ 663313 w 1275937"/>
                  <a:gd name="connsiteY1" fmla="*/ 682300 h 1816062"/>
                  <a:gd name="connsiteX2" fmla="*/ 875012 w 1275937"/>
                  <a:gd name="connsiteY2" fmla="*/ 836844 h 1816062"/>
                  <a:gd name="connsiteX3" fmla="*/ 1184472 w 1275937"/>
                  <a:gd name="connsiteY3" fmla="*/ 1208382 h 1816062"/>
                  <a:gd name="connsiteX4" fmla="*/ 1271148 w 1275937"/>
                  <a:gd name="connsiteY4" fmla="*/ 1676515 h 1816062"/>
                  <a:gd name="connsiteX5" fmla="*/ 1201434 w 1275937"/>
                  <a:gd name="connsiteY5" fmla="*/ 1638845 h 1816062"/>
                  <a:gd name="connsiteX6" fmla="*/ 1188671 w 1275937"/>
                  <a:gd name="connsiteY6" fmla="*/ 1786818 h 1816062"/>
                  <a:gd name="connsiteX7" fmla="*/ 1111235 w 1275937"/>
                  <a:gd name="connsiteY7" fmla="*/ 1711864 h 1816062"/>
                  <a:gd name="connsiteX8" fmla="*/ 1080122 w 1275937"/>
                  <a:gd name="connsiteY8" fmla="*/ 1814695 h 1816062"/>
                  <a:gd name="connsiteX9" fmla="*/ 969015 w 1275937"/>
                  <a:gd name="connsiteY9" fmla="*/ 1363814 h 1816062"/>
                  <a:gd name="connsiteX10" fmla="*/ 636146 w 1275937"/>
                  <a:gd name="connsiteY10" fmla="*/ 1180857 h 1816062"/>
                  <a:gd name="connsiteX11" fmla="*/ 599861 w 1275937"/>
                  <a:gd name="connsiteY11" fmla="*/ 1331456 h 1816062"/>
                  <a:gd name="connsiteX12" fmla="*/ 636145 w 1275937"/>
                  <a:gd name="connsiteY12" fmla="*/ 1553172 h 1816062"/>
                  <a:gd name="connsiteX13" fmla="*/ 627773 w 1275937"/>
                  <a:gd name="connsiteY13" fmla="*/ 1779788 h 1816062"/>
                  <a:gd name="connsiteX14" fmla="*/ 338295 w 1275937"/>
                  <a:gd name="connsiteY14" fmla="*/ 1267236 h 1816062"/>
                  <a:gd name="connsiteX15" fmla="*/ 269790 w 1275937"/>
                  <a:gd name="connsiteY15" fmla="*/ 823438 h 1816062"/>
                  <a:gd name="connsiteX16" fmla="*/ 0 w 1275937"/>
                  <a:gd name="connsiteY16" fmla="*/ 23482 h 1816062"/>
                  <a:gd name="connsiteX17" fmla="*/ 548652 w 1275937"/>
                  <a:gd name="connsiteY17" fmla="*/ 376150 h 1816062"/>
                  <a:gd name="connsiteX0" fmla="*/ 548652 w 1275937"/>
                  <a:gd name="connsiteY0" fmla="*/ 352668 h 1792580"/>
                  <a:gd name="connsiteX1" fmla="*/ 663313 w 1275937"/>
                  <a:gd name="connsiteY1" fmla="*/ 658818 h 1792580"/>
                  <a:gd name="connsiteX2" fmla="*/ 875012 w 1275937"/>
                  <a:gd name="connsiteY2" fmla="*/ 813362 h 1792580"/>
                  <a:gd name="connsiteX3" fmla="*/ 1184472 w 1275937"/>
                  <a:gd name="connsiteY3" fmla="*/ 1184900 h 1792580"/>
                  <a:gd name="connsiteX4" fmla="*/ 1271148 w 1275937"/>
                  <a:gd name="connsiteY4" fmla="*/ 1653033 h 1792580"/>
                  <a:gd name="connsiteX5" fmla="*/ 1201434 w 1275937"/>
                  <a:gd name="connsiteY5" fmla="*/ 1615363 h 1792580"/>
                  <a:gd name="connsiteX6" fmla="*/ 1188671 w 1275937"/>
                  <a:gd name="connsiteY6" fmla="*/ 1763336 h 1792580"/>
                  <a:gd name="connsiteX7" fmla="*/ 1111235 w 1275937"/>
                  <a:gd name="connsiteY7" fmla="*/ 1688382 h 1792580"/>
                  <a:gd name="connsiteX8" fmla="*/ 1080122 w 1275937"/>
                  <a:gd name="connsiteY8" fmla="*/ 1791213 h 1792580"/>
                  <a:gd name="connsiteX9" fmla="*/ 969015 w 1275937"/>
                  <a:gd name="connsiteY9" fmla="*/ 1340332 h 1792580"/>
                  <a:gd name="connsiteX10" fmla="*/ 636146 w 1275937"/>
                  <a:gd name="connsiteY10" fmla="*/ 1157375 h 1792580"/>
                  <a:gd name="connsiteX11" fmla="*/ 599861 w 1275937"/>
                  <a:gd name="connsiteY11" fmla="*/ 1307974 h 1792580"/>
                  <a:gd name="connsiteX12" fmla="*/ 636145 w 1275937"/>
                  <a:gd name="connsiteY12" fmla="*/ 1529690 h 1792580"/>
                  <a:gd name="connsiteX13" fmla="*/ 627773 w 1275937"/>
                  <a:gd name="connsiteY13" fmla="*/ 1756306 h 1792580"/>
                  <a:gd name="connsiteX14" fmla="*/ 338295 w 1275937"/>
                  <a:gd name="connsiteY14" fmla="*/ 1243754 h 1792580"/>
                  <a:gd name="connsiteX15" fmla="*/ 269790 w 1275937"/>
                  <a:gd name="connsiteY15" fmla="*/ 799956 h 1792580"/>
                  <a:gd name="connsiteX16" fmla="*/ 0 w 1275937"/>
                  <a:gd name="connsiteY16" fmla="*/ 0 h 1792580"/>
                  <a:gd name="connsiteX17" fmla="*/ 548652 w 1275937"/>
                  <a:gd name="connsiteY17" fmla="*/ 352668 h 1792580"/>
                  <a:gd name="connsiteX0" fmla="*/ 548652 w 1275937"/>
                  <a:gd name="connsiteY0" fmla="*/ 352668 h 1792580"/>
                  <a:gd name="connsiteX1" fmla="*/ 663313 w 1275937"/>
                  <a:gd name="connsiteY1" fmla="*/ 658818 h 1792580"/>
                  <a:gd name="connsiteX2" fmla="*/ 875012 w 1275937"/>
                  <a:gd name="connsiteY2" fmla="*/ 813362 h 1792580"/>
                  <a:gd name="connsiteX3" fmla="*/ 1184472 w 1275937"/>
                  <a:gd name="connsiteY3" fmla="*/ 1184900 h 1792580"/>
                  <a:gd name="connsiteX4" fmla="*/ 1271148 w 1275937"/>
                  <a:gd name="connsiteY4" fmla="*/ 1653033 h 1792580"/>
                  <a:gd name="connsiteX5" fmla="*/ 1201434 w 1275937"/>
                  <a:gd name="connsiteY5" fmla="*/ 1615363 h 1792580"/>
                  <a:gd name="connsiteX6" fmla="*/ 1188671 w 1275937"/>
                  <a:gd name="connsiteY6" fmla="*/ 1763336 h 1792580"/>
                  <a:gd name="connsiteX7" fmla="*/ 1111235 w 1275937"/>
                  <a:gd name="connsiteY7" fmla="*/ 1688382 h 1792580"/>
                  <a:gd name="connsiteX8" fmla="*/ 1080122 w 1275937"/>
                  <a:gd name="connsiteY8" fmla="*/ 1791213 h 1792580"/>
                  <a:gd name="connsiteX9" fmla="*/ 969015 w 1275937"/>
                  <a:gd name="connsiteY9" fmla="*/ 1340332 h 1792580"/>
                  <a:gd name="connsiteX10" fmla="*/ 636146 w 1275937"/>
                  <a:gd name="connsiteY10" fmla="*/ 1157375 h 1792580"/>
                  <a:gd name="connsiteX11" fmla="*/ 599861 w 1275937"/>
                  <a:gd name="connsiteY11" fmla="*/ 1307974 h 1792580"/>
                  <a:gd name="connsiteX12" fmla="*/ 636145 w 1275937"/>
                  <a:gd name="connsiteY12" fmla="*/ 1529690 h 1792580"/>
                  <a:gd name="connsiteX13" fmla="*/ 627773 w 1275937"/>
                  <a:gd name="connsiteY13" fmla="*/ 1756306 h 1792580"/>
                  <a:gd name="connsiteX14" fmla="*/ 338295 w 1275937"/>
                  <a:gd name="connsiteY14" fmla="*/ 1243754 h 1792580"/>
                  <a:gd name="connsiteX15" fmla="*/ 269790 w 1275937"/>
                  <a:gd name="connsiteY15" fmla="*/ 799956 h 1792580"/>
                  <a:gd name="connsiteX16" fmla="*/ 0 w 1275937"/>
                  <a:gd name="connsiteY16" fmla="*/ 0 h 1792580"/>
                  <a:gd name="connsiteX17" fmla="*/ 548652 w 1275937"/>
                  <a:gd name="connsiteY17" fmla="*/ 352668 h 1792580"/>
                  <a:gd name="connsiteX0" fmla="*/ 541886 w 1269171"/>
                  <a:gd name="connsiteY0" fmla="*/ 362735 h 1802647"/>
                  <a:gd name="connsiteX1" fmla="*/ 656547 w 1269171"/>
                  <a:gd name="connsiteY1" fmla="*/ 668885 h 1802647"/>
                  <a:gd name="connsiteX2" fmla="*/ 868246 w 1269171"/>
                  <a:gd name="connsiteY2" fmla="*/ 823429 h 1802647"/>
                  <a:gd name="connsiteX3" fmla="*/ 1177706 w 1269171"/>
                  <a:gd name="connsiteY3" fmla="*/ 1194967 h 1802647"/>
                  <a:gd name="connsiteX4" fmla="*/ 1264382 w 1269171"/>
                  <a:gd name="connsiteY4" fmla="*/ 1663100 h 1802647"/>
                  <a:gd name="connsiteX5" fmla="*/ 1194668 w 1269171"/>
                  <a:gd name="connsiteY5" fmla="*/ 1625430 h 1802647"/>
                  <a:gd name="connsiteX6" fmla="*/ 1181905 w 1269171"/>
                  <a:gd name="connsiteY6" fmla="*/ 1773403 h 1802647"/>
                  <a:gd name="connsiteX7" fmla="*/ 1104469 w 1269171"/>
                  <a:gd name="connsiteY7" fmla="*/ 1698449 h 1802647"/>
                  <a:gd name="connsiteX8" fmla="*/ 1073356 w 1269171"/>
                  <a:gd name="connsiteY8" fmla="*/ 1801280 h 1802647"/>
                  <a:gd name="connsiteX9" fmla="*/ 962249 w 1269171"/>
                  <a:gd name="connsiteY9" fmla="*/ 1350399 h 1802647"/>
                  <a:gd name="connsiteX10" fmla="*/ 629380 w 1269171"/>
                  <a:gd name="connsiteY10" fmla="*/ 1167442 h 1802647"/>
                  <a:gd name="connsiteX11" fmla="*/ 593095 w 1269171"/>
                  <a:gd name="connsiteY11" fmla="*/ 1318041 h 1802647"/>
                  <a:gd name="connsiteX12" fmla="*/ 629379 w 1269171"/>
                  <a:gd name="connsiteY12" fmla="*/ 1539757 h 1802647"/>
                  <a:gd name="connsiteX13" fmla="*/ 621007 w 1269171"/>
                  <a:gd name="connsiteY13" fmla="*/ 1766373 h 1802647"/>
                  <a:gd name="connsiteX14" fmla="*/ 331529 w 1269171"/>
                  <a:gd name="connsiteY14" fmla="*/ 1253821 h 1802647"/>
                  <a:gd name="connsiteX15" fmla="*/ 263024 w 1269171"/>
                  <a:gd name="connsiteY15" fmla="*/ 810023 h 1802647"/>
                  <a:gd name="connsiteX16" fmla="*/ 0 w 1269171"/>
                  <a:gd name="connsiteY16" fmla="*/ 0 h 1802647"/>
                  <a:gd name="connsiteX17" fmla="*/ 541886 w 1269171"/>
                  <a:gd name="connsiteY17" fmla="*/ 362735 h 180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9171" h="1802647">
                    <a:moveTo>
                      <a:pt x="541886" y="362735"/>
                    </a:moveTo>
                    <a:cubicBezTo>
                      <a:pt x="567349" y="464335"/>
                      <a:pt x="554885" y="533380"/>
                      <a:pt x="656547" y="668885"/>
                    </a:cubicBezTo>
                    <a:cubicBezTo>
                      <a:pt x="729099" y="715435"/>
                      <a:pt x="753994" y="735180"/>
                      <a:pt x="868246" y="823429"/>
                    </a:cubicBezTo>
                    <a:cubicBezTo>
                      <a:pt x="955106" y="911109"/>
                      <a:pt x="1111683" y="1055022"/>
                      <a:pt x="1177706" y="1194967"/>
                    </a:cubicBezTo>
                    <a:cubicBezTo>
                      <a:pt x="1210995" y="1363147"/>
                      <a:pt x="1289219" y="1629092"/>
                      <a:pt x="1264382" y="1663100"/>
                    </a:cubicBezTo>
                    <a:cubicBezTo>
                      <a:pt x="1252726" y="1675162"/>
                      <a:pt x="1226104" y="1658869"/>
                      <a:pt x="1194668" y="1625430"/>
                    </a:cubicBezTo>
                    <a:cubicBezTo>
                      <a:pt x="1197108" y="1702010"/>
                      <a:pt x="1195123" y="1760837"/>
                      <a:pt x="1181905" y="1773403"/>
                    </a:cubicBezTo>
                    <a:cubicBezTo>
                      <a:pt x="1165508" y="1785173"/>
                      <a:pt x="1135137" y="1752671"/>
                      <a:pt x="1104469" y="1698449"/>
                    </a:cubicBezTo>
                    <a:cubicBezTo>
                      <a:pt x="1095686" y="1753562"/>
                      <a:pt x="1085623" y="1793025"/>
                      <a:pt x="1073356" y="1801280"/>
                    </a:cubicBezTo>
                    <a:cubicBezTo>
                      <a:pt x="1025400" y="1824732"/>
                      <a:pt x="959571" y="1541399"/>
                      <a:pt x="962249" y="1350399"/>
                    </a:cubicBezTo>
                    <a:cubicBezTo>
                      <a:pt x="888253" y="1205542"/>
                      <a:pt x="691808" y="1168149"/>
                      <a:pt x="629380" y="1167442"/>
                    </a:cubicBezTo>
                    <a:cubicBezTo>
                      <a:pt x="568351" y="1178927"/>
                      <a:pt x="586145" y="1245068"/>
                      <a:pt x="593095" y="1318041"/>
                    </a:cubicBezTo>
                    <a:cubicBezTo>
                      <a:pt x="609472" y="1401461"/>
                      <a:pt x="612814" y="1475459"/>
                      <a:pt x="629379" y="1539757"/>
                    </a:cubicBezTo>
                    <a:cubicBezTo>
                      <a:pt x="696579" y="1678517"/>
                      <a:pt x="673131" y="1814029"/>
                      <a:pt x="621007" y="1766373"/>
                    </a:cubicBezTo>
                    <a:cubicBezTo>
                      <a:pt x="587340" y="1765599"/>
                      <a:pt x="468951" y="1495523"/>
                      <a:pt x="331529" y="1253821"/>
                    </a:cubicBezTo>
                    <a:cubicBezTo>
                      <a:pt x="263923" y="1105847"/>
                      <a:pt x="288658" y="951904"/>
                      <a:pt x="263024" y="810023"/>
                    </a:cubicBezTo>
                    <a:cubicBezTo>
                      <a:pt x="272115" y="650822"/>
                      <a:pt x="109427" y="195114"/>
                      <a:pt x="0" y="0"/>
                    </a:cubicBezTo>
                    <a:lnTo>
                      <a:pt x="541886" y="3627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61" name="Oval 22">
            <a:extLst>
              <a:ext uri="{FF2B5EF4-FFF2-40B4-BE49-F238E27FC236}">
                <a16:creationId xmlns:a16="http://schemas.microsoft.com/office/drawing/2014/main" id="{705E378D-8152-4A97-AD81-E011B403B853}"/>
              </a:ext>
            </a:extLst>
          </p:cNvPr>
          <p:cNvSpPr>
            <a:spLocks/>
          </p:cNvSpPr>
          <p:nvPr/>
        </p:nvSpPr>
        <p:spPr>
          <a:xfrm>
            <a:off x="4830209" y="3948493"/>
            <a:ext cx="1370693" cy="137069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D57975-A099-4A3F-89E4-AA7E2E80F414}"/>
              </a:ext>
            </a:extLst>
          </p:cNvPr>
          <p:cNvGrpSpPr/>
          <p:nvPr/>
        </p:nvGrpSpPr>
        <p:grpSpPr>
          <a:xfrm>
            <a:off x="5561882" y="1371638"/>
            <a:ext cx="2789028" cy="2818435"/>
            <a:chOff x="4418825" y="1666106"/>
            <a:chExt cx="3343265" cy="3378518"/>
          </a:xfrm>
        </p:grpSpPr>
        <p:sp>
          <p:nvSpPr>
            <p:cNvPr id="63" name="자유형: 도형 19">
              <a:extLst>
                <a:ext uri="{FF2B5EF4-FFF2-40B4-BE49-F238E27FC236}">
                  <a16:creationId xmlns:a16="http://schemas.microsoft.com/office/drawing/2014/main" id="{31DBE644-6DD3-4830-AEEE-D2F6B6DFE893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그룹 60">
              <a:extLst>
                <a:ext uri="{FF2B5EF4-FFF2-40B4-BE49-F238E27FC236}">
                  <a16:creationId xmlns:a16="http://schemas.microsoft.com/office/drawing/2014/main" id="{5811C498-C4ED-4512-86F4-59B45F65CABC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sp>
            <p:nvSpPr>
              <p:cNvPr id="65" name="직사각형 59">
                <a:extLst>
                  <a:ext uri="{FF2B5EF4-FFF2-40B4-BE49-F238E27FC236}">
                    <a16:creationId xmlns:a16="http://schemas.microsoft.com/office/drawing/2014/main" id="{CA2DBF10-735A-4C62-BAAF-E2966FAEB07D}"/>
                  </a:ext>
                </a:extLst>
              </p:cNvPr>
              <p:cNvSpPr/>
              <p:nvPr/>
            </p:nvSpPr>
            <p:spPr>
              <a:xfrm>
                <a:off x="6088868" y="3022230"/>
                <a:ext cx="34821" cy="7479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6" name="그룹 49">
                <a:extLst>
                  <a:ext uri="{FF2B5EF4-FFF2-40B4-BE49-F238E27FC236}">
                    <a16:creationId xmlns:a16="http://schemas.microsoft.com/office/drawing/2014/main" id="{2B1C331F-67B9-4F37-BA1B-54E05A20134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6" name="타원 50">
                  <a:extLst>
                    <a:ext uri="{FF2B5EF4-FFF2-40B4-BE49-F238E27FC236}">
                      <a16:creationId xmlns:a16="http://schemas.microsoft.com/office/drawing/2014/main" id="{87065E20-54BB-475D-9DB2-307EBBB902E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타원 51">
                  <a:extLst>
                    <a:ext uri="{FF2B5EF4-FFF2-40B4-BE49-F238E27FC236}">
                      <a16:creationId xmlns:a16="http://schemas.microsoft.com/office/drawing/2014/main" id="{53C271FC-EE8F-496B-8016-1F04EFB5DE5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Block Arc 11">
                  <a:extLst>
                    <a:ext uri="{FF2B5EF4-FFF2-40B4-BE49-F238E27FC236}">
                      <a16:creationId xmlns:a16="http://schemas.microsoft.com/office/drawing/2014/main" id="{B00EB1AD-F937-4D31-8513-1899F21DC99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21">
                <a:extLst>
                  <a:ext uri="{FF2B5EF4-FFF2-40B4-BE49-F238E27FC236}">
                    <a16:creationId xmlns:a16="http://schemas.microsoft.com/office/drawing/2014/main" id="{E7D3D18E-ABFB-4EF7-91D9-E4911811077D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3" name="타원 22">
                  <a:extLst>
                    <a:ext uri="{FF2B5EF4-FFF2-40B4-BE49-F238E27FC236}">
                      <a16:creationId xmlns:a16="http://schemas.microsoft.com/office/drawing/2014/main" id="{0F6DFB8C-4539-46F2-8772-4E5034D6920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23">
                  <a:extLst>
                    <a:ext uri="{FF2B5EF4-FFF2-40B4-BE49-F238E27FC236}">
                      <a16:creationId xmlns:a16="http://schemas.microsoft.com/office/drawing/2014/main" id="{A48DD99A-AB57-45CD-B054-B1B7F3ED066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Block Arc 11">
                  <a:extLst>
                    <a:ext uri="{FF2B5EF4-FFF2-40B4-BE49-F238E27FC236}">
                      <a16:creationId xmlns:a16="http://schemas.microsoft.com/office/drawing/2014/main" id="{19C54DE9-E70D-4ADF-8BA7-B6932BF2E8D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그룹 25">
                <a:extLst>
                  <a:ext uri="{FF2B5EF4-FFF2-40B4-BE49-F238E27FC236}">
                    <a16:creationId xmlns:a16="http://schemas.microsoft.com/office/drawing/2014/main" id="{F06C68AE-8F9C-4B42-8AEA-C4F8C4F29793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0" name="타원 26">
                  <a:extLst>
                    <a:ext uri="{FF2B5EF4-FFF2-40B4-BE49-F238E27FC236}">
                      <a16:creationId xmlns:a16="http://schemas.microsoft.com/office/drawing/2014/main" id="{ED89D4B2-B9DA-44CD-B8B3-84808FE331C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27">
                  <a:extLst>
                    <a:ext uri="{FF2B5EF4-FFF2-40B4-BE49-F238E27FC236}">
                      <a16:creationId xmlns:a16="http://schemas.microsoft.com/office/drawing/2014/main" id="{D888B93B-4B54-44D6-A66B-A322E3B2940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Block Arc 11">
                  <a:extLst>
                    <a:ext uri="{FF2B5EF4-FFF2-40B4-BE49-F238E27FC236}">
                      <a16:creationId xmlns:a16="http://schemas.microsoft.com/office/drawing/2014/main" id="{E65D5862-77AF-4008-9C4B-AEE8E004330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그룹 29">
                <a:extLst>
                  <a:ext uri="{FF2B5EF4-FFF2-40B4-BE49-F238E27FC236}">
                    <a16:creationId xmlns:a16="http://schemas.microsoft.com/office/drawing/2014/main" id="{6447B765-10DA-4FCF-B52C-96488F3CDFD5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7" name="타원 30">
                  <a:extLst>
                    <a:ext uri="{FF2B5EF4-FFF2-40B4-BE49-F238E27FC236}">
                      <a16:creationId xmlns:a16="http://schemas.microsoft.com/office/drawing/2014/main" id="{6A30B296-69FF-4C18-A989-30B5EC02761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31">
                  <a:extLst>
                    <a:ext uri="{FF2B5EF4-FFF2-40B4-BE49-F238E27FC236}">
                      <a16:creationId xmlns:a16="http://schemas.microsoft.com/office/drawing/2014/main" id="{F8B139D0-970D-45BA-BC89-B79A472C9F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Block Arc 11">
                  <a:extLst>
                    <a:ext uri="{FF2B5EF4-FFF2-40B4-BE49-F238E27FC236}">
                      <a16:creationId xmlns:a16="http://schemas.microsoft.com/office/drawing/2014/main" id="{785C9A3D-17B2-49AF-989D-30A6CC7CFD8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그룹 33">
                <a:extLst>
                  <a:ext uri="{FF2B5EF4-FFF2-40B4-BE49-F238E27FC236}">
                    <a16:creationId xmlns:a16="http://schemas.microsoft.com/office/drawing/2014/main" id="{E6F14574-436E-46FD-86B0-CFAAD21D5410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4" name="타원 34">
                  <a:extLst>
                    <a:ext uri="{FF2B5EF4-FFF2-40B4-BE49-F238E27FC236}">
                      <a16:creationId xmlns:a16="http://schemas.microsoft.com/office/drawing/2014/main" id="{9612D26F-74E0-46DD-A56F-3D386DDD503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35">
                  <a:extLst>
                    <a:ext uri="{FF2B5EF4-FFF2-40B4-BE49-F238E27FC236}">
                      <a16:creationId xmlns:a16="http://schemas.microsoft.com/office/drawing/2014/main" id="{9BED55D3-DBC2-46A5-9265-627A5BA4A29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Block Arc 11">
                  <a:extLst>
                    <a:ext uri="{FF2B5EF4-FFF2-40B4-BE49-F238E27FC236}">
                      <a16:creationId xmlns:a16="http://schemas.microsoft.com/office/drawing/2014/main" id="{764EA90D-04A5-4409-8CAF-ED39B9170D1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37">
                <a:extLst>
                  <a:ext uri="{FF2B5EF4-FFF2-40B4-BE49-F238E27FC236}">
                    <a16:creationId xmlns:a16="http://schemas.microsoft.com/office/drawing/2014/main" id="{EB953586-AFD7-463A-87E5-7D6F1481D671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1" name="타원 38">
                  <a:extLst>
                    <a:ext uri="{FF2B5EF4-FFF2-40B4-BE49-F238E27FC236}">
                      <a16:creationId xmlns:a16="http://schemas.microsoft.com/office/drawing/2014/main" id="{138B555E-9C0F-4E13-ADCA-1C7A1B90777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39">
                  <a:extLst>
                    <a:ext uri="{FF2B5EF4-FFF2-40B4-BE49-F238E27FC236}">
                      <a16:creationId xmlns:a16="http://schemas.microsoft.com/office/drawing/2014/main" id="{9BF87EB7-256E-4800-B6FE-C3D97F92BD8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Block Arc 11">
                  <a:extLst>
                    <a:ext uri="{FF2B5EF4-FFF2-40B4-BE49-F238E27FC236}">
                      <a16:creationId xmlns:a16="http://schemas.microsoft.com/office/drawing/2014/main" id="{7AE58D0A-A9E8-48DC-A34B-C44602F7255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그룹 41">
                <a:extLst>
                  <a:ext uri="{FF2B5EF4-FFF2-40B4-BE49-F238E27FC236}">
                    <a16:creationId xmlns:a16="http://schemas.microsoft.com/office/drawing/2014/main" id="{195FC8E3-7AD5-4857-B3F9-F3226041100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8" name="타원 42">
                  <a:extLst>
                    <a:ext uri="{FF2B5EF4-FFF2-40B4-BE49-F238E27FC236}">
                      <a16:creationId xmlns:a16="http://schemas.microsoft.com/office/drawing/2014/main" id="{752CAAEC-1A49-4BE2-AA5D-A0BAB92DCCA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43">
                  <a:extLst>
                    <a:ext uri="{FF2B5EF4-FFF2-40B4-BE49-F238E27FC236}">
                      <a16:creationId xmlns:a16="http://schemas.microsoft.com/office/drawing/2014/main" id="{ABAE2437-93ED-4554-B73E-58FA79C0725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Block Arc 11">
                  <a:extLst>
                    <a:ext uri="{FF2B5EF4-FFF2-40B4-BE49-F238E27FC236}">
                      <a16:creationId xmlns:a16="http://schemas.microsoft.com/office/drawing/2014/main" id="{0C693E9E-7862-4CE7-9DD3-D97DB174438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" name="그룹 45">
                <a:extLst>
                  <a:ext uri="{FF2B5EF4-FFF2-40B4-BE49-F238E27FC236}">
                    <a16:creationId xmlns:a16="http://schemas.microsoft.com/office/drawing/2014/main" id="{B370ADA3-0D33-4B8E-8918-60A9189647EF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5" name="타원 46">
                  <a:extLst>
                    <a:ext uri="{FF2B5EF4-FFF2-40B4-BE49-F238E27FC236}">
                      <a16:creationId xmlns:a16="http://schemas.microsoft.com/office/drawing/2014/main" id="{4363D053-B174-4EEB-A580-EB9EA745096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47">
                  <a:extLst>
                    <a:ext uri="{FF2B5EF4-FFF2-40B4-BE49-F238E27FC236}">
                      <a16:creationId xmlns:a16="http://schemas.microsoft.com/office/drawing/2014/main" id="{D911D4A2-BF83-41A8-91D8-C9FD30DB008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Block Arc 11">
                  <a:extLst>
                    <a:ext uri="{FF2B5EF4-FFF2-40B4-BE49-F238E27FC236}">
                      <a16:creationId xmlns:a16="http://schemas.microsoft.com/office/drawing/2014/main" id="{0ABBAA16-22F6-47DD-A7AF-DD972C6874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이등변 삼각형 58">
                <a:extLst>
                  <a:ext uri="{FF2B5EF4-FFF2-40B4-BE49-F238E27FC236}">
                    <a16:creationId xmlns:a16="http://schemas.microsoft.com/office/drawing/2014/main" id="{425F7842-7A93-48E1-8131-B5BF421B6909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0" name="Freeform 18">
            <a:extLst>
              <a:ext uri="{FF2B5EF4-FFF2-40B4-BE49-F238E27FC236}">
                <a16:creationId xmlns:a16="http://schemas.microsoft.com/office/drawing/2014/main" id="{B8530469-4F00-4080-955B-3B1C8FFF5B29}"/>
              </a:ext>
            </a:extLst>
          </p:cNvPr>
          <p:cNvSpPr>
            <a:spLocks/>
          </p:cNvSpPr>
          <p:nvPr/>
        </p:nvSpPr>
        <p:spPr bwMode="auto">
          <a:xfrm>
            <a:off x="8491505" y="1747071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0EA6F15-F18B-44EF-AB87-0B2379FC1107}"/>
              </a:ext>
            </a:extLst>
          </p:cNvPr>
          <p:cNvGrpSpPr/>
          <p:nvPr/>
        </p:nvGrpSpPr>
        <p:grpSpPr>
          <a:xfrm>
            <a:off x="7884002" y="1485388"/>
            <a:ext cx="2378579" cy="1503232"/>
            <a:chOff x="8559328" y="4056201"/>
            <a:chExt cx="2378579" cy="1503232"/>
          </a:xfrm>
        </p:grpSpPr>
        <p:grpSp>
          <p:nvGrpSpPr>
            <p:cNvPr id="102" name="그룹 102">
              <a:extLst>
                <a:ext uri="{FF2B5EF4-FFF2-40B4-BE49-F238E27FC236}">
                  <a16:creationId xmlns:a16="http://schemas.microsoft.com/office/drawing/2014/main" id="{C45716F9-B299-4E61-A870-8B5D09EA87BB}"/>
                </a:ext>
              </a:extLst>
            </p:cNvPr>
            <p:cNvGrpSpPr/>
            <p:nvPr/>
          </p:nvGrpSpPr>
          <p:grpSpPr>
            <a:xfrm>
              <a:off x="9038267" y="4422581"/>
              <a:ext cx="323855" cy="323855"/>
              <a:chOff x="2460435" y="1380960"/>
              <a:chExt cx="914400" cy="914400"/>
            </a:xfrm>
          </p:grpSpPr>
          <p:sp>
            <p:nvSpPr>
              <p:cNvPr id="175" name="타원 123">
                <a:extLst>
                  <a:ext uri="{FF2B5EF4-FFF2-40B4-BE49-F238E27FC236}">
                    <a16:creationId xmlns:a16="http://schemas.microsoft.com/office/drawing/2014/main" id="{381A94DF-57D0-4D49-93E4-2B8E868B4F0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타원 124">
                <a:extLst>
                  <a:ext uri="{FF2B5EF4-FFF2-40B4-BE49-F238E27FC236}">
                    <a16:creationId xmlns:a16="http://schemas.microsoft.com/office/drawing/2014/main" id="{073F0EF4-441E-416A-88FE-AD668106033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Block Arc 11">
                <a:extLst>
                  <a:ext uri="{FF2B5EF4-FFF2-40B4-BE49-F238E27FC236}">
                    <a16:creationId xmlns:a16="http://schemas.microsoft.com/office/drawing/2014/main" id="{8F01C49F-AD95-4394-8207-9EFDC5698AD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그룹 103">
              <a:extLst>
                <a:ext uri="{FF2B5EF4-FFF2-40B4-BE49-F238E27FC236}">
                  <a16:creationId xmlns:a16="http://schemas.microsoft.com/office/drawing/2014/main" id="{E76EEAE7-133A-445B-9291-7E2238EA4E63}"/>
                </a:ext>
              </a:extLst>
            </p:cNvPr>
            <p:cNvGrpSpPr/>
            <p:nvPr/>
          </p:nvGrpSpPr>
          <p:grpSpPr>
            <a:xfrm>
              <a:off x="9420694" y="4284008"/>
              <a:ext cx="323855" cy="323855"/>
              <a:chOff x="2460435" y="1380960"/>
              <a:chExt cx="914400" cy="914400"/>
            </a:xfrm>
          </p:grpSpPr>
          <p:sp>
            <p:nvSpPr>
              <p:cNvPr id="172" name="타원 120">
                <a:extLst>
                  <a:ext uri="{FF2B5EF4-FFF2-40B4-BE49-F238E27FC236}">
                    <a16:creationId xmlns:a16="http://schemas.microsoft.com/office/drawing/2014/main" id="{12B0B9BB-715F-4408-90F2-E1305AC2AB3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타원 121">
                <a:extLst>
                  <a:ext uri="{FF2B5EF4-FFF2-40B4-BE49-F238E27FC236}">
                    <a16:creationId xmlns:a16="http://schemas.microsoft.com/office/drawing/2014/main" id="{C558B917-998B-4105-8F58-8442CFF4836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Block Arc 11">
                <a:extLst>
                  <a:ext uri="{FF2B5EF4-FFF2-40B4-BE49-F238E27FC236}">
                    <a16:creationId xmlns:a16="http://schemas.microsoft.com/office/drawing/2014/main" id="{4036D4EC-9ADD-4323-8F08-F2B8DA8883F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그룹 104">
              <a:extLst>
                <a:ext uri="{FF2B5EF4-FFF2-40B4-BE49-F238E27FC236}">
                  <a16:creationId xmlns:a16="http://schemas.microsoft.com/office/drawing/2014/main" id="{7DD33D8A-B9CD-4477-BBF5-1E261002571E}"/>
                </a:ext>
              </a:extLst>
            </p:cNvPr>
            <p:cNvGrpSpPr/>
            <p:nvPr/>
          </p:nvGrpSpPr>
          <p:grpSpPr>
            <a:xfrm>
              <a:off x="9622095" y="4549424"/>
              <a:ext cx="323855" cy="323855"/>
              <a:chOff x="2460435" y="1380960"/>
              <a:chExt cx="914400" cy="914400"/>
            </a:xfrm>
          </p:grpSpPr>
          <p:sp>
            <p:nvSpPr>
              <p:cNvPr id="169" name="타원 117">
                <a:extLst>
                  <a:ext uri="{FF2B5EF4-FFF2-40B4-BE49-F238E27FC236}">
                    <a16:creationId xmlns:a16="http://schemas.microsoft.com/office/drawing/2014/main" id="{E9729E16-677B-46D6-BEE5-857B9249386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타원 118">
                <a:extLst>
                  <a:ext uri="{FF2B5EF4-FFF2-40B4-BE49-F238E27FC236}">
                    <a16:creationId xmlns:a16="http://schemas.microsoft.com/office/drawing/2014/main" id="{F2072EA4-1AE1-4DA2-A7B6-AD267342BEA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Block Arc 11">
                <a:extLst>
                  <a:ext uri="{FF2B5EF4-FFF2-40B4-BE49-F238E27FC236}">
                    <a16:creationId xmlns:a16="http://schemas.microsoft.com/office/drawing/2014/main" id="{850A1D4D-3A05-4234-8A27-3ED764EDD6B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5" name="그룹 105">
              <a:extLst>
                <a:ext uri="{FF2B5EF4-FFF2-40B4-BE49-F238E27FC236}">
                  <a16:creationId xmlns:a16="http://schemas.microsoft.com/office/drawing/2014/main" id="{2CFFC8C2-BCD4-4AB4-B4D6-513CE0E04F51}"/>
                </a:ext>
              </a:extLst>
            </p:cNvPr>
            <p:cNvGrpSpPr/>
            <p:nvPr/>
          </p:nvGrpSpPr>
          <p:grpSpPr>
            <a:xfrm>
              <a:off x="10004522" y="4410851"/>
              <a:ext cx="323855" cy="323855"/>
              <a:chOff x="2460435" y="1380960"/>
              <a:chExt cx="914400" cy="914400"/>
            </a:xfrm>
          </p:grpSpPr>
          <p:sp>
            <p:nvSpPr>
              <p:cNvPr id="166" name="타원 114">
                <a:extLst>
                  <a:ext uri="{FF2B5EF4-FFF2-40B4-BE49-F238E27FC236}">
                    <a16:creationId xmlns:a16="http://schemas.microsoft.com/office/drawing/2014/main" id="{E898C666-A82A-4CE6-9DBA-7E7DBAA7A9B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타원 115">
                <a:extLst>
                  <a:ext uri="{FF2B5EF4-FFF2-40B4-BE49-F238E27FC236}">
                    <a16:creationId xmlns:a16="http://schemas.microsoft.com/office/drawing/2014/main" id="{75224857-FEB3-4BA5-8285-0590929D434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Block Arc 11">
                <a:extLst>
                  <a:ext uri="{FF2B5EF4-FFF2-40B4-BE49-F238E27FC236}">
                    <a16:creationId xmlns:a16="http://schemas.microsoft.com/office/drawing/2014/main" id="{A3EC2B21-2335-4CE8-8660-A00B7A7185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그룹 106">
              <a:extLst>
                <a:ext uri="{FF2B5EF4-FFF2-40B4-BE49-F238E27FC236}">
                  <a16:creationId xmlns:a16="http://schemas.microsoft.com/office/drawing/2014/main" id="{FE1F7D33-B3B8-45E8-AE54-15267010E980}"/>
                </a:ext>
              </a:extLst>
            </p:cNvPr>
            <p:cNvGrpSpPr/>
            <p:nvPr/>
          </p:nvGrpSpPr>
          <p:grpSpPr>
            <a:xfrm>
              <a:off x="9703224" y="4060479"/>
              <a:ext cx="323855" cy="323855"/>
              <a:chOff x="2460435" y="1380960"/>
              <a:chExt cx="914400" cy="914400"/>
            </a:xfrm>
          </p:grpSpPr>
          <p:sp>
            <p:nvSpPr>
              <p:cNvPr id="163" name="타원 111">
                <a:extLst>
                  <a:ext uri="{FF2B5EF4-FFF2-40B4-BE49-F238E27FC236}">
                    <a16:creationId xmlns:a16="http://schemas.microsoft.com/office/drawing/2014/main" id="{51059B26-3A0C-4361-99BB-84C9E527D9B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타원 112">
                <a:extLst>
                  <a:ext uri="{FF2B5EF4-FFF2-40B4-BE49-F238E27FC236}">
                    <a16:creationId xmlns:a16="http://schemas.microsoft.com/office/drawing/2014/main" id="{F8011F87-4837-4CA1-8CA7-061135FD5D1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Block Arc 11">
                <a:extLst>
                  <a:ext uri="{FF2B5EF4-FFF2-40B4-BE49-F238E27FC236}">
                    <a16:creationId xmlns:a16="http://schemas.microsoft.com/office/drawing/2014/main" id="{AFC4817A-5536-4F5E-806B-FB2D219C5F4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7" name="그룹 107">
              <a:extLst>
                <a:ext uri="{FF2B5EF4-FFF2-40B4-BE49-F238E27FC236}">
                  <a16:creationId xmlns:a16="http://schemas.microsoft.com/office/drawing/2014/main" id="{C668463D-850F-4098-A146-5F5553A5D6A8}"/>
                </a:ext>
              </a:extLst>
            </p:cNvPr>
            <p:cNvGrpSpPr/>
            <p:nvPr/>
          </p:nvGrpSpPr>
          <p:grpSpPr>
            <a:xfrm>
              <a:off x="9099975" y="4067578"/>
              <a:ext cx="323855" cy="323855"/>
              <a:chOff x="2460435" y="1380960"/>
              <a:chExt cx="914400" cy="914400"/>
            </a:xfrm>
          </p:grpSpPr>
          <p:sp>
            <p:nvSpPr>
              <p:cNvPr id="160" name="타원 108">
                <a:extLst>
                  <a:ext uri="{FF2B5EF4-FFF2-40B4-BE49-F238E27FC236}">
                    <a16:creationId xmlns:a16="http://schemas.microsoft.com/office/drawing/2014/main" id="{0A1B128D-E175-4A9A-B8E5-22582C24297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타원 109">
                <a:extLst>
                  <a:ext uri="{FF2B5EF4-FFF2-40B4-BE49-F238E27FC236}">
                    <a16:creationId xmlns:a16="http://schemas.microsoft.com/office/drawing/2014/main" id="{A340EB35-0A25-4CC4-86AC-90B8DE2B83D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Block Arc 11">
                <a:extLst>
                  <a:ext uri="{FF2B5EF4-FFF2-40B4-BE49-F238E27FC236}">
                    <a16:creationId xmlns:a16="http://schemas.microsoft.com/office/drawing/2014/main" id="{36407039-471C-4F40-AA36-5FD61853873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" name="그룹 126">
              <a:extLst>
                <a:ext uri="{FF2B5EF4-FFF2-40B4-BE49-F238E27FC236}">
                  <a16:creationId xmlns:a16="http://schemas.microsoft.com/office/drawing/2014/main" id="{34F5C9D8-6DED-4DBC-80A3-AD358D499A93}"/>
                </a:ext>
              </a:extLst>
            </p:cNvPr>
            <p:cNvGrpSpPr/>
            <p:nvPr/>
          </p:nvGrpSpPr>
          <p:grpSpPr>
            <a:xfrm>
              <a:off x="8559328" y="5108735"/>
              <a:ext cx="323855" cy="323855"/>
              <a:chOff x="2460435" y="1380960"/>
              <a:chExt cx="914400" cy="914400"/>
            </a:xfrm>
          </p:grpSpPr>
          <p:sp>
            <p:nvSpPr>
              <p:cNvPr id="157" name="타원 127">
                <a:extLst>
                  <a:ext uri="{FF2B5EF4-FFF2-40B4-BE49-F238E27FC236}">
                    <a16:creationId xmlns:a16="http://schemas.microsoft.com/office/drawing/2014/main" id="{2E27BD34-4A2E-4317-8E5A-59CCB1FA268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타원 128">
                <a:extLst>
                  <a:ext uri="{FF2B5EF4-FFF2-40B4-BE49-F238E27FC236}">
                    <a16:creationId xmlns:a16="http://schemas.microsoft.com/office/drawing/2014/main" id="{215D8936-3915-4FD8-A1C3-F6EE554B413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Block Arc 11">
                <a:extLst>
                  <a:ext uri="{FF2B5EF4-FFF2-40B4-BE49-F238E27FC236}">
                    <a16:creationId xmlns:a16="http://schemas.microsoft.com/office/drawing/2014/main" id="{6093B2A0-F420-4DDA-B431-42EA3E0D2F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그룹 130">
              <a:extLst>
                <a:ext uri="{FF2B5EF4-FFF2-40B4-BE49-F238E27FC236}">
                  <a16:creationId xmlns:a16="http://schemas.microsoft.com/office/drawing/2014/main" id="{1EDD7CC3-D2D1-49D9-99CD-AB6B8F7ADF86}"/>
                </a:ext>
              </a:extLst>
            </p:cNvPr>
            <p:cNvGrpSpPr/>
            <p:nvPr/>
          </p:nvGrpSpPr>
          <p:grpSpPr>
            <a:xfrm>
              <a:off x="8941755" y="4970162"/>
              <a:ext cx="323855" cy="323855"/>
              <a:chOff x="2460435" y="1380960"/>
              <a:chExt cx="914400" cy="914400"/>
            </a:xfrm>
          </p:grpSpPr>
          <p:sp>
            <p:nvSpPr>
              <p:cNvPr id="154" name="타원 131">
                <a:extLst>
                  <a:ext uri="{FF2B5EF4-FFF2-40B4-BE49-F238E27FC236}">
                    <a16:creationId xmlns:a16="http://schemas.microsoft.com/office/drawing/2014/main" id="{B58E1C73-D062-4F42-9110-2F97F790114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타원 132">
                <a:extLst>
                  <a:ext uri="{FF2B5EF4-FFF2-40B4-BE49-F238E27FC236}">
                    <a16:creationId xmlns:a16="http://schemas.microsoft.com/office/drawing/2014/main" id="{17C9588E-3D2B-47DF-8052-C25007345D3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Block Arc 11">
                <a:extLst>
                  <a:ext uri="{FF2B5EF4-FFF2-40B4-BE49-F238E27FC236}">
                    <a16:creationId xmlns:a16="http://schemas.microsoft.com/office/drawing/2014/main" id="{9DD560A8-D0BC-4F08-BAE1-BB7E0CE3CA9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그룹 134">
              <a:extLst>
                <a:ext uri="{FF2B5EF4-FFF2-40B4-BE49-F238E27FC236}">
                  <a16:creationId xmlns:a16="http://schemas.microsoft.com/office/drawing/2014/main" id="{30181405-B913-4A0D-93C6-EF30B15B599C}"/>
                </a:ext>
              </a:extLst>
            </p:cNvPr>
            <p:cNvGrpSpPr/>
            <p:nvPr/>
          </p:nvGrpSpPr>
          <p:grpSpPr>
            <a:xfrm>
              <a:off x="9143156" y="5235578"/>
              <a:ext cx="323855" cy="323855"/>
              <a:chOff x="2460435" y="1380960"/>
              <a:chExt cx="914400" cy="914400"/>
            </a:xfrm>
          </p:grpSpPr>
          <p:sp>
            <p:nvSpPr>
              <p:cNvPr id="151" name="타원 135">
                <a:extLst>
                  <a:ext uri="{FF2B5EF4-FFF2-40B4-BE49-F238E27FC236}">
                    <a16:creationId xmlns:a16="http://schemas.microsoft.com/office/drawing/2014/main" id="{618DB8AF-415D-4442-ABD5-C1DC23BE295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타원 136">
                <a:extLst>
                  <a:ext uri="{FF2B5EF4-FFF2-40B4-BE49-F238E27FC236}">
                    <a16:creationId xmlns:a16="http://schemas.microsoft.com/office/drawing/2014/main" id="{A0FCA604-0403-44D1-9137-221CA9340C4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Block Arc 11">
                <a:extLst>
                  <a:ext uri="{FF2B5EF4-FFF2-40B4-BE49-F238E27FC236}">
                    <a16:creationId xmlns:a16="http://schemas.microsoft.com/office/drawing/2014/main" id="{C6724E30-333C-4268-B216-5613541D556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" name="그룹 138">
              <a:extLst>
                <a:ext uri="{FF2B5EF4-FFF2-40B4-BE49-F238E27FC236}">
                  <a16:creationId xmlns:a16="http://schemas.microsoft.com/office/drawing/2014/main" id="{92BA01B3-0A54-4DCE-BD83-102F38F29B2B}"/>
                </a:ext>
              </a:extLst>
            </p:cNvPr>
            <p:cNvGrpSpPr/>
            <p:nvPr/>
          </p:nvGrpSpPr>
          <p:grpSpPr>
            <a:xfrm>
              <a:off x="9525583" y="5097005"/>
              <a:ext cx="323855" cy="323855"/>
              <a:chOff x="2460435" y="1380960"/>
              <a:chExt cx="914400" cy="914400"/>
            </a:xfrm>
          </p:grpSpPr>
          <p:sp>
            <p:nvSpPr>
              <p:cNvPr id="148" name="타원 139">
                <a:extLst>
                  <a:ext uri="{FF2B5EF4-FFF2-40B4-BE49-F238E27FC236}">
                    <a16:creationId xmlns:a16="http://schemas.microsoft.com/office/drawing/2014/main" id="{1952C453-3D99-4AA8-A995-5EB7AA8520B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타원 140">
                <a:extLst>
                  <a:ext uri="{FF2B5EF4-FFF2-40B4-BE49-F238E27FC236}">
                    <a16:creationId xmlns:a16="http://schemas.microsoft.com/office/drawing/2014/main" id="{C61433B7-E2D5-4C22-8F1F-E438F376DBD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Block Arc 11">
                <a:extLst>
                  <a:ext uri="{FF2B5EF4-FFF2-40B4-BE49-F238E27FC236}">
                    <a16:creationId xmlns:a16="http://schemas.microsoft.com/office/drawing/2014/main" id="{51E11393-7995-495D-89DD-CEB6D45681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그룹 142">
              <a:extLst>
                <a:ext uri="{FF2B5EF4-FFF2-40B4-BE49-F238E27FC236}">
                  <a16:creationId xmlns:a16="http://schemas.microsoft.com/office/drawing/2014/main" id="{B3D0DC7D-5518-43F8-83FA-07B8AEB21371}"/>
                </a:ext>
              </a:extLst>
            </p:cNvPr>
            <p:cNvGrpSpPr/>
            <p:nvPr/>
          </p:nvGrpSpPr>
          <p:grpSpPr>
            <a:xfrm>
              <a:off x="9224285" y="4746633"/>
              <a:ext cx="323855" cy="323855"/>
              <a:chOff x="2460435" y="1380960"/>
              <a:chExt cx="914400" cy="914400"/>
            </a:xfrm>
          </p:grpSpPr>
          <p:sp>
            <p:nvSpPr>
              <p:cNvPr id="145" name="타원 143">
                <a:extLst>
                  <a:ext uri="{FF2B5EF4-FFF2-40B4-BE49-F238E27FC236}">
                    <a16:creationId xmlns:a16="http://schemas.microsoft.com/office/drawing/2014/main" id="{8655A5DB-DF6C-4747-869C-6BDD01E6E4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타원 144">
                <a:extLst>
                  <a:ext uri="{FF2B5EF4-FFF2-40B4-BE49-F238E27FC236}">
                    <a16:creationId xmlns:a16="http://schemas.microsoft.com/office/drawing/2014/main" id="{0AD06994-7B59-4598-B404-FEEA4885342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Block Arc 11">
                <a:extLst>
                  <a:ext uri="{FF2B5EF4-FFF2-40B4-BE49-F238E27FC236}">
                    <a16:creationId xmlns:a16="http://schemas.microsoft.com/office/drawing/2014/main" id="{5590EF31-B568-4589-B423-C7BB253B84A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" name="그룹 146">
              <a:extLst>
                <a:ext uri="{FF2B5EF4-FFF2-40B4-BE49-F238E27FC236}">
                  <a16:creationId xmlns:a16="http://schemas.microsoft.com/office/drawing/2014/main" id="{E3958F39-5D8F-4A7F-A11E-A8375DC5A0A1}"/>
                </a:ext>
              </a:extLst>
            </p:cNvPr>
            <p:cNvGrpSpPr/>
            <p:nvPr/>
          </p:nvGrpSpPr>
          <p:grpSpPr>
            <a:xfrm>
              <a:off x="8655270" y="4626889"/>
              <a:ext cx="323855" cy="323855"/>
              <a:chOff x="2460435" y="1380960"/>
              <a:chExt cx="914400" cy="914400"/>
            </a:xfrm>
          </p:grpSpPr>
          <p:sp>
            <p:nvSpPr>
              <p:cNvPr id="142" name="타원 147">
                <a:extLst>
                  <a:ext uri="{FF2B5EF4-FFF2-40B4-BE49-F238E27FC236}">
                    <a16:creationId xmlns:a16="http://schemas.microsoft.com/office/drawing/2014/main" id="{7B6301DB-6123-4334-8A2A-471F70231E4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타원 148">
                <a:extLst>
                  <a:ext uri="{FF2B5EF4-FFF2-40B4-BE49-F238E27FC236}">
                    <a16:creationId xmlns:a16="http://schemas.microsoft.com/office/drawing/2014/main" id="{E7438ACA-5835-4221-8546-80EE2556C60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Block Arc 11">
                <a:extLst>
                  <a:ext uri="{FF2B5EF4-FFF2-40B4-BE49-F238E27FC236}">
                    <a16:creationId xmlns:a16="http://schemas.microsoft.com/office/drawing/2014/main" id="{0646C6F4-59FE-42EE-9882-C85ACB286BB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그룹 150">
              <a:extLst>
                <a:ext uri="{FF2B5EF4-FFF2-40B4-BE49-F238E27FC236}">
                  <a16:creationId xmlns:a16="http://schemas.microsoft.com/office/drawing/2014/main" id="{99337922-4A79-44E4-B0D1-526A3C7334DA}"/>
                </a:ext>
              </a:extLst>
            </p:cNvPr>
            <p:cNvGrpSpPr/>
            <p:nvPr/>
          </p:nvGrpSpPr>
          <p:grpSpPr>
            <a:xfrm>
              <a:off x="9916518" y="5113771"/>
              <a:ext cx="323855" cy="323855"/>
              <a:chOff x="2460435" y="1380960"/>
              <a:chExt cx="914400" cy="914400"/>
            </a:xfrm>
          </p:grpSpPr>
          <p:sp>
            <p:nvSpPr>
              <p:cNvPr id="139" name="타원 151">
                <a:extLst>
                  <a:ext uri="{FF2B5EF4-FFF2-40B4-BE49-F238E27FC236}">
                    <a16:creationId xmlns:a16="http://schemas.microsoft.com/office/drawing/2014/main" id="{41E06677-6D20-495D-8686-7FC2FDEBAFE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타원 152">
                <a:extLst>
                  <a:ext uri="{FF2B5EF4-FFF2-40B4-BE49-F238E27FC236}">
                    <a16:creationId xmlns:a16="http://schemas.microsoft.com/office/drawing/2014/main" id="{223A66C1-074C-4F3D-9083-59515C1E005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Block Arc 11">
                <a:extLst>
                  <a:ext uri="{FF2B5EF4-FFF2-40B4-BE49-F238E27FC236}">
                    <a16:creationId xmlns:a16="http://schemas.microsoft.com/office/drawing/2014/main" id="{6C6058D2-9E4C-44F8-BE03-5FDA31B9924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그룹 154">
              <a:extLst>
                <a:ext uri="{FF2B5EF4-FFF2-40B4-BE49-F238E27FC236}">
                  <a16:creationId xmlns:a16="http://schemas.microsoft.com/office/drawing/2014/main" id="{7CF13D29-5CB6-4789-B2AF-88C73427612E}"/>
                </a:ext>
              </a:extLst>
            </p:cNvPr>
            <p:cNvGrpSpPr/>
            <p:nvPr/>
          </p:nvGrpSpPr>
          <p:grpSpPr>
            <a:xfrm>
              <a:off x="10298945" y="4975198"/>
              <a:ext cx="323855" cy="323855"/>
              <a:chOff x="2460435" y="1380960"/>
              <a:chExt cx="914400" cy="914400"/>
            </a:xfrm>
          </p:grpSpPr>
          <p:sp>
            <p:nvSpPr>
              <p:cNvPr id="136" name="타원 155">
                <a:extLst>
                  <a:ext uri="{FF2B5EF4-FFF2-40B4-BE49-F238E27FC236}">
                    <a16:creationId xmlns:a16="http://schemas.microsoft.com/office/drawing/2014/main" id="{0B54A375-6A82-427F-85F8-56335E86820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타원 156">
                <a:extLst>
                  <a:ext uri="{FF2B5EF4-FFF2-40B4-BE49-F238E27FC236}">
                    <a16:creationId xmlns:a16="http://schemas.microsoft.com/office/drawing/2014/main" id="{A0E735F7-FB15-4BFB-9766-568BF9C8B12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Block Arc 11">
                <a:extLst>
                  <a:ext uri="{FF2B5EF4-FFF2-40B4-BE49-F238E27FC236}">
                    <a16:creationId xmlns:a16="http://schemas.microsoft.com/office/drawing/2014/main" id="{88490735-EBA5-447D-8813-623246C031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그룹 158">
              <a:extLst>
                <a:ext uri="{FF2B5EF4-FFF2-40B4-BE49-F238E27FC236}">
                  <a16:creationId xmlns:a16="http://schemas.microsoft.com/office/drawing/2014/main" id="{EFFC0D7E-35B4-46EC-8B95-F27EC48859B5}"/>
                </a:ext>
              </a:extLst>
            </p:cNvPr>
            <p:cNvGrpSpPr/>
            <p:nvPr/>
          </p:nvGrpSpPr>
          <p:grpSpPr>
            <a:xfrm>
              <a:off x="10166449" y="4056201"/>
              <a:ext cx="323855" cy="323855"/>
              <a:chOff x="2460435" y="1380960"/>
              <a:chExt cx="914400" cy="914400"/>
            </a:xfrm>
          </p:grpSpPr>
          <p:sp>
            <p:nvSpPr>
              <p:cNvPr id="133" name="타원 159">
                <a:extLst>
                  <a:ext uri="{FF2B5EF4-FFF2-40B4-BE49-F238E27FC236}">
                    <a16:creationId xmlns:a16="http://schemas.microsoft.com/office/drawing/2014/main" id="{D08B6557-CE21-44CF-A2A3-0383915567D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타원 160">
                <a:extLst>
                  <a:ext uri="{FF2B5EF4-FFF2-40B4-BE49-F238E27FC236}">
                    <a16:creationId xmlns:a16="http://schemas.microsoft.com/office/drawing/2014/main" id="{B73AB964-5F34-40AA-98A5-3AA255B3D53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Block Arc 11">
                <a:extLst>
                  <a:ext uri="{FF2B5EF4-FFF2-40B4-BE49-F238E27FC236}">
                    <a16:creationId xmlns:a16="http://schemas.microsoft.com/office/drawing/2014/main" id="{B9E0EC2B-1F64-41E2-9D96-D6E1C0BEF3D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" name="그룹 162">
              <a:extLst>
                <a:ext uri="{FF2B5EF4-FFF2-40B4-BE49-F238E27FC236}">
                  <a16:creationId xmlns:a16="http://schemas.microsoft.com/office/drawing/2014/main" id="{FD927C8A-D204-4F72-BA90-AF77583332FC}"/>
                </a:ext>
              </a:extLst>
            </p:cNvPr>
            <p:cNvGrpSpPr/>
            <p:nvPr/>
          </p:nvGrpSpPr>
          <p:grpSpPr>
            <a:xfrm>
              <a:off x="10419607" y="4404643"/>
              <a:ext cx="323855" cy="323855"/>
              <a:chOff x="2460435" y="1380960"/>
              <a:chExt cx="914400" cy="914400"/>
            </a:xfrm>
          </p:grpSpPr>
          <p:sp>
            <p:nvSpPr>
              <p:cNvPr id="130" name="타원 163">
                <a:extLst>
                  <a:ext uri="{FF2B5EF4-FFF2-40B4-BE49-F238E27FC236}">
                    <a16:creationId xmlns:a16="http://schemas.microsoft.com/office/drawing/2014/main" id="{6B832197-4609-4A0E-9278-2F2B1C3B90F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타원 164">
                <a:extLst>
                  <a:ext uri="{FF2B5EF4-FFF2-40B4-BE49-F238E27FC236}">
                    <a16:creationId xmlns:a16="http://schemas.microsoft.com/office/drawing/2014/main" id="{C0E89D3E-3E78-4686-B50C-DF63039ED00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Block Arc 11">
                <a:extLst>
                  <a:ext uri="{FF2B5EF4-FFF2-40B4-BE49-F238E27FC236}">
                    <a16:creationId xmlns:a16="http://schemas.microsoft.com/office/drawing/2014/main" id="{A2349767-3B38-4F22-A1F7-89DD11E1497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그룹 166">
              <a:extLst>
                <a:ext uri="{FF2B5EF4-FFF2-40B4-BE49-F238E27FC236}">
                  <a16:creationId xmlns:a16="http://schemas.microsoft.com/office/drawing/2014/main" id="{8FEDF72E-404D-40A6-8070-ED74610AB7E2}"/>
                </a:ext>
              </a:extLst>
            </p:cNvPr>
            <p:cNvGrpSpPr/>
            <p:nvPr/>
          </p:nvGrpSpPr>
          <p:grpSpPr>
            <a:xfrm>
              <a:off x="10581475" y="4751669"/>
              <a:ext cx="323855" cy="323855"/>
              <a:chOff x="2460435" y="1380960"/>
              <a:chExt cx="914400" cy="914400"/>
            </a:xfrm>
          </p:grpSpPr>
          <p:sp>
            <p:nvSpPr>
              <p:cNvPr id="127" name="타원 167">
                <a:extLst>
                  <a:ext uri="{FF2B5EF4-FFF2-40B4-BE49-F238E27FC236}">
                    <a16:creationId xmlns:a16="http://schemas.microsoft.com/office/drawing/2014/main" id="{92459B76-A9B1-4BDA-A375-665127BDEE6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타원 168">
                <a:extLst>
                  <a:ext uri="{FF2B5EF4-FFF2-40B4-BE49-F238E27FC236}">
                    <a16:creationId xmlns:a16="http://schemas.microsoft.com/office/drawing/2014/main" id="{46177A38-1356-4688-90AF-63FE832F01B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Block Arc 11">
                <a:extLst>
                  <a:ext uri="{FF2B5EF4-FFF2-40B4-BE49-F238E27FC236}">
                    <a16:creationId xmlns:a16="http://schemas.microsoft.com/office/drawing/2014/main" id="{45D5038C-8F23-4733-B2B5-CB4AC12DF0B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그룹 170">
              <a:extLst>
                <a:ext uri="{FF2B5EF4-FFF2-40B4-BE49-F238E27FC236}">
                  <a16:creationId xmlns:a16="http://schemas.microsoft.com/office/drawing/2014/main" id="{CCDFC690-EBFE-4744-9A9C-6B0F59E113A9}"/>
                </a:ext>
              </a:extLst>
            </p:cNvPr>
            <p:cNvGrpSpPr/>
            <p:nvPr/>
          </p:nvGrpSpPr>
          <p:grpSpPr>
            <a:xfrm>
              <a:off x="9978226" y="4758768"/>
              <a:ext cx="323855" cy="323855"/>
              <a:chOff x="2460435" y="1380960"/>
              <a:chExt cx="914400" cy="914400"/>
            </a:xfrm>
          </p:grpSpPr>
          <p:sp>
            <p:nvSpPr>
              <p:cNvPr id="124" name="타원 171">
                <a:extLst>
                  <a:ext uri="{FF2B5EF4-FFF2-40B4-BE49-F238E27FC236}">
                    <a16:creationId xmlns:a16="http://schemas.microsoft.com/office/drawing/2014/main" id="{8DD72D32-6050-4B24-9D04-A5C74AE185A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타원 172">
                <a:extLst>
                  <a:ext uri="{FF2B5EF4-FFF2-40B4-BE49-F238E27FC236}">
                    <a16:creationId xmlns:a16="http://schemas.microsoft.com/office/drawing/2014/main" id="{A2E0CBCF-A03C-48CF-829B-F1010610FC5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Block Arc 11">
                <a:extLst>
                  <a:ext uri="{FF2B5EF4-FFF2-40B4-BE49-F238E27FC236}">
                    <a16:creationId xmlns:a16="http://schemas.microsoft.com/office/drawing/2014/main" id="{2D6C2019-B23F-4536-909D-2F8574AFA61A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그룹 174">
              <a:extLst>
                <a:ext uri="{FF2B5EF4-FFF2-40B4-BE49-F238E27FC236}">
                  <a16:creationId xmlns:a16="http://schemas.microsoft.com/office/drawing/2014/main" id="{DEAD696E-4A93-48C0-8CE6-ECB9A673EE48}"/>
                </a:ext>
              </a:extLst>
            </p:cNvPr>
            <p:cNvGrpSpPr/>
            <p:nvPr/>
          </p:nvGrpSpPr>
          <p:grpSpPr>
            <a:xfrm>
              <a:off x="10614052" y="5188124"/>
              <a:ext cx="323855" cy="323855"/>
              <a:chOff x="2460435" y="1380960"/>
              <a:chExt cx="914400" cy="914400"/>
            </a:xfrm>
          </p:grpSpPr>
          <p:sp>
            <p:nvSpPr>
              <p:cNvPr id="121" name="타원 175">
                <a:extLst>
                  <a:ext uri="{FF2B5EF4-FFF2-40B4-BE49-F238E27FC236}">
                    <a16:creationId xmlns:a16="http://schemas.microsoft.com/office/drawing/2014/main" id="{59CB1AAB-D598-419D-9FB8-FB476CF651F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타원 176">
                <a:extLst>
                  <a:ext uri="{FF2B5EF4-FFF2-40B4-BE49-F238E27FC236}">
                    <a16:creationId xmlns:a16="http://schemas.microsoft.com/office/drawing/2014/main" id="{4FB5A4FA-9C02-47D8-BB6F-324455F98CF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Block Arc 11">
                <a:extLst>
                  <a:ext uri="{FF2B5EF4-FFF2-40B4-BE49-F238E27FC236}">
                    <a16:creationId xmlns:a16="http://schemas.microsoft.com/office/drawing/2014/main" id="{EAB11853-74A0-4447-A511-D6BDB14B296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8" name="그룹 151">
            <a:extLst>
              <a:ext uri="{FF2B5EF4-FFF2-40B4-BE49-F238E27FC236}">
                <a16:creationId xmlns:a16="http://schemas.microsoft.com/office/drawing/2014/main" id="{81100C24-88B6-4C14-93FE-1700124062A9}"/>
              </a:ext>
            </a:extLst>
          </p:cNvPr>
          <p:cNvGrpSpPr/>
          <p:nvPr/>
        </p:nvGrpSpPr>
        <p:grpSpPr>
          <a:xfrm>
            <a:off x="2651292" y="4124558"/>
            <a:ext cx="1636976" cy="2402746"/>
            <a:chOff x="11126204" y="3714499"/>
            <a:chExt cx="1768668" cy="2596044"/>
          </a:xfrm>
        </p:grpSpPr>
        <p:grpSp>
          <p:nvGrpSpPr>
            <p:cNvPr id="179" name="그룹 55">
              <a:extLst>
                <a:ext uri="{FF2B5EF4-FFF2-40B4-BE49-F238E27FC236}">
                  <a16:creationId xmlns:a16="http://schemas.microsoft.com/office/drawing/2014/main" id="{2BA9B41D-3291-448E-A09E-DC2F12A200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189" name="Group 7">
                <a:extLst>
                  <a:ext uri="{FF2B5EF4-FFF2-40B4-BE49-F238E27FC236}">
                    <a16:creationId xmlns:a16="http://schemas.microsoft.com/office/drawing/2014/main" id="{136DA690-ED3D-45FE-996D-183E7ADD548D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191" name="Trapezoid 1">
                  <a:extLst>
                    <a:ext uri="{FF2B5EF4-FFF2-40B4-BE49-F238E27FC236}">
                      <a16:creationId xmlns:a16="http://schemas.microsoft.com/office/drawing/2014/main" id="{69A53F65-B307-49CF-935E-1306E90F3110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2" name="Trapezoid 6">
                  <a:extLst>
                    <a:ext uri="{FF2B5EF4-FFF2-40B4-BE49-F238E27FC236}">
                      <a16:creationId xmlns:a16="http://schemas.microsoft.com/office/drawing/2014/main" id="{0BCEEA06-1121-448A-9226-640621233319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" name="Oval 5">
                  <a:extLst>
                    <a:ext uri="{FF2B5EF4-FFF2-40B4-BE49-F238E27FC236}">
                      <a16:creationId xmlns:a16="http://schemas.microsoft.com/office/drawing/2014/main" id="{387D820B-3C36-4ED0-AF0C-56C966A23E26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0" name="Chord 23">
                <a:extLst>
                  <a:ext uri="{FF2B5EF4-FFF2-40B4-BE49-F238E27FC236}">
                    <a16:creationId xmlns:a16="http://schemas.microsoft.com/office/drawing/2014/main" id="{92561317-3C51-46FD-93F0-515922422CC6}"/>
                  </a:ext>
                </a:extLst>
              </p:cNvPr>
              <p:cNvSpPr/>
              <p:nvPr/>
            </p:nvSpPr>
            <p:spPr>
              <a:xfrm>
                <a:off x="7788585" y="5310276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0" name="그룹 75">
              <a:extLst>
                <a:ext uri="{FF2B5EF4-FFF2-40B4-BE49-F238E27FC236}">
                  <a16:creationId xmlns:a16="http://schemas.microsoft.com/office/drawing/2014/main" id="{05AA7541-3908-4FE9-BEC1-7832CC9ED40B}"/>
                </a:ext>
              </a:extLst>
            </p:cNvPr>
            <p:cNvGrpSpPr/>
            <p:nvPr/>
          </p:nvGrpSpPr>
          <p:grpSpPr>
            <a:xfrm>
              <a:off x="11510463" y="4123539"/>
              <a:ext cx="865366" cy="1319311"/>
              <a:chOff x="9117594" y="933321"/>
              <a:chExt cx="723230" cy="1244771"/>
            </a:xfrm>
            <a:solidFill>
              <a:schemeClr val="accent4"/>
            </a:solidFill>
          </p:grpSpPr>
          <p:sp>
            <p:nvSpPr>
              <p:cNvPr id="187" name="자유형: 도형 74">
                <a:extLst>
                  <a:ext uri="{FF2B5EF4-FFF2-40B4-BE49-F238E27FC236}">
                    <a16:creationId xmlns:a16="http://schemas.microsoft.com/office/drawing/2014/main" id="{835060D4-21B5-404A-8CE1-FFD1E39054F8}"/>
                  </a:ext>
                </a:extLst>
              </p:cNvPr>
              <p:cNvSpPr/>
              <p:nvPr/>
            </p:nvSpPr>
            <p:spPr>
              <a:xfrm>
                <a:off x="9117594" y="1415892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Freeform 20">
                <a:extLst>
                  <a:ext uri="{FF2B5EF4-FFF2-40B4-BE49-F238E27FC236}">
                    <a16:creationId xmlns:a16="http://schemas.microsoft.com/office/drawing/2014/main" id="{11ECA49F-B791-4BC3-851D-6867F4004E72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81" name="Rectangle 21">
              <a:extLst>
                <a:ext uri="{FF2B5EF4-FFF2-40B4-BE49-F238E27FC236}">
                  <a16:creationId xmlns:a16="http://schemas.microsoft.com/office/drawing/2014/main" id="{3B1DFA23-AACE-4D4F-A0C5-E2D7DA8D0D62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Rectangle 21">
              <a:extLst>
                <a:ext uri="{FF2B5EF4-FFF2-40B4-BE49-F238E27FC236}">
                  <a16:creationId xmlns:a16="http://schemas.microsoft.com/office/drawing/2014/main" id="{61A26187-E3A2-42E3-A63A-E89AB7D9E63F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Rectangle 21">
              <a:extLst>
                <a:ext uri="{FF2B5EF4-FFF2-40B4-BE49-F238E27FC236}">
                  <a16:creationId xmlns:a16="http://schemas.microsoft.com/office/drawing/2014/main" id="{4C800AC2-0EE4-422E-821E-3F016E109585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Rectangle 21">
              <a:extLst>
                <a:ext uri="{FF2B5EF4-FFF2-40B4-BE49-F238E27FC236}">
                  <a16:creationId xmlns:a16="http://schemas.microsoft.com/office/drawing/2014/main" id="{1B05A269-E75F-41C8-B227-44F0BB998EAB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Rectangle 21">
              <a:extLst>
                <a:ext uri="{FF2B5EF4-FFF2-40B4-BE49-F238E27FC236}">
                  <a16:creationId xmlns:a16="http://schemas.microsoft.com/office/drawing/2014/main" id="{CBF68FC6-BEBB-42E7-93E8-0A861513A61C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Rectangle 21">
              <a:extLst>
                <a:ext uri="{FF2B5EF4-FFF2-40B4-BE49-F238E27FC236}">
                  <a16:creationId xmlns:a16="http://schemas.microsoft.com/office/drawing/2014/main" id="{76FCE5F0-A3B7-445E-B97D-CB15A66456A7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25FC75D-E486-435B-A0D0-687E3667D5CA}"/>
              </a:ext>
            </a:extLst>
          </p:cNvPr>
          <p:cNvGrpSpPr/>
          <p:nvPr/>
        </p:nvGrpSpPr>
        <p:grpSpPr>
          <a:xfrm>
            <a:off x="2782841" y="1779509"/>
            <a:ext cx="2821439" cy="1883954"/>
            <a:chOff x="6707479" y="3110522"/>
            <a:chExt cx="4787840" cy="3196975"/>
          </a:xfrm>
        </p:grpSpPr>
        <p:sp>
          <p:nvSpPr>
            <p:cNvPr id="194" name="자유형: 도형 25">
              <a:extLst>
                <a:ext uri="{FF2B5EF4-FFF2-40B4-BE49-F238E27FC236}">
                  <a16:creationId xmlns:a16="http://schemas.microsoft.com/office/drawing/2014/main" id="{638749F3-6F59-46A3-854F-A697EB910D54}"/>
                </a:ext>
              </a:extLst>
            </p:cNvPr>
            <p:cNvSpPr/>
            <p:nvPr/>
          </p:nvSpPr>
          <p:spPr>
            <a:xfrm>
              <a:off x="8372732" y="3110522"/>
              <a:ext cx="3122587" cy="3159649"/>
            </a:xfrm>
            <a:custGeom>
              <a:avLst/>
              <a:gdLst>
                <a:gd name="connsiteX0" fmla="*/ 3039292 w 3039292"/>
                <a:gd name="connsiteY0" fmla="*/ 0 h 2917371"/>
                <a:gd name="connsiteX1" fmla="*/ 2081349 w 3039292"/>
                <a:gd name="connsiteY1" fmla="*/ 174171 h 2917371"/>
                <a:gd name="connsiteX2" fmla="*/ 1419497 w 3039292"/>
                <a:gd name="connsiteY2" fmla="*/ 975360 h 2917371"/>
                <a:gd name="connsiteX3" fmla="*/ 1271452 w 3039292"/>
                <a:gd name="connsiteY3" fmla="*/ 1628503 h 2917371"/>
                <a:gd name="connsiteX4" fmla="*/ 165463 w 3039292"/>
                <a:gd name="connsiteY4" fmla="*/ 2386149 h 2917371"/>
                <a:gd name="connsiteX5" fmla="*/ 0 w 3039292"/>
                <a:gd name="connsiteY5" fmla="*/ 2917371 h 2917371"/>
                <a:gd name="connsiteX6" fmla="*/ 2891246 w 3039292"/>
                <a:gd name="connsiteY6" fmla="*/ 2917371 h 2917371"/>
                <a:gd name="connsiteX7" fmla="*/ 3039292 w 3039292"/>
                <a:gd name="connsiteY7" fmla="*/ 0 h 2917371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789" h="2969622">
                  <a:moveTo>
                    <a:pt x="2934789" y="0"/>
                  </a:moveTo>
                  <a:lnTo>
                    <a:pt x="2081349" y="226422"/>
                  </a:lnTo>
                  <a:lnTo>
                    <a:pt x="1419497" y="1027611"/>
                  </a:lnTo>
                  <a:lnTo>
                    <a:pt x="1271452" y="1680754"/>
                  </a:lnTo>
                  <a:lnTo>
                    <a:pt x="165463" y="2438400"/>
                  </a:lnTo>
                  <a:lnTo>
                    <a:pt x="0" y="2969622"/>
                  </a:lnTo>
                  <a:lnTo>
                    <a:pt x="2891246" y="2969622"/>
                  </a:lnTo>
                  <a:lnTo>
                    <a:pt x="29347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5" name="그룹 59">
              <a:extLst>
                <a:ext uri="{FF2B5EF4-FFF2-40B4-BE49-F238E27FC236}">
                  <a16:creationId xmlns:a16="http://schemas.microsoft.com/office/drawing/2014/main" id="{123D6242-3637-48D0-8AD2-DBC1F64BB1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934997"/>
              <a:ext cx="1008000" cy="107803"/>
              <a:chOff x="9071572" y="5941778"/>
              <a:chExt cx="1177490" cy="125929"/>
            </a:xfrm>
          </p:grpSpPr>
          <p:sp>
            <p:nvSpPr>
              <p:cNvPr id="196" name="사각형: 둥근 모서리 45">
                <a:extLst>
                  <a:ext uri="{FF2B5EF4-FFF2-40B4-BE49-F238E27FC236}">
                    <a16:creationId xmlns:a16="http://schemas.microsoft.com/office/drawing/2014/main" id="{8B11185B-B95D-4DAD-A720-63DC0DE10A20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사각형: 둥근 모서리 46">
                <a:extLst>
                  <a:ext uri="{FF2B5EF4-FFF2-40B4-BE49-F238E27FC236}">
                    <a16:creationId xmlns:a16="http://schemas.microsoft.com/office/drawing/2014/main" id="{1381E42B-8239-40CA-A23D-89C18848C0A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사각형: 둥근 모서리 47">
                <a:extLst>
                  <a:ext uri="{FF2B5EF4-FFF2-40B4-BE49-F238E27FC236}">
                    <a16:creationId xmlns:a16="http://schemas.microsoft.com/office/drawing/2014/main" id="{F8BC54A9-F7E8-497D-87B9-F5D3ECA3B695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사각형: 둥근 모서리 48">
                <a:extLst>
                  <a:ext uri="{FF2B5EF4-FFF2-40B4-BE49-F238E27FC236}">
                    <a16:creationId xmlns:a16="http://schemas.microsoft.com/office/drawing/2014/main" id="{9DAA3E2E-321B-4641-B00C-F7EF01AD9D57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사각형: 둥근 모서리 49">
                <a:extLst>
                  <a:ext uri="{FF2B5EF4-FFF2-40B4-BE49-F238E27FC236}">
                    <a16:creationId xmlns:a16="http://schemas.microsoft.com/office/drawing/2014/main" id="{AF042FD8-95B7-4B15-A41B-4423C76766DD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사각형: 둥근 모서리 50">
                <a:extLst>
                  <a:ext uri="{FF2B5EF4-FFF2-40B4-BE49-F238E27FC236}">
                    <a16:creationId xmlns:a16="http://schemas.microsoft.com/office/drawing/2014/main" id="{3450D64A-B54A-4466-91E0-9B9503B32E33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사각형: 둥근 모서리 51">
                <a:extLst>
                  <a:ext uri="{FF2B5EF4-FFF2-40B4-BE49-F238E27FC236}">
                    <a16:creationId xmlns:a16="http://schemas.microsoft.com/office/drawing/2014/main" id="{9B21A6B4-10DF-4BFC-B6B1-971B0CC0586A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사각형: 둥근 모서리 52">
                <a:extLst>
                  <a:ext uri="{FF2B5EF4-FFF2-40B4-BE49-F238E27FC236}">
                    <a16:creationId xmlns:a16="http://schemas.microsoft.com/office/drawing/2014/main" id="{9891296F-2ACD-4ACE-A95E-69C802B36537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사각형: 둥근 모서리 53">
                <a:extLst>
                  <a:ext uri="{FF2B5EF4-FFF2-40B4-BE49-F238E27FC236}">
                    <a16:creationId xmlns:a16="http://schemas.microsoft.com/office/drawing/2014/main" id="{04ED7D75-00F0-46E9-964F-D412A8F10ECC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사각형: 둥근 모서리 54">
                <a:extLst>
                  <a:ext uri="{FF2B5EF4-FFF2-40B4-BE49-F238E27FC236}">
                    <a16:creationId xmlns:a16="http://schemas.microsoft.com/office/drawing/2014/main" id="{F9F3DD7C-6990-447E-946C-68B5189D05D3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사각형: 둥근 모서리 55">
                <a:extLst>
                  <a:ext uri="{FF2B5EF4-FFF2-40B4-BE49-F238E27FC236}">
                    <a16:creationId xmlns:a16="http://schemas.microsoft.com/office/drawing/2014/main" id="{F436FDE4-D170-4CFD-8EE1-5003FB223D0C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사각형: 둥근 모서리 56">
                <a:extLst>
                  <a:ext uri="{FF2B5EF4-FFF2-40B4-BE49-F238E27FC236}">
                    <a16:creationId xmlns:a16="http://schemas.microsoft.com/office/drawing/2014/main" id="{F1705CCA-6927-416D-81EB-C17496D465DF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57">
                <a:extLst>
                  <a:ext uri="{FF2B5EF4-FFF2-40B4-BE49-F238E27FC236}">
                    <a16:creationId xmlns:a16="http://schemas.microsoft.com/office/drawing/2014/main" id="{6AB64B1E-66B9-4210-AAB7-9801AFDD70BF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58">
                <a:extLst>
                  <a:ext uri="{FF2B5EF4-FFF2-40B4-BE49-F238E27FC236}">
                    <a16:creationId xmlns:a16="http://schemas.microsoft.com/office/drawing/2014/main" id="{E05138E4-0E4B-4035-852C-08A1D27CF951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59">
              <a:extLst>
                <a:ext uri="{FF2B5EF4-FFF2-40B4-BE49-F238E27FC236}">
                  <a16:creationId xmlns:a16="http://schemas.microsoft.com/office/drawing/2014/main" id="{5A784CD2-8957-4572-BD32-485414D383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755417"/>
              <a:ext cx="1008000" cy="107803"/>
              <a:chOff x="9071572" y="5941778"/>
              <a:chExt cx="1177490" cy="125929"/>
            </a:xfrm>
          </p:grpSpPr>
          <p:sp>
            <p:nvSpPr>
              <p:cNvPr id="211" name="사각형: 둥근 모서리 45">
                <a:extLst>
                  <a:ext uri="{FF2B5EF4-FFF2-40B4-BE49-F238E27FC236}">
                    <a16:creationId xmlns:a16="http://schemas.microsoft.com/office/drawing/2014/main" id="{37B7C182-297F-4EDE-9D14-5B30ACA1046E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사각형: 둥근 모서리 46">
                <a:extLst>
                  <a:ext uri="{FF2B5EF4-FFF2-40B4-BE49-F238E27FC236}">
                    <a16:creationId xmlns:a16="http://schemas.microsoft.com/office/drawing/2014/main" id="{9961A373-E8A0-48F5-9EEA-1F42EE28D62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사각형: 둥근 모서리 47">
                <a:extLst>
                  <a:ext uri="{FF2B5EF4-FFF2-40B4-BE49-F238E27FC236}">
                    <a16:creationId xmlns:a16="http://schemas.microsoft.com/office/drawing/2014/main" id="{1E1FDCBF-2049-4899-BBC5-70D80C54E19D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사각형: 둥근 모서리 48">
                <a:extLst>
                  <a:ext uri="{FF2B5EF4-FFF2-40B4-BE49-F238E27FC236}">
                    <a16:creationId xmlns:a16="http://schemas.microsoft.com/office/drawing/2014/main" id="{180180C8-05BB-405D-B5DE-965EB3B116A7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사각형: 둥근 모서리 49">
                <a:extLst>
                  <a:ext uri="{FF2B5EF4-FFF2-40B4-BE49-F238E27FC236}">
                    <a16:creationId xmlns:a16="http://schemas.microsoft.com/office/drawing/2014/main" id="{00B8A573-C56F-46C2-90E1-DFD578BFB269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사각형: 둥근 모서리 50">
                <a:extLst>
                  <a:ext uri="{FF2B5EF4-FFF2-40B4-BE49-F238E27FC236}">
                    <a16:creationId xmlns:a16="http://schemas.microsoft.com/office/drawing/2014/main" id="{513D514E-7E21-45F0-8C79-5C0925F3CE95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사각형: 둥근 모서리 51">
                <a:extLst>
                  <a:ext uri="{FF2B5EF4-FFF2-40B4-BE49-F238E27FC236}">
                    <a16:creationId xmlns:a16="http://schemas.microsoft.com/office/drawing/2014/main" id="{1CAC366A-B764-434F-9ECA-B755019DF02C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사각형: 둥근 모서리 52">
                <a:extLst>
                  <a:ext uri="{FF2B5EF4-FFF2-40B4-BE49-F238E27FC236}">
                    <a16:creationId xmlns:a16="http://schemas.microsoft.com/office/drawing/2014/main" id="{238D6990-BD6D-4A2B-B70D-970579E07A37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사각형: 둥근 모서리 53">
                <a:extLst>
                  <a:ext uri="{FF2B5EF4-FFF2-40B4-BE49-F238E27FC236}">
                    <a16:creationId xmlns:a16="http://schemas.microsoft.com/office/drawing/2014/main" id="{095B6195-07B6-4CDB-92D6-F2EB5D5585C2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사각형: 둥근 모서리 54">
                <a:extLst>
                  <a:ext uri="{FF2B5EF4-FFF2-40B4-BE49-F238E27FC236}">
                    <a16:creationId xmlns:a16="http://schemas.microsoft.com/office/drawing/2014/main" id="{621BD67F-8DA3-4477-9373-8C262C5E9296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사각형: 둥근 모서리 55">
                <a:extLst>
                  <a:ext uri="{FF2B5EF4-FFF2-40B4-BE49-F238E27FC236}">
                    <a16:creationId xmlns:a16="http://schemas.microsoft.com/office/drawing/2014/main" id="{FAF0DAD3-72FF-4835-9AFE-5259E5C3034D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사각형: 둥근 모서리 56">
                <a:extLst>
                  <a:ext uri="{FF2B5EF4-FFF2-40B4-BE49-F238E27FC236}">
                    <a16:creationId xmlns:a16="http://schemas.microsoft.com/office/drawing/2014/main" id="{C818EDDE-8311-49E8-96C2-290EF89C93D2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사각형: 둥근 모서리 57">
                <a:extLst>
                  <a:ext uri="{FF2B5EF4-FFF2-40B4-BE49-F238E27FC236}">
                    <a16:creationId xmlns:a16="http://schemas.microsoft.com/office/drawing/2014/main" id="{D819AD38-18FB-4A1F-8BBC-69DC46CDFC85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사각형: 둥근 모서리 58">
                <a:extLst>
                  <a:ext uri="{FF2B5EF4-FFF2-40B4-BE49-F238E27FC236}">
                    <a16:creationId xmlns:a16="http://schemas.microsoft.com/office/drawing/2014/main" id="{2078FB3B-595C-4CE1-8EC2-96666A795885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5" name="그룹 59">
              <a:extLst>
                <a:ext uri="{FF2B5EF4-FFF2-40B4-BE49-F238E27FC236}">
                  <a16:creationId xmlns:a16="http://schemas.microsoft.com/office/drawing/2014/main" id="{4B7AD211-BCB6-4CAE-82F0-0676868FF7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575837"/>
              <a:ext cx="1008000" cy="107803"/>
              <a:chOff x="9071572" y="5941778"/>
              <a:chExt cx="1177490" cy="125929"/>
            </a:xfrm>
          </p:grpSpPr>
          <p:sp>
            <p:nvSpPr>
              <p:cNvPr id="226" name="사각형: 둥근 모서리 45">
                <a:extLst>
                  <a:ext uri="{FF2B5EF4-FFF2-40B4-BE49-F238E27FC236}">
                    <a16:creationId xmlns:a16="http://schemas.microsoft.com/office/drawing/2014/main" id="{EE3930CB-BB59-4955-A00C-DA614A828F9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사각형: 둥근 모서리 46">
                <a:extLst>
                  <a:ext uri="{FF2B5EF4-FFF2-40B4-BE49-F238E27FC236}">
                    <a16:creationId xmlns:a16="http://schemas.microsoft.com/office/drawing/2014/main" id="{0541A49B-1E5B-41C0-BCA1-60BFB1A19D70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사각형: 둥근 모서리 47">
                <a:extLst>
                  <a:ext uri="{FF2B5EF4-FFF2-40B4-BE49-F238E27FC236}">
                    <a16:creationId xmlns:a16="http://schemas.microsoft.com/office/drawing/2014/main" id="{05ED08B1-9BDA-4B80-8260-67AD11D48D5A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사각형: 둥근 모서리 48">
                <a:extLst>
                  <a:ext uri="{FF2B5EF4-FFF2-40B4-BE49-F238E27FC236}">
                    <a16:creationId xmlns:a16="http://schemas.microsoft.com/office/drawing/2014/main" id="{B91ACF73-723C-4A36-AA57-091A576040E4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사각형: 둥근 모서리 49">
                <a:extLst>
                  <a:ext uri="{FF2B5EF4-FFF2-40B4-BE49-F238E27FC236}">
                    <a16:creationId xmlns:a16="http://schemas.microsoft.com/office/drawing/2014/main" id="{1DFD8D38-AFA8-4BA1-A9D8-A663EF726CA6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사각형: 둥근 모서리 50">
                <a:extLst>
                  <a:ext uri="{FF2B5EF4-FFF2-40B4-BE49-F238E27FC236}">
                    <a16:creationId xmlns:a16="http://schemas.microsoft.com/office/drawing/2014/main" id="{12A6C851-6635-4BF5-B278-11F51002CE60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사각형: 둥근 모서리 51">
                <a:extLst>
                  <a:ext uri="{FF2B5EF4-FFF2-40B4-BE49-F238E27FC236}">
                    <a16:creationId xmlns:a16="http://schemas.microsoft.com/office/drawing/2014/main" id="{95ECB4D1-4CFF-4B98-B656-12BE576894D1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사각형: 둥근 모서리 52">
                <a:extLst>
                  <a:ext uri="{FF2B5EF4-FFF2-40B4-BE49-F238E27FC236}">
                    <a16:creationId xmlns:a16="http://schemas.microsoft.com/office/drawing/2014/main" id="{13B46099-3D6B-4943-8011-7CD54F6B64F9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사각형: 둥근 모서리 53">
                <a:extLst>
                  <a:ext uri="{FF2B5EF4-FFF2-40B4-BE49-F238E27FC236}">
                    <a16:creationId xmlns:a16="http://schemas.microsoft.com/office/drawing/2014/main" id="{1BE66B69-BA04-4293-B5FD-763A984586BB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사각형: 둥근 모서리 54">
                <a:extLst>
                  <a:ext uri="{FF2B5EF4-FFF2-40B4-BE49-F238E27FC236}">
                    <a16:creationId xmlns:a16="http://schemas.microsoft.com/office/drawing/2014/main" id="{B475E8E8-9026-424E-B20E-CC8A8EC78EC8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6" name="사각형: 둥근 모서리 55">
                <a:extLst>
                  <a:ext uri="{FF2B5EF4-FFF2-40B4-BE49-F238E27FC236}">
                    <a16:creationId xmlns:a16="http://schemas.microsoft.com/office/drawing/2014/main" id="{2F2796DD-9909-43F0-AEBD-3E93010D451D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7" name="사각형: 둥근 모서리 56">
                <a:extLst>
                  <a:ext uri="{FF2B5EF4-FFF2-40B4-BE49-F238E27FC236}">
                    <a16:creationId xmlns:a16="http://schemas.microsoft.com/office/drawing/2014/main" id="{EA425C4F-A067-47AA-9ADA-BFE8BBEDB15E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사각형: 둥근 모서리 57">
                <a:extLst>
                  <a:ext uri="{FF2B5EF4-FFF2-40B4-BE49-F238E27FC236}">
                    <a16:creationId xmlns:a16="http://schemas.microsoft.com/office/drawing/2014/main" id="{877264BD-E7FD-41DF-87AA-166C5606FF38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사각형: 둥근 모서리 58">
                <a:extLst>
                  <a:ext uri="{FF2B5EF4-FFF2-40B4-BE49-F238E27FC236}">
                    <a16:creationId xmlns:a16="http://schemas.microsoft.com/office/drawing/2014/main" id="{694898E5-4A02-44B4-B2F5-1494CDB3604E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0" name="그룹 59">
              <a:extLst>
                <a:ext uri="{FF2B5EF4-FFF2-40B4-BE49-F238E27FC236}">
                  <a16:creationId xmlns:a16="http://schemas.microsoft.com/office/drawing/2014/main" id="{2F7CEB03-7BD1-4F12-AF72-1F31F4FF7B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396257"/>
              <a:ext cx="1008000" cy="107803"/>
              <a:chOff x="9071572" y="5941778"/>
              <a:chExt cx="1177490" cy="125929"/>
            </a:xfrm>
          </p:grpSpPr>
          <p:sp>
            <p:nvSpPr>
              <p:cNvPr id="241" name="사각형: 둥근 모서리 45">
                <a:extLst>
                  <a:ext uri="{FF2B5EF4-FFF2-40B4-BE49-F238E27FC236}">
                    <a16:creationId xmlns:a16="http://schemas.microsoft.com/office/drawing/2014/main" id="{FBE98C99-3934-4C19-852F-AFBE6DD5FB8F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2" name="사각형: 둥근 모서리 46">
                <a:extLst>
                  <a:ext uri="{FF2B5EF4-FFF2-40B4-BE49-F238E27FC236}">
                    <a16:creationId xmlns:a16="http://schemas.microsoft.com/office/drawing/2014/main" id="{154A2842-C657-46B4-850C-75F80D8EBDBF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3" name="사각형: 둥근 모서리 47">
                <a:extLst>
                  <a:ext uri="{FF2B5EF4-FFF2-40B4-BE49-F238E27FC236}">
                    <a16:creationId xmlns:a16="http://schemas.microsoft.com/office/drawing/2014/main" id="{B6190CA0-47E0-4AA3-AB04-C722B30A6B66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사각형: 둥근 모서리 48">
                <a:extLst>
                  <a:ext uri="{FF2B5EF4-FFF2-40B4-BE49-F238E27FC236}">
                    <a16:creationId xmlns:a16="http://schemas.microsoft.com/office/drawing/2014/main" id="{486A45DE-8653-473B-857B-30097442EF27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5" name="사각형: 둥근 모서리 49">
                <a:extLst>
                  <a:ext uri="{FF2B5EF4-FFF2-40B4-BE49-F238E27FC236}">
                    <a16:creationId xmlns:a16="http://schemas.microsoft.com/office/drawing/2014/main" id="{B3E8D461-CA08-493B-A20D-F4EEAE529596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6" name="사각형: 둥근 모서리 50">
                <a:extLst>
                  <a:ext uri="{FF2B5EF4-FFF2-40B4-BE49-F238E27FC236}">
                    <a16:creationId xmlns:a16="http://schemas.microsoft.com/office/drawing/2014/main" id="{62EE7169-0411-4AF4-8A46-D7FD8C75F4A9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7" name="사각형: 둥근 모서리 51">
                <a:extLst>
                  <a:ext uri="{FF2B5EF4-FFF2-40B4-BE49-F238E27FC236}">
                    <a16:creationId xmlns:a16="http://schemas.microsoft.com/office/drawing/2014/main" id="{500A97A1-CFDC-409B-B599-64349A52B8EB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8" name="사각형: 둥근 모서리 52">
                <a:extLst>
                  <a:ext uri="{FF2B5EF4-FFF2-40B4-BE49-F238E27FC236}">
                    <a16:creationId xmlns:a16="http://schemas.microsoft.com/office/drawing/2014/main" id="{F149D585-73E9-41E7-B080-442EEEE3A8C3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" name="사각형: 둥근 모서리 53">
                <a:extLst>
                  <a:ext uri="{FF2B5EF4-FFF2-40B4-BE49-F238E27FC236}">
                    <a16:creationId xmlns:a16="http://schemas.microsoft.com/office/drawing/2014/main" id="{5FEFD417-16EA-4826-B6DC-347B746BB07E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" name="사각형: 둥근 모서리 54">
                <a:extLst>
                  <a:ext uri="{FF2B5EF4-FFF2-40B4-BE49-F238E27FC236}">
                    <a16:creationId xmlns:a16="http://schemas.microsoft.com/office/drawing/2014/main" id="{C3D493A8-8875-4B5A-B49F-F46F648218AC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사각형: 둥근 모서리 55">
                <a:extLst>
                  <a:ext uri="{FF2B5EF4-FFF2-40B4-BE49-F238E27FC236}">
                    <a16:creationId xmlns:a16="http://schemas.microsoft.com/office/drawing/2014/main" id="{CF012C75-4290-42C1-8EA0-2BC4C1359837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사각형: 둥근 모서리 56">
                <a:extLst>
                  <a:ext uri="{FF2B5EF4-FFF2-40B4-BE49-F238E27FC236}">
                    <a16:creationId xmlns:a16="http://schemas.microsoft.com/office/drawing/2014/main" id="{1728574C-DE24-476A-A139-B365DD8F0BEB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사각형: 둥근 모서리 57">
                <a:extLst>
                  <a:ext uri="{FF2B5EF4-FFF2-40B4-BE49-F238E27FC236}">
                    <a16:creationId xmlns:a16="http://schemas.microsoft.com/office/drawing/2014/main" id="{C5097925-6784-4C09-BA55-86830F236D9E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사각형: 둥근 모서리 58">
                <a:extLst>
                  <a:ext uri="{FF2B5EF4-FFF2-40B4-BE49-F238E27FC236}">
                    <a16:creationId xmlns:a16="http://schemas.microsoft.com/office/drawing/2014/main" id="{78D84879-FCED-49F1-A9F8-04CFB536C5BD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5" name="그룹 33">
              <a:extLst>
                <a:ext uri="{FF2B5EF4-FFF2-40B4-BE49-F238E27FC236}">
                  <a16:creationId xmlns:a16="http://schemas.microsoft.com/office/drawing/2014/main" id="{8737A3F7-2B2E-47E3-A0E5-1BC8639CDEF1}"/>
                </a:ext>
              </a:extLst>
            </p:cNvPr>
            <p:cNvGrpSpPr/>
            <p:nvPr/>
          </p:nvGrpSpPr>
          <p:grpSpPr>
            <a:xfrm rot="4118366">
              <a:off x="7586520" y="3538142"/>
              <a:ext cx="1225212" cy="1396825"/>
              <a:chOff x="6816663" y="3559142"/>
              <a:chExt cx="1225212" cy="1396825"/>
            </a:xfrm>
            <a:solidFill>
              <a:schemeClr val="bg1"/>
            </a:solidFill>
          </p:grpSpPr>
          <p:sp>
            <p:nvSpPr>
              <p:cNvPr id="256" name="사각형: 둥근 모서리 27">
                <a:extLst>
                  <a:ext uri="{FF2B5EF4-FFF2-40B4-BE49-F238E27FC236}">
                    <a16:creationId xmlns:a16="http://schemas.microsoft.com/office/drawing/2014/main" id="{3285361A-E8EF-4689-B93F-F8EF4C361D34}"/>
                  </a:ext>
                </a:extLst>
              </p:cNvPr>
              <p:cNvSpPr/>
              <p:nvPr/>
            </p:nvSpPr>
            <p:spPr>
              <a:xfrm rot="19820467">
                <a:off x="7603145" y="3621314"/>
                <a:ext cx="99159" cy="1334653"/>
              </a:xfrm>
              <a:prstGeom prst="roundRect">
                <a:avLst>
                  <a:gd name="adj" fmla="val 337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사각형: 둥근 모서리 29">
                <a:extLst>
                  <a:ext uri="{FF2B5EF4-FFF2-40B4-BE49-F238E27FC236}">
                    <a16:creationId xmlns:a16="http://schemas.microsoft.com/office/drawing/2014/main" id="{32D9A6B2-3255-4ACC-9D4E-0B5E06CC2A20}"/>
                  </a:ext>
                </a:extLst>
              </p:cNvPr>
              <p:cNvSpPr/>
              <p:nvPr/>
            </p:nvSpPr>
            <p:spPr>
              <a:xfrm rot="19820467">
                <a:off x="7299763" y="3749789"/>
                <a:ext cx="176582" cy="156543"/>
              </a:xfrm>
              <a:prstGeom prst="roundRect">
                <a:avLst>
                  <a:gd name="adj" fmla="val 275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이등변 삼각형 31">
                <a:extLst>
                  <a:ext uri="{FF2B5EF4-FFF2-40B4-BE49-F238E27FC236}">
                    <a16:creationId xmlns:a16="http://schemas.microsoft.com/office/drawing/2014/main" id="{AE696F04-8691-4DF1-AFCF-56D2DA5FC22F}"/>
                  </a:ext>
                </a:extLst>
              </p:cNvPr>
              <p:cNvSpPr/>
              <p:nvPr/>
            </p:nvSpPr>
            <p:spPr>
              <a:xfrm rot="3412889">
                <a:off x="7609207" y="3406218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이등변 삼각형 31">
                <a:extLst>
                  <a:ext uri="{FF2B5EF4-FFF2-40B4-BE49-F238E27FC236}">
                    <a16:creationId xmlns:a16="http://schemas.microsoft.com/office/drawing/2014/main" id="{266F2CCE-322A-4B36-995D-7CA14D7F180C}"/>
                  </a:ext>
                </a:extLst>
              </p:cNvPr>
              <p:cNvSpPr/>
              <p:nvPr/>
            </p:nvSpPr>
            <p:spPr>
              <a:xfrm rot="14422253" flipH="1">
                <a:off x="6969587" y="3789364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0" name="그룹 41">
              <a:extLst>
                <a:ext uri="{FF2B5EF4-FFF2-40B4-BE49-F238E27FC236}">
                  <a16:creationId xmlns:a16="http://schemas.microsoft.com/office/drawing/2014/main" id="{BB011FAE-1C08-4444-AA6C-1570C55F8376}"/>
                </a:ext>
              </a:extLst>
            </p:cNvPr>
            <p:cNvGrpSpPr/>
            <p:nvPr/>
          </p:nvGrpSpPr>
          <p:grpSpPr>
            <a:xfrm>
              <a:off x="6707479" y="4133010"/>
              <a:ext cx="1290857" cy="2174487"/>
              <a:chOff x="6707479" y="4133010"/>
              <a:chExt cx="1290857" cy="2174487"/>
            </a:xfrm>
            <a:solidFill>
              <a:schemeClr val="bg1"/>
            </a:solidFill>
          </p:grpSpPr>
          <p:sp>
            <p:nvSpPr>
              <p:cNvPr id="261" name="자유형: 도형 39">
                <a:extLst>
                  <a:ext uri="{FF2B5EF4-FFF2-40B4-BE49-F238E27FC236}">
                    <a16:creationId xmlns:a16="http://schemas.microsoft.com/office/drawing/2014/main" id="{C07E4325-72EB-4E29-A7F6-A05A491557BD}"/>
                  </a:ext>
                </a:extLst>
              </p:cNvPr>
              <p:cNvSpPr/>
              <p:nvPr/>
            </p:nvSpPr>
            <p:spPr>
              <a:xfrm rot="826668" flipH="1">
                <a:off x="6707479" y="4133010"/>
                <a:ext cx="913301" cy="2174487"/>
              </a:xfrm>
              <a:custGeom>
                <a:avLst/>
                <a:gdLst>
                  <a:gd name="connsiteX0" fmla="*/ 598044 w 913301"/>
                  <a:gd name="connsiteY0" fmla="*/ 438167 h 2174487"/>
                  <a:gd name="connsiteX1" fmla="*/ 425445 w 913301"/>
                  <a:gd name="connsiteY1" fmla="*/ 481991 h 2174487"/>
                  <a:gd name="connsiteX2" fmla="*/ 417947 w 913301"/>
                  <a:gd name="connsiteY2" fmla="*/ 494619 h 2174487"/>
                  <a:gd name="connsiteX3" fmla="*/ 474774 w 913301"/>
                  <a:gd name="connsiteY3" fmla="*/ 474487 h 2174487"/>
                  <a:gd name="connsiteX4" fmla="*/ 657885 w 913301"/>
                  <a:gd name="connsiteY4" fmla="*/ 561804 h 2174487"/>
                  <a:gd name="connsiteX5" fmla="*/ 570565 w 913301"/>
                  <a:gd name="connsiteY5" fmla="*/ 744915 h 2174487"/>
                  <a:gd name="connsiteX6" fmla="*/ 284541 w 913301"/>
                  <a:gd name="connsiteY6" fmla="*/ 846235 h 2174487"/>
                  <a:gd name="connsiteX7" fmla="*/ 207052 w 913301"/>
                  <a:gd name="connsiteY7" fmla="*/ 1067613 h 2174487"/>
                  <a:gd name="connsiteX8" fmla="*/ 201389 w 913301"/>
                  <a:gd name="connsiteY8" fmla="*/ 1097609 h 2174487"/>
                  <a:gd name="connsiteX9" fmla="*/ 199968 w 913301"/>
                  <a:gd name="connsiteY9" fmla="*/ 1099058 h 2174487"/>
                  <a:gd name="connsiteX10" fmla="*/ 15086 w 913301"/>
                  <a:gd name="connsiteY10" fmla="*/ 1383405 h 2174487"/>
                  <a:gd name="connsiteX11" fmla="*/ 272 w 913301"/>
                  <a:gd name="connsiteY11" fmla="*/ 1420786 h 2174487"/>
                  <a:gd name="connsiteX12" fmla="*/ 854 w 913301"/>
                  <a:gd name="connsiteY12" fmla="*/ 1455662 h 2174487"/>
                  <a:gd name="connsiteX13" fmla="*/ 1 w 913301"/>
                  <a:gd name="connsiteY13" fmla="*/ 1459892 h 2174487"/>
                  <a:gd name="connsiteX14" fmla="*/ 1 w 913301"/>
                  <a:gd name="connsiteY14" fmla="*/ 1929005 h 2174487"/>
                  <a:gd name="connsiteX15" fmla="*/ 101254 w 913301"/>
                  <a:gd name="connsiteY15" fmla="*/ 2030258 h 2174487"/>
                  <a:gd name="connsiteX16" fmla="*/ 202507 w 913301"/>
                  <a:gd name="connsiteY16" fmla="*/ 1929005 h 2174487"/>
                  <a:gd name="connsiteX17" fmla="*/ 202507 w 913301"/>
                  <a:gd name="connsiteY17" fmla="*/ 1466652 h 2174487"/>
                  <a:gd name="connsiteX18" fmla="*/ 298815 w 913301"/>
                  <a:gd name="connsiteY18" fmla="*/ 1318528 h 2174487"/>
                  <a:gd name="connsiteX19" fmla="*/ 337331 w 913301"/>
                  <a:gd name="connsiteY19" fmla="*/ 1549805 h 2174487"/>
                  <a:gd name="connsiteX20" fmla="*/ 356460 w 913301"/>
                  <a:gd name="connsiteY20" fmla="*/ 1580473 h 2174487"/>
                  <a:gd name="connsiteX21" fmla="*/ 355627 w 913301"/>
                  <a:gd name="connsiteY21" fmla="*/ 1585783 h 2174487"/>
                  <a:gd name="connsiteX22" fmla="*/ 364676 w 913301"/>
                  <a:gd name="connsiteY22" fmla="*/ 1622996 h 2174487"/>
                  <a:gd name="connsiteX23" fmla="*/ 596773 w 913301"/>
                  <a:gd name="connsiteY23" fmla="*/ 2118901 h 2174487"/>
                  <a:gd name="connsiteX24" fmla="*/ 725008 w 913301"/>
                  <a:gd name="connsiteY24" fmla="*/ 2165371 h 2174487"/>
                  <a:gd name="connsiteX25" fmla="*/ 733716 w 913301"/>
                  <a:gd name="connsiteY25" fmla="*/ 2161296 h 2174487"/>
                  <a:gd name="connsiteX26" fmla="*/ 780185 w 913301"/>
                  <a:gd name="connsiteY26" fmla="*/ 2033061 h 2174487"/>
                  <a:gd name="connsiteX27" fmla="*/ 548089 w 913301"/>
                  <a:gd name="connsiteY27" fmla="*/ 1537156 h 2174487"/>
                  <a:gd name="connsiteX28" fmla="*/ 536735 w 913301"/>
                  <a:gd name="connsiteY28" fmla="*/ 1526783 h 2174487"/>
                  <a:gd name="connsiteX29" fmla="*/ 537086 w 913301"/>
                  <a:gd name="connsiteY29" fmla="*/ 1516540 h 2174487"/>
                  <a:gd name="connsiteX30" fmla="*/ 491160 w 913301"/>
                  <a:gd name="connsiteY30" fmla="*/ 1240771 h 2174487"/>
                  <a:gd name="connsiteX31" fmla="*/ 481099 w 913301"/>
                  <a:gd name="connsiteY31" fmla="*/ 1224638 h 2174487"/>
                  <a:gd name="connsiteX32" fmla="*/ 511141 w 913301"/>
                  <a:gd name="connsiteY32" fmla="*/ 1174053 h 2174487"/>
                  <a:gd name="connsiteX33" fmla="*/ 696871 w 913301"/>
                  <a:gd name="connsiteY33" fmla="*/ 643431 h 2174487"/>
                  <a:gd name="connsiteX34" fmla="*/ 598044 w 913301"/>
                  <a:gd name="connsiteY34" fmla="*/ 438167 h 2174487"/>
                  <a:gd name="connsiteX35" fmla="*/ 747565 w 913301"/>
                  <a:gd name="connsiteY35" fmla="*/ 6308 h 2174487"/>
                  <a:gd name="connsiteX36" fmla="*/ 484549 w 913301"/>
                  <a:gd name="connsiteY36" fmla="*/ 165736 h 2174487"/>
                  <a:gd name="connsiteX37" fmla="*/ 643978 w 913301"/>
                  <a:gd name="connsiteY37" fmla="*/ 428754 h 2174487"/>
                  <a:gd name="connsiteX38" fmla="*/ 906993 w 913301"/>
                  <a:gd name="connsiteY38" fmla="*/ 269326 h 2174487"/>
                  <a:gd name="connsiteX39" fmla="*/ 747565 w 913301"/>
                  <a:gd name="connsiteY39" fmla="*/ 6308 h 217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13301" h="2174487">
                    <a:moveTo>
                      <a:pt x="598044" y="438167"/>
                    </a:moveTo>
                    <a:cubicBezTo>
                      <a:pt x="535065" y="416124"/>
                      <a:pt x="467628" y="435501"/>
                      <a:pt x="425445" y="481991"/>
                    </a:cubicBezTo>
                    <a:lnTo>
                      <a:pt x="417947" y="494619"/>
                    </a:lnTo>
                    <a:lnTo>
                      <a:pt x="474774" y="474487"/>
                    </a:lnTo>
                    <a:cubicBezTo>
                      <a:pt x="549448" y="448035"/>
                      <a:pt x="631431" y="487126"/>
                      <a:pt x="657885" y="561804"/>
                    </a:cubicBezTo>
                    <a:cubicBezTo>
                      <a:pt x="684334" y="636480"/>
                      <a:pt x="645243" y="718462"/>
                      <a:pt x="570565" y="744915"/>
                    </a:cubicBezTo>
                    <a:lnTo>
                      <a:pt x="284541" y="846235"/>
                    </a:lnTo>
                    <a:lnTo>
                      <a:pt x="207052" y="1067613"/>
                    </a:lnTo>
                    <a:lnTo>
                      <a:pt x="201389" y="1097609"/>
                    </a:lnTo>
                    <a:lnTo>
                      <a:pt x="199968" y="1099058"/>
                    </a:lnTo>
                    <a:lnTo>
                      <a:pt x="15086" y="1383405"/>
                    </a:lnTo>
                    <a:cubicBezTo>
                      <a:pt x="7465" y="1395126"/>
                      <a:pt x="2579" y="1407835"/>
                      <a:pt x="272" y="1420786"/>
                    </a:cubicBezTo>
                    <a:cubicBezTo>
                      <a:pt x="466" y="1432411"/>
                      <a:pt x="661" y="1444036"/>
                      <a:pt x="854" y="1455662"/>
                    </a:cubicBezTo>
                    <a:cubicBezTo>
                      <a:pt x="569" y="1457072"/>
                      <a:pt x="286" y="1458482"/>
                      <a:pt x="1" y="1459892"/>
                    </a:cubicBezTo>
                    <a:lnTo>
                      <a:pt x="1" y="1929005"/>
                    </a:lnTo>
                    <a:cubicBezTo>
                      <a:pt x="0" y="1984924"/>
                      <a:pt x="45334" y="2030258"/>
                      <a:pt x="101254" y="2030258"/>
                    </a:cubicBezTo>
                    <a:cubicBezTo>
                      <a:pt x="157173" y="2030258"/>
                      <a:pt x="202507" y="1984925"/>
                      <a:pt x="202507" y="1929005"/>
                    </a:cubicBezTo>
                    <a:lnTo>
                      <a:pt x="202507" y="1466652"/>
                    </a:lnTo>
                    <a:lnTo>
                      <a:pt x="298815" y="1318528"/>
                    </a:lnTo>
                    <a:lnTo>
                      <a:pt x="337331" y="1549805"/>
                    </a:lnTo>
                    <a:lnTo>
                      <a:pt x="356460" y="1580473"/>
                    </a:lnTo>
                    <a:lnTo>
                      <a:pt x="355627" y="1585783"/>
                    </a:lnTo>
                    <a:cubicBezTo>
                      <a:pt x="356100" y="1598301"/>
                      <a:pt x="359033" y="1610935"/>
                      <a:pt x="364676" y="1622996"/>
                    </a:cubicBezTo>
                    <a:lnTo>
                      <a:pt x="596773" y="2118901"/>
                    </a:lnTo>
                    <a:cubicBezTo>
                      <a:pt x="619352" y="2167144"/>
                      <a:pt x="676765" y="2187950"/>
                      <a:pt x="725008" y="2165371"/>
                    </a:cubicBezTo>
                    <a:lnTo>
                      <a:pt x="733716" y="2161296"/>
                    </a:lnTo>
                    <a:cubicBezTo>
                      <a:pt x="781959" y="2138716"/>
                      <a:pt x="802762" y="2081302"/>
                      <a:pt x="780185" y="2033061"/>
                    </a:cubicBezTo>
                    <a:lnTo>
                      <a:pt x="548089" y="1537156"/>
                    </a:lnTo>
                    <a:lnTo>
                      <a:pt x="536735" y="1526783"/>
                    </a:lnTo>
                    <a:cubicBezTo>
                      <a:pt x="536852" y="1523368"/>
                      <a:pt x="536970" y="1519954"/>
                      <a:pt x="537086" y="1516540"/>
                    </a:cubicBezTo>
                    <a:lnTo>
                      <a:pt x="491160" y="1240771"/>
                    </a:lnTo>
                    <a:lnTo>
                      <a:pt x="481099" y="1224638"/>
                    </a:lnTo>
                    <a:lnTo>
                      <a:pt x="511141" y="1174053"/>
                    </a:lnTo>
                    <a:lnTo>
                      <a:pt x="696871" y="643431"/>
                    </a:lnTo>
                    <a:cubicBezTo>
                      <a:pt x="726262" y="559458"/>
                      <a:pt x="682016" y="467558"/>
                      <a:pt x="598044" y="438167"/>
                    </a:cubicBezTo>
                    <a:close/>
                    <a:moveTo>
                      <a:pt x="747565" y="6308"/>
                    </a:moveTo>
                    <a:cubicBezTo>
                      <a:pt x="630910" y="-22296"/>
                      <a:pt x="513153" y="49082"/>
                      <a:pt x="484549" y="165736"/>
                    </a:cubicBezTo>
                    <a:cubicBezTo>
                      <a:pt x="455943" y="282391"/>
                      <a:pt x="527323" y="400148"/>
                      <a:pt x="643978" y="428754"/>
                    </a:cubicBezTo>
                    <a:cubicBezTo>
                      <a:pt x="760630" y="457358"/>
                      <a:pt x="878388" y="385980"/>
                      <a:pt x="906993" y="269326"/>
                    </a:cubicBezTo>
                    <a:cubicBezTo>
                      <a:pt x="935599" y="152671"/>
                      <a:pt x="864219" y="34914"/>
                      <a:pt x="747565" y="6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사각형: 둥근 모서리 38">
                <a:extLst>
                  <a:ext uri="{FF2B5EF4-FFF2-40B4-BE49-F238E27FC236}">
                    <a16:creationId xmlns:a16="http://schemas.microsoft.com/office/drawing/2014/main" id="{173FA188-A7A6-4A60-9391-0D03F2EAE9F7}"/>
                  </a:ext>
                </a:extLst>
              </p:cNvPr>
              <p:cNvSpPr/>
              <p:nvPr/>
            </p:nvSpPr>
            <p:spPr>
              <a:xfrm rot="18162989">
                <a:off x="7251630" y="4555333"/>
                <a:ext cx="211547" cy="5587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사각형: 둥근 모서리 40">
                <a:extLst>
                  <a:ext uri="{FF2B5EF4-FFF2-40B4-BE49-F238E27FC236}">
                    <a16:creationId xmlns:a16="http://schemas.microsoft.com/office/drawing/2014/main" id="{E1FA7793-EB71-4DBA-B703-312B736704EF}"/>
                  </a:ext>
                </a:extLst>
              </p:cNvPr>
              <p:cNvSpPr/>
              <p:nvPr/>
            </p:nvSpPr>
            <p:spPr>
              <a:xfrm rot="15304124">
                <a:off x="7633046" y="4614399"/>
                <a:ext cx="171813" cy="5587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4" name="타원 4">
              <a:extLst>
                <a:ext uri="{FF2B5EF4-FFF2-40B4-BE49-F238E27FC236}">
                  <a16:creationId xmlns:a16="http://schemas.microsoft.com/office/drawing/2014/main" id="{DD092717-5746-488F-87FA-B6C04D8FF0E1}"/>
                </a:ext>
              </a:extLst>
            </p:cNvPr>
            <p:cNvSpPr/>
            <p:nvPr/>
          </p:nvSpPr>
          <p:spPr>
            <a:xfrm>
              <a:off x="10280538" y="5066115"/>
              <a:ext cx="1001593" cy="1001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이등변 삼각형 117">
              <a:extLst>
                <a:ext uri="{FF2B5EF4-FFF2-40B4-BE49-F238E27FC236}">
                  <a16:creationId xmlns:a16="http://schemas.microsoft.com/office/drawing/2014/main" id="{C42C5FD7-D8FB-4F8E-A58D-2CDF308DEE3E}"/>
                </a:ext>
              </a:extLst>
            </p:cNvPr>
            <p:cNvSpPr/>
            <p:nvPr/>
          </p:nvSpPr>
          <p:spPr>
            <a:xfrm rot="2958608">
              <a:off x="8594759" y="4596742"/>
              <a:ext cx="129306" cy="2701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이등변 삼각형 118">
              <a:extLst>
                <a:ext uri="{FF2B5EF4-FFF2-40B4-BE49-F238E27FC236}">
                  <a16:creationId xmlns:a16="http://schemas.microsoft.com/office/drawing/2014/main" id="{3EAB4723-92CF-4DEF-A326-207806C8951E}"/>
                </a:ext>
              </a:extLst>
            </p:cNvPr>
            <p:cNvSpPr/>
            <p:nvPr/>
          </p:nvSpPr>
          <p:spPr>
            <a:xfrm rot="5400000">
              <a:off x="8545076" y="4366405"/>
              <a:ext cx="129306" cy="2701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이등변 삼각형 119">
              <a:extLst>
                <a:ext uri="{FF2B5EF4-FFF2-40B4-BE49-F238E27FC236}">
                  <a16:creationId xmlns:a16="http://schemas.microsoft.com/office/drawing/2014/main" id="{9E4204D2-B9A2-4E16-945E-BD3179ED20F9}"/>
                </a:ext>
              </a:extLst>
            </p:cNvPr>
            <p:cNvSpPr/>
            <p:nvPr/>
          </p:nvSpPr>
          <p:spPr>
            <a:xfrm rot="9900000">
              <a:off x="8831846" y="3751145"/>
              <a:ext cx="129306" cy="27010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이등변 삼각형 120">
              <a:extLst>
                <a:ext uri="{FF2B5EF4-FFF2-40B4-BE49-F238E27FC236}">
                  <a16:creationId xmlns:a16="http://schemas.microsoft.com/office/drawing/2014/main" id="{3C21570A-2CD6-4B7F-9FCD-116853CD57FC}"/>
                </a:ext>
              </a:extLst>
            </p:cNvPr>
            <p:cNvSpPr/>
            <p:nvPr/>
          </p:nvSpPr>
          <p:spPr>
            <a:xfrm rot="12063492">
              <a:off x="9083086" y="3759917"/>
              <a:ext cx="129306" cy="2701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자유형: 도형 13">
              <a:extLst>
                <a:ext uri="{FF2B5EF4-FFF2-40B4-BE49-F238E27FC236}">
                  <a16:creationId xmlns:a16="http://schemas.microsoft.com/office/drawing/2014/main" id="{BA32268F-8F48-4C93-8658-9EC49F80602E}"/>
                </a:ext>
              </a:extLst>
            </p:cNvPr>
            <p:cNvSpPr/>
            <p:nvPr/>
          </p:nvSpPr>
          <p:spPr>
            <a:xfrm>
              <a:off x="10599230" y="5270603"/>
              <a:ext cx="364209" cy="592617"/>
            </a:xfrm>
            <a:custGeom>
              <a:avLst/>
              <a:gdLst>
                <a:gd name="connsiteX0" fmla="*/ 291289 w 489183"/>
                <a:gd name="connsiteY0" fmla="*/ 454310 h 795967"/>
                <a:gd name="connsiteX1" fmla="*/ 291289 w 489183"/>
                <a:gd name="connsiteY1" fmla="*/ 660228 h 795967"/>
                <a:gd name="connsiteX2" fmla="*/ 323831 w 489183"/>
                <a:gd name="connsiteY2" fmla="*/ 647833 h 795967"/>
                <a:gd name="connsiteX3" fmla="*/ 378302 w 489183"/>
                <a:gd name="connsiteY3" fmla="*/ 541554 h 795967"/>
                <a:gd name="connsiteX4" fmla="*/ 340744 w 489183"/>
                <a:gd name="connsiteY4" fmla="*/ 479544 h 795967"/>
                <a:gd name="connsiteX5" fmla="*/ 187687 w 489183"/>
                <a:gd name="connsiteY5" fmla="*/ 139435 h 795967"/>
                <a:gd name="connsiteX6" fmla="*/ 165228 w 489183"/>
                <a:gd name="connsiteY6" fmla="*/ 148134 h 795967"/>
                <a:gd name="connsiteX7" fmla="*/ 110757 w 489183"/>
                <a:gd name="connsiteY7" fmla="*/ 254413 h 795967"/>
                <a:gd name="connsiteX8" fmla="*/ 174311 w 489183"/>
                <a:gd name="connsiteY8" fmla="*/ 327332 h 795967"/>
                <a:gd name="connsiteX9" fmla="*/ 187687 w 489183"/>
                <a:gd name="connsiteY9" fmla="*/ 331205 h 795967"/>
                <a:gd name="connsiteX10" fmla="*/ 187687 w 489183"/>
                <a:gd name="connsiteY10" fmla="*/ 0 h 795967"/>
                <a:gd name="connsiteX11" fmla="*/ 210339 w 489183"/>
                <a:gd name="connsiteY11" fmla="*/ 0 h 795967"/>
                <a:gd name="connsiteX12" fmla="*/ 276603 w 489183"/>
                <a:gd name="connsiteY12" fmla="*/ 0 h 795967"/>
                <a:gd name="connsiteX13" fmla="*/ 291289 w 489183"/>
                <a:gd name="connsiteY13" fmla="*/ 0 h 795967"/>
                <a:gd name="connsiteX14" fmla="*/ 291289 w 489183"/>
                <a:gd name="connsiteY14" fmla="*/ 41498 h 795967"/>
                <a:gd name="connsiteX15" fmla="*/ 352273 w 489183"/>
                <a:gd name="connsiteY15" fmla="*/ 56726 h 795967"/>
                <a:gd name="connsiteX16" fmla="*/ 489059 w 489183"/>
                <a:gd name="connsiteY16" fmla="*/ 232433 h 795967"/>
                <a:gd name="connsiteX17" fmla="*/ 379558 w 489183"/>
                <a:gd name="connsiteY17" fmla="*/ 235280 h 795967"/>
                <a:gd name="connsiteX18" fmla="*/ 304026 w 489183"/>
                <a:gd name="connsiteY18" fmla="*/ 138254 h 795967"/>
                <a:gd name="connsiteX19" fmla="*/ 291289 w 489183"/>
                <a:gd name="connsiteY19" fmla="*/ 134545 h 795967"/>
                <a:gd name="connsiteX20" fmla="*/ 291289 w 489183"/>
                <a:gd name="connsiteY20" fmla="*/ 355191 h 795967"/>
                <a:gd name="connsiteX21" fmla="*/ 339464 w 489183"/>
                <a:gd name="connsiteY21" fmla="*/ 367789 h 795967"/>
                <a:gd name="connsiteX22" fmla="*/ 486785 w 489183"/>
                <a:gd name="connsiteY22" fmla="*/ 528885 h 795967"/>
                <a:gd name="connsiteX23" fmla="*/ 388141 w 489183"/>
                <a:gd name="connsiteY23" fmla="*/ 721350 h 795967"/>
                <a:gd name="connsiteX24" fmla="*/ 291289 w 489183"/>
                <a:gd name="connsiteY24" fmla="*/ 753276 h 795967"/>
                <a:gd name="connsiteX25" fmla="*/ 291289 w 489183"/>
                <a:gd name="connsiteY25" fmla="*/ 795967 h 795967"/>
                <a:gd name="connsiteX26" fmla="*/ 276603 w 489183"/>
                <a:gd name="connsiteY26" fmla="*/ 795967 h 795967"/>
                <a:gd name="connsiteX27" fmla="*/ 210339 w 489183"/>
                <a:gd name="connsiteY27" fmla="*/ 795967 h 795967"/>
                <a:gd name="connsiteX28" fmla="*/ 187687 w 489183"/>
                <a:gd name="connsiteY28" fmla="*/ 795967 h 795967"/>
                <a:gd name="connsiteX29" fmla="*/ 187687 w 489183"/>
                <a:gd name="connsiteY29" fmla="*/ 752135 h 795967"/>
                <a:gd name="connsiteX30" fmla="*/ 136786 w 489183"/>
                <a:gd name="connsiteY30" fmla="*/ 739241 h 795967"/>
                <a:gd name="connsiteX31" fmla="*/ 0 w 489183"/>
                <a:gd name="connsiteY31" fmla="*/ 563534 h 795967"/>
                <a:gd name="connsiteX32" fmla="*/ 109501 w 489183"/>
                <a:gd name="connsiteY32" fmla="*/ 560687 h 795967"/>
                <a:gd name="connsiteX33" fmla="*/ 185033 w 489183"/>
                <a:gd name="connsiteY33" fmla="*/ 657713 h 795967"/>
                <a:gd name="connsiteX34" fmla="*/ 187687 w 489183"/>
                <a:gd name="connsiteY34" fmla="*/ 658503 h 795967"/>
                <a:gd name="connsiteX35" fmla="*/ 187687 w 489183"/>
                <a:gd name="connsiteY35" fmla="*/ 422939 h 795967"/>
                <a:gd name="connsiteX36" fmla="*/ 145408 w 489183"/>
                <a:gd name="connsiteY36" fmla="*/ 411544 h 795967"/>
                <a:gd name="connsiteX37" fmla="*/ 2267 w 489183"/>
                <a:gd name="connsiteY37" fmla="*/ 265623 h 795967"/>
                <a:gd name="connsiteX38" fmla="*/ 100918 w 489183"/>
                <a:gd name="connsiteY38" fmla="*/ 74617 h 795967"/>
                <a:gd name="connsiteX39" fmla="*/ 187687 w 489183"/>
                <a:gd name="connsiteY39" fmla="*/ 45628 h 7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9183" h="795967">
                  <a:moveTo>
                    <a:pt x="291289" y="454310"/>
                  </a:moveTo>
                  <a:lnTo>
                    <a:pt x="291289" y="660228"/>
                  </a:lnTo>
                  <a:lnTo>
                    <a:pt x="323831" y="647833"/>
                  </a:lnTo>
                  <a:cubicBezTo>
                    <a:pt x="364323" y="623496"/>
                    <a:pt x="385280" y="582607"/>
                    <a:pt x="378302" y="541554"/>
                  </a:cubicBezTo>
                  <a:cubicBezTo>
                    <a:pt x="371589" y="514172"/>
                    <a:pt x="358381" y="494418"/>
                    <a:pt x="340744" y="479544"/>
                  </a:cubicBezTo>
                  <a:close/>
                  <a:moveTo>
                    <a:pt x="187687" y="139435"/>
                  </a:moveTo>
                  <a:lnTo>
                    <a:pt x="165228" y="148134"/>
                  </a:lnTo>
                  <a:cubicBezTo>
                    <a:pt x="124736" y="172471"/>
                    <a:pt x="103779" y="213360"/>
                    <a:pt x="110757" y="254413"/>
                  </a:cubicBezTo>
                  <a:cubicBezTo>
                    <a:pt x="117086" y="294589"/>
                    <a:pt x="141063" y="314796"/>
                    <a:pt x="174311" y="327332"/>
                  </a:cubicBezTo>
                  <a:lnTo>
                    <a:pt x="187687" y="331205"/>
                  </a:lnTo>
                  <a:close/>
                  <a:moveTo>
                    <a:pt x="187687" y="0"/>
                  </a:moveTo>
                  <a:lnTo>
                    <a:pt x="210339" y="0"/>
                  </a:lnTo>
                  <a:lnTo>
                    <a:pt x="276603" y="0"/>
                  </a:lnTo>
                  <a:lnTo>
                    <a:pt x="291289" y="0"/>
                  </a:lnTo>
                  <a:lnTo>
                    <a:pt x="291289" y="41498"/>
                  </a:lnTo>
                  <a:lnTo>
                    <a:pt x="352273" y="56726"/>
                  </a:lnTo>
                  <a:cubicBezTo>
                    <a:pt x="433593" y="89791"/>
                    <a:pt x="486220" y="157392"/>
                    <a:pt x="489059" y="232433"/>
                  </a:cubicBezTo>
                  <a:lnTo>
                    <a:pt x="379558" y="235280"/>
                  </a:lnTo>
                  <a:cubicBezTo>
                    <a:pt x="377990" y="193842"/>
                    <a:pt x="348930" y="156512"/>
                    <a:pt x="304026" y="138254"/>
                  </a:cubicBezTo>
                  <a:lnTo>
                    <a:pt x="291289" y="134545"/>
                  </a:lnTo>
                  <a:lnTo>
                    <a:pt x="291289" y="355191"/>
                  </a:lnTo>
                  <a:lnTo>
                    <a:pt x="339464" y="367789"/>
                  </a:lnTo>
                  <a:cubicBezTo>
                    <a:pt x="401760" y="389312"/>
                    <a:pt x="459486" y="430319"/>
                    <a:pt x="486785" y="528885"/>
                  </a:cubicBezTo>
                  <a:cubicBezTo>
                    <a:pt x="499422" y="603230"/>
                    <a:pt x="461471" y="677278"/>
                    <a:pt x="388141" y="721350"/>
                  </a:cubicBezTo>
                  <a:lnTo>
                    <a:pt x="291289" y="753276"/>
                  </a:lnTo>
                  <a:lnTo>
                    <a:pt x="291289" y="795967"/>
                  </a:lnTo>
                  <a:lnTo>
                    <a:pt x="276603" y="795967"/>
                  </a:lnTo>
                  <a:lnTo>
                    <a:pt x="210339" y="795967"/>
                  </a:lnTo>
                  <a:lnTo>
                    <a:pt x="187687" y="795967"/>
                  </a:lnTo>
                  <a:lnTo>
                    <a:pt x="187687" y="752135"/>
                  </a:lnTo>
                  <a:lnTo>
                    <a:pt x="136786" y="739241"/>
                  </a:lnTo>
                  <a:cubicBezTo>
                    <a:pt x="55466" y="706176"/>
                    <a:pt x="2839" y="638575"/>
                    <a:pt x="0" y="563534"/>
                  </a:cubicBezTo>
                  <a:lnTo>
                    <a:pt x="109501" y="560687"/>
                  </a:lnTo>
                  <a:cubicBezTo>
                    <a:pt x="111068" y="602125"/>
                    <a:pt x="140129" y="639455"/>
                    <a:pt x="185033" y="657713"/>
                  </a:cubicBezTo>
                  <a:lnTo>
                    <a:pt x="187687" y="658503"/>
                  </a:lnTo>
                  <a:lnTo>
                    <a:pt x="187687" y="422939"/>
                  </a:lnTo>
                  <a:lnTo>
                    <a:pt x="145408" y="411544"/>
                  </a:lnTo>
                  <a:cubicBezTo>
                    <a:pt x="81534" y="390597"/>
                    <a:pt x="24080" y="354967"/>
                    <a:pt x="2267" y="265623"/>
                  </a:cubicBezTo>
                  <a:cubicBezTo>
                    <a:pt x="-9875" y="191787"/>
                    <a:pt x="28059" y="118406"/>
                    <a:pt x="100918" y="74617"/>
                  </a:cubicBezTo>
                  <a:lnTo>
                    <a:pt x="187687" y="45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51033A-EF62-4A1F-87C0-19095992A20B}"/>
              </a:ext>
            </a:extLst>
          </p:cNvPr>
          <p:cNvGrpSpPr/>
          <p:nvPr/>
        </p:nvGrpSpPr>
        <p:grpSpPr>
          <a:xfrm>
            <a:off x="190668" y="2475782"/>
            <a:ext cx="5069349" cy="2785263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97E018-C1C1-4737-9BBE-E3110A4123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C61FA5-B913-4288-865B-D66E885A6C5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318DAA-B543-4695-80CF-D25460E91F1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567149-CA75-4C5C-9BE0-4025A005BC1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1041A8-8239-48F7-BB53-F01C7A6B070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3F9D90-662A-4D76-BDF3-0870C6EFE81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69B9B6A-FC24-400C-B96F-883D48990E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98582BE-B360-4219-8614-0D6914B36B1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C71281-6551-4D7A-957F-5C92CA1D86D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9DECA80-4962-40D5-B073-040BD5E0A6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82B1601-3313-4FFE-853F-BF5C5B3C2F7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8673EA-8304-4B48-90F3-0BC560B2FC7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1B0EB5C5-E2E6-413F-BB86-66D6FB44AD52}"/>
              </a:ext>
            </a:extLst>
          </p:cNvPr>
          <p:cNvGrpSpPr/>
          <p:nvPr/>
        </p:nvGrpSpPr>
        <p:grpSpPr>
          <a:xfrm>
            <a:off x="6055982" y="2508892"/>
            <a:ext cx="1513118" cy="2659982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74DAF9EF-A3C8-4A51-99B4-44939BA8A59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48783E4-668A-4D16-936A-659290C3DEA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DBC0675-CAE8-43FF-ADE9-648C67BD5E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E6053560-CC85-4DBD-AEDC-5AF3556D164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A9884BD9-7CFE-485C-85C1-C9F90708B66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A2E9E35-4554-45BB-B7BB-B01653351D14}"/>
              </a:ext>
            </a:extLst>
          </p:cNvPr>
          <p:cNvSpPr/>
          <p:nvPr/>
        </p:nvSpPr>
        <p:spPr>
          <a:xfrm flipH="1">
            <a:off x="7980764" y="1948665"/>
            <a:ext cx="3469469" cy="4051283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1">
            <a:extLst>
              <a:ext uri="{FF2B5EF4-FFF2-40B4-BE49-F238E27FC236}">
                <a16:creationId xmlns:a16="http://schemas.microsoft.com/office/drawing/2014/main" id="{D951058B-0A83-400B-AB31-413728BFFA65}"/>
              </a:ext>
            </a:extLst>
          </p:cNvPr>
          <p:cNvGrpSpPr/>
          <p:nvPr/>
        </p:nvGrpSpPr>
        <p:grpSpPr>
          <a:xfrm>
            <a:off x="8991905" y="1831870"/>
            <a:ext cx="2307768" cy="2309828"/>
            <a:chOff x="8582298" y="2310847"/>
            <a:chExt cx="2026966" cy="20287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68493A-5690-40BB-9E37-C53C3AA0B190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F350F0-40A5-41BC-8029-75F0B870C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7809" y="2607228"/>
              <a:ext cx="160485" cy="160628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9" name="그룹 4">
            <a:extLst>
              <a:ext uri="{FF2B5EF4-FFF2-40B4-BE49-F238E27FC236}">
                <a16:creationId xmlns:a16="http://schemas.microsoft.com/office/drawing/2014/main" id="{348B8136-F9D8-4084-8C4B-5783A1A88383}"/>
              </a:ext>
            </a:extLst>
          </p:cNvPr>
          <p:cNvGrpSpPr/>
          <p:nvPr/>
        </p:nvGrpSpPr>
        <p:grpSpPr>
          <a:xfrm>
            <a:off x="1003700" y="1831870"/>
            <a:ext cx="2307768" cy="2309828"/>
            <a:chOff x="853440" y="2310847"/>
            <a:chExt cx="2026966" cy="20287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BC99DC-8365-4E98-B8A9-4B6B03F07718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EAA2CD-C043-4BE7-8528-A01E2504F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8951" y="2607228"/>
              <a:ext cx="160485" cy="160628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4B50F23-5507-4566-A9AA-162DF18379B8}"/>
              </a:ext>
            </a:extLst>
          </p:cNvPr>
          <p:cNvGrpSpPr/>
          <p:nvPr/>
        </p:nvGrpSpPr>
        <p:grpSpPr>
          <a:xfrm>
            <a:off x="4997803" y="1831870"/>
            <a:ext cx="2307768" cy="2309828"/>
            <a:chOff x="4717869" y="2310847"/>
            <a:chExt cx="2026966" cy="20287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59FF4E-0285-4DF8-A8BD-7803BF92532D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AB63DA-3E5D-4A8E-AA71-7E084DAC5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3380" y="2607228"/>
              <a:ext cx="160485" cy="160628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A5E7A6-02B9-4573-B8DF-F052D5952050}"/>
              </a:ext>
            </a:extLst>
          </p:cNvPr>
          <p:cNvCxnSpPr/>
          <p:nvPr/>
        </p:nvCxnSpPr>
        <p:spPr>
          <a:xfrm>
            <a:off x="925989" y="5041204"/>
            <a:ext cx="246319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4B30F2-44EF-4580-8C66-86E0A1957B45}"/>
              </a:ext>
            </a:extLst>
          </p:cNvPr>
          <p:cNvCxnSpPr/>
          <p:nvPr/>
        </p:nvCxnSpPr>
        <p:spPr>
          <a:xfrm>
            <a:off x="4920092" y="5041204"/>
            <a:ext cx="246319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E33F09-6524-446F-ADF1-5E3CF4D4CAA6}"/>
              </a:ext>
            </a:extLst>
          </p:cNvPr>
          <p:cNvCxnSpPr/>
          <p:nvPr/>
        </p:nvCxnSpPr>
        <p:spPr>
          <a:xfrm>
            <a:off x="8914194" y="5041204"/>
            <a:ext cx="246319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7">
            <a:extLst>
              <a:ext uri="{FF2B5EF4-FFF2-40B4-BE49-F238E27FC236}">
                <a16:creationId xmlns:a16="http://schemas.microsoft.com/office/drawing/2014/main" id="{4BE32369-208E-4C89-B441-AEDD8316597B}"/>
              </a:ext>
            </a:extLst>
          </p:cNvPr>
          <p:cNvGrpSpPr/>
          <p:nvPr/>
        </p:nvGrpSpPr>
        <p:grpSpPr>
          <a:xfrm>
            <a:off x="1073358" y="4298071"/>
            <a:ext cx="2005476" cy="596389"/>
            <a:chOff x="683568" y="4236526"/>
            <a:chExt cx="2005476" cy="596389"/>
          </a:xfrm>
        </p:grpSpPr>
        <p:sp>
          <p:nvSpPr>
            <p:cNvPr id="19" name="직사각형 3">
              <a:extLst>
                <a:ext uri="{FF2B5EF4-FFF2-40B4-BE49-F238E27FC236}">
                  <a16:creationId xmlns:a16="http://schemas.microsoft.com/office/drawing/2014/main" id="{4778C7D6-2E60-4FB8-AE69-0DD305DECC8E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20" name="직사각형 4">
              <a:extLst>
                <a:ext uri="{FF2B5EF4-FFF2-40B4-BE49-F238E27FC236}">
                  <a16:creationId xmlns:a16="http://schemas.microsoft.com/office/drawing/2014/main" id="{642D56C5-5E86-4562-8961-DE6D22D632A1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06CC2DD6-FB93-4120-94B1-04A6A71637EE}"/>
              </a:ext>
            </a:extLst>
          </p:cNvPr>
          <p:cNvGrpSpPr/>
          <p:nvPr/>
        </p:nvGrpSpPr>
        <p:grpSpPr>
          <a:xfrm>
            <a:off x="1163052" y="5252192"/>
            <a:ext cx="1826091" cy="829601"/>
            <a:chOff x="827584" y="5067559"/>
            <a:chExt cx="1861460" cy="829601"/>
          </a:xfrm>
        </p:grpSpPr>
        <p:sp>
          <p:nvSpPr>
            <p:cNvPr id="22" name="Isosceles Triangle 7">
              <a:extLst>
                <a:ext uri="{FF2B5EF4-FFF2-40B4-BE49-F238E27FC236}">
                  <a16:creationId xmlns:a16="http://schemas.microsoft.com/office/drawing/2014/main" id="{4BE58713-9E53-4B80-8942-E282AFACF590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451B4251-8192-445D-9745-DABC08E7A27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1AA4DD27-A680-416E-8CBB-1F8DCDCB4B9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5" name="직사각형 36">
              <a:extLst>
                <a:ext uri="{FF2B5EF4-FFF2-40B4-BE49-F238E27FC236}">
                  <a16:creationId xmlns:a16="http://schemas.microsoft.com/office/drawing/2014/main" id="{977613E4-5BCB-4880-B302-C49D2FF63F9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6" name="직사각형 37">
              <a:extLst>
                <a:ext uri="{FF2B5EF4-FFF2-40B4-BE49-F238E27FC236}">
                  <a16:creationId xmlns:a16="http://schemas.microsoft.com/office/drawing/2014/main" id="{1443C805-195B-40AD-BCE1-AAB3F7A34839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38">
              <a:extLst>
                <a:ext uri="{FF2B5EF4-FFF2-40B4-BE49-F238E27FC236}">
                  <a16:creationId xmlns:a16="http://schemas.microsoft.com/office/drawing/2014/main" id="{88F8CD0D-E09A-46D0-AC26-A84DCFC8BF9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8F0E47A5-50CC-43EF-8300-6FADFF333629}"/>
              </a:ext>
            </a:extLst>
          </p:cNvPr>
          <p:cNvGrpSpPr/>
          <p:nvPr/>
        </p:nvGrpSpPr>
        <p:grpSpPr>
          <a:xfrm>
            <a:off x="5069633" y="4298071"/>
            <a:ext cx="2005476" cy="596389"/>
            <a:chOff x="3563888" y="4236526"/>
            <a:chExt cx="2005476" cy="596389"/>
          </a:xfrm>
        </p:grpSpPr>
        <p:sp>
          <p:nvSpPr>
            <p:cNvPr id="29" name="직사각형 47">
              <a:extLst>
                <a:ext uri="{FF2B5EF4-FFF2-40B4-BE49-F238E27FC236}">
                  <a16:creationId xmlns:a16="http://schemas.microsoft.com/office/drawing/2014/main" id="{5F07A27F-FFA8-4573-BC51-96779CE7C335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30" name="직사각형 48">
              <a:extLst>
                <a:ext uri="{FF2B5EF4-FFF2-40B4-BE49-F238E27FC236}">
                  <a16:creationId xmlns:a16="http://schemas.microsoft.com/office/drawing/2014/main" id="{3A407F48-7087-44CC-A915-EA0886372738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31" name="그룹 9">
            <a:extLst>
              <a:ext uri="{FF2B5EF4-FFF2-40B4-BE49-F238E27FC236}">
                <a16:creationId xmlns:a16="http://schemas.microsoft.com/office/drawing/2014/main" id="{35EB7782-1DBE-4C82-9F69-CF9A2D075F31}"/>
              </a:ext>
            </a:extLst>
          </p:cNvPr>
          <p:cNvGrpSpPr/>
          <p:nvPr/>
        </p:nvGrpSpPr>
        <p:grpSpPr>
          <a:xfrm>
            <a:off x="5159327" y="5252192"/>
            <a:ext cx="1826091" cy="829601"/>
            <a:chOff x="3707904" y="5067559"/>
            <a:chExt cx="1861460" cy="829601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5528A9D8-3BF8-4A90-AABD-8E8C44510B71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7477F596-DB98-47AC-8170-FAAFBDBB7D65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E2C1F35D-AAFF-42BC-B876-6F5B2C53C374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:a16="http://schemas.microsoft.com/office/drawing/2014/main" id="{67B0349B-E235-4DD4-9050-123888421017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:a16="http://schemas.microsoft.com/office/drawing/2014/main" id="{BBD2EB4C-E2A6-484F-8349-C77B042E4A9F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:a16="http://schemas.microsoft.com/office/drawing/2014/main" id="{0A42F4E4-84A9-4872-A836-9D6A42A96DBE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1C50B64D-98F4-4A27-A3CE-82DB27E091FE}"/>
              </a:ext>
            </a:extLst>
          </p:cNvPr>
          <p:cNvGrpSpPr/>
          <p:nvPr/>
        </p:nvGrpSpPr>
        <p:grpSpPr>
          <a:xfrm>
            <a:off x="9065909" y="4298071"/>
            <a:ext cx="2005476" cy="596389"/>
            <a:chOff x="6451663" y="4236526"/>
            <a:chExt cx="2005476" cy="596389"/>
          </a:xfrm>
        </p:grpSpPr>
        <p:sp>
          <p:nvSpPr>
            <p:cNvPr id="39" name="직사각형 55">
              <a:extLst>
                <a:ext uri="{FF2B5EF4-FFF2-40B4-BE49-F238E27FC236}">
                  <a16:creationId xmlns:a16="http://schemas.microsoft.com/office/drawing/2014/main" id="{0A0DC64E-9DB7-4A30-8448-46A8C5D159E8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40" name="직사각형 56">
              <a:extLst>
                <a:ext uri="{FF2B5EF4-FFF2-40B4-BE49-F238E27FC236}">
                  <a16:creationId xmlns:a16="http://schemas.microsoft.com/office/drawing/2014/main" id="{734CCA96-5959-4B46-A945-D64C77ACFDA3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41" name="그룹 10">
            <a:extLst>
              <a:ext uri="{FF2B5EF4-FFF2-40B4-BE49-F238E27FC236}">
                <a16:creationId xmlns:a16="http://schemas.microsoft.com/office/drawing/2014/main" id="{F328DF0E-1AE2-4714-ACAD-79D83196C3B4}"/>
              </a:ext>
            </a:extLst>
          </p:cNvPr>
          <p:cNvGrpSpPr/>
          <p:nvPr/>
        </p:nvGrpSpPr>
        <p:grpSpPr>
          <a:xfrm>
            <a:off x="9155603" y="5252192"/>
            <a:ext cx="1826091" cy="829601"/>
            <a:chOff x="6595679" y="5067559"/>
            <a:chExt cx="1861460" cy="829601"/>
          </a:xfrm>
        </p:grpSpPr>
        <p:sp>
          <p:nvSpPr>
            <p:cNvPr id="42" name="Isosceles Triangle 7">
              <a:extLst>
                <a:ext uri="{FF2B5EF4-FFF2-40B4-BE49-F238E27FC236}">
                  <a16:creationId xmlns:a16="http://schemas.microsoft.com/office/drawing/2014/main" id="{577DF097-39C6-43D8-840D-CA7BCC65CC2D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075C9722-FDAE-4A91-B89F-6D087B623A01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4CE79C7F-B5E8-42E9-AC60-5F2B590AAD14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직사각형 57">
              <a:extLst>
                <a:ext uri="{FF2B5EF4-FFF2-40B4-BE49-F238E27FC236}">
                  <a16:creationId xmlns:a16="http://schemas.microsoft.com/office/drawing/2014/main" id="{DE86DE1F-665B-4A64-82EB-4C9C0559FB0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46" name="직사각형 58">
              <a:extLst>
                <a:ext uri="{FF2B5EF4-FFF2-40B4-BE49-F238E27FC236}">
                  <a16:creationId xmlns:a16="http://schemas.microsoft.com/office/drawing/2014/main" id="{C8E60875-6E99-40A5-B338-66F7A2CDDC0A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직사각형 59">
              <a:extLst>
                <a:ext uri="{FF2B5EF4-FFF2-40B4-BE49-F238E27FC236}">
                  <a16:creationId xmlns:a16="http://schemas.microsoft.com/office/drawing/2014/main" id="{DA5BD19D-52DB-445E-BC94-4A73F0F38383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4E9DB0-00C8-4D4B-A3E2-F3D99F3FBA9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DBCCF54-FF82-462B-ACEF-E5518C1C640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76C645A-355E-4EE3-9B29-7EF8EDB2EC1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7CABB-CBED-46A7-AD69-853A6283506A}"/>
              </a:ext>
            </a:extLst>
          </p:cNvPr>
          <p:cNvGrpSpPr/>
          <p:nvPr/>
        </p:nvGrpSpPr>
        <p:grpSpPr>
          <a:xfrm>
            <a:off x="12125" y="2951937"/>
            <a:ext cx="12182437" cy="2791638"/>
            <a:chOff x="12125" y="2951937"/>
            <a:chExt cx="12182437" cy="2791638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7245CE07-8D24-4F2A-A08C-A3AFF446779B}"/>
                </a:ext>
              </a:extLst>
            </p:cNvPr>
            <p:cNvSpPr/>
            <p:nvPr/>
          </p:nvSpPr>
          <p:spPr>
            <a:xfrm>
              <a:off x="7086600" y="2951937"/>
              <a:ext cx="2578902" cy="1707605"/>
            </a:xfrm>
            <a:custGeom>
              <a:avLst/>
              <a:gdLst>
                <a:gd name="connsiteX0" fmla="*/ 700877 w 3568958"/>
                <a:gd name="connsiteY0" fmla="*/ 732948 h 2419174"/>
                <a:gd name="connsiteX1" fmla="*/ 600946 w 3568958"/>
                <a:gd name="connsiteY1" fmla="*/ 832878 h 2419174"/>
                <a:gd name="connsiteX2" fmla="*/ 700877 w 3568958"/>
                <a:gd name="connsiteY2" fmla="*/ 932809 h 2419174"/>
                <a:gd name="connsiteX3" fmla="*/ 800808 w 3568958"/>
                <a:gd name="connsiteY3" fmla="*/ 832878 h 2419174"/>
                <a:gd name="connsiteX4" fmla="*/ 700877 w 3568958"/>
                <a:gd name="connsiteY4" fmla="*/ 732948 h 2419174"/>
                <a:gd name="connsiteX5" fmla="*/ 700877 w 3568958"/>
                <a:gd name="connsiteY5" fmla="*/ 732948 h 2419174"/>
                <a:gd name="connsiteX6" fmla="*/ 3239275 w 3568958"/>
                <a:gd name="connsiteY6" fmla="*/ 147253 h 2419174"/>
                <a:gd name="connsiteX7" fmla="*/ 3167124 w 3568958"/>
                <a:gd name="connsiteY7" fmla="*/ 242939 h 2419174"/>
                <a:gd name="connsiteX8" fmla="*/ 3239275 w 3568958"/>
                <a:gd name="connsiteY8" fmla="*/ 338626 h 2419174"/>
                <a:gd name="connsiteX9" fmla="*/ 3311426 w 3568958"/>
                <a:gd name="connsiteY9" fmla="*/ 242939 h 2419174"/>
                <a:gd name="connsiteX10" fmla="*/ 3239275 w 3568958"/>
                <a:gd name="connsiteY10" fmla="*/ 147253 h 2419174"/>
                <a:gd name="connsiteX11" fmla="*/ 3239275 w 3568958"/>
                <a:gd name="connsiteY11" fmla="*/ 147253 h 2419174"/>
                <a:gd name="connsiteX12" fmla="*/ 2040876 w 3568958"/>
                <a:gd name="connsiteY12" fmla="*/ 136835 h 2419174"/>
                <a:gd name="connsiteX13" fmla="*/ 1560514 w 3568958"/>
                <a:gd name="connsiteY13" fmla="*/ 263389 h 2419174"/>
                <a:gd name="connsiteX14" fmla="*/ 1599869 w 3568958"/>
                <a:gd name="connsiteY14" fmla="*/ 332067 h 2419174"/>
                <a:gd name="connsiteX15" fmla="*/ 2486900 w 3568958"/>
                <a:gd name="connsiteY15" fmla="*/ 320878 h 2419174"/>
                <a:gd name="connsiteX16" fmla="*/ 2524326 w 3568958"/>
                <a:gd name="connsiteY16" fmla="*/ 251042 h 2419174"/>
                <a:gd name="connsiteX17" fmla="*/ 2040876 w 3568958"/>
                <a:gd name="connsiteY17" fmla="*/ 136835 h 2419174"/>
                <a:gd name="connsiteX18" fmla="*/ 2040876 w 3568958"/>
                <a:gd name="connsiteY18" fmla="*/ 136835 h 2419174"/>
                <a:gd name="connsiteX19" fmla="*/ 2533586 w 3568958"/>
                <a:gd name="connsiteY19" fmla="*/ 2364251 h 2419174"/>
                <a:gd name="connsiteX20" fmla="*/ 2429796 w 3568958"/>
                <a:gd name="connsiteY20" fmla="*/ 1866140 h 2419174"/>
                <a:gd name="connsiteX21" fmla="*/ 1585207 w 3568958"/>
                <a:gd name="connsiteY21" fmla="*/ 1898164 h 2419174"/>
                <a:gd name="connsiteX22" fmla="*/ 1315510 w 3568958"/>
                <a:gd name="connsiteY22" fmla="*/ 2419811 h 2419174"/>
                <a:gd name="connsiteX23" fmla="*/ 1053143 w 3568958"/>
                <a:gd name="connsiteY23" fmla="*/ 2419425 h 2419174"/>
                <a:gd name="connsiteX24" fmla="*/ 1010316 w 3568958"/>
                <a:gd name="connsiteY24" fmla="*/ 1831029 h 2419174"/>
                <a:gd name="connsiteX25" fmla="*/ 8692 w 3568958"/>
                <a:gd name="connsiteY25" fmla="*/ 930880 h 2419174"/>
                <a:gd name="connsiteX26" fmla="*/ 305012 w 3568958"/>
                <a:gd name="connsiteY26" fmla="*/ 887281 h 2419174"/>
                <a:gd name="connsiteX27" fmla="*/ 616380 w 3568958"/>
                <a:gd name="connsiteY27" fmla="*/ 517267 h 2419174"/>
                <a:gd name="connsiteX28" fmla="*/ 589757 w 3568958"/>
                <a:gd name="connsiteY28" fmla="*/ 211301 h 2419174"/>
                <a:gd name="connsiteX29" fmla="*/ 1025363 w 3568958"/>
                <a:gd name="connsiteY29" fmla="*/ 394958 h 2419174"/>
                <a:gd name="connsiteX30" fmla="*/ 2006151 w 3568958"/>
                <a:gd name="connsiteY30" fmla="*/ 1408 h 2419174"/>
                <a:gd name="connsiteX31" fmla="*/ 2006151 w 3568958"/>
                <a:gd name="connsiteY31" fmla="*/ 1408 h 2419174"/>
                <a:gd name="connsiteX32" fmla="*/ 3025523 w 3568958"/>
                <a:gd name="connsiteY32" fmla="*/ 368335 h 2419174"/>
                <a:gd name="connsiteX33" fmla="*/ 3102690 w 3568958"/>
                <a:gd name="connsiteY33" fmla="*/ 473668 h 2419174"/>
                <a:gd name="connsiteX34" fmla="*/ 3159021 w 3568958"/>
                <a:gd name="connsiteY34" fmla="*/ 415407 h 2419174"/>
                <a:gd name="connsiteX35" fmla="*/ 3072981 w 3568958"/>
                <a:gd name="connsiteY35" fmla="*/ 234451 h 2419174"/>
                <a:gd name="connsiteX36" fmla="*/ 3237346 w 3568958"/>
                <a:gd name="connsiteY36" fmla="*/ 36904 h 2419174"/>
                <a:gd name="connsiteX37" fmla="*/ 3399010 w 3568958"/>
                <a:gd name="connsiteY37" fmla="*/ 242168 h 2419174"/>
                <a:gd name="connsiteX38" fmla="*/ 3388207 w 3568958"/>
                <a:gd name="connsiteY38" fmla="*/ 317019 h 2419174"/>
                <a:gd name="connsiteX39" fmla="*/ 3547556 w 3568958"/>
                <a:gd name="connsiteY39" fmla="*/ 30731 h 2419174"/>
                <a:gd name="connsiteX40" fmla="*/ 3302166 w 3568958"/>
                <a:gd name="connsiteY40" fmla="*/ 449746 h 2419174"/>
                <a:gd name="connsiteX41" fmla="*/ 3166352 w 3568958"/>
                <a:gd name="connsiteY41" fmla="*/ 589803 h 2419174"/>
                <a:gd name="connsiteX42" fmla="*/ 3166738 w 3568958"/>
                <a:gd name="connsiteY42" fmla="*/ 590575 h 2419174"/>
                <a:gd name="connsiteX43" fmla="*/ 3233487 w 3568958"/>
                <a:gd name="connsiteY43" fmla="*/ 798539 h 2419174"/>
                <a:gd name="connsiteX44" fmla="*/ 3052917 w 3568958"/>
                <a:gd name="connsiteY44" fmla="*/ 1618049 h 2419174"/>
                <a:gd name="connsiteX45" fmla="*/ 2845339 w 3568958"/>
                <a:gd name="connsiteY45" fmla="*/ 2366952 h 2419174"/>
                <a:gd name="connsiteX0" fmla="*/ 700877 w 3570602"/>
                <a:gd name="connsiteY0" fmla="*/ 732948 h 2419811"/>
                <a:gd name="connsiteX1" fmla="*/ 600946 w 3570602"/>
                <a:gd name="connsiteY1" fmla="*/ 832878 h 2419811"/>
                <a:gd name="connsiteX2" fmla="*/ 700877 w 3570602"/>
                <a:gd name="connsiteY2" fmla="*/ 932809 h 2419811"/>
                <a:gd name="connsiteX3" fmla="*/ 800808 w 3570602"/>
                <a:gd name="connsiteY3" fmla="*/ 832878 h 2419811"/>
                <a:gd name="connsiteX4" fmla="*/ 700877 w 3570602"/>
                <a:gd name="connsiteY4" fmla="*/ 732948 h 2419811"/>
                <a:gd name="connsiteX5" fmla="*/ 700877 w 3570602"/>
                <a:gd name="connsiteY5" fmla="*/ 732948 h 2419811"/>
                <a:gd name="connsiteX6" fmla="*/ 3239275 w 3570602"/>
                <a:gd name="connsiteY6" fmla="*/ 147253 h 2419811"/>
                <a:gd name="connsiteX7" fmla="*/ 3167124 w 3570602"/>
                <a:gd name="connsiteY7" fmla="*/ 242939 h 2419811"/>
                <a:gd name="connsiteX8" fmla="*/ 3239275 w 3570602"/>
                <a:gd name="connsiteY8" fmla="*/ 338626 h 2419811"/>
                <a:gd name="connsiteX9" fmla="*/ 3311426 w 3570602"/>
                <a:gd name="connsiteY9" fmla="*/ 242939 h 2419811"/>
                <a:gd name="connsiteX10" fmla="*/ 3239275 w 3570602"/>
                <a:gd name="connsiteY10" fmla="*/ 147253 h 2419811"/>
                <a:gd name="connsiteX11" fmla="*/ 3239275 w 3570602"/>
                <a:gd name="connsiteY11" fmla="*/ 147253 h 2419811"/>
                <a:gd name="connsiteX12" fmla="*/ 2040876 w 3570602"/>
                <a:gd name="connsiteY12" fmla="*/ 136835 h 2419811"/>
                <a:gd name="connsiteX13" fmla="*/ 1560514 w 3570602"/>
                <a:gd name="connsiteY13" fmla="*/ 263389 h 2419811"/>
                <a:gd name="connsiteX14" fmla="*/ 1599869 w 3570602"/>
                <a:gd name="connsiteY14" fmla="*/ 332067 h 2419811"/>
                <a:gd name="connsiteX15" fmla="*/ 2486900 w 3570602"/>
                <a:gd name="connsiteY15" fmla="*/ 320878 h 2419811"/>
                <a:gd name="connsiteX16" fmla="*/ 2524326 w 3570602"/>
                <a:gd name="connsiteY16" fmla="*/ 251042 h 2419811"/>
                <a:gd name="connsiteX17" fmla="*/ 2040876 w 3570602"/>
                <a:gd name="connsiteY17" fmla="*/ 136835 h 2419811"/>
                <a:gd name="connsiteX18" fmla="*/ 2040876 w 3570602"/>
                <a:gd name="connsiteY18" fmla="*/ 136835 h 2419811"/>
                <a:gd name="connsiteX19" fmla="*/ 2507209 w 3570602"/>
                <a:gd name="connsiteY19" fmla="*/ 2364251 h 2419811"/>
                <a:gd name="connsiteX20" fmla="*/ 2429796 w 3570602"/>
                <a:gd name="connsiteY20" fmla="*/ 1866140 h 2419811"/>
                <a:gd name="connsiteX21" fmla="*/ 1585207 w 3570602"/>
                <a:gd name="connsiteY21" fmla="*/ 1898164 h 2419811"/>
                <a:gd name="connsiteX22" fmla="*/ 1315510 w 3570602"/>
                <a:gd name="connsiteY22" fmla="*/ 2419811 h 2419811"/>
                <a:gd name="connsiteX23" fmla="*/ 1053143 w 3570602"/>
                <a:gd name="connsiteY23" fmla="*/ 2419425 h 2419811"/>
                <a:gd name="connsiteX24" fmla="*/ 1010316 w 3570602"/>
                <a:gd name="connsiteY24" fmla="*/ 1831029 h 2419811"/>
                <a:gd name="connsiteX25" fmla="*/ 8692 w 3570602"/>
                <a:gd name="connsiteY25" fmla="*/ 930880 h 2419811"/>
                <a:gd name="connsiteX26" fmla="*/ 305012 w 3570602"/>
                <a:gd name="connsiteY26" fmla="*/ 887281 h 2419811"/>
                <a:gd name="connsiteX27" fmla="*/ 616380 w 3570602"/>
                <a:gd name="connsiteY27" fmla="*/ 517267 h 2419811"/>
                <a:gd name="connsiteX28" fmla="*/ 589757 w 3570602"/>
                <a:gd name="connsiteY28" fmla="*/ 211301 h 2419811"/>
                <a:gd name="connsiteX29" fmla="*/ 1025363 w 3570602"/>
                <a:gd name="connsiteY29" fmla="*/ 394958 h 2419811"/>
                <a:gd name="connsiteX30" fmla="*/ 2006151 w 3570602"/>
                <a:gd name="connsiteY30" fmla="*/ 1408 h 2419811"/>
                <a:gd name="connsiteX31" fmla="*/ 2006151 w 3570602"/>
                <a:gd name="connsiteY31" fmla="*/ 1408 h 2419811"/>
                <a:gd name="connsiteX32" fmla="*/ 3025523 w 3570602"/>
                <a:gd name="connsiteY32" fmla="*/ 368335 h 2419811"/>
                <a:gd name="connsiteX33" fmla="*/ 3102690 w 3570602"/>
                <a:gd name="connsiteY33" fmla="*/ 473668 h 2419811"/>
                <a:gd name="connsiteX34" fmla="*/ 3159021 w 3570602"/>
                <a:gd name="connsiteY34" fmla="*/ 415407 h 2419811"/>
                <a:gd name="connsiteX35" fmla="*/ 3072981 w 3570602"/>
                <a:gd name="connsiteY35" fmla="*/ 234451 h 2419811"/>
                <a:gd name="connsiteX36" fmla="*/ 3237346 w 3570602"/>
                <a:gd name="connsiteY36" fmla="*/ 36904 h 2419811"/>
                <a:gd name="connsiteX37" fmla="*/ 3399010 w 3570602"/>
                <a:gd name="connsiteY37" fmla="*/ 242168 h 2419811"/>
                <a:gd name="connsiteX38" fmla="*/ 3388207 w 3570602"/>
                <a:gd name="connsiteY38" fmla="*/ 317019 h 2419811"/>
                <a:gd name="connsiteX39" fmla="*/ 3547556 w 3570602"/>
                <a:gd name="connsiteY39" fmla="*/ 30731 h 2419811"/>
                <a:gd name="connsiteX40" fmla="*/ 3302166 w 3570602"/>
                <a:gd name="connsiteY40" fmla="*/ 449746 h 2419811"/>
                <a:gd name="connsiteX41" fmla="*/ 3166352 w 3570602"/>
                <a:gd name="connsiteY41" fmla="*/ 589803 h 2419811"/>
                <a:gd name="connsiteX42" fmla="*/ 3166738 w 3570602"/>
                <a:gd name="connsiteY42" fmla="*/ 590575 h 2419811"/>
                <a:gd name="connsiteX43" fmla="*/ 3233487 w 3570602"/>
                <a:gd name="connsiteY43" fmla="*/ 798539 h 2419811"/>
                <a:gd name="connsiteX44" fmla="*/ 3052917 w 3570602"/>
                <a:gd name="connsiteY44" fmla="*/ 1618049 h 2419811"/>
                <a:gd name="connsiteX45" fmla="*/ 2845339 w 3570602"/>
                <a:gd name="connsiteY45" fmla="*/ 2366952 h 2419811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1053143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74489 w 3570602"/>
                <a:gd name="connsiteY23" fmla="*/ 2305369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364250"/>
                <a:gd name="connsiteX1" fmla="*/ 600946 w 3570602"/>
                <a:gd name="connsiteY1" fmla="*/ 832878 h 2364250"/>
                <a:gd name="connsiteX2" fmla="*/ 700877 w 3570602"/>
                <a:gd name="connsiteY2" fmla="*/ 932809 h 2364250"/>
                <a:gd name="connsiteX3" fmla="*/ 800808 w 3570602"/>
                <a:gd name="connsiteY3" fmla="*/ 832878 h 2364250"/>
                <a:gd name="connsiteX4" fmla="*/ 700877 w 3570602"/>
                <a:gd name="connsiteY4" fmla="*/ 732948 h 2364250"/>
                <a:gd name="connsiteX5" fmla="*/ 700877 w 3570602"/>
                <a:gd name="connsiteY5" fmla="*/ 732948 h 2364250"/>
                <a:gd name="connsiteX6" fmla="*/ 3239275 w 3570602"/>
                <a:gd name="connsiteY6" fmla="*/ 147253 h 2364250"/>
                <a:gd name="connsiteX7" fmla="*/ 3167124 w 3570602"/>
                <a:gd name="connsiteY7" fmla="*/ 242939 h 2364250"/>
                <a:gd name="connsiteX8" fmla="*/ 3239275 w 3570602"/>
                <a:gd name="connsiteY8" fmla="*/ 338626 h 2364250"/>
                <a:gd name="connsiteX9" fmla="*/ 3311426 w 3570602"/>
                <a:gd name="connsiteY9" fmla="*/ 242939 h 2364250"/>
                <a:gd name="connsiteX10" fmla="*/ 3239275 w 3570602"/>
                <a:gd name="connsiteY10" fmla="*/ 147253 h 2364250"/>
                <a:gd name="connsiteX11" fmla="*/ 3239275 w 3570602"/>
                <a:gd name="connsiteY11" fmla="*/ 147253 h 2364250"/>
                <a:gd name="connsiteX12" fmla="*/ 2040876 w 3570602"/>
                <a:gd name="connsiteY12" fmla="*/ 136835 h 2364250"/>
                <a:gd name="connsiteX13" fmla="*/ 1560514 w 3570602"/>
                <a:gd name="connsiteY13" fmla="*/ 263389 h 2364250"/>
                <a:gd name="connsiteX14" fmla="*/ 1599869 w 3570602"/>
                <a:gd name="connsiteY14" fmla="*/ 332067 h 2364250"/>
                <a:gd name="connsiteX15" fmla="*/ 2486900 w 3570602"/>
                <a:gd name="connsiteY15" fmla="*/ 320878 h 2364250"/>
                <a:gd name="connsiteX16" fmla="*/ 2524326 w 3570602"/>
                <a:gd name="connsiteY16" fmla="*/ 251042 h 2364250"/>
                <a:gd name="connsiteX17" fmla="*/ 2040876 w 3570602"/>
                <a:gd name="connsiteY17" fmla="*/ 136835 h 2364250"/>
                <a:gd name="connsiteX18" fmla="*/ 2040876 w 3570602"/>
                <a:gd name="connsiteY18" fmla="*/ 136835 h 2364250"/>
                <a:gd name="connsiteX19" fmla="*/ 2507209 w 3570602"/>
                <a:gd name="connsiteY19" fmla="*/ 2364251 h 2364250"/>
                <a:gd name="connsiteX20" fmla="*/ 2429796 w 3570602"/>
                <a:gd name="connsiteY20" fmla="*/ 1866140 h 2364250"/>
                <a:gd name="connsiteX21" fmla="*/ 1585207 w 3570602"/>
                <a:gd name="connsiteY21" fmla="*/ 1898164 h 2364250"/>
                <a:gd name="connsiteX22" fmla="*/ 1442876 w 3570602"/>
                <a:gd name="connsiteY22" fmla="*/ 2337358 h 2364250"/>
                <a:gd name="connsiteX23" fmla="*/ 974489 w 3570602"/>
                <a:gd name="connsiteY23" fmla="*/ 2305369 h 2364250"/>
                <a:gd name="connsiteX24" fmla="*/ 1010316 w 3570602"/>
                <a:gd name="connsiteY24" fmla="*/ 1831029 h 2364250"/>
                <a:gd name="connsiteX25" fmla="*/ 8692 w 3570602"/>
                <a:gd name="connsiteY25" fmla="*/ 930880 h 2364250"/>
                <a:gd name="connsiteX26" fmla="*/ 305012 w 3570602"/>
                <a:gd name="connsiteY26" fmla="*/ 887281 h 2364250"/>
                <a:gd name="connsiteX27" fmla="*/ 616380 w 3570602"/>
                <a:gd name="connsiteY27" fmla="*/ 517267 h 2364250"/>
                <a:gd name="connsiteX28" fmla="*/ 589757 w 3570602"/>
                <a:gd name="connsiteY28" fmla="*/ 211301 h 2364250"/>
                <a:gd name="connsiteX29" fmla="*/ 1025363 w 3570602"/>
                <a:gd name="connsiteY29" fmla="*/ 394958 h 2364250"/>
                <a:gd name="connsiteX30" fmla="*/ 2006151 w 3570602"/>
                <a:gd name="connsiteY30" fmla="*/ 1408 h 2364250"/>
                <a:gd name="connsiteX31" fmla="*/ 2006151 w 3570602"/>
                <a:gd name="connsiteY31" fmla="*/ 1408 h 2364250"/>
                <a:gd name="connsiteX32" fmla="*/ 3025523 w 3570602"/>
                <a:gd name="connsiteY32" fmla="*/ 368335 h 2364250"/>
                <a:gd name="connsiteX33" fmla="*/ 3102690 w 3570602"/>
                <a:gd name="connsiteY33" fmla="*/ 473668 h 2364250"/>
                <a:gd name="connsiteX34" fmla="*/ 3159021 w 3570602"/>
                <a:gd name="connsiteY34" fmla="*/ 415407 h 2364250"/>
                <a:gd name="connsiteX35" fmla="*/ 3072981 w 3570602"/>
                <a:gd name="connsiteY35" fmla="*/ 234451 h 2364250"/>
                <a:gd name="connsiteX36" fmla="*/ 3237346 w 3570602"/>
                <a:gd name="connsiteY36" fmla="*/ 36904 h 2364250"/>
                <a:gd name="connsiteX37" fmla="*/ 3399010 w 3570602"/>
                <a:gd name="connsiteY37" fmla="*/ 242168 h 2364250"/>
                <a:gd name="connsiteX38" fmla="*/ 3388207 w 3570602"/>
                <a:gd name="connsiteY38" fmla="*/ 317019 h 2364250"/>
                <a:gd name="connsiteX39" fmla="*/ 3547556 w 3570602"/>
                <a:gd name="connsiteY39" fmla="*/ 30731 h 2364250"/>
                <a:gd name="connsiteX40" fmla="*/ 3302166 w 3570602"/>
                <a:gd name="connsiteY40" fmla="*/ 449746 h 2364250"/>
                <a:gd name="connsiteX41" fmla="*/ 3166352 w 3570602"/>
                <a:gd name="connsiteY41" fmla="*/ 589803 h 2364250"/>
                <a:gd name="connsiteX42" fmla="*/ 3166738 w 3570602"/>
                <a:gd name="connsiteY42" fmla="*/ 590575 h 2364250"/>
                <a:gd name="connsiteX43" fmla="*/ 3233487 w 3570602"/>
                <a:gd name="connsiteY43" fmla="*/ 798539 h 2364250"/>
                <a:gd name="connsiteX44" fmla="*/ 3052917 w 3570602"/>
                <a:gd name="connsiteY44" fmla="*/ 1618049 h 2364250"/>
                <a:gd name="connsiteX45" fmla="*/ 2959639 w 3570602"/>
                <a:gd name="connsiteY45" fmla="*/ 2331783 h 2364250"/>
                <a:gd name="connsiteX0" fmla="*/ 700877 w 3570602"/>
                <a:gd name="connsiteY0" fmla="*/ 732948 h 2364251"/>
                <a:gd name="connsiteX1" fmla="*/ 600946 w 3570602"/>
                <a:gd name="connsiteY1" fmla="*/ 832878 h 2364251"/>
                <a:gd name="connsiteX2" fmla="*/ 700877 w 3570602"/>
                <a:gd name="connsiteY2" fmla="*/ 932809 h 2364251"/>
                <a:gd name="connsiteX3" fmla="*/ 800808 w 3570602"/>
                <a:gd name="connsiteY3" fmla="*/ 832878 h 2364251"/>
                <a:gd name="connsiteX4" fmla="*/ 700877 w 3570602"/>
                <a:gd name="connsiteY4" fmla="*/ 732948 h 2364251"/>
                <a:gd name="connsiteX5" fmla="*/ 700877 w 3570602"/>
                <a:gd name="connsiteY5" fmla="*/ 732948 h 2364251"/>
                <a:gd name="connsiteX6" fmla="*/ 3239275 w 3570602"/>
                <a:gd name="connsiteY6" fmla="*/ 147253 h 2364251"/>
                <a:gd name="connsiteX7" fmla="*/ 3167124 w 3570602"/>
                <a:gd name="connsiteY7" fmla="*/ 242939 h 2364251"/>
                <a:gd name="connsiteX8" fmla="*/ 3239275 w 3570602"/>
                <a:gd name="connsiteY8" fmla="*/ 338626 h 2364251"/>
                <a:gd name="connsiteX9" fmla="*/ 3311426 w 3570602"/>
                <a:gd name="connsiteY9" fmla="*/ 242939 h 2364251"/>
                <a:gd name="connsiteX10" fmla="*/ 3239275 w 3570602"/>
                <a:gd name="connsiteY10" fmla="*/ 147253 h 2364251"/>
                <a:gd name="connsiteX11" fmla="*/ 3239275 w 3570602"/>
                <a:gd name="connsiteY11" fmla="*/ 147253 h 2364251"/>
                <a:gd name="connsiteX12" fmla="*/ 2040876 w 3570602"/>
                <a:gd name="connsiteY12" fmla="*/ 136835 h 2364251"/>
                <a:gd name="connsiteX13" fmla="*/ 1560514 w 3570602"/>
                <a:gd name="connsiteY13" fmla="*/ 263389 h 2364251"/>
                <a:gd name="connsiteX14" fmla="*/ 1599869 w 3570602"/>
                <a:gd name="connsiteY14" fmla="*/ 332067 h 2364251"/>
                <a:gd name="connsiteX15" fmla="*/ 2486900 w 3570602"/>
                <a:gd name="connsiteY15" fmla="*/ 320878 h 2364251"/>
                <a:gd name="connsiteX16" fmla="*/ 2524326 w 3570602"/>
                <a:gd name="connsiteY16" fmla="*/ 251042 h 2364251"/>
                <a:gd name="connsiteX17" fmla="*/ 2040876 w 3570602"/>
                <a:gd name="connsiteY17" fmla="*/ 136835 h 2364251"/>
                <a:gd name="connsiteX18" fmla="*/ 2040876 w 3570602"/>
                <a:gd name="connsiteY18" fmla="*/ 136835 h 2364251"/>
                <a:gd name="connsiteX19" fmla="*/ 2507209 w 3570602"/>
                <a:gd name="connsiteY19" fmla="*/ 2364251 h 2364251"/>
                <a:gd name="connsiteX20" fmla="*/ 2429796 w 3570602"/>
                <a:gd name="connsiteY20" fmla="*/ 1866140 h 2364251"/>
                <a:gd name="connsiteX21" fmla="*/ 1585207 w 3570602"/>
                <a:gd name="connsiteY21" fmla="*/ 1898164 h 2364251"/>
                <a:gd name="connsiteX22" fmla="*/ 1442876 w 3570602"/>
                <a:gd name="connsiteY22" fmla="*/ 2337358 h 2364251"/>
                <a:gd name="connsiteX23" fmla="*/ 974489 w 3570602"/>
                <a:gd name="connsiteY23" fmla="*/ 2305369 h 2364251"/>
                <a:gd name="connsiteX24" fmla="*/ 1010316 w 3570602"/>
                <a:gd name="connsiteY24" fmla="*/ 1831029 h 2364251"/>
                <a:gd name="connsiteX25" fmla="*/ 8692 w 3570602"/>
                <a:gd name="connsiteY25" fmla="*/ 930880 h 2364251"/>
                <a:gd name="connsiteX26" fmla="*/ 305012 w 3570602"/>
                <a:gd name="connsiteY26" fmla="*/ 887281 h 2364251"/>
                <a:gd name="connsiteX27" fmla="*/ 616380 w 3570602"/>
                <a:gd name="connsiteY27" fmla="*/ 517267 h 2364251"/>
                <a:gd name="connsiteX28" fmla="*/ 589757 w 3570602"/>
                <a:gd name="connsiteY28" fmla="*/ 211301 h 2364251"/>
                <a:gd name="connsiteX29" fmla="*/ 1025363 w 3570602"/>
                <a:gd name="connsiteY29" fmla="*/ 394958 h 2364251"/>
                <a:gd name="connsiteX30" fmla="*/ 2006151 w 3570602"/>
                <a:gd name="connsiteY30" fmla="*/ 1408 h 2364251"/>
                <a:gd name="connsiteX31" fmla="*/ 2006151 w 3570602"/>
                <a:gd name="connsiteY31" fmla="*/ 1408 h 2364251"/>
                <a:gd name="connsiteX32" fmla="*/ 3025523 w 3570602"/>
                <a:gd name="connsiteY32" fmla="*/ 368335 h 2364251"/>
                <a:gd name="connsiteX33" fmla="*/ 3102690 w 3570602"/>
                <a:gd name="connsiteY33" fmla="*/ 473668 h 2364251"/>
                <a:gd name="connsiteX34" fmla="*/ 3159021 w 3570602"/>
                <a:gd name="connsiteY34" fmla="*/ 415407 h 2364251"/>
                <a:gd name="connsiteX35" fmla="*/ 3072981 w 3570602"/>
                <a:gd name="connsiteY35" fmla="*/ 234451 h 2364251"/>
                <a:gd name="connsiteX36" fmla="*/ 3237346 w 3570602"/>
                <a:gd name="connsiteY36" fmla="*/ 36904 h 2364251"/>
                <a:gd name="connsiteX37" fmla="*/ 3399010 w 3570602"/>
                <a:gd name="connsiteY37" fmla="*/ 242168 h 2364251"/>
                <a:gd name="connsiteX38" fmla="*/ 3388207 w 3570602"/>
                <a:gd name="connsiteY38" fmla="*/ 317019 h 2364251"/>
                <a:gd name="connsiteX39" fmla="*/ 3547556 w 3570602"/>
                <a:gd name="connsiteY39" fmla="*/ 30731 h 2364251"/>
                <a:gd name="connsiteX40" fmla="*/ 3302166 w 3570602"/>
                <a:gd name="connsiteY40" fmla="*/ 449746 h 2364251"/>
                <a:gd name="connsiteX41" fmla="*/ 3166352 w 3570602"/>
                <a:gd name="connsiteY41" fmla="*/ 589803 h 2364251"/>
                <a:gd name="connsiteX42" fmla="*/ 3166738 w 3570602"/>
                <a:gd name="connsiteY42" fmla="*/ 590575 h 2364251"/>
                <a:gd name="connsiteX43" fmla="*/ 3233487 w 3570602"/>
                <a:gd name="connsiteY43" fmla="*/ 798539 h 2364251"/>
                <a:gd name="connsiteX44" fmla="*/ 3052917 w 3570602"/>
                <a:gd name="connsiteY44" fmla="*/ 1618049 h 2364251"/>
                <a:gd name="connsiteX45" fmla="*/ 2959639 w 3570602"/>
                <a:gd name="connsiteY45" fmla="*/ 2331783 h 23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0602" h="2364251">
                  <a:moveTo>
                    <a:pt x="700877" y="732948"/>
                  </a:moveTo>
                  <a:cubicBezTo>
                    <a:pt x="645703" y="732948"/>
                    <a:pt x="600946" y="777704"/>
                    <a:pt x="600946" y="832878"/>
                  </a:cubicBezTo>
                  <a:cubicBezTo>
                    <a:pt x="600946" y="888053"/>
                    <a:pt x="645703" y="932809"/>
                    <a:pt x="700877" y="932809"/>
                  </a:cubicBezTo>
                  <a:cubicBezTo>
                    <a:pt x="756051" y="932809"/>
                    <a:pt x="800808" y="888053"/>
                    <a:pt x="800808" y="832878"/>
                  </a:cubicBezTo>
                  <a:cubicBezTo>
                    <a:pt x="800422" y="777704"/>
                    <a:pt x="756051" y="732948"/>
                    <a:pt x="700877" y="732948"/>
                  </a:cubicBezTo>
                  <a:lnTo>
                    <a:pt x="700877" y="732948"/>
                  </a:lnTo>
                  <a:close/>
                  <a:moveTo>
                    <a:pt x="3239275" y="147253"/>
                  </a:moveTo>
                  <a:cubicBezTo>
                    <a:pt x="3199534" y="147253"/>
                    <a:pt x="3167124" y="190080"/>
                    <a:pt x="3167124" y="242939"/>
                  </a:cubicBezTo>
                  <a:cubicBezTo>
                    <a:pt x="3167124" y="295799"/>
                    <a:pt x="3199534" y="338626"/>
                    <a:pt x="3239275" y="338626"/>
                  </a:cubicBezTo>
                  <a:cubicBezTo>
                    <a:pt x="3279016" y="338626"/>
                    <a:pt x="3311426" y="295799"/>
                    <a:pt x="3311426" y="242939"/>
                  </a:cubicBezTo>
                  <a:cubicBezTo>
                    <a:pt x="3311426" y="190080"/>
                    <a:pt x="3279401" y="147253"/>
                    <a:pt x="3239275" y="147253"/>
                  </a:cubicBezTo>
                  <a:lnTo>
                    <a:pt x="3239275" y="147253"/>
                  </a:lnTo>
                  <a:close/>
                  <a:moveTo>
                    <a:pt x="2040876" y="136835"/>
                  </a:moveTo>
                  <a:cubicBezTo>
                    <a:pt x="1874968" y="138764"/>
                    <a:pt x="1709831" y="181206"/>
                    <a:pt x="1560514" y="263389"/>
                  </a:cubicBezTo>
                  <a:lnTo>
                    <a:pt x="1599869" y="332067"/>
                  </a:lnTo>
                  <a:cubicBezTo>
                    <a:pt x="1874582" y="180434"/>
                    <a:pt x="2208714" y="176190"/>
                    <a:pt x="2486900" y="320878"/>
                  </a:cubicBezTo>
                  <a:lnTo>
                    <a:pt x="2524326" y="251042"/>
                  </a:lnTo>
                  <a:cubicBezTo>
                    <a:pt x="2373079" y="172718"/>
                    <a:pt x="2206785" y="134520"/>
                    <a:pt x="2040876" y="136835"/>
                  </a:cubicBezTo>
                  <a:lnTo>
                    <a:pt x="2040876" y="136835"/>
                  </a:lnTo>
                  <a:close/>
                  <a:moveTo>
                    <a:pt x="2507209" y="2364251"/>
                  </a:moveTo>
                  <a:cubicBezTo>
                    <a:pt x="2472484" y="2207988"/>
                    <a:pt x="2446773" y="2033978"/>
                    <a:pt x="2429796" y="1866140"/>
                  </a:cubicBezTo>
                  <a:cubicBezTo>
                    <a:pt x="2149296" y="1917456"/>
                    <a:pt x="1806290" y="1916684"/>
                    <a:pt x="1585207" y="1898164"/>
                  </a:cubicBezTo>
                  <a:cubicBezTo>
                    <a:pt x="1538907" y="2099183"/>
                    <a:pt x="1544388" y="2153955"/>
                    <a:pt x="1442876" y="2337358"/>
                  </a:cubicBezTo>
                  <a:moveTo>
                    <a:pt x="974489" y="2305369"/>
                  </a:moveTo>
                  <a:cubicBezTo>
                    <a:pt x="966387" y="2233604"/>
                    <a:pt x="1001441" y="2025103"/>
                    <a:pt x="1010316" y="1831029"/>
                  </a:cubicBezTo>
                  <a:cubicBezTo>
                    <a:pt x="666538" y="1673609"/>
                    <a:pt x="-89309" y="1464102"/>
                    <a:pt x="8692" y="930880"/>
                  </a:cubicBezTo>
                  <a:cubicBezTo>
                    <a:pt x="14480" y="884194"/>
                    <a:pt x="204310" y="889982"/>
                    <a:pt x="305012" y="887281"/>
                  </a:cubicBezTo>
                  <a:cubicBezTo>
                    <a:pt x="409573" y="731790"/>
                    <a:pt x="463976" y="646521"/>
                    <a:pt x="616380" y="517267"/>
                  </a:cubicBezTo>
                  <a:cubicBezTo>
                    <a:pt x="607506" y="415407"/>
                    <a:pt x="551174" y="228664"/>
                    <a:pt x="589757" y="211301"/>
                  </a:cubicBezTo>
                  <a:cubicBezTo>
                    <a:pt x="848651" y="71629"/>
                    <a:pt x="891093" y="278436"/>
                    <a:pt x="1025363" y="394958"/>
                  </a:cubicBezTo>
                  <a:cubicBezTo>
                    <a:pt x="1253391" y="158442"/>
                    <a:pt x="1724493" y="12983"/>
                    <a:pt x="2006151" y="1408"/>
                  </a:cubicBezTo>
                  <a:lnTo>
                    <a:pt x="2006151" y="1408"/>
                  </a:lnTo>
                  <a:cubicBezTo>
                    <a:pt x="2391599" y="-16341"/>
                    <a:pt x="2832992" y="135292"/>
                    <a:pt x="3025523" y="368335"/>
                  </a:cubicBezTo>
                  <a:lnTo>
                    <a:pt x="3102690" y="473668"/>
                  </a:lnTo>
                  <a:cubicBezTo>
                    <a:pt x="3124296" y="452447"/>
                    <a:pt x="3130856" y="440100"/>
                    <a:pt x="3159021" y="415407"/>
                  </a:cubicBezTo>
                  <a:cubicBezTo>
                    <a:pt x="3094201" y="371808"/>
                    <a:pt x="3072981" y="334382"/>
                    <a:pt x="3072981" y="234451"/>
                  </a:cubicBezTo>
                  <a:cubicBezTo>
                    <a:pt x="3072981" y="121016"/>
                    <a:pt x="3135486" y="38448"/>
                    <a:pt x="3237346" y="36904"/>
                  </a:cubicBezTo>
                  <a:cubicBezTo>
                    <a:pt x="3339206" y="35747"/>
                    <a:pt x="3403640" y="136449"/>
                    <a:pt x="3399010" y="242168"/>
                  </a:cubicBezTo>
                  <a:cubicBezTo>
                    <a:pt x="3396695" y="295027"/>
                    <a:pt x="3397466" y="268790"/>
                    <a:pt x="3388207" y="317019"/>
                  </a:cubicBezTo>
                  <a:cubicBezTo>
                    <a:pt x="3426018" y="289239"/>
                    <a:pt x="3490066" y="329366"/>
                    <a:pt x="3547556" y="30731"/>
                  </a:cubicBezTo>
                  <a:cubicBezTo>
                    <a:pt x="3628195" y="300043"/>
                    <a:pt x="3485437" y="420423"/>
                    <a:pt x="3302166" y="449746"/>
                  </a:cubicBezTo>
                  <a:cubicBezTo>
                    <a:pt x="3258566" y="504920"/>
                    <a:pt x="3224227" y="562795"/>
                    <a:pt x="3166352" y="589803"/>
                  </a:cubicBezTo>
                  <a:cubicBezTo>
                    <a:pt x="3166352" y="590189"/>
                    <a:pt x="3166738" y="590189"/>
                    <a:pt x="3166738" y="590575"/>
                  </a:cubicBezTo>
                  <a:lnTo>
                    <a:pt x="3233487" y="798539"/>
                  </a:lnTo>
                  <a:cubicBezTo>
                    <a:pt x="3308339" y="1143474"/>
                    <a:pt x="3189502" y="1481078"/>
                    <a:pt x="3052917" y="1618049"/>
                  </a:cubicBezTo>
                  <a:cubicBezTo>
                    <a:pt x="3015491" y="1944464"/>
                    <a:pt x="3038735" y="2078290"/>
                    <a:pt x="2959639" y="2331783"/>
                  </a:cubicBez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7A55A049-5D23-457F-8FAF-0210A385F415}"/>
                </a:ext>
              </a:extLst>
            </p:cNvPr>
            <p:cNvSpPr/>
            <p:nvPr/>
          </p:nvSpPr>
          <p:spPr>
            <a:xfrm>
              <a:off x="9214248" y="3379722"/>
              <a:ext cx="2980314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2349" h="3533241">
                  <a:moveTo>
                    <a:pt x="0" y="1867853"/>
                  </a:moveTo>
                  <a:lnTo>
                    <a:pt x="979537" y="1868490"/>
                  </a:lnTo>
                  <a:lnTo>
                    <a:pt x="1234296" y="2848024"/>
                  </a:lnTo>
                  <a:lnTo>
                    <a:pt x="1486397" y="0"/>
                  </a:lnTo>
                  <a:lnTo>
                    <a:pt x="1749744" y="3533241"/>
                  </a:lnTo>
                  <a:lnTo>
                    <a:pt x="2071612" y="1250899"/>
                  </a:lnTo>
                  <a:lnTo>
                    <a:pt x="2166710" y="1860635"/>
                  </a:lnTo>
                  <a:cubicBezTo>
                    <a:pt x="2462562" y="1868006"/>
                    <a:pt x="4062880" y="1873220"/>
                    <a:pt x="4832349" y="1867897"/>
                  </a:cubicBezTo>
                </a:path>
              </a:pathLst>
            </a:cu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4E2B6BB6-5D53-4F84-89D4-717F79998046}"/>
                </a:ext>
              </a:extLst>
            </p:cNvPr>
            <p:cNvSpPr/>
            <p:nvPr/>
          </p:nvSpPr>
          <p:spPr>
            <a:xfrm>
              <a:off x="12125" y="3386830"/>
              <a:ext cx="7795332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  <a:gd name="connsiteX0" fmla="*/ 0 w 4057643"/>
                <a:gd name="connsiteY0" fmla="*/ 1867853 h 3533241"/>
                <a:gd name="connsiteX1" fmla="*/ 979537 w 4057643"/>
                <a:gd name="connsiteY1" fmla="*/ 1868490 h 3533241"/>
                <a:gd name="connsiteX2" fmla="*/ 1234296 w 4057643"/>
                <a:gd name="connsiteY2" fmla="*/ 2848024 h 3533241"/>
                <a:gd name="connsiteX3" fmla="*/ 1486397 w 4057643"/>
                <a:gd name="connsiteY3" fmla="*/ 0 h 3533241"/>
                <a:gd name="connsiteX4" fmla="*/ 1749744 w 4057643"/>
                <a:gd name="connsiteY4" fmla="*/ 3533241 h 3533241"/>
                <a:gd name="connsiteX5" fmla="*/ 2071612 w 4057643"/>
                <a:gd name="connsiteY5" fmla="*/ 1250899 h 3533241"/>
                <a:gd name="connsiteX6" fmla="*/ 2166710 w 4057643"/>
                <a:gd name="connsiteY6" fmla="*/ 1860635 h 3533241"/>
                <a:gd name="connsiteX7" fmla="*/ 4057643 w 4057643"/>
                <a:gd name="connsiteY7" fmla="*/ 1867897 h 3533241"/>
                <a:gd name="connsiteX0" fmla="*/ 0 w 4024251"/>
                <a:gd name="connsiteY0" fmla="*/ 1867853 h 3533241"/>
                <a:gd name="connsiteX1" fmla="*/ 979537 w 4024251"/>
                <a:gd name="connsiteY1" fmla="*/ 1868490 h 3533241"/>
                <a:gd name="connsiteX2" fmla="*/ 1234296 w 4024251"/>
                <a:gd name="connsiteY2" fmla="*/ 2848024 h 3533241"/>
                <a:gd name="connsiteX3" fmla="*/ 1486397 w 4024251"/>
                <a:gd name="connsiteY3" fmla="*/ 0 h 3533241"/>
                <a:gd name="connsiteX4" fmla="*/ 1749744 w 4024251"/>
                <a:gd name="connsiteY4" fmla="*/ 3533241 h 3533241"/>
                <a:gd name="connsiteX5" fmla="*/ 2071612 w 4024251"/>
                <a:gd name="connsiteY5" fmla="*/ 1250899 h 3533241"/>
                <a:gd name="connsiteX6" fmla="*/ 2166710 w 4024251"/>
                <a:gd name="connsiteY6" fmla="*/ 1860635 h 3533241"/>
                <a:gd name="connsiteX7" fmla="*/ 4024251 w 4024251"/>
                <a:gd name="connsiteY7" fmla="*/ 1861722 h 3533241"/>
                <a:gd name="connsiteX0" fmla="*/ 0 w 4057644"/>
                <a:gd name="connsiteY0" fmla="*/ 1867853 h 3533241"/>
                <a:gd name="connsiteX1" fmla="*/ 979537 w 4057644"/>
                <a:gd name="connsiteY1" fmla="*/ 1868490 h 3533241"/>
                <a:gd name="connsiteX2" fmla="*/ 1234296 w 4057644"/>
                <a:gd name="connsiteY2" fmla="*/ 2848024 h 3533241"/>
                <a:gd name="connsiteX3" fmla="*/ 1486397 w 4057644"/>
                <a:gd name="connsiteY3" fmla="*/ 0 h 3533241"/>
                <a:gd name="connsiteX4" fmla="*/ 1749744 w 4057644"/>
                <a:gd name="connsiteY4" fmla="*/ 3533241 h 3533241"/>
                <a:gd name="connsiteX5" fmla="*/ 2071612 w 4057644"/>
                <a:gd name="connsiteY5" fmla="*/ 1250899 h 3533241"/>
                <a:gd name="connsiteX6" fmla="*/ 2166710 w 4057644"/>
                <a:gd name="connsiteY6" fmla="*/ 1860635 h 3533241"/>
                <a:gd name="connsiteX7" fmla="*/ 4057644 w 4057644"/>
                <a:gd name="connsiteY7" fmla="*/ 1861722 h 3533241"/>
                <a:gd name="connsiteX0" fmla="*/ 0 w 12639527"/>
                <a:gd name="connsiteY0" fmla="*/ 1886379 h 3533241"/>
                <a:gd name="connsiteX1" fmla="*/ 9561420 w 12639527"/>
                <a:gd name="connsiteY1" fmla="*/ 1868490 h 3533241"/>
                <a:gd name="connsiteX2" fmla="*/ 9816179 w 12639527"/>
                <a:gd name="connsiteY2" fmla="*/ 2848024 h 3533241"/>
                <a:gd name="connsiteX3" fmla="*/ 10068280 w 12639527"/>
                <a:gd name="connsiteY3" fmla="*/ 0 h 3533241"/>
                <a:gd name="connsiteX4" fmla="*/ 10331627 w 12639527"/>
                <a:gd name="connsiteY4" fmla="*/ 3533241 h 3533241"/>
                <a:gd name="connsiteX5" fmla="*/ 10653495 w 12639527"/>
                <a:gd name="connsiteY5" fmla="*/ 1250899 h 3533241"/>
                <a:gd name="connsiteX6" fmla="*/ 10748593 w 12639527"/>
                <a:gd name="connsiteY6" fmla="*/ 1860635 h 3533241"/>
                <a:gd name="connsiteX7" fmla="*/ 12639527 w 12639527"/>
                <a:gd name="connsiteY7" fmla="*/ 1861722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9527" h="3533241">
                  <a:moveTo>
                    <a:pt x="0" y="1886379"/>
                  </a:moveTo>
                  <a:lnTo>
                    <a:pt x="9561420" y="1868490"/>
                  </a:lnTo>
                  <a:lnTo>
                    <a:pt x="9816179" y="2848024"/>
                  </a:lnTo>
                  <a:lnTo>
                    <a:pt x="10068280" y="0"/>
                  </a:lnTo>
                  <a:lnTo>
                    <a:pt x="10331627" y="3533241"/>
                  </a:lnTo>
                  <a:lnTo>
                    <a:pt x="10653495" y="1250899"/>
                  </a:lnTo>
                  <a:lnTo>
                    <a:pt x="10748593" y="1860635"/>
                  </a:lnTo>
                  <a:cubicBezTo>
                    <a:pt x="11044445" y="1868006"/>
                    <a:pt x="11870058" y="1867045"/>
                    <a:pt x="12639527" y="1861722"/>
                  </a:cubicBezTo>
                </a:path>
              </a:pathLst>
            </a:cu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22E43D3-B774-4736-8965-B394EC376E37}"/>
              </a:ext>
            </a:extLst>
          </p:cNvPr>
          <p:cNvSpPr/>
          <p:nvPr/>
        </p:nvSpPr>
        <p:spPr>
          <a:xfrm rot="900000">
            <a:off x="8596087" y="2345288"/>
            <a:ext cx="369759" cy="676379"/>
          </a:xfrm>
          <a:custGeom>
            <a:avLst/>
            <a:gdLst/>
            <a:ahLst/>
            <a:cxnLst/>
            <a:rect l="l" t="t" r="r" b="b"/>
            <a:pathLst>
              <a:path w="145554" h="266254">
                <a:moveTo>
                  <a:pt x="83939" y="147489"/>
                </a:moveTo>
                <a:lnTo>
                  <a:pt x="83939" y="205532"/>
                </a:lnTo>
                <a:cubicBezTo>
                  <a:pt x="91380" y="204143"/>
                  <a:pt x="97432" y="200695"/>
                  <a:pt x="102096" y="195188"/>
                </a:cubicBezTo>
                <a:cubicBezTo>
                  <a:pt x="106759" y="189682"/>
                  <a:pt x="109091" y="183208"/>
                  <a:pt x="109091" y="175766"/>
                </a:cubicBezTo>
                <a:cubicBezTo>
                  <a:pt x="109091" y="169119"/>
                  <a:pt x="107131" y="163389"/>
                  <a:pt x="103212" y="158577"/>
                </a:cubicBezTo>
                <a:cubicBezTo>
                  <a:pt x="99293" y="153765"/>
                  <a:pt x="92868" y="150069"/>
                  <a:pt x="83939" y="147489"/>
                </a:cubicBezTo>
                <a:close/>
                <a:moveTo>
                  <a:pt x="62359" y="47179"/>
                </a:moveTo>
                <a:cubicBezTo>
                  <a:pt x="56505" y="49163"/>
                  <a:pt x="51841" y="52537"/>
                  <a:pt x="48369" y="57299"/>
                </a:cubicBezTo>
                <a:cubicBezTo>
                  <a:pt x="44896" y="62062"/>
                  <a:pt x="43160" y="67320"/>
                  <a:pt x="43160" y="73075"/>
                </a:cubicBezTo>
                <a:cubicBezTo>
                  <a:pt x="43160" y="78334"/>
                  <a:pt x="44747" y="83220"/>
                  <a:pt x="47922" y="87735"/>
                </a:cubicBezTo>
                <a:cubicBezTo>
                  <a:pt x="51097" y="92249"/>
                  <a:pt x="55909" y="95895"/>
                  <a:pt x="62359" y="98673"/>
                </a:cubicBezTo>
                <a:close/>
                <a:moveTo>
                  <a:pt x="62359" y="0"/>
                </a:moveTo>
                <a:lnTo>
                  <a:pt x="83939" y="0"/>
                </a:lnTo>
                <a:lnTo>
                  <a:pt x="83939" y="14734"/>
                </a:lnTo>
                <a:cubicBezTo>
                  <a:pt x="99714" y="16619"/>
                  <a:pt x="112266" y="22002"/>
                  <a:pt x="121592" y="30882"/>
                </a:cubicBezTo>
                <a:cubicBezTo>
                  <a:pt x="130919" y="39762"/>
                  <a:pt x="136872" y="51644"/>
                  <a:pt x="139452" y="66527"/>
                </a:cubicBezTo>
                <a:lnTo>
                  <a:pt x="101798" y="71438"/>
                </a:lnTo>
                <a:cubicBezTo>
                  <a:pt x="99516" y="59730"/>
                  <a:pt x="93563" y="51793"/>
                  <a:pt x="83939" y="47625"/>
                </a:cubicBezTo>
                <a:lnTo>
                  <a:pt x="83939" y="105817"/>
                </a:lnTo>
                <a:cubicBezTo>
                  <a:pt x="107751" y="112266"/>
                  <a:pt x="123973" y="120626"/>
                  <a:pt x="132605" y="130895"/>
                </a:cubicBezTo>
                <a:cubicBezTo>
                  <a:pt x="141237" y="141164"/>
                  <a:pt x="145554" y="154335"/>
                  <a:pt x="145554" y="170409"/>
                </a:cubicBezTo>
                <a:cubicBezTo>
                  <a:pt x="145554" y="188367"/>
                  <a:pt x="140121" y="203498"/>
                  <a:pt x="129257" y="215801"/>
                </a:cubicBezTo>
                <a:cubicBezTo>
                  <a:pt x="118392" y="228104"/>
                  <a:pt x="103286" y="235645"/>
                  <a:pt x="83939" y="238423"/>
                </a:cubicBezTo>
                <a:lnTo>
                  <a:pt x="83939" y="266254"/>
                </a:lnTo>
                <a:lnTo>
                  <a:pt x="62359" y="266254"/>
                </a:lnTo>
                <a:lnTo>
                  <a:pt x="62359" y="239167"/>
                </a:lnTo>
                <a:cubicBezTo>
                  <a:pt x="45194" y="237084"/>
                  <a:pt x="31254" y="230684"/>
                  <a:pt x="20538" y="219968"/>
                </a:cubicBezTo>
                <a:cubicBezTo>
                  <a:pt x="9822" y="209253"/>
                  <a:pt x="2976" y="194122"/>
                  <a:pt x="0" y="174576"/>
                </a:cubicBezTo>
                <a:lnTo>
                  <a:pt x="38844" y="170409"/>
                </a:lnTo>
                <a:cubicBezTo>
                  <a:pt x="40431" y="178346"/>
                  <a:pt x="43408" y="185192"/>
                  <a:pt x="47773" y="190947"/>
                </a:cubicBezTo>
                <a:cubicBezTo>
                  <a:pt x="52139" y="196702"/>
                  <a:pt x="57001" y="200869"/>
                  <a:pt x="62359" y="203448"/>
                </a:cubicBezTo>
                <a:lnTo>
                  <a:pt x="62359" y="141089"/>
                </a:lnTo>
                <a:cubicBezTo>
                  <a:pt x="42912" y="135533"/>
                  <a:pt x="28649" y="127124"/>
                  <a:pt x="19571" y="115863"/>
                </a:cubicBezTo>
                <a:cubicBezTo>
                  <a:pt x="10492" y="104602"/>
                  <a:pt x="5953" y="90934"/>
                  <a:pt x="5953" y="74861"/>
                </a:cubicBezTo>
                <a:cubicBezTo>
                  <a:pt x="5953" y="58589"/>
                  <a:pt x="11087" y="44922"/>
                  <a:pt x="21356" y="33859"/>
                </a:cubicBezTo>
                <a:cubicBezTo>
                  <a:pt x="31626" y="22796"/>
                  <a:pt x="45293" y="16421"/>
                  <a:pt x="62359" y="147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BEFC6-2333-469E-ACD4-42D569257E79}"/>
              </a:ext>
            </a:extLst>
          </p:cNvPr>
          <p:cNvCxnSpPr>
            <a:cxnSpLocks/>
            <a:stCxn id="3" idx="22"/>
          </p:cNvCxnSpPr>
          <p:nvPr/>
        </p:nvCxnSpPr>
        <p:spPr>
          <a:xfrm>
            <a:off x="8128731" y="4640118"/>
            <a:ext cx="772253" cy="134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0DF39-22BC-4CF4-82A1-E4AE196D195D}"/>
              </a:ext>
            </a:extLst>
          </p:cNvPr>
          <p:cNvGrpSpPr/>
          <p:nvPr/>
        </p:nvGrpSpPr>
        <p:grpSpPr>
          <a:xfrm>
            <a:off x="8128732" y="-420554"/>
            <a:ext cx="2274587" cy="2990006"/>
            <a:chOff x="8128732" y="-420554"/>
            <a:chExt cx="2274587" cy="29900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F0B05F-A8CC-417D-8514-D7728AF2166E}"/>
                </a:ext>
              </a:extLst>
            </p:cNvPr>
            <p:cNvSpPr/>
            <p:nvPr/>
          </p:nvSpPr>
          <p:spPr>
            <a:xfrm flipH="1">
              <a:off x="8128732" y="593369"/>
              <a:ext cx="1545180" cy="1976083"/>
            </a:xfrm>
            <a:custGeom>
              <a:avLst/>
              <a:gdLst>
                <a:gd name="connsiteX0" fmla="*/ 647771 w 1545180"/>
                <a:gd name="connsiteY0" fmla="*/ 0 h 1976083"/>
                <a:gd name="connsiteX1" fmla="*/ 0 w 1545180"/>
                <a:gd name="connsiteY1" fmla="*/ 445909 h 1976083"/>
                <a:gd name="connsiteX2" fmla="*/ 5233 w 1545180"/>
                <a:gd name="connsiteY2" fmla="*/ 509740 h 1976083"/>
                <a:gd name="connsiteX3" fmla="*/ 100473 w 1545180"/>
                <a:gd name="connsiteY3" fmla="*/ 1075188 h 1976083"/>
                <a:gd name="connsiteX4" fmla="*/ 715736 w 1545180"/>
                <a:gd name="connsiteY4" fmla="*/ 1852055 h 1976083"/>
                <a:gd name="connsiteX5" fmla="*/ 720861 w 1545180"/>
                <a:gd name="connsiteY5" fmla="*/ 1854684 h 1976083"/>
                <a:gd name="connsiteX6" fmla="*/ 739168 w 1545180"/>
                <a:gd name="connsiteY6" fmla="*/ 1834279 h 1976083"/>
                <a:gd name="connsiteX7" fmla="*/ 787714 w 1545180"/>
                <a:gd name="connsiteY7" fmla="*/ 1806936 h 1976083"/>
                <a:gd name="connsiteX8" fmla="*/ 778027 w 1545180"/>
                <a:gd name="connsiteY8" fmla="*/ 1770782 h 1976083"/>
                <a:gd name="connsiteX9" fmla="*/ 825720 w 1545180"/>
                <a:gd name="connsiteY9" fmla="*/ 1758002 h 1976083"/>
                <a:gd name="connsiteX10" fmla="*/ 825154 w 1545180"/>
                <a:gd name="connsiteY10" fmla="*/ 1740596 h 1976083"/>
                <a:gd name="connsiteX11" fmla="*/ 753004 w 1545180"/>
                <a:gd name="connsiteY11" fmla="*/ 1499392 h 1976083"/>
                <a:gd name="connsiteX12" fmla="*/ 541436 w 1545180"/>
                <a:gd name="connsiteY12" fmla="*/ 1183454 h 1976083"/>
                <a:gd name="connsiteX13" fmla="*/ 602607 w 1545180"/>
                <a:gd name="connsiteY13" fmla="*/ 929566 h 1976083"/>
                <a:gd name="connsiteX14" fmla="*/ 990243 w 1545180"/>
                <a:gd name="connsiteY14" fmla="*/ 1284282 h 1976083"/>
                <a:gd name="connsiteX15" fmla="*/ 899889 w 1545180"/>
                <a:gd name="connsiteY15" fmla="*/ 1974988 h 1976083"/>
                <a:gd name="connsiteX16" fmla="*/ 1079605 w 1545180"/>
                <a:gd name="connsiteY16" fmla="*/ 1755353 h 1976083"/>
                <a:gd name="connsiteX17" fmla="*/ 1256429 w 1545180"/>
                <a:gd name="connsiteY17" fmla="*/ 1974268 h 1976083"/>
                <a:gd name="connsiteX18" fmla="*/ 1312651 w 1545180"/>
                <a:gd name="connsiteY18" fmla="*/ 1713236 h 1976083"/>
                <a:gd name="connsiteX19" fmla="*/ 1453317 w 1545180"/>
                <a:gd name="connsiteY19" fmla="*/ 1927140 h 1976083"/>
                <a:gd name="connsiteX20" fmla="*/ 1527006 w 1545180"/>
                <a:gd name="connsiteY20" fmla="*/ 975969 h 1976083"/>
                <a:gd name="connsiteX21" fmla="*/ 1005301 w 1545180"/>
                <a:gd name="connsiteY21" fmla="*/ 349610 h 1976083"/>
                <a:gd name="connsiteX22" fmla="*/ 648407 w 1545180"/>
                <a:gd name="connsiteY22" fmla="*/ 89071 h 197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5180" h="1976083">
                  <a:moveTo>
                    <a:pt x="647771" y="0"/>
                  </a:moveTo>
                  <a:lnTo>
                    <a:pt x="0" y="445909"/>
                  </a:lnTo>
                  <a:lnTo>
                    <a:pt x="5233" y="509740"/>
                  </a:lnTo>
                  <a:cubicBezTo>
                    <a:pt x="17079" y="695334"/>
                    <a:pt x="14993" y="888091"/>
                    <a:pt x="100473" y="1075188"/>
                  </a:cubicBezTo>
                  <a:cubicBezTo>
                    <a:pt x="303188" y="1431729"/>
                    <a:pt x="605342" y="1771748"/>
                    <a:pt x="715736" y="1852055"/>
                  </a:cubicBezTo>
                  <a:lnTo>
                    <a:pt x="720861" y="1854684"/>
                  </a:lnTo>
                  <a:lnTo>
                    <a:pt x="739168" y="1834279"/>
                  </a:lnTo>
                  <a:cubicBezTo>
                    <a:pt x="752797" y="1823549"/>
                    <a:pt x="768979" y="1814434"/>
                    <a:pt x="787714" y="1806936"/>
                  </a:cubicBezTo>
                  <a:lnTo>
                    <a:pt x="778027" y="1770782"/>
                  </a:lnTo>
                  <a:lnTo>
                    <a:pt x="825720" y="1758002"/>
                  </a:lnTo>
                  <a:lnTo>
                    <a:pt x="825154" y="1740596"/>
                  </a:lnTo>
                  <a:cubicBezTo>
                    <a:pt x="818107" y="1672442"/>
                    <a:pt x="795487" y="1587115"/>
                    <a:pt x="753004" y="1499392"/>
                  </a:cubicBezTo>
                  <a:cubicBezTo>
                    <a:pt x="725078" y="1390995"/>
                    <a:pt x="569045" y="1324088"/>
                    <a:pt x="541436" y="1183454"/>
                  </a:cubicBezTo>
                  <a:cubicBezTo>
                    <a:pt x="529719" y="1060432"/>
                    <a:pt x="499721" y="948928"/>
                    <a:pt x="602607" y="929566"/>
                  </a:cubicBezTo>
                  <a:cubicBezTo>
                    <a:pt x="707852" y="930758"/>
                    <a:pt x="865496" y="1040074"/>
                    <a:pt x="990243" y="1284282"/>
                  </a:cubicBezTo>
                  <a:cubicBezTo>
                    <a:pt x="927883" y="1594712"/>
                    <a:pt x="772766" y="1760006"/>
                    <a:pt x="899889" y="1974988"/>
                  </a:cubicBezTo>
                  <a:cubicBezTo>
                    <a:pt x="920570" y="1961072"/>
                    <a:pt x="1064798" y="1848266"/>
                    <a:pt x="1079605" y="1755353"/>
                  </a:cubicBezTo>
                  <a:cubicBezTo>
                    <a:pt x="1131307" y="1846764"/>
                    <a:pt x="1228786" y="1994111"/>
                    <a:pt x="1256429" y="1974268"/>
                  </a:cubicBezTo>
                  <a:cubicBezTo>
                    <a:pt x="1278713" y="1953084"/>
                    <a:pt x="1316764" y="1842339"/>
                    <a:pt x="1312651" y="1713236"/>
                  </a:cubicBezTo>
                  <a:cubicBezTo>
                    <a:pt x="1365647" y="1769609"/>
                    <a:pt x="1433667" y="1947475"/>
                    <a:pt x="1453317" y="1927140"/>
                  </a:cubicBezTo>
                  <a:cubicBezTo>
                    <a:pt x="1495189" y="1869808"/>
                    <a:pt x="1583126" y="1259496"/>
                    <a:pt x="1527006" y="975969"/>
                  </a:cubicBezTo>
                  <a:cubicBezTo>
                    <a:pt x="1415700" y="740042"/>
                    <a:pt x="1151734" y="497425"/>
                    <a:pt x="1005301" y="349610"/>
                  </a:cubicBezTo>
                  <a:cubicBezTo>
                    <a:pt x="812688" y="200835"/>
                    <a:pt x="770719" y="167547"/>
                    <a:pt x="648407" y="890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789A3A-7862-4F71-BEBD-05CC9BD16AF8}"/>
                </a:ext>
              </a:extLst>
            </p:cNvPr>
            <p:cNvSpPr/>
            <p:nvPr/>
          </p:nvSpPr>
          <p:spPr>
            <a:xfrm rot="2072551">
              <a:off x="9027645" y="353645"/>
              <a:ext cx="905452" cy="49900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DE58FA39-43CB-46EF-8C7A-4B2605A7178B}"/>
                </a:ext>
              </a:extLst>
            </p:cNvPr>
            <p:cNvSpPr/>
            <p:nvPr/>
          </p:nvSpPr>
          <p:spPr>
            <a:xfrm rot="2072551">
              <a:off x="9271685" y="-420554"/>
              <a:ext cx="1131634" cy="122317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840671">
                  <a:moveTo>
                    <a:pt x="1304" y="514490"/>
                  </a:moveTo>
                  <a:cubicBezTo>
                    <a:pt x="215948" y="351567"/>
                    <a:pt x="470777" y="189437"/>
                    <a:pt x="754235" y="0"/>
                  </a:cubicBezTo>
                  <a:lnTo>
                    <a:pt x="777759" y="840671"/>
                  </a:lnTo>
                  <a:lnTo>
                    <a:pt x="0" y="840671"/>
                  </a:lnTo>
                  <a:cubicBezTo>
                    <a:pt x="125" y="589101"/>
                    <a:pt x="1179" y="766060"/>
                    <a:pt x="1304" y="5144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AC79AE-957D-4D38-B413-CDF2BFFA2169}"/>
              </a:ext>
            </a:extLst>
          </p:cNvPr>
          <p:cNvGrpSpPr/>
          <p:nvPr/>
        </p:nvGrpSpPr>
        <p:grpSpPr>
          <a:xfrm>
            <a:off x="6455203" y="4797938"/>
            <a:ext cx="3156837" cy="2526634"/>
            <a:chOff x="6455203" y="4797938"/>
            <a:chExt cx="3156837" cy="252663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A9C6FFF-DF5D-4E66-9F85-81B607EF1568}"/>
                </a:ext>
              </a:extLst>
            </p:cNvPr>
            <p:cNvSpPr/>
            <p:nvPr/>
          </p:nvSpPr>
          <p:spPr>
            <a:xfrm flipH="1">
              <a:off x="7375151" y="4797938"/>
              <a:ext cx="2236889" cy="977958"/>
            </a:xfrm>
            <a:custGeom>
              <a:avLst/>
              <a:gdLst>
                <a:gd name="connsiteX0" fmla="*/ 286051 w 2236889"/>
                <a:gd name="connsiteY0" fmla="*/ 803 h 977958"/>
                <a:gd name="connsiteX1" fmla="*/ 229697 w 2236889"/>
                <a:gd name="connsiteY1" fmla="*/ 14026 h 977958"/>
                <a:gd name="connsiteX2" fmla="*/ 64476 w 2236889"/>
                <a:gd name="connsiteY2" fmla="*/ 34174 h 977958"/>
                <a:gd name="connsiteX3" fmla="*/ 84625 w 2236889"/>
                <a:gd name="connsiteY3" fmla="*/ 78503 h 977958"/>
                <a:gd name="connsiteX4" fmla="*/ 0 w 2236889"/>
                <a:gd name="connsiteY4" fmla="*/ 114770 h 977958"/>
                <a:gd name="connsiteX5" fmla="*/ 415067 w 2236889"/>
                <a:gd name="connsiteY5" fmla="*/ 682968 h 977958"/>
                <a:gd name="connsiteX6" fmla="*/ 1019533 w 2236889"/>
                <a:gd name="connsiteY6" fmla="*/ 977142 h 977958"/>
                <a:gd name="connsiteX7" fmla="*/ 1398836 w 2236889"/>
                <a:gd name="connsiteY7" fmla="*/ 902088 h 977958"/>
                <a:gd name="connsiteX8" fmla="*/ 1631570 w 2236889"/>
                <a:gd name="connsiteY8" fmla="*/ 836375 h 977958"/>
                <a:gd name="connsiteX9" fmla="*/ 1648095 w 2236889"/>
                <a:gd name="connsiteY9" fmla="*/ 852901 h 977958"/>
                <a:gd name="connsiteX10" fmla="*/ 2236889 w 2236889"/>
                <a:gd name="connsiteY10" fmla="*/ 447590 h 977958"/>
                <a:gd name="connsiteX11" fmla="*/ 2161696 w 2236889"/>
                <a:gd name="connsiteY11" fmla="*/ 379421 h 977958"/>
                <a:gd name="connsiteX12" fmla="*/ 1842682 w 2236889"/>
                <a:gd name="connsiteY12" fmla="*/ 173027 h 977958"/>
                <a:gd name="connsiteX13" fmla="*/ 1500151 w 2236889"/>
                <a:gd name="connsiteY13" fmla="*/ 229444 h 977958"/>
                <a:gd name="connsiteX14" fmla="*/ 1129412 w 2236889"/>
                <a:gd name="connsiteY14" fmla="*/ 354367 h 977958"/>
                <a:gd name="connsiteX15" fmla="*/ 432261 w 2236889"/>
                <a:gd name="connsiteY15" fmla="*/ 430933 h 977958"/>
                <a:gd name="connsiteX16" fmla="*/ 1230156 w 2236889"/>
                <a:gd name="connsiteY16" fmla="*/ 644511 h 977958"/>
                <a:gd name="connsiteX17" fmla="*/ 1268536 w 2236889"/>
                <a:gd name="connsiteY17" fmla="*/ 653310 h 977958"/>
                <a:gd name="connsiteX18" fmla="*/ 1221021 w 2236889"/>
                <a:gd name="connsiteY18" fmla="*/ 658790 h 977958"/>
                <a:gd name="connsiteX19" fmla="*/ 382828 w 2236889"/>
                <a:gd name="connsiteY19" fmla="*/ 445212 h 977958"/>
                <a:gd name="connsiteX20" fmla="*/ 664913 w 2236889"/>
                <a:gd name="connsiteY20" fmla="*/ 340437 h 977958"/>
                <a:gd name="connsiteX21" fmla="*/ 354620 w 2236889"/>
                <a:gd name="connsiteY21" fmla="*/ 50293 h 977958"/>
                <a:gd name="connsiteX22" fmla="*/ 286051 w 2236889"/>
                <a:gd name="connsiteY22" fmla="*/ 803 h 97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6889" h="977958">
                  <a:moveTo>
                    <a:pt x="286051" y="803"/>
                  </a:moveTo>
                  <a:cubicBezTo>
                    <a:pt x="271254" y="-1674"/>
                    <a:pt x="252868" y="1265"/>
                    <a:pt x="229697" y="14026"/>
                  </a:cubicBezTo>
                  <a:cubicBezTo>
                    <a:pt x="182683" y="16712"/>
                    <a:pt x="167907" y="-28960"/>
                    <a:pt x="64476" y="34174"/>
                  </a:cubicBezTo>
                  <a:cubicBezTo>
                    <a:pt x="37611" y="44920"/>
                    <a:pt x="95371" y="65070"/>
                    <a:pt x="84625" y="78503"/>
                  </a:cubicBezTo>
                  <a:cubicBezTo>
                    <a:pt x="73879" y="91936"/>
                    <a:pt x="35596" y="66412"/>
                    <a:pt x="0" y="114770"/>
                  </a:cubicBezTo>
                  <a:cubicBezTo>
                    <a:pt x="138356" y="304169"/>
                    <a:pt x="341187" y="650730"/>
                    <a:pt x="415067" y="682968"/>
                  </a:cubicBezTo>
                  <a:cubicBezTo>
                    <a:pt x="616555" y="781026"/>
                    <a:pt x="882521" y="955650"/>
                    <a:pt x="1019533" y="977142"/>
                  </a:cubicBezTo>
                  <a:cubicBezTo>
                    <a:pt x="1084009" y="983859"/>
                    <a:pt x="1231097" y="948262"/>
                    <a:pt x="1398836" y="902088"/>
                  </a:cubicBezTo>
                  <a:lnTo>
                    <a:pt x="1631570" y="836375"/>
                  </a:lnTo>
                  <a:lnTo>
                    <a:pt x="1648095" y="852901"/>
                  </a:lnTo>
                  <a:lnTo>
                    <a:pt x="2236889" y="447590"/>
                  </a:lnTo>
                  <a:lnTo>
                    <a:pt x="2161696" y="379421"/>
                  </a:lnTo>
                  <a:cubicBezTo>
                    <a:pt x="2096150" y="323102"/>
                    <a:pt x="2012498" y="262674"/>
                    <a:pt x="1842682" y="173027"/>
                  </a:cubicBezTo>
                  <a:cubicBezTo>
                    <a:pt x="1690223" y="144147"/>
                    <a:pt x="1627088" y="185788"/>
                    <a:pt x="1500151" y="229444"/>
                  </a:cubicBezTo>
                  <a:cubicBezTo>
                    <a:pt x="1381273" y="256981"/>
                    <a:pt x="1320155" y="323472"/>
                    <a:pt x="1129412" y="354367"/>
                  </a:cubicBezTo>
                  <a:cubicBezTo>
                    <a:pt x="868820" y="343621"/>
                    <a:pt x="487334" y="353024"/>
                    <a:pt x="432261" y="430933"/>
                  </a:cubicBezTo>
                  <a:cubicBezTo>
                    <a:pt x="258980" y="614959"/>
                    <a:pt x="871506" y="629735"/>
                    <a:pt x="1230156" y="644511"/>
                  </a:cubicBezTo>
                  <a:lnTo>
                    <a:pt x="1268536" y="653310"/>
                  </a:lnTo>
                  <a:lnTo>
                    <a:pt x="1221021" y="658790"/>
                  </a:lnTo>
                  <a:cubicBezTo>
                    <a:pt x="247830" y="656776"/>
                    <a:pt x="372082" y="492898"/>
                    <a:pt x="382828" y="445212"/>
                  </a:cubicBezTo>
                  <a:cubicBezTo>
                    <a:pt x="413723" y="368646"/>
                    <a:pt x="565512" y="352526"/>
                    <a:pt x="664913" y="340437"/>
                  </a:cubicBezTo>
                  <a:cubicBezTo>
                    <a:pt x="591034" y="243722"/>
                    <a:pt x="452677" y="-18213"/>
                    <a:pt x="354620" y="50293"/>
                  </a:cubicBezTo>
                  <a:cubicBezTo>
                    <a:pt x="342531" y="64397"/>
                    <a:pt x="330442" y="8233"/>
                    <a:pt x="286051" y="8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CC1785-BB94-49FB-B34C-5C3453CCA25E}"/>
                </a:ext>
              </a:extLst>
            </p:cNvPr>
            <p:cNvSpPr/>
            <p:nvPr/>
          </p:nvSpPr>
          <p:spPr>
            <a:xfrm rot="2072551">
              <a:off x="7112049" y="5401917"/>
              <a:ext cx="858268" cy="39337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id="{006CA94F-5D90-4056-81C3-80E77E780ACB}"/>
                </a:ext>
              </a:extLst>
            </p:cNvPr>
            <p:cNvSpPr/>
            <p:nvPr/>
          </p:nvSpPr>
          <p:spPr>
            <a:xfrm rot="12914339">
              <a:off x="6455203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C4E7D0-B258-451E-A27A-7D844B7AAACD}"/>
              </a:ext>
            </a:extLst>
          </p:cNvPr>
          <p:cNvSpPr txBox="1"/>
          <p:nvPr/>
        </p:nvSpPr>
        <p:spPr>
          <a:xfrm>
            <a:off x="731291" y="164862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CE10FC-6074-4CFA-96DC-96E90FE7B82B}"/>
              </a:ext>
            </a:extLst>
          </p:cNvPr>
          <p:cNvSpPr txBox="1"/>
          <p:nvPr/>
        </p:nvSpPr>
        <p:spPr>
          <a:xfrm>
            <a:off x="720867" y="2740586"/>
            <a:ext cx="438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84A103-5838-48D4-9EA0-1DAC1047FD36}"/>
              </a:ext>
            </a:extLst>
          </p:cNvPr>
          <p:cNvSpPr txBox="1"/>
          <p:nvPr/>
        </p:nvSpPr>
        <p:spPr>
          <a:xfrm>
            <a:off x="731291" y="488559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C69F5F-A203-4790-B647-D87A5377A076}"/>
              </a:ext>
            </a:extLst>
          </p:cNvPr>
          <p:cNvSpPr/>
          <p:nvPr/>
        </p:nvSpPr>
        <p:spPr>
          <a:xfrm>
            <a:off x="5062034" y="5243102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1787CD-F2B3-42A0-8B99-BB1802463CEF}"/>
              </a:ext>
            </a:extLst>
          </p:cNvPr>
          <p:cNvSpPr/>
          <p:nvPr/>
        </p:nvSpPr>
        <p:spPr>
          <a:xfrm>
            <a:off x="6404534" y="4382390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2DC42E-8E58-4D9D-AF5D-C08D1166CCEE}"/>
              </a:ext>
            </a:extLst>
          </p:cNvPr>
          <p:cNvSpPr/>
          <p:nvPr/>
        </p:nvSpPr>
        <p:spPr>
          <a:xfrm>
            <a:off x="5062034" y="3521676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79FF50-BD41-447E-A4EF-FE9DCDCBC297}"/>
              </a:ext>
            </a:extLst>
          </p:cNvPr>
          <p:cNvSpPr/>
          <p:nvPr/>
        </p:nvSpPr>
        <p:spPr>
          <a:xfrm>
            <a:off x="6404534" y="2660964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035A16-6AC1-4B2B-9CBD-28B3FE870B4D}"/>
              </a:ext>
            </a:extLst>
          </p:cNvPr>
          <p:cNvSpPr/>
          <p:nvPr/>
        </p:nvSpPr>
        <p:spPr>
          <a:xfrm>
            <a:off x="5062034" y="1800250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17C21157-D554-4D26-B813-F43C83E9E279}"/>
              </a:ext>
            </a:extLst>
          </p:cNvPr>
          <p:cNvSpPr/>
          <p:nvPr/>
        </p:nvSpPr>
        <p:spPr>
          <a:xfrm>
            <a:off x="5934284" y="2135072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A7C3DAD8-252C-46E9-A4EE-DCA638BBA646}"/>
              </a:ext>
            </a:extLst>
          </p:cNvPr>
          <p:cNvSpPr/>
          <p:nvPr/>
        </p:nvSpPr>
        <p:spPr>
          <a:xfrm flipH="1">
            <a:off x="4439883" y="300279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529C286A-4209-464B-85F1-A46A798273C7}"/>
              </a:ext>
            </a:extLst>
          </p:cNvPr>
          <p:cNvSpPr/>
          <p:nvPr/>
        </p:nvSpPr>
        <p:spPr>
          <a:xfrm>
            <a:off x="5934284" y="3896167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ABB51D45-92A6-4EF1-837F-C0EF4F7D415F}"/>
              </a:ext>
            </a:extLst>
          </p:cNvPr>
          <p:cNvSpPr/>
          <p:nvPr/>
        </p:nvSpPr>
        <p:spPr>
          <a:xfrm flipH="1">
            <a:off x="4439883" y="476389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97F61B-29F2-491D-BDD6-ABB26274DFD2}"/>
              </a:ext>
            </a:extLst>
          </p:cNvPr>
          <p:cNvGrpSpPr/>
          <p:nvPr/>
        </p:nvGrpSpPr>
        <p:grpSpPr>
          <a:xfrm>
            <a:off x="7892031" y="2136020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C1B4F6-4C50-4C3D-AB3C-256C6EAE76BD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23CDB-BF76-42A8-90D2-6D5B8EF32DA5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6A1C40-0219-40AE-BFD8-C8EED3BC8CF5}"/>
              </a:ext>
            </a:extLst>
          </p:cNvPr>
          <p:cNvGrpSpPr/>
          <p:nvPr/>
        </p:nvGrpSpPr>
        <p:grpSpPr>
          <a:xfrm>
            <a:off x="7892031" y="3881798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FBA47E-8432-47AD-80A0-2FF5B3D260A7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59EA76-62CE-4EF1-B63E-248CE25B891A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CF48C-CF78-4F13-A538-724CF7F19FFE}"/>
              </a:ext>
            </a:extLst>
          </p:cNvPr>
          <p:cNvGrpSpPr/>
          <p:nvPr/>
        </p:nvGrpSpPr>
        <p:grpSpPr>
          <a:xfrm>
            <a:off x="1118989" y="3010360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6E7653-A88E-4240-B3E8-9BBFE01CE24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3789A-7D53-48E1-A796-E849A826F541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C5E5B6-12A0-41F5-850C-2B884729FF79}"/>
              </a:ext>
            </a:extLst>
          </p:cNvPr>
          <p:cNvGrpSpPr/>
          <p:nvPr/>
        </p:nvGrpSpPr>
        <p:grpSpPr>
          <a:xfrm>
            <a:off x="1118989" y="4756138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B0F6C0-82D5-4FBD-A9F5-817D1B21073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6200C8-06AF-485B-B394-F1D5F250F0D1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067B00F4-DA31-4BED-BBA8-5F413FEDFBDD}"/>
              </a:ext>
            </a:extLst>
          </p:cNvPr>
          <p:cNvSpPr/>
          <p:nvPr/>
        </p:nvSpPr>
        <p:spPr>
          <a:xfrm>
            <a:off x="5294878" y="379220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303C76D-DF46-4C17-96F0-AABA8B414503}"/>
              </a:ext>
            </a:extLst>
          </p:cNvPr>
          <p:cNvSpPr/>
          <p:nvPr/>
        </p:nvSpPr>
        <p:spPr>
          <a:xfrm rot="2700000">
            <a:off x="6658697" y="453227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EF4AEDE-0790-48F0-B217-132E2371F314}"/>
              </a:ext>
            </a:extLst>
          </p:cNvPr>
          <p:cNvSpPr/>
          <p:nvPr/>
        </p:nvSpPr>
        <p:spPr>
          <a:xfrm flipH="1">
            <a:off x="6598692" y="290553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6C69CB80-53BD-47E3-A5EB-C0B3C8C8BE0E}"/>
              </a:ext>
            </a:extLst>
          </p:cNvPr>
          <p:cNvSpPr/>
          <p:nvPr/>
        </p:nvSpPr>
        <p:spPr>
          <a:xfrm>
            <a:off x="5222806" y="545186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E8BFFC29-BEC1-4C01-A498-260EB8672C5B}"/>
              </a:ext>
            </a:extLst>
          </p:cNvPr>
          <p:cNvSpPr>
            <a:spLocks noChangeAspect="1"/>
          </p:cNvSpPr>
          <p:nvPr/>
        </p:nvSpPr>
        <p:spPr>
          <a:xfrm>
            <a:off x="5243257" y="1993038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3C301-948B-49A3-8304-40B7AAD48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82CA5A-599B-4D48-BC7A-987018C5B067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D8652-7F71-48CB-97D9-80B6D1198B4B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BB6060-B127-4F2E-9AE4-12B30C2FD1B4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CA569-E62F-4C78-A850-17B98F9D507B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30A4C9-DB78-4B0A-BA18-43ABAFF5934C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4DA4A5-B85B-4F47-BCFF-96A9F725D35A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5C88F1-3823-4A56-84F6-AC7E617F6C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5E4DD0-4FB9-455D-A5BF-6CDE710763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aphic 3">
            <a:extLst>
              <a:ext uri="{FF2B5EF4-FFF2-40B4-BE49-F238E27FC236}">
                <a16:creationId xmlns:a16="http://schemas.microsoft.com/office/drawing/2014/main" id="{4CEF00C0-7B54-41DA-BBF1-4CA5B0723EDF}"/>
              </a:ext>
            </a:extLst>
          </p:cNvPr>
          <p:cNvGrpSpPr/>
          <p:nvPr/>
        </p:nvGrpSpPr>
        <p:grpSpPr>
          <a:xfrm>
            <a:off x="7983988" y="3603361"/>
            <a:ext cx="3307688" cy="2692907"/>
            <a:chOff x="8155074" y="782721"/>
            <a:chExt cx="3863263" cy="314522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879CF41-3677-482D-A77C-1E723C62331E}"/>
                </a:ext>
              </a:extLst>
            </p:cNvPr>
            <p:cNvSpPr/>
            <p:nvPr/>
          </p:nvSpPr>
          <p:spPr>
            <a:xfrm>
              <a:off x="8255617" y="1253632"/>
              <a:ext cx="470877" cy="449748"/>
            </a:xfrm>
            <a:custGeom>
              <a:avLst/>
              <a:gdLst>
                <a:gd name="connsiteX0" fmla="*/ 832 w 470877"/>
                <a:gd name="connsiteY0" fmla="*/ 18919 h 449748"/>
                <a:gd name="connsiteX1" fmla="*/ 154772 w 470877"/>
                <a:gd name="connsiteY1" fmla="*/ 441501 h 449748"/>
                <a:gd name="connsiteX2" fmla="*/ 178920 w 470877"/>
                <a:gd name="connsiteY2" fmla="*/ 445727 h 449748"/>
                <a:gd name="connsiteX3" fmla="*/ 467785 w 470877"/>
                <a:gd name="connsiteY3" fmla="*/ 101020 h 449748"/>
                <a:gd name="connsiteX4" fmla="*/ 459334 w 470877"/>
                <a:gd name="connsiteY4" fmla="*/ 78080 h 449748"/>
                <a:gd name="connsiteX5" fmla="*/ 16528 w 470877"/>
                <a:gd name="connsiteY5" fmla="*/ 204 h 449748"/>
                <a:gd name="connsiteX6" fmla="*/ 832 w 470877"/>
                <a:gd name="connsiteY6" fmla="*/ 18919 h 44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9748">
                  <a:moveTo>
                    <a:pt x="832" y="18919"/>
                  </a:moveTo>
                  <a:lnTo>
                    <a:pt x="154772" y="441501"/>
                  </a:lnTo>
                  <a:cubicBezTo>
                    <a:pt x="158395" y="451764"/>
                    <a:pt x="171978" y="454178"/>
                    <a:pt x="178920" y="445727"/>
                  </a:cubicBezTo>
                  <a:lnTo>
                    <a:pt x="467785" y="101020"/>
                  </a:lnTo>
                  <a:cubicBezTo>
                    <a:pt x="474728" y="92569"/>
                    <a:pt x="470200" y="79891"/>
                    <a:pt x="459334" y="78080"/>
                  </a:cubicBezTo>
                  <a:lnTo>
                    <a:pt x="16528" y="204"/>
                  </a:lnTo>
                  <a:cubicBezTo>
                    <a:pt x="5963" y="-1607"/>
                    <a:pt x="-2790" y="8958"/>
                    <a:pt x="832" y="1891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D4814D0-2BE4-491E-9760-50A782FBD56C}"/>
                </a:ext>
              </a:extLst>
            </p:cNvPr>
            <p:cNvSpPr/>
            <p:nvPr/>
          </p:nvSpPr>
          <p:spPr>
            <a:xfrm>
              <a:off x="8861043" y="3301851"/>
              <a:ext cx="507099" cy="482951"/>
            </a:xfrm>
            <a:custGeom>
              <a:avLst/>
              <a:gdLst>
                <a:gd name="connsiteX0" fmla="*/ 501062 w 507098"/>
                <a:gd name="connsiteY0" fmla="*/ 443711 h 482951"/>
                <a:gd name="connsiteX1" fmla="*/ 427110 w 507098"/>
                <a:gd name="connsiteY1" fmla="*/ 479933 h 482951"/>
                <a:gd name="connsiteX2" fmla="*/ 150319 w 507098"/>
                <a:gd name="connsiteY2" fmla="*/ 478122 h 482951"/>
                <a:gd name="connsiteX3" fmla="*/ 40749 w 507098"/>
                <a:gd name="connsiteY3" fmla="*/ 392096 h 482951"/>
                <a:gd name="connsiteX4" fmla="*/ 0 w 507098"/>
                <a:gd name="connsiteY4" fmla="*/ 236948 h 482951"/>
                <a:gd name="connsiteX5" fmla="*/ 302 w 507098"/>
                <a:gd name="connsiteY5" fmla="*/ 0 h 482951"/>
                <a:gd name="connsiteX6" fmla="*/ 191671 w 507098"/>
                <a:gd name="connsiteY6" fmla="*/ 118323 h 482951"/>
                <a:gd name="connsiteX7" fmla="*/ 491101 w 507098"/>
                <a:gd name="connsiteY7" fmla="*/ 247211 h 482951"/>
                <a:gd name="connsiteX8" fmla="*/ 504382 w 507098"/>
                <a:gd name="connsiteY8" fmla="*/ 265020 h 482951"/>
                <a:gd name="connsiteX9" fmla="*/ 509514 w 507098"/>
                <a:gd name="connsiteY9" fmla="*/ 427110 h 482951"/>
                <a:gd name="connsiteX10" fmla="*/ 501062 w 507098"/>
                <a:gd name="connsiteY10" fmla="*/ 443711 h 4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98" h="482951">
                  <a:moveTo>
                    <a:pt x="501062" y="443711"/>
                  </a:moveTo>
                  <a:cubicBezTo>
                    <a:pt x="480838" y="464841"/>
                    <a:pt x="455785" y="477518"/>
                    <a:pt x="427110" y="479933"/>
                  </a:cubicBezTo>
                  <a:cubicBezTo>
                    <a:pt x="344405" y="486875"/>
                    <a:pt x="159676" y="480537"/>
                    <a:pt x="150319" y="478122"/>
                  </a:cubicBezTo>
                  <a:cubicBezTo>
                    <a:pt x="101420" y="465143"/>
                    <a:pt x="66406" y="434354"/>
                    <a:pt x="40749" y="392096"/>
                  </a:cubicBezTo>
                  <a:cubicBezTo>
                    <a:pt x="11772" y="344405"/>
                    <a:pt x="0" y="292186"/>
                    <a:pt x="0" y="236948"/>
                  </a:cubicBezTo>
                  <a:cubicBezTo>
                    <a:pt x="0" y="157865"/>
                    <a:pt x="0" y="79083"/>
                    <a:pt x="302" y="0"/>
                  </a:cubicBezTo>
                  <a:cubicBezTo>
                    <a:pt x="24751" y="13583"/>
                    <a:pt x="143074" y="91459"/>
                    <a:pt x="191671" y="118323"/>
                  </a:cubicBezTo>
                  <a:cubicBezTo>
                    <a:pt x="287356" y="171146"/>
                    <a:pt x="387267" y="214008"/>
                    <a:pt x="491101" y="247211"/>
                  </a:cubicBezTo>
                  <a:cubicBezTo>
                    <a:pt x="500760" y="250229"/>
                    <a:pt x="504684" y="254455"/>
                    <a:pt x="504382" y="265020"/>
                  </a:cubicBezTo>
                  <a:cubicBezTo>
                    <a:pt x="503477" y="296110"/>
                    <a:pt x="509514" y="399642"/>
                    <a:pt x="509514" y="427110"/>
                  </a:cubicBezTo>
                  <a:cubicBezTo>
                    <a:pt x="507099" y="443108"/>
                    <a:pt x="501968" y="440391"/>
                    <a:pt x="501062" y="44371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32563C-B8BF-4ABD-A798-054AA7B720A6}"/>
                </a:ext>
              </a:extLst>
            </p:cNvPr>
            <p:cNvSpPr/>
            <p:nvPr/>
          </p:nvSpPr>
          <p:spPr>
            <a:xfrm>
              <a:off x="10179802" y="3580672"/>
              <a:ext cx="250531" cy="172051"/>
            </a:xfrm>
            <a:custGeom>
              <a:avLst/>
              <a:gdLst>
                <a:gd name="connsiteX0" fmla="*/ 167222 w 250530"/>
                <a:gd name="connsiteY0" fmla="*/ 174851 h 172051"/>
                <a:gd name="connsiteX1" fmla="*/ 49804 w 250530"/>
                <a:gd name="connsiteY1" fmla="*/ 119312 h 172051"/>
                <a:gd name="connsiteX2" fmla="*/ 0 w 250530"/>
                <a:gd name="connsiteY2" fmla="*/ 37210 h 172051"/>
                <a:gd name="connsiteX3" fmla="*/ 218536 w 250530"/>
                <a:gd name="connsiteY3" fmla="*/ 989 h 172051"/>
                <a:gd name="connsiteX4" fmla="*/ 229402 w 250530"/>
                <a:gd name="connsiteY4" fmla="*/ 9139 h 172051"/>
                <a:gd name="connsiteX5" fmla="*/ 252040 w 250530"/>
                <a:gd name="connsiteY5" fmla="*/ 154930 h 172051"/>
                <a:gd name="connsiteX6" fmla="*/ 241778 w 250530"/>
                <a:gd name="connsiteY6" fmla="*/ 168211 h 172051"/>
                <a:gd name="connsiteX7" fmla="*/ 167222 w 250530"/>
                <a:gd name="connsiteY7" fmla="*/ 174851 h 1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30" h="172051">
                  <a:moveTo>
                    <a:pt x="167222" y="174851"/>
                  </a:moveTo>
                  <a:cubicBezTo>
                    <a:pt x="118927" y="174248"/>
                    <a:pt x="79083" y="153119"/>
                    <a:pt x="49804" y="119312"/>
                  </a:cubicBezTo>
                  <a:cubicBezTo>
                    <a:pt x="43466" y="111766"/>
                    <a:pt x="11772" y="65282"/>
                    <a:pt x="0" y="37210"/>
                  </a:cubicBezTo>
                  <a:cubicBezTo>
                    <a:pt x="49503" y="28759"/>
                    <a:pt x="196199" y="7026"/>
                    <a:pt x="218536" y="989"/>
                  </a:cubicBezTo>
                  <a:cubicBezTo>
                    <a:pt x="229402" y="-2030"/>
                    <a:pt x="228195" y="2196"/>
                    <a:pt x="229402" y="9139"/>
                  </a:cubicBezTo>
                  <a:cubicBezTo>
                    <a:pt x="231213" y="32984"/>
                    <a:pt x="246003" y="127160"/>
                    <a:pt x="252040" y="154930"/>
                  </a:cubicBezTo>
                  <a:cubicBezTo>
                    <a:pt x="254153" y="164890"/>
                    <a:pt x="254153" y="164890"/>
                    <a:pt x="241778" y="168211"/>
                  </a:cubicBezTo>
                  <a:cubicBezTo>
                    <a:pt x="219743" y="172738"/>
                    <a:pt x="185936" y="174851"/>
                    <a:pt x="167222" y="17485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C19290-4209-4E98-A496-4B8AA523A3F3}"/>
                </a:ext>
              </a:extLst>
            </p:cNvPr>
            <p:cNvSpPr/>
            <p:nvPr/>
          </p:nvSpPr>
          <p:spPr>
            <a:xfrm>
              <a:off x="8279581" y="782721"/>
              <a:ext cx="3299161" cy="3145220"/>
            </a:xfrm>
            <a:custGeom>
              <a:avLst/>
              <a:gdLst>
                <a:gd name="connsiteX0" fmla="*/ 3299874 w 3299160"/>
                <a:gd name="connsiteY0" fmla="*/ 1364273 h 3145220"/>
                <a:gd name="connsiteX1" fmla="*/ 3266068 w 3299160"/>
                <a:gd name="connsiteY1" fmla="*/ 1133060 h 3145220"/>
                <a:gd name="connsiteX2" fmla="*/ 3247655 w 3299160"/>
                <a:gd name="connsiteY2" fmla="*/ 1064843 h 3145220"/>
                <a:gd name="connsiteX3" fmla="*/ 3132049 w 3299160"/>
                <a:gd name="connsiteY3" fmla="*/ 794994 h 3145220"/>
                <a:gd name="connsiteX4" fmla="*/ 2821149 w 3299160"/>
                <a:gd name="connsiteY4" fmla="*/ 417085 h 3145220"/>
                <a:gd name="connsiteX5" fmla="*/ 2482781 w 3299160"/>
                <a:gd name="connsiteY5" fmla="*/ 189796 h 3145220"/>
                <a:gd name="connsiteX6" fmla="*/ 1761675 w 3299160"/>
                <a:gd name="connsiteY6" fmla="*/ 238 h 3145220"/>
                <a:gd name="connsiteX7" fmla="*/ 1078298 w 3299160"/>
                <a:gd name="connsiteY7" fmla="*/ 82339 h 3145220"/>
                <a:gd name="connsiteX8" fmla="*/ 761664 w 3299160"/>
                <a:gd name="connsiteY8" fmla="*/ 219075 h 3145220"/>
                <a:gd name="connsiteX9" fmla="*/ 514453 w 3299160"/>
                <a:gd name="connsiteY9" fmla="*/ 386297 h 3145220"/>
                <a:gd name="connsiteX10" fmla="*/ 133525 w 3299160"/>
                <a:gd name="connsiteY10" fmla="*/ 860495 h 3145220"/>
                <a:gd name="connsiteX11" fmla="*/ 9769 w 3299160"/>
                <a:gd name="connsiteY11" fmla="*/ 1271607 h 3145220"/>
                <a:gd name="connsiteX12" fmla="*/ 114207 w 3299160"/>
                <a:gd name="connsiteY12" fmla="*/ 1955587 h 3145220"/>
                <a:gd name="connsiteX13" fmla="*/ 155560 w 3299160"/>
                <a:gd name="connsiteY13" fmla="*/ 2039198 h 3145220"/>
                <a:gd name="connsiteX14" fmla="*/ 387376 w 3299160"/>
                <a:gd name="connsiteY14" fmla="*/ 2353116 h 3145220"/>
                <a:gd name="connsiteX15" fmla="*/ 596555 w 3299160"/>
                <a:gd name="connsiteY15" fmla="*/ 2532110 h 3145220"/>
                <a:gd name="connsiteX16" fmla="*/ 913793 w 3299160"/>
                <a:gd name="connsiteY16" fmla="*/ 2711405 h 3145220"/>
                <a:gd name="connsiteX17" fmla="*/ 1064715 w 3299160"/>
                <a:gd name="connsiteY17" fmla="*/ 2768756 h 3145220"/>
                <a:gd name="connsiteX18" fmla="*/ 1081015 w 3299160"/>
                <a:gd name="connsiteY18" fmla="*/ 2786867 h 3145220"/>
                <a:gd name="connsiteX19" fmla="*/ 1093693 w 3299160"/>
                <a:gd name="connsiteY19" fmla="*/ 2984877 h 3145220"/>
                <a:gd name="connsiteX20" fmla="*/ 1139573 w 3299160"/>
                <a:gd name="connsiteY20" fmla="*/ 3077543 h 3145220"/>
                <a:gd name="connsiteX21" fmla="*/ 1278421 w 3299160"/>
                <a:gd name="connsiteY21" fmla="*/ 3145760 h 3145220"/>
                <a:gd name="connsiteX22" fmla="*/ 1497259 w 3299160"/>
                <a:gd name="connsiteY22" fmla="*/ 3145458 h 3145220"/>
                <a:gd name="connsiteX23" fmla="*/ 1579059 w 3299160"/>
                <a:gd name="connsiteY23" fmla="*/ 3119499 h 3145220"/>
                <a:gd name="connsiteX24" fmla="*/ 1672932 w 3299160"/>
                <a:gd name="connsiteY24" fmla="*/ 2969482 h 3145220"/>
                <a:gd name="connsiteX25" fmla="*/ 1679271 w 3299160"/>
                <a:gd name="connsiteY25" fmla="*/ 2879533 h 3145220"/>
                <a:gd name="connsiteX26" fmla="*/ 1694665 w 3299160"/>
                <a:gd name="connsiteY26" fmla="*/ 2862026 h 3145220"/>
                <a:gd name="connsiteX27" fmla="*/ 2105475 w 3299160"/>
                <a:gd name="connsiteY27" fmla="*/ 2807392 h 3145220"/>
                <a:gd name="connsiteX28" fmla="*/ 2125095 w 3299160"/>
                <a:gd name="connsiteY28" fmla="*/ 2823088 h 3145220"/>
                <a:gd name="connsiteX29" fmla="*/ 2179729 w 3299160"/>
                <a:gd name="connsiteY29" fmla="*/ 3065469 h 3145220"/>
                <a:gd name="connsiteX30" fmla="*/ 2323407 w 3299160"/>
                <a:gd name="connsiteY30" fmla="*/ 3145760 h 3145220"/>
                <a:gd name="connsiteX31" fmla="*/ 2530171 w 3299160"/>
                <a:gd name="connsiteY31" fmla="*/ 3145458 h 3145220"/>
                <a:gd name="connsiteX32" fmla="*/ 2648494 w 3299160"/>
                <a:gd name="connsiteY32" fmla="*/ 3087202 h 3145220"/>
                <a:gd name="connsiteX33" fmla="*/ 2720031 w 3299160"/>
                <a:gd name="connsiteY33" fmla="*/ 2883155 h 3145220"/>
                <a:gd name="connsiteX34" fmla="*/ 2720333 w 3299160"/>
                <a:gd name="connsiteY34" fmla="*/ 2543882 h 3145220"/>
                <a:gd name="connsiteX35" fmla="*/ 2736330 w 3299160"/>
                <a:gd name="connsiteY35" fmla="*/ 2508868 h 3145220"/>
                <a:gd name="connsiteX36" fmla="*/ 2934039 w 3299160"/>
                <a:gd name="connsiteY36" fmla="*/ 2330176 h 3145220"/>
                <a:gd name="connsiteX37" fmla="*/ 3084055 w 3299160"/>
                <a:gd name="connsiteY37" fmla="*/ 2139712 h 3145220"/>
                <a:gd name="connsiteX38" fmla="*/ 3255805 w 3299160"/>
                <a:gd name="connsiteY38" fmla="*/ 1760897 h 3145220"/>
                <a:gd name="connsiteX39" fmla="*/ 3299874 w 3299160"/>
                <a:gd name="connsiteY39" fmla="*/ 1364273 h 31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9160" h="3145220">
                  <a:moveTo>
                    <a:pt x="3299874" y="1364273"/>
                  </a:moveTo>
                  <a:cubicBezTo>
                    <a:pt x="3292026" y="1243837"/>
                    <a:pt x="3270596" y="1153284"/>
                    <a:pt x="3266068" y="1133060"/>
                  </a:cubicBezTo>
                  <a:cubicBezTo>
                    <a:pt x="3260333" y="1110120"/>
                    <a:pt x="3254296" y="1087482"/>
                    <a:pt x="3247655" y="1064843"/>
                  </a:cubicBezTo>
                  <a:cubicBezTo>
                    <a:pt x="3218678" y="970668"/>
                    <a:pt x="3180344" y="880718"/>
                    <a:pt x="3132049" y="794994"/>
                  </a:cubicBezTo>
                  <a:cubicBezTo>
                    <a:pt x="3050853" y="650713"/>
                    <a:pt x="2945207" y="526051"/>
                    <a:pt x="2821149" y="417085"/>
                  </a:cubicBezTo>
                  <a:cubicBezTo>
                    <a:pt x="2718220" y="326834"/>
                    <a:pt x="2602312" y="256202"/>
                    <a:pt x="2482781" y="189796"/>
                  </a:cubicBezTo>
                  <a:cubicBezTo>
                    <a:pt x="2184257" y="24385"/>
                    <a:pt x="1826873" y="1445"/>
                    <a:pt x="1761675" y="238"/>
                  </a:cubicBezTo>
                  <a:cubicBezTo>
                    <a:pt x="1650898" y="-1271"/>
                    <a:pt x="1319472" y="2049"/>
                    <a:pt x="1078298" y="82339"/>
                  </a:cubicBezTo>
                  <a:cubicBezTo>
                    <a:pt x="968729" y="118863"/>
                    <a:pt x="862781" y="163234"/>
                    <a:pt x="761664" y="219075"/>
                  </a:cubicBezTo>
                  <a:cubicBezTo>
                    <a:pt x="674430" y="267370"/>
                    <a:pt x="594140" y="325928"/>
                    <a:pt x="514453" y="386297"/>
                  </a:cubicBezTo>
                  <a:cubicBezTo>
                    <a:pt x="324593" y="529975"/>
                    <a:pt x="179104" y="753340"/>
                    <a:pt x="133525" y="860495"/>
                  </a:cubicBezTo>
                  <a:cubicBezTo>
                    <a:pt x="39953" y="1080238"/>
                    <a:pt x="13995" y="1186185"/>
                    <a:pt x="9769" y="1271607"/>
                  </a:cubicBezTo>
                  <a:cubicBezTo>
                    <a:pt x="-13473" y="1420114"/>
                    <a:pt x="-1399" y="1658572"/>
                    <a:pt x="114207" y="1955587"/>
                  </a:cubicBezTo>
                  <a:cubicBezTo>
                    <a:pt x="125375" y="1984564"/>
                    <a:pt x="140467" y="2012032"/>
                    <a:pt x="155560" y="2039198"/>
                  </a:cubicBezTo>
                  <a:cubicBezTo>
                    <a:pt x="218343" y="2154804"/>
                    <a:pt x="296219" y="2258941"/>
                    <a:pt x="387376" y="2353116"/>
                  </a:cubicBezTo>
                  <a:cubicBezTo>
                    <a:pt x="447141" y="2414994"/>
                    <a:pt x="591423" y="2528488"/>
                    <a:pt x="596555" y="2532110"/>
                  </a:cubicBezTo>
                  <a:cubicBezTo>
                    <a:pt x="696163" y="2602741"/>
                    <a:pt x="801809" y="2662809"/>
                    <a:pt x="913793" y="2711405"/>
                  </a:cubicBezTo>
                  <a:cubicBezTo>
                    <a:pt x="963296" y="2732836"/>
                    <a:pt x="1013402" y="2752154"/>
                    <a:pt x="1064715" y="2768756"/>
                  </a:cubicBezTo>
                  <a:cubicBezTo>
                    <a:pt x="1073771" y="2771774"/>
                    <a:pt x="1081619" y="2775095"/>
                    <a:pt x="1081015" y="2786867"/>
                  </a:cubicBezTo>
                  <a:cubicBezTo>
                    <a:pt x="1078902" y="2846028"/>
                    <a:pt x="1091580" y="2977029"/>
                    <a:pt x="1093693" y="2984877"/>
                  </a:cubicBezTo>
                  <a:cubicBezTo>
                    <a:pt x="1103050" y="3018683"/>
                    <a:pt x="1117236" y="3050075"/>
                    <a:pt x="1139573" y="3077543"/>
                  </a:cubicBezTo>
                  <a:cubicBezTo>
                    <a:pt x="1175191" y="3121612"/>
                    <a:pt x="1218958" y="3147571"/>
                    <a:pt x="1278421" y="3145760"/>
                  </a:cubicBezTo>
                  <a:cubicBezTo>
                    <a:pt x="1351166" y="3143647"/>
                    <a:pt x="1424212" y="3145156"/>
                    <a:pt x="1497259" y="3145458"/>
                  </a:cubicBezTo>
                  <a:cubicBezTo>
                    <a:pt x="1527443" y="3145458"/>
                    <a:pt x="1554609" y="3137006"/>
                    <a:pt x="1579059" y="3119499"/>
                  </a:cubicBezTo>
                  <a:cubicBezTo>
                    <a:pt x="1631278" y="3082372"/>
                    <a:pt x="1658444" y="3030153"/>
                    <a:pt x="1672932" y="2969482"/>
                  </a:cubicBezTo>
                  <a:cubicBezTo>
                    <a:pt x="1680177" y="2939902"/>
                    <a:pt x="1679271" y="2909717"/>
                    <a:pt x="1679271" y="2879533"/>
                  </a:cubicBezTo>
                  <a:cubicBezTo>
                    <a:pt x="1679271" y="2868968"/>
                    <a:pt x="1682289" y="2861724"/>
                    <a:pt x="1694665" y="2862026"/>
                  </a:cubicBezTo>
                  <a:cubicBezTo>
                    <a:pt x="1718813" y="2862630"/>
                    <a:pt x="2039673" y="2823993"/>
                    <a:pt x="2105475" y="2807392"/>
                  </a:cubicBezTo>
                  <a:cubicBezTo>
                    <a:pt x="2123888" y="2802562"/>
                    <a:pt x="2122379" y="2804072"/>
                    <a:pt x="2125095" y="2823088"/>
                  </a:cubicBezTo>
                  <a:cubicBezTo>
                    <a:pt x="2137773" y="2913943"/>
                    <a:pt x="2164637" y="3043434"/>
                    <a:pt x="2179729" y="3065469"/>
                  </a:cubicBezTo>
                  <a:cubicBezTo>
                    <a:pt x="2214139" y="3115575"/>
                    <a:pt x="2257605" y="3148476"/>
                    <a:pt x="2323407" y="3145760"/>
                  </a:cubicBezTo>
                  <a:cubicBezTo>
                    <a:pt x="2392228" y="3143043"/>
                    <a:pt x="2461048" y="3143949"/>
                    <a:pt x="2530171" y="3145458"/>
                  </a:cubicBezTo>
                  <a:cubicBezTo>
                    <a:pt x="2580881" y="3146665"/>
                    <a:pt x="2618611" y="3124027"/>
                    <a:pt x="2648494" y="3087202"/>
                  </a:cubicBezTo>
                  <a:cubicBezTo>
                    <a:pt x="2696789" y="3028342"/>
                    <a:pt x="2719125" y="2958616"/>
                    <a:pt x="2720031" y="2883155"/>
                  </a:cubicBezTo>
                  <a:cubicBezTo>
                    <a:pt x="2721540" y="2769963"/>
                    <a:pt x="2720635" y="2656772"/>
                    <a:pt x="2720333" y="2543882"/>
                  </a:cubicBezTo>
                  <a:cubicBezTo>
                    <a:pt x="2720333" y="2529393"/>
                    <a:pt x="2724257" y="2518225"/>
                    <a:pt x="2736330" y="2508868"/>
                  </a:cubicBezTo>
                  <a:cubicBezTo>
                    <a:pt x="2807264" y="2454838"/>
                    <a:pt x="2873670" y="2395978"/>
                    <a:pt x="2934039" y="2330176"/>
                  </a:cubicBezTo>
                  <a:cubicBezTo>
                    <a:pt x="2988974" y="2270411"/>
                    <a:pt x="3039684" y="2207325"/>
                    <a:pt x="3084055" y="2139712"/>
                  </a:cubicBezTo>
                  <a:cubicBezTo>
                    <a:pt x="3161026" y="2022596"/>
                    <a:pt x="3223810" y="1897633"/>
                    <a:pt x="3255805" y="1760897"/>
                  </a:cubicBezTo>
                  <a:cubicBezTo>
                    <a:pt x="3299874" y="1572244"/>
                    <a:pt x="3305308" y="1453619"/>
                    <a:pt x="3299874" y="1364273"/>
                  </a:cubicBezTo>
                  <a:close/>
                </a:path>
              </a:pathLst>
            </a:custGeom>
            <a:solidFill>
              <a:schemeClr val="accent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6093D3-670C-4C7F-A875-430D936F95A1}"/>
                </a:ext>
              </a:extLst>
            </p:cNvPr>
            <p:cNvSpPr/>
            <p:nvPr/>
          </p:nvSpPr>
          <p:spPr>
            <a:xfrm>
              <a:off x="9340503" y="838724"/>
              <a:ext cx="1177194" cy="211291"/>
            </a:xfrm>
            <a:custGeom>
              <a:avLst/>
              <a:gdLst>
                <a:gd name="connsiteX0" fmla="*/ 1125146 w 1177193"/>
                <a:gd name="connsiteY0" fmla="*/ 66482 h 211291"/>
                <a:gd name="connsiteX1" fmla="*/ 891820 w 1177193"/>
                <a:gd name="connsiteY1" fmla="*/ 17281 h 211291"/>
                <a:gd name="connsiteX2" fmla="*/ 391663 w 1177193"/>
                <a:gd name="connsiteY2" fmla="*/ 15772 h 211291"/>
                <a:gd name="connsiteX3" fmla="*/ 148980 w 1177193"/>
                <a:gd name="connsiteY3" fmla="*/ 63765 h 211291"/>
                <a:gd name="connsiteX4" fmla="*/ 29148 w 1177193"/>
                <a:gd name="connsiteY4" fmla="*/ 103609 h 211291"/>
                <a:gd name="connsiteX5" fmla="*/ 12245 w 1177193"/>
                <a:gd name="connsiteY5" fmla="*/ 187220 h 211291"/>
                <a:gd name="connsiteX6" fmla="*/ 78349 w 1177193"/>
                <a:gd name="connsiteY6" fmla="*/ 208953 h 211291"/>
                <a:gd name="connsiteX7" fmla="*/ 344576 w 1177193"/>
                <a:gd name="connsiteY7" fmla="*/ 147075 h 211291"/>
                <a:gd name="connsiteX8" fmla="*/ 885481 w 1177193"/>
                <a:gd name="connsiteY8" fmla="*/ 146773 h 211291"/>
                <a:gd name="connsiteX9" fmla="*/ 1102205 w 1177193"/>
                <a:gd name="connsiteY9" fmla="*/ 197483 h 211291"/>
                <a:gd name="connsiteX10" fmla="*/ 1165895 w 1177193"/>
                <a:gd name="connsiteY10" fmla="*/ 172429 h 211291"/>
                <a:gd name="connsiteX11" fmla="*/ 1165895 w 1177193"/>
                <a:gd name="connsiteY11" fmla="*/ 172429 h 211291"/>
                <a:gd name="connsiteX12" fmla="*/ 1125146 w 1177193"/>
                <a:gd name="connsiteY12" fmla="*/ 66482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193" h="211291">
                  <a:moveTo>
                    <a:pt x="1125146" y="66482"/>
                  </a:moveTo>
                  <a:cubicBezTo>
                    <a:pt x="1048175" y="45655"/>
                    <a:pt x="970903" y="28148"/>
                    <a:pt x="891820" y="17281"/>
                  </a:cubicBezTo>
                  <a:cubicBezTo>
                    <a:pt x="723089" y="-5961"/>
                    <a:pt x="560093" y="-5055"/>
                    <a:pt x="391663" y="15772"/>
                  </a:cubicBezTo>
                  <a:cubicBezTo>
                    <a:pt x="309863" y="26035"/>
                    <a:pt x="228667" y="42033"/>
                    <a:pt x="148980" y="63765"/>
                  </a:cubicBezTo>
                  <a:cubicBezTo>
                    <a:pt x="108231" y="74934"/>
                    <a:pt x="67482" y="85498"/>
                    <a:pt x="29148" y="103609"/>
                  </a:cubicBezTo>
                  <a:cubicBezTo>
                    <a:pt x="-1338" y="117796"/>
                    <a:pt x="-9488" y="162167"/>
                    <a:pt x="12245" y="187220"/>
                  </a:cubicBezTo>
                  <a:cubicBezTo>
                    <a:pt x="21904" y="208651"/>
                    <a:pt x="54503" y="216499"/>
                    <a:pt x="78349" y="208953"/>
                  </a:cubicBezTo>
                  <a:cubicBezTo>
                    <a:pt x="165280" y="180579"/>
                    <a:pt x="254626" y="162770"/>
                    <a:pt x="344576" y="147075"/>
                  </a:cubicBezTo>
                  <a:cubicBezTo>
                    <a:pt x="536549" y="113872"/>
                    <a:pt x="711618" y="115683"/>
                    <a:pt x="885481" y="146773"/>
                  </a:cubicBezTo>
                  <a:cubicBezTo>
                    <a:pt x="958527" y="159752"/>
                    <a:pt x="1030970" y="175448"/>
                    <a:pt x="1102205" y="197483"/>
                  </a:cubicBezTo>
                  <a:cubicBezTo>
                    <a:pt x="1126957" y="205029"/>
                    <a:pt x="1152010" y="194464"/>
                    <a:pt x="1165895" y="172429"/>
                  </a:cubicBezTo>
                  <a:cubicBezTo>
                    <a:pt x="1165895" y="172429"/>
                    <a:pt x="1165895" y="172429"/>
                    <a:pt x="1165895" y="172429"/>
                  </a:cubicBezTo>
                  <a:cubicBezTo>
                    <a:pt x="1193061" y="130473"/>
                    <a:pt x="1173139" y="79763"/>
                    <a:pt x="1125146" y="664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9FE5C0-3B8C-4083-AA7E-56A73DDF96CD}"/>
                </a:ext>
              </a:extLst>
            </p:cNvPr>
            <p:cNvSpPr/>
            <p:nvPr/>
          </p:nvSpPr>
          <p:spPr>
            <a:xfrm>
              <a:off x="9423065" y="1409087"/>
              <a:ext cx="470877" cy="443711"/>
            </a:xfrm>
            <a:custGeom>
              <a:avLst/>
              <a:gdLst>
                <a:gd name="connsiteX0" fmla="*/ 457307 w 470877"/>
                <a:gd name="connsiteY0" fmla="*/ 199 h 443711"/>
                <a:gd name="connsiteX1" fmla="*/ 12086 w 470877"/>
                <a:gd name="connsiteY1" fmla="*/ 64190 h 443711"/>
                <a:gd name="connsiteX2" fmla="*/ 3031 w 470877"/>
                <a:gd name="connsiteY2" fmla="*/ 86829 h 443711"/>
                <a:gd name="connsiteX3" fmla="*/ 281030 w 470877"/>
                <a:gd name="connsiteY3" fmla="*/ 440289 h 443711"/>
                <a:gd name="connsiteX4" fmla="*/ 305177 w 470877"/>
                <a:gd name="connsiteY4" fmla="*/ 436667 h 443711"/>
                <a:gd name="connsiteX5" fmla="*/ 472399 w 470877"/>
                <a:gd name="connsiteY5" fmla="*/ 19215 h 443711"/>
                <a:gd name="connsiteX6" fmla="*/ 457307 w 470877"/>
                <a:gd name="connsiteY6" fmla="*/ 199 h 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3711">
                  <a:moveTo>
                    <a:pt x="457307" y="199"/>
                  </a:moveTo>
                  <a:lnTo>
                    <a:pt x="12086" y="64190"/>
                  </a:lnTo>
                  <a:cubicBezTo>
                    <a:pt x="1220" y="65700"/>
                    <a:pt x="-3610" y="78377"/>
                    <a:pt x="3031" y="86829"/>
                  </a:cubicBezTo>
                  <a:lnTo>
                    <a:pt x="281030" y="440289"/>
                  </a:lnTo>
                  <a:cubicBezTo>
                    <a:pt x="287670" y="448740"/>
                    <a:pt x="301253" y="446929"/>
                    <a:pt x="305177" y="436667"/>
                  </a:cubicBezTo>
                  <a:lnTo>
                    <a:pt x="472399" y="19215"/>
                  </a:lnTo>
                  <a:cubicBezTo>
                    <a:pt x="476625" y="9255"/>
                    <a:pt x="468173" y="-1612"/>
                    <a:pt x="457307" y="19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BBDE86-00FC-41C3-9F53-B5914739D1B1}"/>
                </a:ext>
              </a:extLst>
            </p:cNvPr>
            <p:cNvSpPr/>
            <p:nvPr/>
          </p:nvSpPr>
          <p:spPr>
            <a:xfrm>
              <a:off x="8155074" y="1930568"/>
              <a:ext cx="923644" cy="839128"/>
            </a:xfrm>
            <a:custGeom>
              <a:avLst/>
              <a:gdLst>
                <a:gd name="connsiteX0" fmla="*/ 2370 w 923644"/>
                <a:gd name="connsiteY0" fmla="*/ 374895 h 839127"/>
                <a:gd name="connsiteX1" fmla="*/ 80850 w 923644"/>
                <a:gd name="connsiteY1" fmla="*/ 182318 h 839127"/>
                <a:gd name="connsiteX2" fmla="*/ 135182 w 923644"/>
                <a:gd name="connsiteY2" fmla="*/ 124364 h 839127"/>
                <a:gd name="connsiteX3" fmla="*/ 379072 w 923644"/>
                <a:gd name="connsiteY3" fmla="*/ 7248 h 839127"/>
                <a:gd name="connsiteX4" fmla="*/ 740380 w 923644"/>
                <a:gd name="connsiteY4" fmla="*/ 84521 h 839127"/>
                <a:gd name="connsiteX5" fmla="*/ 919072 w 923644"/>
                <a:gd name="connsiteY5" fmla="*/ 354068 h 839127"/>
                <a:gd name="connsiteX6" fmla="*/ 861722 w 923644"/>
                <a:gd name="connsiteY6" fmla="*/ 631161 h 839127"/>
                <a:gd name="connsiteX7" fmla="*/ 557462 w 923644"/>
                <a:gd name="connsiteY7" fmla="*/ 830982 h 839127"/>
                <a:gd name="connsiteX8" fmla="*/ 434913 w 923644"/>
                <a:gd name="connsiteY8" fmla="*/ 839736 h 839127"/>
                <a:gd name="connsiteX9" fmla="*/ 234489 w 923644"/>
                <a:gd name="connsiteY9" fmla="*/ 786007 h 839127"/>
                <a:gd name="connsiteX10" fmla="*/ 109223 w 923644"/>
                <a:gd name="connsiteY10" fmla="*/ 691228 h 839127"/>
                <a:gd name="connsiteX11" fmla="*/ 5389 w 923644"/>
                <a:gd name="connsiteY11" fmla="*/ 480541 h 839127"/>
                <a:gd name="connsiteX12" fmla="*/ 2370 w 923644"/>
                <a:gd name="connsiteY12" fmla="*/ 374895 h 8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644" h="839127">
                  <a:moveTo>
                    <a:pt x="2370" y="374895"/>
                  </a:moveTo>
                  <a:cubicBezTo>
                    <a:pt x="12029" y="303962"/>
                    <a:pt x="37384" y="239669"/>
                    <a:pt x="80850" y="182318"/>
                  </a:cubicBezTo>
                  <a:cubicBezTo>
                    <a:pt x="96848" y="161189"/>
                    <a:pt x="114958" y="141569"/>
                    <a:pt x="135182" y="124364"/>
                  </a:cubicBezTo>
                  <a:cubicBezTo>
                    <a:pt x="203399" y="58562"/>
                    <a:pt x="286708" y="21737"/>
                    <a:pt x="379072" y="7248"/>
                  </a:cubicBezTo>
                  <a:cubicBezTo>
                    <a:pt x="508865" y="-13579"/>
                    <a:pt x="630811" y="9965"/>
                    <a:pt x="740380" y="84521"/>
                  </a:cubicBezTo>
                  <a:cubicBezTo>
                    <a:pt x="836367" y="149719"/>
                    <a:pt x="898245" y="239367"/>
                    <a:pt x="919072" y="354068"/>
                  </a:cubicBezTo>
                  <a:cubicBezTo>
                    <a:pt x="936881" y="453375"/>
                    <a:pt x="916959" y="546645"/>
                    <a:pt x="861722" y="631161"/>
                  </a:cubicBezTo>
                  <a:cubicBezTo>
                    <a:pt x="789581" y="741636"/>
                    <a:pt x="685746" y="805024"/>
                    <a:pt x="557462" y="830982"/>
                  </a:cubicBezTo>
                  <a:cubicBezTo>
                    <a:pt x="517015" y="839132"/>
                    <a:pt x="475964" y="842452"/>
                    <a:pt x="434913" y="839736"/>
                  </a:cubicBezTo>
                  <a:cubicBezTo>
                    <a:pt x="364584" y="835208"/>
                    <a:pt x="297574" y="817701"/>
                    <a:pt x="234489" y="786007"/>
                  </a:cubicBezTo>
                  <a:cubicBezTo>
                    <a:pt x="188306" y="760351"/>
                    <a:pt x="145143" y="730468"/>
                    <a:pt x="109223" y="691228"/>
                  </a:cubicBezTo>
                  <a:cubicBezTo>
                    <a:pt x="53986" y="631161"/>
                    <a:pt x="20481" y="561435"/>
                    <a:pt x="5389" y="480541"/>
                  </a:cubicBezTo>
                  <a:cubicBezTo>
                    <a:pt x="1465" y="460619"/>
                    <a:pt x="-2761" y="404778"/>
                    <a:pt x="2370" y="37489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149499-C82D-4B66-858F-937CFE218E5D}"/>
                </a:ext>
              </a:extLst>
            </p:cNvPr>
            <p:cNvSpPr/>
            <p:nvPr/>
          </p:nvSpPr>
          <p:spPr>
            <a:xfrm>
              <a:off x="9349428" y="911342"/>
              <a:ext cx="1159083" cy="138848"/>
            </a:xfrm>
            <a:custGeom>
              <a:avLst/>
              <a:gdLst>
                <a:gd name="connsiteX0" fmla="*/ 0 w 1159083"/>
                <a:gd name="connsiteY0" fmla="*/ 110376 h 138848"/>
                <a:gd name="connsiteX1" fmla="*/ 103533 w 1159083"/>
                <a:gd name="connsiteY1" fmla="*/ 75664 h 138848"/>
                <a:gd name="connsiteX2" fmla="*/ 306674 w 1159083"/>
                <a:gd name="connsiteY2" fmla="*/ 28576 h 138848"/>
                <a:gd name="connsiteX3" fmla="*/ 753404 w 1159083"/>
                <a:gd name="connsiteY3" fmla="*/ 5938 h 138848"/>
                <a:gd name="connsiteX4" fmla="*/ 1087244 w 1159083"/>
                <a:gd name="connsiteY4" fmla="*/ 60572 h 138848"/>
                <a:gd name="connsiteX5" fmla="*/ 1161196 w 1159083"/>
                <a:gd name="connsiteY5" fmla="*/ 92567 h 138848"/>
                <a:gd name="connsiteX6" fmla="*/ 1093281 w 1159083"/>
                <a:gd name="connsiteY6" fmla="*/ 125166 h 138848"/>
                <a:gd name="connsiteX7" fmla="*/ 876556 w 1159083"/>
                <a:gd name="connsiteY7" fmla="*/ 74457 h 138848"/>
                <a:gd name="connsiteX8" fmla="*/ 755819 w 1159083"/>
                <a:gd name="connsiteY8" fmla="*/ 59968 h 138848"/>
                <a:gd name="connsiteX9" fmla="*/ 335651 w 1159083"/>
                <a:gd name="connsiteY9" fmla="*/ 74758 h 138848"/>
                <a:gd name="connsiteX10" fmla="*/ 69424 w 1159083"/>
                <a:gd name="connsiteY10" fmla="*/ 136637 h 138848"/>
                <a:gd name="connsiteX11" fmla="*/ 0 w 1159083"/>
                <a:gd name="connsiteY11" fmla="*/ 110376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9083" h="138848">
                  <a:moveTo>
                    <a:pt x="0" y="110376"/>
                  </a:moveTo>
                  <a:cubicBezTo>
                    <a:pt x="41353" y="90756"/>
                    <a:pt x="64897" y="86530"/>
                    <a:pt x="103533" y="75664"/>
                  </a:cubicBezTo>
                  <a:cubicBezTo>
                    <a:pt x="169938" y="55139"/>
                    <a:pt x="238155" y="40348"/>
                    <a:pt x="306674" y="28576"/>
                  </a:cubicBezTo>
                  <a:cubicBezTo>
                    <a:pt x="461520" y="-2212"/>
                    <a:pt x="624516" y="-5230"/>
                    <a:pt x="753404" y="5938"/>
                  </a:cubicBezTo>
                  <a:cubicBezTo>
                    <a:pt x="873538" y="17408"/>
                    <a:pt x="977674" y="31595"/>
                    <a:pt x="1087244" y="60572"/>
                  </a:cubicBezTo>
                  <a:cubicBezTo>
                    <a:pt x="1097507" y="63288"/>
                    <a:pt x="1147915" y="82305"/>
                    <a:pt x="1161196" y="92567"/>
                  </a:cubicBezTo>
                  <a:cubicBezTo>
                    <a:pt x="1141576" y="126072"/>
                    <a:pt x="1118032" y="133014"/>
                    <a:pt x="1093281" y="125166"/>
                  </a:cubicBezTo>
                  <a:cubicBezTo>
                    <a:pt x="1022347" y="103132"/>
                    <a:pt x="950207" y="85927"/>
                    <a:pt x="876556" y="74457"/>
                  </a:cubicBezTo>
                  <a:cubicBezTo>
                    <a:pt x="836411" y="68118"/>
                    <a:pt x="795964" y="65099"/>
                    <a:pt x="755819" y="59968"/>
                  </a:cubicBezTo>
                  <a:cubicBezTo>
                    <a:pt x="645344" y="45480"/>
                    <a:pt x="536680" y="43367"/>
                    <a:pt x="335651" y="74758"/>
                  </a:cubicBezTo>
                  <a:cubicBezTo>
                    <a:pt x="245098" y="88341"/>
                    <a:pt x="156355" y="108263"/>
                    <a:pt x="69424" y="136637"/>
                  </a:cubicBezTo>
                  <a:cubicBezTo>
                    <a:pt x="40749" y="146597"/>
                    <a:pt x="9659" y="131505"/>
                    <a:pt x="0" y="1103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09904DA-1898-496F-AEC8-6C551AF07168}"/>
                </a:ext>
              </a:extLst>
            </p:cNvPr>
            <p:cNvSpPr/>
            <p:nvPr/>
          </p:nvSpPr>
          <p:spPr>
            <a:xfrm>
              <a:off x="8548535" y="2829160"/>
              <a:ext cx="335047" cy="108664"/>
            </a:xfrm>
            <a:custGeom>
              <a:avLst/>
              <a:gdLst>
                <a:gd name="connsiteX0" fmla="*/ 164604 w 335047"/>
                <a:gd name="connsiteY0" fmla="*/ 110176 h 108664"/>
                <a:gd name="connsiteX1" fmla="*/ 7042 w 335047"/>
                <a:gd name="connsiteY1" fmla="*/ 64597 h 108664"/>
                <a:gd name="connsiteX2" fmla="*/ 4023 w 335047"/>
                <a:gd name="connsiteY2" fmla="*/ 48298 h 108664"/>
                <a:gd name="connsiteX3" fmla="*/ 31491 w 335047"/>
                <a:gd name="connsiteY3" fmla="*/ 12680 h 108664"/>
                <a:gd name="connsiteX4" fmla="*/ 48696 w 335047"/>
                <a:gd name="connsiteY4" fmla="*/ 9963 h 108664"/>
                <a:gd name="connsiteX5" fmla="*/ 160982 w 335047"/>
                <a:gd name="connsiteY5" fmla="*/ 43468 h 108664"/>
                <a:gd name="connsiteX6" fmla="*/ 286550 w 335047"/>
                <a:gd name="connsiteY6" fmla="*/ 4228 h 108664"/>
                <a:gd name="connsiteX7" fmla="*/ 303151 w 335047"/>
                <a:gd name="connsiteY7" fmla="*/ 5738 h 108664"/>
                <a:gd name="connsiteX8" fmla="*/ 331826 w 335047"/>
                <a:gd name="connsiteY8" fmla="*/ 40450 h 108664"/>
                <a:gd name="connsiteX9" fmla="*/ 329412 w 335047"/>
                <a:gd name="connsiteY9" fmla="*/ 57957 h 108664"/>
                <a:gd name="connsiteX10" fmla="*/ 237349 w 335047"/>
                <a:gd name="connsiteY10" fmla="*/ 101422 h 108664"/>
                <a:gd name="connsiteX11" fmla="*/ 164604 w 335047"/>
                <a:gd name="connsiteY11" fmla="*/ 1101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047" h="108664">
                  <a:moveTo>
                    <a:pt x="164604" y="110176"/>
                  </a:moveTo>
                  <a:cubicBezTo>
                    <a:pt x="105141" y="112289"/>
                    <a:pt x="54431" y="94480"/>
                    <a:pt x="7042" y="64597"/>
                  </a:cubicBezTo>
                  <a:cubicBezTo>
                    <a:pt x="-203" y="60070"/>
                    <a:pt x="-2919" y="56146"/>
                    <a:pt x="4023" y="48298"/>
                  </a:cubicBezTo>
                  <a:cubicBezTo>
                    <a:pt x="13984" y="37129"/>
                    <a:pt x="22436" y="24452"/>
                    <a:pt x="31491" y="12680"/>
                  </a:cubicBezTo>
                  <a:cubicBezTo>
                    <a:pt x="36320" y="6039"/>
                    <a:pt x="40848" y="4530"/>
                    <a:pt x="48696" y="9963"/>
                  </a:cubicBezTo>
                  <a:cubicBezTo>
                    <a:pt x="82503" y="33206"/>
                    <a:pt x="120837" y="43166"/>
                    <a:pt x="160982" y="43468"/>
                  </a:cubicBezTo>
                  <a:cubicBezTo>
                    <a:pt x="206561" y="44072"/>
                    <a:pt x="249423" y="31395"/>
                    <a:pt x="286550" y="4228"/>
                  </a:cubicBezTo>
                  <a:cubicBezTo>
                    <a:pt x="293794" y="-1205"/>
                    <a:pt x="297416" y="-2110"/>
                    <a:pt x="303151" y="5738"/>
                  </a:cubicBezTo>
                  <a:cubicBezTo>
                    <a:pt x="311905" y="17812"/>
                    <a:pt x="321262" y="29885"/>
                    <a:pt x="331826" y="40450"/>
                  </a:cubicBezTo>
                  <a:cubicBezTo>
                    <a:pt x="340580" y="48901"/>
                    <a:pt x="336052" y="52825"/>
                    <a:pt x="329412" y="57957"/>
                  </a:cubicBezTo>
                  <a:cubicBezTo>
                    <a:pt x="301340" y="78180"/>
                    <a:pt x="270854" y="92669"/>
                    <a:pt x="237349" y="101422"/>
                  </a:cubicBezTo>
                  <a:cubicBezTo>
                    <a:pt x="212900" y="107761"/>
                    <a:pt x="187846" y="112289"/>
                    <a:pt x="164604" y="11017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FF8048-527B-4611-88C5-E0125824D387}"/>
                </a:ext>
              </a:extLst>
            </p:cNvPr>
            <p:cNvSpPr/>
            <p:nvPr/>
          </p:nvSpPr>
          <p:spPr>
            <a:xfrm>
              <a:off x="11550711" y="2432237"/>
              <a:ext cx="3018" cy="9055"/>
            </a:xfrm>
            <a:custGeom>
              <a:avLst/>
              <a:gdLst>
                <a:gd name="connsiteX0" fmla="*/ 5804 w 3018"/>
                <a:gd name="connsiteY0" fmla="*/ 0 h 9055"/>
                <a:gd name="connsiteX1" fmla="*/ 3087 w 3018"/>
                <a:gd name="connsiteY1" fmla="*/ 9055 h 9055"/>
                <a:gd name="connsiteX2" fmla="*/ 5804 w 3018"/>
                <a:gd name="connsiteY2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8" h="9055">
                  <a:moveTo>
                    <a:pt x="5804" y="0"/>
                  </a:moveTo>
                  <a:cubicBezTo>
                    <a:pt x="5804" y="3320"/>
                    <a:pt x="6106" y="6942"/>
                    <a:pt x="3087" y="9055"/>
                  </a:cubicBezTo>
                  <a:cubicBezTo>
                    <a:pt x="-2044" y="4528"/>
                    <a:pt x="-535" y="1509"/>
                    <a:pt x="5804" y="0"/>
                  </a:cubicBezTo>
                  <a:close/>
                </a:path>
              </a:pathLst>
            </a:custGeom>
            <a:solidFill>
              <a:srgbClr val="FDD7D7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12E1B4-15BA-4352-B345-36E83E4742D4}"/>
                </a:ext>
              </a:extLst>
            </p:cNvPr>
            <p:cNvSpPr/>
            <p:nvPr/>
          </p:nvSpPr>
          <p:spPr>
            <a:xfrm>
              <a:off x="8525996" y="1300656"/>
              <a:ext cx="12074" cy="3018"/>
            </a:xfrm>
            <a:custGeom>
              <a:avLst/>
              <a:gdLst>
                <a:gd name="connsiteX0" fmla="*/ 12074 w 12073"/>
                <a:gd name="connsiteY0" fmla="*/ 2985 h 3018"/>
                <a:gd name="connsiteX1" fmla="*/ 0 w 12073"/>
                <a:gd name="connsiteY1" fmla="*/ 268 h 3018"/>
                <a:gd name="connsiteX2" fmla="*/ 12074 w 12073"/>
                <a:gd name="connsiteY2" fmla="*/ 298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" h="3018">
                  <a:moveTo>
                    <a:pt x="12074" y="2985"/>
                  </a:moveTo>
                  <a:cubicBezTo>
                    <a:pt x="6641" y="8418"/>
                    <a:pt x="3018" y="4796"/>
                    <a:pt x="0" y="268"/>
                  </a:cubicBezTo>
                  <a:cubicBezTo>
                    <a:pt x="4528" y="-637"/>
                    <a:pt x="8452" y="872"/>
                    <a:pt x="12074" y="2985"/>
                  </a:cubicBezTo>
                  <a:close/>
                </a:path>
              </a:pathLst>
            </a:custGeom>
            <a:solidFill>
              <a:srgbClr val="FCC1C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84F9CF1-50B8-407B-BAD1-D3AD08DE4C6C}"/>
                </a:ext>
              </a:extLst>
            </p:cNvPr>
            <p:cNvSpPr/>
            <p:nvPr/>
          </p:nvSpPr>
          <p:spPr>
            <a:xfrm>
              <a:off x="8568254" y="1307263"/>
              <a:ext cx="9055" cy="3018"/>
            </a:xfrm>
            <a:custGeom>
              <a:avLst/>
              <a:gdLst>
                <a:gd name="connsiteX0" fmla="*/ 9055 w 9055"/>
                <a:gd name="connsiteY0" fmla="*/ 2415 h 3018"/>
                <a:gd name="connsiteX1" fmla="*/ 0 w 9055"/>
                <a:gd name="connsiteY1" fmla="*/ 0 h 3018"/>
                <a:gd name="connsiteX2" fmla="*/ 9055 w 9055"/>
                <a:gd name="connsiteY2" fmla="*/ 241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5" h="3018">
                  <a:moveTo>
                    <a:pt x="9055" y="2415"/>
                  </a:moveTo>
                  <a:cubicBezTo>
                    <a:pt x="4528" y="6942"/>
                    <a:pt x="1509" y="5735"/>
                    <a:pt x="0" y="0"/>
                  </a:cubicBezTo>
                  <a:cubicBezTo>
                    <a:pt x="3018" y="604"/>
                    <a:pt x="6037" y="1509"/>
                    <a:pt x="9055" y="2415"/>
                  </a:cubicBezTo>
                  <a:close/>
                </a:path>
              </a:pathLst>
            </a:custGeom>
            <a:solidFill>
              <a:srgbClr val="FCC0C0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383A9BC-11EF-4FB2-A0C6-C818CC322082}"/>
                </a:ext>
              </a:extLst>
            </p:cNvPr>
            <p:cNvSpPr/>
            <p:nvPr/>
          </p:nvSpPr>
          <p:spPr>
            <a:xfrm>
              <a:off x="8248573" y="2272560"/>
              <a:ext cx="153941" cy="153941"/>
            </a:xfrm>
            <a:custGeom>
              <a:avLst/>
              <a:gdLst>
                <a:gd name="connsiteX0" fmla="*/ 79413 w 153940"/>
                <a:gd name="connsiteY0" fmla="*/ 2 h 153940"/>
                <a:gd name="connsiteX1" fmla="*/ 156685 w 153940"/>
                <a:gd name="connsiteY1" fmla="*/ 79689 h 153940"/>
                <a:gd name="connsiteX2" fmla="*/ 77904 w 153940"/>
                <a:gd name="connsiteY2" fmla="*/ 156055 h 153940"/>
                <a:gd name="connsiteX3" fmla="*/ 28 w 153940"/>
                <a:gd name="connsiteY3" fmla="*/ 76369 h 153940"/>
                <a:gd name="connsiteX4" fmla="*/ 79413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413" y="2"/>
                  </a:moveTo>
                  <a:cubicBezTo>
                    <a:pt x="122275" y="304"/>
                    <a:pt x="157892" y="36223"/>
                    <a:pt x="156685" y="79689"/>
                  </a:cubicBezTo>
                  <a:cubicBezTo>
                    <a:pt x="155176" y="122551"/>
                    <a:pt x="124388" y="156961"/>
                    <a:pt x="77904" y="156055"/>
                  </a:cubicBezTo>
                  <a:cubicBezTo>
                    <a:pt x="31721" y="155150"/>
                    <a:pt x="1839" y="122853"/>
                    <a:pt x="28" y="76369"/>
                  </a:cubicBezTo>
                  <a:cubicBezTo>
                    <a:pt x="-1180" y="35318"/>
                    <a:pt x="37155" y="-300"/>
                    <a:pt x="79413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5258F05-A045-47FA-99F2-9D131729E45F}"/>
                </a:ext>
              </a:extLst>
            </p:cNvPr>
            <p:cNvSpPr/>
            <p:nvPr/>
          </p:nvSpPr>
          <p:spPr>
            <a:xfrm>
              <a:off x="8637671" y="2272560"/>
              <a:ext cx="153941" cy="153941"/>
            </a:xfrm>
            <a:custGeom>
              <a:avLst/>
              <a:gdLst>
                <a:gd name="connsiteX0" fmla="*/ 79694 w 153940"/>
                <a:gd name="connsiteY0" fmla="*/ 2 h 153940"/>
                <a:gd name="connsiteX1" fmla="*/ 156664 w 153940"/>
                <a:gd name="connsiteY1" fmla="*/ 77274 h 153940"/>
                <a:gd name="connsiteX2" fmla="*/ 79996 w 153940"/>
                <a:gd name="connsiteY2" fmla="*/ 156358 h 153940"/>
                <a:gd name="connsiteX3" fmla="*/ 7 w 153940"/>
                <a:gd name="connsiteY3" fmla="*/ 77576 h 153940"/>
                <a:gd name="connsiteX4" fmla="*/ 79694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694" y="2"/>
                  </a:moveTo>
                  <a:cubicBezTo>
                    <a:pt x="120745" y="304"/>
                    <a:pt x="158475" y="36827"/>
                    <a:pt x="156664" y="77274"/>
                  </a:cubicBezTo>
                  <a:cubicBezTo>
                    <a:pt x="154552" y="123758"/>
                    <a:pt x="125273" y="153641"/>
                    <a:pt x="79996" y="156358"/>
                  </a:cubicBezTo>
                  <a:cubicBezTo>
                    <a:pt x="37436" y="159074"/>
                    <a:pt x="-597" y="119230"/>
                    <a:pt x="7" y="77576"/>
                  </a:cubicBezTo>
                  <a:cubicBezTo>
                    <a:pt x="611" y="34110"/>
                    <a:pt x="36228" y="-300"/>
                    <a:pt x="79694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6690704-F6E4-48A6-A18A-7E6B327671F5}"/>
                </a:ext>
              </a:extLst>
            </p:cNvPr>
            <p:cNvSpPr/>
            <p:nvPr/>
          </p:nvSpPr>
          <p:spPr>
            <a:xfrm>
              <a:off x="11523312" y="1708192"/>
              <a:ext cx="495025" cy="401453"/>
            </a:xfrm>
            <a:custGeom>
              <a:avLst/>
              <a:gdLst>
                <a:gd name="connsiteX0" fmla="*/ 489592 w 495025"/>
                <a:gd name="connsiteY0" fmla="*/ 18634 h 401453"/>
                <a:gd name="connsiteX1" fmla="*/ 455483 w 495025"/>
                <a:gd name="connsiteY1" fmla="*/ 222 h 401453"/>
                <a:gd name="connsiteX2" fmla="*/ 396926 w 495025"/>
                <a:gd name="connsiteY2" fmla="*/ 2335 h 401453"/>
                <a:gd name="connsiteX3" fmla="*/ 216422 w 495025"/>
                <a:gd name="connsiteY3" fmla="*/ 77494 h 401453"/>
                <a:gd name="connsiteX4" fmla="*/ 190766 w 495025"/>
                <a:gd name="connsiteY4" fmla="*/ 86851 h 401453"/>
                <a:gd name="connsiteX5" fmla="*/ 0 w 495025"/>
                <a:gd name="connsiteY5" fmla="*/ 138769 h 401453"/>
                <a:gd name="connsiteX6" fmla="*/ 18412 w 495025"/>
                <a:gd name="connsiteY6" fmla="*/ 208796 h 401453"/>
                <a:gd name="connsiteX7" fmla="*/ 153941 w 495025"/>
                <a:gd name="connsiteY7" fmla="*/ 154464 h 401453"/>
                <a:gd name="connsiteX8" fmla="*/ 153941 w 495025"/>
                <a:gd name="connsiteY8" fmla="*/ 154464 h 401453"/>
                <a:gd name="connsiteX9" fmla="*/ 131001 w 495025"/>
                <a:gd name="connsiteY9" fmla="*/ 228718 h 401453"/>
                <a:gd name="connsiteX10" fmla="*/ 169938 w 495025"/>
                <a:gd name="connsiteY10" fmla="*/ 360926 h 401453"/>
                <a:gd name="connsiteX11" fmla="*/ 275886 w 495025"/>
                <a:gd name="connsiteY11" fmla="*/ 402279 h 401453"/>
                <a:gd name="connsiteX12" fmla="*/ 346819 w 495025"/>
                <a:gd name="connsiteY12" fmla="*/ 373302 h 401453"/>
                <a:gd name="connsiteX13" fmla="*/ 378815 w 495025"/>
                <a:gd name="connsiteY13" fmla="*/ 242301 h 401453"/>
                <a:gd name="connsiteX14" fmla="*/ 292789 w 495025"/>
                <a:gd name="connsiteY14" fmla="*/ 120054 h 401453"/>
                <a:gd name="connsiteX15" fmla="*/ 292789 w 495025"/>
                <a:gd name="connsiteY15" fmla="*/ 105867 h 401453"/>
                <a:gd name="connsiteX16" fmla="*/ 335953 w 495025"/>
                <a:gd name="connsiteY16" fmla="*/ 84738 h 401453"/>
                <a:gd name="connsiteX17" fmla="*/ 458502 w 495025"/>
                <a:gd name="connsiteY17" fmla="*/ 69042 h 401453"/>
                <a:gd name="connsiteX18" fmla="*/ 488988 w 495025"/>
                <a:gd name="connsiteY18" fmla="*/ 57270 h 401453"/>
                <a:gd name="connsiteX19" fmla="*/ 489592 w 495025"/>
                <a:gd name="connsiteY19" fmla="*/ 18634 h 401453"/>
                <a:gd name="connsiteX20" fmla="*/ 316937 w 495025"/>
                <a:gd name="connsiteY20" fmla="*/ 276410 h 401453"/>
                <a:gd name="connsiteX21" fmla="*/ 242683 w 495025"/>
                <a:gd name="connsiteY21" fmla="*/ 329232 h 401453"/>
                <a:gd name="connsiteX22" fmla="*/ 196199 w 495025"/>
                <a:gd name="connsiteY22" fmla="*/ 254073 h 401453"/>
                <a:gd name="connsiteX23" fmla="*/ 225478 w 495025"/>
                <a:gd name="connsiteY23" fmla="*/ 170160 h 401453"/>
                <a:gd name="connsiteX24" fmla="*/ 236344 w 495025"/>
                <a:gd name="connsiteY24" fmla="*/ 165935 h 401453"/>
                <a:gd name="connsiteX25" fmla="*/ 316937 w 495025"/>
                <a:gd name="connsiteY25" fmla="*/ 276410 h 4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025" h="401453">
                  <a:moveTo>
                    <a:pt x="489592" y="18634"/>
                  </a:moveTo>
                  <a:cubicBezTo>
                    <a:pt x="482046" y="5353"/>
                    <a:pt x="469670" y="524"/>
                    <a:pt x="455483" y="222"/>
                  </a:cubicBezTo>
                  <a:cubicBezTo>
                    <a:pt x="435864" y="-382"/>
                    <a:pt x="416545" y="222"/>
                    <a:pt x="396926" y="2335"/>
                  </a:cubicBezTo>
                  <a:cubicBezTo>
                    <a:pt x="329312" y="9881"/>
                    <a:pt x="268340" y="32821"/>
                    <a:pt x="216422" y="77494"/>
                  </a:cubicBezTo>
                  <a:cubicBezTo>
                    <a:pt x="209178" y="83833"/>
                    <a:pt x="201632" y="88059"/>
                    <a:pt x="190766" y="86851"/>
                  </a:cubicBezTo>
                  <a:cubicBezTo>
                    <a:pt x="111682" y="78400"/>
                    <a:pt x="38334" y="113715"/>
                    <a:pt x="0" y="138769"/>
                  </a:cubicBezTo>
                  <a:cubicBezTo>
                    <a:pt x="6037" y="162010"/>
                    <a:pt x="12074" y="185253"/>
                    <a:pt x="18412" y="208796"/>
                  </a:cubicBezTo>
                  <a:cubicBezTo>
                    <a:pt x="49200" y="185856"/>
                    <a:pt x="103231" y="154464"/>
                    <a:pt x="153941" y="154464"/>
                  </a:cubicBezTo>
                  <a:cubicBezTo>
                    <a:pt x="153941" y="154464"/>
                    <a:pt x="153941" y="154464"/>
                    <a:pt x="153941" y="154464"/>
                  </a:cubicBezTo>
                  <a:cubicBezTo>
                    <a:pt x="140961" y="177706"/>
                    <a:pt x="133113" y="202458"/>
                    <a:pt x="131001" y="228718"/>
                  </a:cubicBezTo>
                  <a:cubicBezTo>
                    <a:pt x="127076" y="277617"/>
                    <a:pt x="137943" y="323196"/>
                    <a:pt x="169938" y="360926"/>
                  </a:cubicBezTo>
                  <a:cubicBezTo>
                    <a:pt x="197406" y="393223"/>
                    <a:pt x="233024" y="406203"/>
                    <a:pt x="275886" y="402279"/>
                  </a:cubicBezTo>
                  <a:cubicBezTo>
                    <a:pt x="303052" y="399562"/>
                    <a:pt x="327200" y="392016"/>
                    <a:pt x="346819" y="373302"/>
                  </a:cubicBezTo>
                  <a:cubicBezTo>
                    <a:pt x="385154" y="336779"/>
                    <a:pt x="389078" y="290898"/>
                    <a:pt x="378815" y="242301"/>
                  </a:cubicBezTo>
                  <a:cubicBezTo>
                    <a:pt x="367646" y="189478"/>
                    <a:pt x="337462" y="149333"/>
                    <a:pt x="292789" y="120054"/>
                  </a:cubicBezTo>
                  <a:cubicBezTo>
                    <a:pt x="284036" y="114319"/>
                    <a:pt x="283734" y="110999"/>
                    <a:pt x="292789" y="105867"/>
                  </a:cubicBezTo>
                  <a:cubicBezTo>
                    <a:pt x="306976" y="98020"/>
                    <a:pt x="320559" y="89870"/>
                    <a:pt x="335953" y="84738"/>
                  </a:cubicBezTo>
                  <a:cubicBezTo>
                    <a:pt x="375796" y="71457"/>
                    <a:pt x="416244" y="63609"/>
                    <a:pt x="458502" y="69042"/>
                  </a:cubicBezTo>
                  <a:cubicBezTo>
                    <a:pt x="470274" y="70552"/>
                    <a:pt x="481744" y="68741"/>
                    <a:pt x="488988" y="57270"/>
                  </a:cubicBezTo>
                  <a:cubicBezTo>
                    <a:pt x="497138" y="44593"/>
                    <a:pt x="496836" y="31916"/>
                    <a:pt x="489592" y="18634"/>
                  </a:cubicBezTo>
                  <a:close/>
                  <a:moveTo>
                    <a:pt x="316937" y="276410"/>
                  </a:moveTo>
                  <a:cubicBezTo>
                    <a:pt x="315428" y="320781"/>
                    <a:pt x="278602" y="347041"/>
                    <a:pt x="242683" y="329232"/>
                  </a:cubicBezTo>
                  <a:cubicBezTo>
                    <a:pt x="213102" y="314442"/>
                    <a:pt x="196199" y="286974"/>
                    <a:pt x="196199" y="254073"/>
                  </a:cubicBezTo>
                  <a:cubicBezTo>
                    <a:pt x="196199" y="222681"/>
                    <a:pt x="208575" y="195515"/>
                    <a:pt x="225478" y="170160"/>
                  </a:cubicBezTo>
                  <a:cubicBezTo>
                    <a:pt x="228496" y="165633"/>
                    <a:pt x="230911" y="164123"/>
                    <a:pt x="236344" y="165935"/>
                  </a:cubicBezTo>
                  <a:cubicBezTo>
                    <a:pt x="279508" y="180121"/>
                    <a:pt x="318446" y="233246"/>
                    <a:pt x="316937" y="27641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74927F4-1360-4439-B456-A1893102EF8E}"/>
                </a:ext>
              </a:extLst>
            </p:cNvPr>
            <p:cNvSpPr/>
            <p:nvPr/>
          </p:nvSpPr>
          <p:spPr>
            <a:xfrm>
              <a:off x="8470758" y="1665552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4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7D89F39-DD62-428E-8D5F-55707CA41C5D}"/>
                </a:ext>
              </a:extLst>
            </p:cNvPr>
            <p:cNvSpPr/>
            <p:nvPr/>
          </p:nvSpPr>
          <p:spPr>
            <a:xfrm>
              <a:off x="8497623" y="1731053"/>
              <a:ext cx="78480" cy="78480"/>
            </a:xfrm>
            <a:custGeom>
              <a:avLst/>
              <a:gdLst>
                <a:gd name="connsiteX0" fmla="*/ 79687 w 78479"/>
                <a:gd name="connsiteY0" fmla="*/ 39843 h 78479"/>
                <a:gd name="connsiteX1" fmla="*/ 39843 w 78479"/>
                <a:gd name="connsiteY1" fmla="*/ 79687 h 78479"/>
                <a:gd name="connsiteX2" fmla="*/ 0 w 78479"/>
                <a:gd name="connsiteY2" fmla="*/ 39843 h 78479"/>
                <a:gd name="connsiteX3" fmla="*/ 39843 w 78479"/>
                <a:gd name="connsiteY3" fmla="*/ 0 h 78479"/>
                <a:gd name="connsiteX4" fmla="*/ 79687 w 78479"/>
                <a:gd name="connsiteY4" fmla="*/ 39843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3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9" y="79687"/>
                    <a:pt x="0" y="61848"/>
                    <a:pt x="0" y="39843"/>
                  </a:cubicBezTo>
                  <a:cubicBezTo>
                    <a:pt x="0" y="17839"/>
                    <a:pt x="17839" y="0"/>
                    <a:pt x="39843" y="0"/>
                  </a:cubicBezTo>
                  <a:cubicBezTo>
                    <a:pt x="61848" y="0"/>
                    <a:pt x="79687" y="17839"/>
                    <a:pt x="79687" y="39843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0B472D2-6158-4F02-8F28-F78FC5868FAD}"/>
                </a:ext>
              </a:extLst>
            </p:cNvPr>
            <p:cNvSpPr/>
            <p:nvPr/>
          </p:nvSpPr>
          <p:spPr>
            <a:xfrm>
              <a:off x="9042754" y="1778140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5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DEC192-E7AA-472F-BB40-982E177EAF7F}"/>
                </a:ext>
              </a:extLst>
            </p:cNvPr>
            <p:cNvSpPr/>
            <p:nvPr/>
          </p:nvSpPr>
          <p:spPr>
            <a:xfrm>
              <a:off x="9069618" y="1843641"/>
              <a:ext cx="78480" cy="78480"/>
            </a:xfrm>
            <a:custGeom>
              <a:avLst/>
              <a:gdLst>
                <a:gd name="connsiteX0" fmla="*/ 79687 w 78479"/>
                <a:gd name="connsiteY0" fmla="*/ 39844 h 78479"/>
                <a:gd name="connsiteX1" fmla="*/ 39843 w 78479"/>
                <a:gd name="connsiteY1" fmla="*/ 79687 h 78479"/>
                <a:gd name="connsiteX2" fmla="*/ 0 w 78479"/>
                <a:gd name="connsiteY2" fmla="*/ 39844 h 78479"/>
                <a:gd name="connsiteX3" fmla="*/ 39843 w 78479"/>
                <a:gd name="connsiteY3" fmla="*/ 0 h 78479"/>
                <a:gd name="connsiteX4" fmla="*/ 79687 w 78479"/>
                <a:gd name="connsiteY4" fmla="*/ 39844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4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8" y="79687"/>
                    <a:pt x="0" y="61848"/>
                    <a:pt x="0" y="39844"/>
                  </a:cubicBezTo>
                  <a:cubicBezTo>
                    <a:pt x="0" y="17839"/>
                    <a:pt x="17838" y="0"/>
                    <a:pt x="39843" y="0"/>
                  </a:cubicBezTo>
                  <a:cubicBezTo>
                    <a:pt x="61848" y="0"/>
                    <a:pt x="79687" y="17839"/>
                    <a:pt x="79687" y="39844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C8415-B692-4E79-ADA1-F1E9FCAD9EE2}"/>
              </a:ext>
            </a:extLst>
          </p:cNvPr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03104-C6A0-41E7-9E9B-ED902681008F}"/>
              </a:ext>
            </a:extLst>
          </p:cNvPr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9188C9C3-A86C-472C-A747-45A72BCCB038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3826033D-FEDB-4116-8410-226793A0B6D5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05B0A7F-BC4F-413B-8787-A48AF6032580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6D85039-B7FB-43B7-90CA-5188D5221390}"/>
              </a:ext>
            </a:extLst>
          </p:cNvPr>
          <p:cNvSpPr/>
          <p:nvPr/>
        </p:nvSpPr>
        <p:spPr>
          <a:xfrm>
            <a:off x="4132527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E546A5F-52CD-4DE0-8AE0-7884CC43EC8B}"/>
              </a:ext>
            </a:extLst>
          </p:cNvPr>
          <p:cNvSpPr/>
          <p:nvPr/>
        </p:nvSpPr>
        <p:spPr>
          <a:xfrm>
            <a:off x="4205248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579E0A21-C7EC-4AB1-B85D-05E82B957EC7}"/>
              </a:ext>
            </a:extLst>
          </p:cNvPr>
          <p:cNvSpPr/>
          <p:nvPr/>
        </p:nvSpPr>
        <p:spPr>
          <a:xfrm>
            <a:off x="4097461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645878-BAFE-48A6-8F53-96393B438B53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1C0A4-4FCD-4EE2-B03C-7D0EDA01F81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FFDB7C-2019-4F89-AA50-3DE8A4B1334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1E0A09-2940-488B-A6E5-B1D8409BBF67}"/>
              </a:ext>
            </a:extLst>
          </p:cNvPr>
          <p:cNvGrpSpPr/>
          <p:nvPr/>
        </p:nvGrpSpPr>
        <p:grpSpPr>
          <a:xfrm>
            <a:off x="4665234" y="2863359"/>
            <a:ext cx="2594207" cy="858180"/>
            <a:chOff x="2113657" y="4283314"/>
            <a:chExt cx="3647460" cy="858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E53F45-287D-4B0C-BE4E-F41A0DB1ED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73DA06-D5BC-4B65-A865-80469B1FA0D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0196788-4270-4733-B9A1-9EE912A36DE2}"/>
              </a:ext>
            </a:extLst>
          </p:cNvPr>
          <p:cNvSpPr>
            <a:spLocks noChangeAspect="1"/>
          </p:cNvSpPr>
          <p:nvPr/>
        </p:nvSpPr>
        <p:spPr>
          <a:xfrm>
            <a:off x="9363534" y="2570426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25A34596-BB80-4CD0-9FA8-CA9B1028B0BC}"/>
              </a:ext>
            </a:extLst>
          </p:cNvPr>
          <p:cNvSpPr>
            <a:spLocks/>
          </p:cNvSpPr>
          <p:nvPr/>
        </p:nvSpPr>
        <p:spPr>
          <a:xfrm>
            <a:off x="9983389" y="2937003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Isosceles Triangle 3">
            <a:extLst>
              <a:ext uri="{FF2B5EF4-FFF2-40B4-BE49-F238E27FC236}">
                <a16:creationId xmlns:a16="http://schemas.microsoft.com/office/drawing/2014/main" id="{7A96D93A-CB23-4CDE-98BB-6B5896EBC9F3}"/>
              </a:ext>
            </a:extLst>
          </p:cNvPr>
          <p:cNvSpPr>
            <a:spLocks noChangeAspect="1"/>
          </p:cNvSpPr>
          <p:nvPr/>
        </p:nvSpPr>
        <p:spPr>
          <a:xfrm>
            <a:off x="9414538" y="3094010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0414634F-1A98-436C-B01D-A0BD2988AFDB}"/>
              </a:ext>
            </a:extLst>
          </p:cNvPr>
          <p:cNvSpPr>
            <a:spLocks noChangeAspect="1"/>
          </p:cNvSpPr>
          <p:nvPr/>
        </p:nvSpPr>
        <p:spPr>
          <a:xfrm>
            <a:off x="8836798" y="2643971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7F0A3497-05F0-46EE-BD74-E56D0E83BF9C}"/>
              </a:ext>
            </a:extLst>
          </p:cNvPr>
          <p:cNvSpPr>
            <a:spLocks noChangeAspect="1"/>
          </p:cNvSpPr>
          <p:nvPr/>
        </p:nvSpPr>
        <p:spPr>
          <a:xfrm rot="1589284">
            <a:off x="8905557" y="3319344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ound Same Side Corner Rectangle 3">
            <a:extLst>
              <a:ext uri="{FF2B5EF4-FFF2-40B4-BE49-F238E27FC236}">
                <a16:creationId xmlns:a16="http://schemas.microsoft.com/office/drawing/2014/main" id="{12521BE3-AE3A-4EAE-B9B7-AFC555C312CF}"/>
              </a:ext>
            </a:extLst>
          </p:cNvPr>
          <p:cNvSpPr>
            <a:spLocks noChangeAspect="1"/>
          </p:cNvSpPr>
          <p:nvPr/>
        </p:nvSpPr>
        <p:spPr>
          <a:xfrm rot="10800000">
            <a:off x="9776366" y="3354720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Isosceles Triangle 33">
            <a:extLst>
              <a:ext uri="{FF2B5EF4-FFF2-40B4-BE49-F238E27FC236}">
                <a16:creationId xmlns:a16="http://schemas.microsoft.com/office/drawing/2014/main" id="{E57BFAC6-D3F3-4507-842C-0208CB833F29}"/>
              </a:ext>
            </a:extLst>
          </p:cNvPr>
          <p:cNvSpPr>
            <a:spLocks/>
          </p:cNvSpPr>
          <p:nvPr/>
        </p:nvSpPr>
        <p:spPr>
          <a:xfrm rot="10800000">
            <a:off x="9510401" y="2212233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5611F3D-5698-4080-B062-B89E93BD8F91}"/>
              </a:ext>
            </a:extLst>
          </p:cNvPr>
          <p:cNvSpPr>
            <a:spLocks noChangeAspect="1"/>
          </p:cNvSpPr>
          <p:nvPr/>
        </p:nvSpPr>
        <p:spPr>
          <a:xfrm>
            <a:off x="9800347" y="2410139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rapezoid 6">
            <a:extLst>
              <a:ext uri="{FF2B5EF4-FFF2-40B4-BE49-F238E27FC236}">
                <a16:creationId xmlns:a16="http://schemas.microsoft.com/office/drawing/2014/main" id="{2922D8C1-7AA6-4797-BAE2-11F801474C8B}"/>
              </a:ext>
            </a:extLst>
          </p:cNvPr>
          <p:cNvSpPr>
            <a:spLocks/>
          </p:cNvSpPr>
          <p:nvPr/>
        </p:nvSpPr>
        <p:spPr>
          <a:xfrm>
            <a:off x="9027154" y="2199438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14661F9F-CAFE-49E2-9016-D2EE3827759E}"/>
              </a:ext>
            </a:extLst>
          </p:cNvPr>
          <p:cNvSpPr>
            <a:spLocks noChangeAspect="1"/>
          </p:cNvSpPr>
          <p:nvPr/>
        </p:nvSpPr>
        <p:spPr>
          <a:xfrm>
            <a:off x="9688967" y="2809569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id="{D9BC008E-3E0A-4DCD-9FC6-7199DBD5C24E}"/>
              </a:ext>
            </a:extLst>
          </p:cNvPr>
          <p:cNvSpPr>
            <a:spLocks noChangeAspect="1"/>
          </p:cNvSpPr>
          <p:nvPr/>
        </p:nvSpPr>
        <p:spPr>
          <a:xfrm rot="1429276">
            <a:off x="9043988" y="3058679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3E962B-E444-432F-BB72-5F550869931B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DBD52E-C012-446E-8EB6-A5A65E2B9D3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68D42A-6C48-4D4E-8A0A-AABEA2F3961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DDF923-57D4-47F5-A6B1-9E290A0A275F}"/>
              </a:ext>
            </a:extLst>
          </p:cNvPr>
          <p:cNvGrpSpPr/>
          <p:nvPr/>
        </p:nvGrpSpPr>
        <p:grpSpPr>
          <a:xfrm>
            <a:off x="4665234" y="4053180"/>
            <a:ext cx="2594207" cy="858180"/>
            <a:chOff x="2113657" y="4283314"/>
            <a:chExt cx="3647460" cy="8581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EF6F2C-C57B-43AC-A212-AA1AEBEE40B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10BF84-AC86-48FB-A986-282AB1FFFEA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2E0A8F-4011-4EEC-A310-D9FFC759B14B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56E1EB-2E8F-47F1-A7CF-173D808FF83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AD69DA-7123-40FA-A24C-5AB992B6356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032D6-E369-4FAA-951C-BD68D5DE3C29}"/>
              </a:ext>
            </a:extLst>
          </p:cNvPr>
          <p:cNvGrpSpPr/>
          <p:nvPr/>
        </p:nvGrpSpPr>
        <p:grpSpPr>
          <a:xfrm>
            <a:off x="4665234" y="5242999"/>
            <a:ext cx="2594207" cy="858180"/>
            <a:chOff x="2113657" y="4283314"/>
            <a:chExt cx="3647460" cy="85818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E9DDD7-0B31-4E94-B115-7AAA667DE5C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33966C-789F-4DB7-9D46-B4DE2922F96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BE38F97-1981-41B9-ACBD-4290DDD03406}"/>
              </a:ext>
            </a:extLst>
          </p:cNvPr>
          <p:cNvGrpSpPr/>
          <p:nvPr/>
        </p:nvGrpSpPr>
        <p:grpSpPr>
          <a:xfrm>
            <a:off x="9182498" y="-850149"/>
            <a:ext cx="2364262" cy="2986962"/>
            <a:chOff x="9182498" y="-850149"/>
            <a:chExt cx="2364262" cy="2986962"/>
          </a:xfrm>
        </p:grpSpPr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4B59918C-908A-4D36-8FA8-26FA85B5F16A}"/>
                </a:ext>
              </a:extLst>
            </p:cNvPr>
            <p:cNvSpPr/>
            <p:nvPr/>
          </p:nvSpPr>
          <p:spPr>
            <a:xfrm rot="2298749">
              <a:off x="9182498" y="1154774"/>
              <a:ext cx="543994" cy="91390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">
              <a:extLst>
                <a:ext uri="{FF2B5EF4-FFF2-40B4-BE49-F238E27FC236}">
                  <a16:creationId xmlns:a16="http://schemas.microsoft.com/office/drawing/2014/main" id="{9E5D5333-0693-4E59-8DB9-FC275E31E73B}"/>
                </a:ext>
              </a:extLst>
            </p:cNvPr>
            <p:cNvSpPr/>
            <p:nvPr/>
          </p:nvSpPr>
          <p:spPr>
            <a:xfrm rot="2034441" flipH="1">
              <a:off x="9443758" y="-850149"/>
              <a:ext cx="2103002" cy="2986962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87856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87856 w 1201383"/>
                <a:gd name="connsiteY17" fmla="*/ 0 h 1438562"/>
                <a:gd name="connsiteX0" fmla="*/ 512370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12370 w 1201383"/>
                <a:gd name="connsiteY17" fmla="*/ 0 h 1438562"/>
                <a:gd name="connsiteX0" fmla="*/ 386189 w 1075202"/>
                <a:gd name="connsiteY0" fmla="*/ 0 h 1438562"/>
                <a:gd name="connsiteX1" fmla="*/ 462578 w 1075202"/>
                <a:gd name="connsiteY1" fmla="*/ 304800 h 1438562"/>
                <a:gd name="connsiteX2" fmla="*/ 674277 w 1075202"/>
                <a:gd name="connsiteY2" fmla="*/ 459344 h 1438562"/>
                <a:gd name="connsiteX3" fmla="*/ 983737 w 1075202"/>
                <a:gd name="connsiteY3" fmla="*/ 830882 h 1438562"/>
                <a:gd name="connsiteX4" fmla="*/ 1070413 w 1075202"/>
                <a:gd name="connsiteY4" fmla="*/ 1299015 h 1438562"/>
                <a:gd name="connsiteX5" fmla="*/ 1000699 w 1075202"/>
                <a:gd name="connsiteY5" fmla="*/ 1261345 h 1438562"/>
                <a:gd name="connsiteX6" fmla="*/ 987936 w 1075202"/>
                <a:gd name="connsiteY6" fmla="*/ 1409318 h 1438562"/>
                <a:gd name="connsiteX7" fmla="*/ 910500 w 1075202"/>
                <a:gd name="connsiteY7" fmla="*/ 1334364 h 1438562"/>
                <a:gd name="connsiteX8" fmla="*/ 879387 w 1075202"/>
                <a:gd name="connsiteY8" fmla="*/ 1437195 h 1438562"/>
                <a:gd name="connsiteX9" fmla="*/ 768280 w 1075202"/>
                <a:gd name="connsiteY9" fmla="*/ 986314 h 1438562"/>
                <a:gd name="connsiteX10" fmla="*/ 435411 w 1075202"/>
                <a:gd name="connsiteY10" fmla="*/ 803357 h 1438562"/>
                <a:gd name="connsiteX11" fmla="*/ 399126 w 1075202"/>
                <a:gd name="connsiteY11" fmla="*/ 953956 h 1438562"/>
                <a:gd name="connsiteX12" fmla="*/ 435410 w 1075202"/>
                <a:gd name="connsiteY12" fmla="*/ 1175672 h 1438562"/>
                <a:gd name="connsiteX13" fmla="*/ 427038 w 1075202"/>
                <a:gd name="connsiteY13" fmla="*/ 1402288 h 1438562"/>
                <a:gd name="connsiteX14" fmla="*/ 137560 w 1075202"/>
                <a:gd name="connsiteY14" fmla="*/ 889736 h 1438562"/>
                <a:gd name="connsiteX15" fmla="*/ 69055 w 1075202"/>
                <a:gd name="connsiteY15" fmla="*/ 445938 h 1438562"/>
                <a:gd name="connsiteX16" fmla="*/ 0 w 1075202"/>
                <a:gd name="connsiteY16" fmla="*/ 240550 h 1438562"/>
                <a:gd name="connsiteX17" fmla="*/ 386189 w 1075202"/>
                <a:gd name="connsiteY17" fmla="*/ 0 h 1438562"/>
                <a:gd name="connsiteX0" fmla="*/ 225187 w 1075202"/>
                <a:gd name="connsiteY0" fmla="*/ 0 h 2195821"/>
                <a:gd name="connsiteX1" fmla="*/ 462578 w 1075202"/>
                <a:gd name="connsiteY1" fmla="*/ 1062059 h 2195821"/>
                <a:gd name="connsiteX2" fmla="*/ 674277 w 1075202"/>
                <a:gd name="connsiteY2" fmla="*/ 1216603 h 2195821"/>
                <a:gd name="connsiteX3" fmla="*/ 983737 w 1075202"/>
                <a:gd name="connsiteY3" fmla="*/ 1588141 h 2195821"/>
                <a:gd name="connsiteX4" fmla="*/ 1070413 w 1075202"/>
                <a:gd name="connsiteY4" fmla="*/ 2056274 h 2195821"/>
                <a:gd name="connsiteX5" fmla="*/ 1000699 w 1075202"/>
                <a:gd name="connsiteY5" fmla="*/ 2018604 h 2195821"/>
                <a:gd name="connsiteX6" fmla="*/ 987936 w 1075202"/>
                <a:gd name="connsiteY6" fmla="*/ 2166577 h 2195821"/>
                <a:gd name="connsiteX7" fmla="*/ 910500 w 1075202"/>
                <a:gd name="connsiteY7" fmla="*/ 2091623 h 2195821"/>
                <a:gd name="connsiteX8" fmla="*/ 879387 w 1075202"/>
                <a:gd name="connsiteY8" fmla="*/ 2194454 h 2195821"/>
                <a:gd name="connsiteX9" fmla="*/ 768280 w 1075202"/>
                <a:gd name="connsiteY9" fmla="*/ 1743573 h 2195821"/>
                <a:gd name="connsiteX10" fmla="*/ 435411 w 1075202"/>
                <a:gd name="connsiteY10" fmla="*/ 1560616 h 2195821"/>
                <a:gd name="connsiteX11" fmla="*/ 399126 w 1075202"/>
                <a:gd name="connsiteY11" fmla="*/ 1711215 h 2195821"/>
                <a:gd name="connsiteX12" fmla="*/ 435410 w 1075202"/>
                <a:gd name="connsiteY12" fmla="*/ 1932931 h 2195821"/>
                <a:gd name="connsiteX13" fmla="*/ 427038 w 1075202"/>
                <a:gd name="connsiteY13" fmla="*/ 2159547 h 2195821"/>
                <a:gd name="connsiteX14" fmla="*/ 137560 w 1075202"/>
                <a:gd name="connsiteY14" fmla="*/ 1646995 h 2195821"/>
                <a:gd name="connsiteX15" fmla="*/ 69055 w 1075202"/>
                <a:gd name="connsiteY15" fmla="*/ 1203197 h 2195821"/>
                <a:gd name="connsiteX16" fmla="*/ 0 w 1075202"/>
                <a:gd name="connsiteY16" fmla="*/ 997809 h 2195821"/>
                <a:gd name="connsiteX17" fmla="*/ 225187 w 1075202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8945 w 1324451"/>
                <a:gd name="connsiteY0" fmla="*/ 0 h 2198909"/>
                <a:gd name="connsiteX1" fmla="*/ 711827 w 1324451"/>
                <a:gd name="connsiteY1" fmla="*/ 1065147 h 2198909"/>
                <a:gd name="connsiteX2" fmla="*/ 923526 w 1324451"/>
                <a:gd name="connsiteY2" fmla="*/ 1219691 h 2198909"/>
                <a:gd name="connsiteX3" fmla="*/ 1232986 w 1324451"/>
                <a:gd name="connsiteY3" fmla="*/ 1591229 h 2198909"/>
                <a:gd name="connsiteX4" fmla="*/ 1319662 w 1324451"/>
                <a:gd name="connsiteY4" fmla="*/ 2059362 h 2198909"/>
                <a:gd name="connsiteX5" fmla="*/ 1249948 w 1324451"/>
                <a:gd name="connsiteY5" fmla="*/ 2021692 h 2198909"/>
                <a:gd name="connsiteX6" fmla="*/ 1237185 w 1324451"/>
                <a:gd name="connsiteY6" fmla="*/ 2169665 h 2198909"/>
                <a:gd name="connsiteX7" fmla="*/ 1159749 w 1324451"/>
                <a:gd name="connsiteY7" fmla="*/ 2094711 h 2198909"/>
                <a:gd name="connsiteX8" fmla="*/ 1128636 w 1324451"/>
                <a:gd name="connsiteY8" fmla="*/ 2197542 h 2198909"/>
                <a:gd name="connsiteX9" fmla="*/ 1017529 w 1324451"/>
                <a:gd name="connsiteY9" fmla="*/ 1746661 h 2198909"/>
                <a:gd name="connsiteX10" fmla="*/ 684660 w 1324451"/>
                <a:gd name="connsiteY10" fmla="*/ 1563704 h 2198909"/>
                <a:gd name="connsiteX11" fmla="*/ 648375 w 1324451"/>
                <a:gd name="connsiteY11" fmla="*/ 1714303 h 2198909"/>
                <a:gd name="connsiteX12" fmla="*/ 684659 w 1324451"/>
                <a:gd name="connsiteY12" fmla="*/ 1936019 h 2198909"/>
                <a:gd name="connsiteX13" fmla="*/ 676287 w 1324451"/>
                <a:gd name="connsiteY13" fmla="*/ 2162635 h 2198909"/>
                <a:gd name="connsiteX14" fmla="*/ 386809 w 1324451"/>
                <a:gd name="connsiteY14" fmla="*/ 1650083 h 2198909"/>
                <a:gd name="connsiteX15" fmla="*/ 318304 w 1324451"/>
                <a:gd name="connsiteY15" fmla="*/ 1206285 h 2198909"/>
                <a:gd name="connsiteX16" fmla="*/ 0 w 1324451"/>
                <a:gd name="connsiteY16" fmla="*/ 337185 h 2198909"/>
                <a:gd name="connsiteX17" fmla="*/ 478945 w 1324451"/>
                <a:gd name="connsiteY17" fmla="*/ 0 h 2198909"/>
                <a:gd name="connsiteX0" fmla="*/ 430431 w 1275937"/>
                <a:gd name="connsiteY0" fmla="*/ 0 h 2198909"/>
                <a:gd name="connsiteX1" fmla="*/ 663313 w 1275937"/>
                <a:gd name="connsiteY1" fmla="*/ 1065147 h 2198909"/>
                <a:gd name="connsiteX2" fmla="*/ 875012 w 1275937"/>
                <a:gd name="connsiteY2" fmla="*/ 1219691 h 2198909"/>
                <a:gd name="connsiteX3" fmla="*/ 1184472 w 1275937"/>
                <a:gd name="connsiteY3" fmla="*/ 1591229 h 2198909"/>
                <a:gd name="connsiteX4" fmla="*/ 1271148 w 1275937"/>
                <a:gd name="connsiteY4" fmla="*/ 2059362 h 2198909"/>
                <a:gd name="connsiteX5" fmla="*/ 1201434 w 1275937"/>
                <a:gd name="connsiteY5" fmla="*/ 2021692 h 2198909"/>
                <a:gd name="connsiteX6" fmla="*/ 1188671 w 1275937"/>
                <a:gd name="connsiteY6" fmla="*/ 2169665 h 2198909"/>
                <a:gd name="connsiteX7" fmla="*/ 1111235 w 1275937"/>
                <a:gd name="connsiteY7" fmla="*/ 2094711 h 2198909"/>
                <a:gd name="connsiteX8" fmla="*/ 1080122 w 1275937"/>
                <a:gd name="connsiteY8" fmla="*/ 2197542 h 2198909"/>
                <a:gd name="connsiteX9" fmla="*/ 969015 w 1275937"/>
                <a:gd name="connsiteY9" fmla="*/ 1746661 h 2198909"/>
                <a:gd name="connsiteX10" fmla="*/ 636146 w 1275937"/>
                <a:gd name="connsiteY10" fmla="*/ 1563704 h 2198909"/>
                <a:gd name="connsiteX11" fmla="*/ 599861 w 1275937"/>
                <a:gd name="connsiteY11" fmla="*/ 1714303 h 2198909"/>
                <a:gd name="connsiteX12" fmla="*/ 636145 w 1275937"/>
                <a:gd name="connsiteY12" fmla="*/ 1936019 h 2198909"/>
                <a:gd name="connsiteX13" fmla="*/ 627773 w 1275937"/>
                <a:gd name="connsiteY13" fmla="*/ 2162635 h 2198909"/>
                <a:gd name="connsiteX14" fmla="*/ 338295 w 1275937"/>
                <a:gd name="connsiteY14" fmla="*/ 1650083 h 2198909"/>
                <a:gd name="connsiteX15" fmla="*/ 269790 w 1275937"/>
                <a:gd name="connsiteY15" fmla="*/ 1206285 h 2198909"/>
                <a:gd name="connsiteX16" fmla="*/ 0 w 1275937"/>
                <a:gd name="connsiteY16" fmla="*/ 406329 h 2198909"/>
                <a:gd name="connsiteX17" fmla="*/ 430431 w 1275937"/>
                <a:gd name="connsiteY17" fmla="*/ 0 h 2198909"/>
                <a:gd name="connsiteX0" fmla="*/ 550467 w 1275937"/>
                <a:gd name="connsiteY0" fmla="*/ 332789 h 1808014"/>
                <a:gd name="connsiteX1" fmla="*/ 663313 w 1275937"/>
                <a:gd name="connsiteY1" fmla="*/ 674252 h 1808014"/>
                <a:gd name="connsiteX2" fmla="*/ 875012 w 1275937"/>
                <a:gd name="connsiteY2" fmla="*/ 828796 h 1808014"/>
                <a:gd name="connsiteX3" fmla="*/ 1184472 w 1275937"/>
                <a:gd name="connsiteY3" fmla="*/ 1200334 h 1808014"/>
                <a:gd name="connsiteX4" fmla="*/ 1271148 w 1275937"/>
                <a:gd name="connsiteY4" fmla="*/ 1668467 h 1808014"/>
                <a:gd name="connsiteX5" fmla="*/ 1201434 w 1275937"/>
                <a:gd name="connsiteY5" fmla="*/ 1630797 h 1808014"/>
                <a:gd name="connsiteX6" fmla="*/ 1188671 w 1275937"/>
                <a:gd name="connsiteY6" fmla="*/ 1778770 h 1808014"/>
                <a:gd name="connsiteX7" fmla="*/ 1111235 w 1275937"/>
                <a:gd name="connsiteY7" fmla="*/ 1703816 h 1808014"/>
                <a:gd name="connsiteX8" fmla="*/ 1080122 w 1275937"/>
                <a:gd name="connsiteY8" fmla="*/ 1806647 h 1808014"/>
                <a:gd name="connsiteX9" fmla="*/ 969015 w 1275937"/>
                <a:gd name="connsiteY9" fmla="*/ 1355766 h 1808014"/>
                <a:gd name="connsiteX10" fmla="*/ 636146 w 1275937"/>
                <a:gd name="connsiteY10" fmla="*/ 1172809 h 1808014"/>
                <a:gd name="connsiteX11" fmla="*/ 599861 w 1275937"/>
                <a:gd name="connsiteY11" fmla="*/ 1323408 h 1808014"/>
                <a:gd name="connsiteX12" fmla="*/ 636145 w 1275937"/>
                <a:gd name="connsiteY12" fmla="*/ 1545124 h 1808014"/>
                <a:gd name="connsiteX13" fmla="*/ 627773 w 1275937"/>
                <a:gd name="connsiteY13" fmla="*/ 1771740 h 1808014"/>
                <a:gd name="connsiteX14" fmla="*/ 338295 w 1275937"/>
                <a:gd name="connsiteY14" fmla="*/ 1259188 h 1808014"/>
                <a:gd name="connsiteX15" fmla="*/ 269790 w 1275937"/>
                <a:gd name="connsiteY15" fmla="*/ 815390 h 1808014"/>
                <a:gd name="connsiteX16" fmla="*/ 0 w 1275937"/>
                <a:gd name="connsiteY16" fmla="*/ 15434 h 1808014"/>
                <a:gd name="connsiteX17" fmla="*/ 550467 w 1275937"/>
                <a:gd name="connsiteY17" fmla="*/ 332789 h 1808014"/>
                <a:gd name="connsiteX0" fmla="*/ 550467 w 1275937"/>
                <a:gd name="connsiteY0" fmla="*/ 343022 h 1818247"/>
                <a:gd name="connsiteX1" fmla="*/ 663313 w 1275937"/>
                <a:gd name="connsiteY1" fmla="*/ 684485 h 1818247"/>
                <a:gd name="connsiteX2" fmla="*/ 875012 w 1275937"/>
                <a:gd name="connsiteY2" fmla="*/ 839029 h 1818247"/>
                <a:gd name="connsiteX3" fmla="*/ 1184472 w 1275937"/>
                <a:gd name="connsiteY3" fmla="*/ 1210567 h 1818247"/>
                <a:gd name="connsiteX4" fmla="*/ 1271148 w 1275937"/>
                <a:gd name="connsiteY4" fmla="*/ 1678700 h 1818247"/>
                <a:gd name="connsiteX5" fmla="*/ 1201434 w 1275937"/>
                <a:gd name="connsiteY5" fmla="*/ 1641030 h 1818247"/>
                <a:gd name="connsiteX6" fmla="*/ 1188671 w 1275937"/>
                <a:gd name="connsiteY6" fmla="*/ 1789003 h 1818247"/>
                <a:gd name="connsiteX7" fmla="*/ 1111235 w 1275937"/>
                <a:gd name="connsiteY7" fmla="*/ 1714049 h 1818247"/>
                <a:gd name="connsiteX8" fmla="*/ 1080122 w 1275937"/>
                <a:gd name="connsiteY8" fmla="*/ 1816880 h 1818247"/>
                <a:gd name="connsiteX9" fmla="*/ 969015 w 1275937"/>
                <a:gd name="connsiteY9" fmla="*/ 1365999 h 1818247"/>
                <a:gd name="connsiteX10" fmla="*/ 636146 w 1275937"/>
                <a:gd name="connsiteY10" fmla="*/ 1183042 h 1818247"/>
                <a:gd name="connsiteX11" fmla="*/ 599861 w 1275937"/>
                <a:gd name="connsiteY11" fmla="*/ 1333641 h 1818247"/>
                <a:gd name="connsiteX12" fmla="*/ 636145 w 1275937"/>
                <a:gd name="connsiteY12" fmla="*/ 1555357 h 1818247"/>
                <a:gd name="connsiteX13" fmla="*/ 627773 w 1275937"/>
                <a:gd name="connsiteY13" fmla="*/ 1781973 h 1818247"/>
                <a:gd name="connsiteX14" fmla="*/ 338295 w 1275937"/>
                <a:gd name="connsiteY14" fmla="*/ 1269421 h 1818247"/>
                <a:gd name="connsiteX15" fmla="*/ 269790 w 1275937"/>
                <a:gd name="connsiteY15" fmla="*/ 825623 h 1818247"/>
                <a:gd name="connsiteX16" fmla="*/ 0 w 1275937"/>
                <a:gd name="connsiteY16" fmla="*/ 25667 h 1818247"/>
                <a:gd name="connsiteX17" fmla="*/ 550467 w 1275937"/>
                <a:gd name="connsiteY17" fmla="*/ 343022 h 1818247"/>
                <a:gd name="connsiteX0" fmla="*/ 548652 w 1275937"/>
                <a:gd name="connsiteY0" fmla="*/ 376150 h 1816062"/>
                <a:gd name="connsiteX1" fmla="*/ 663313 w 1275937"/>
                <a:gd name="connsiteY1" fmla="*/ 682300 h 1816062"/>
                <a:gd name="connsiteX2" fmla="*/ 875012 w 1275937"/>
                <a:gd name="connsiteY2" fmla="*/ 836844 h 1816062"/>
                <a:gd name="connsiteX3" fmla="*/ 1184472 w 1275937"/>
                <a:gd name="connsiteY3" fmla="*/ 1208382 h 1816062"/>
                <a:gd name="connsiteX4" fmla="*/ 1271148 w 1275937"/>
                <a:gd name="connsiteY4" fmla="*/ 1676515 h 1816062"/>
                <a:gd name="connsiteX5" fmla="*/ 1201434 w 1275937"/>
                <a:gd name="connsiteY5" fmla="*/ 1638845 h 1816062"/>
                <a:gd name="connsiteX6" fmla="*/ 1188671 w 1275937"/>
                <a:gd name="connsiteY6" fmla="*/ 1786818 h 1816062"/>
                <a:gd name="connsiteX7" fmla="*/ 1111235 w 1275937"/>
                <a:gd name="connsiteY7" fmla="*/ 1711864 h 1816062"/>
                <a:gd name="connsiteX8" fmla="*/ 1080122 w 1275937"/>
                <a:gd name="connsiteY8" fmla="*/ 1814695 h 1816062"/>
                <a:gd name="connsiteX9" fmla="*/ 969015 w 1275937"/>
                <a:gd name="connsiteY9" fmla="*/ 1363814 h 1816062"/>
                <a:gd name="connsiteX10" fmla="*/ 636146 w 1275937"/>
                <a:gd name="connsiteY10" fmla="*/ 1180857 h 1816062"/>
                <a:gd name="connsiteX11" fmla="*/ 599861 w 1275937"/>
                <a:gd name="connsiteY11" fmla="*/ 1331456 h 1816062"/>
                <a:gd name="connsiteX12" fmla="*/ 636145 w 1275937"/>
                <a:gd name="connsiteY12" fmla="*/ 1553172 h 1816062"/>
                <a:gd name="connsiteX13" fmla="*/ 627773 w 1275937"/>
                <a:gd name="connsiteY13" fmla="*/ 1779788 h 1816062"/>
                <a:gd name="connsiteX14" fmla="*/ 338295 w 1275937"/>
                <a:gd name="connsiteY14" fmla="*/ 1267236 h 1816062"/>
                <a:gd name="connsiteX15" fmla="*/ 269790 w 1275937"/>
                <a:gd name="connsiteY15" fmla="*/ 823438 h 1816062"/>
                <a:gd name="connsiteX16" fmla="*/ 0 w 1275937"/>
                <a:gd name="connsiteY16" fmla="*/ 23482 h 1816062"/>
                <a:gd name="connsiteX17" fmla="*/ 548652 w 1275937"/>
                <a:gd name="connsiteY17" fmla="*/ 376150 h 1816062"/>
                <a:gd name="connsiteX0" fmla="*/ 548652 w 1275937"/>
                <a:gd name="connsiteY0" fmla="*/ 352668 h 1792580"/>
                <a:gd name="connsiteX1" fmla="*/ 663313 w 1275937"/>
                <a:gd name="connsiteY1" fmla="*/ 658818 h 1792580"/>
                <a:gd name="connsiteX2" fmla="*/ 875012 w 1275937"/>
                <a:gd name="connsiteY2" fmla="*/ 813362 h 1792580"/>
                <a:gd name="connsiteX3" fmla="*/ 1184472 w 1275937"/>
                <a:gd name="connsiteY3" fmla="*/ 1184900 h 1792580"/>
                <a:gd name="connsiteX4" fmla="*/ 1271148 w 1275937"/>
                <a:gd name="connsiteY4" fmla="*/ 1653033 h 1792580"/>
                <a:gd name="connsiteX5" fmla="*/ 1201434 w 1275937"/>
                <a:gd name="connsiteY5" fmla="*/ 1615363 h 1792580"/>
                <a:gd name="connsiteX6" fmla="*/ 1188671 w 1275937"/>
                <a:gd name="connsiteY6" fmla="*/ 1763336 h 1792580"/>
                <a:gd name="connsiteX7" fmla="*/ 1111235 w 1275937"/>
                <a:gd name="connsiteY7" fmla="*/ 1688382 h 1792580"/>
                <a:gd name="connsiteX8" fmla="*/ 1080122 w 1275937"/>
                <a:gd name="connsiteY8" fmla="*/ 1791213 h 1792580"/>
                <a:gd name="connsiteX9" fmla="*/ 969015 w 1275937"/>
                <a:gd name="connsiteY9" fmla="*/ 1340332 h 1792580"/>
                <a:gd name="connsiteX10" fmla="*/ 636146 w 1275937"/>
                <a:gd name="connsiteY10" fmla="*/ 1157375 h 1792580"/>
                <a:gd name="connsiteX11" fmla="*/ 599861 w 1275937"/>
                <a:gd name="connsiteY11" fmla="*/ 1307974 h 1792580"/>
                <a:gd name="connsiteX12" fmla="*/ 636145 w 1275937"/>
                <a:gd name="connsiteY12" fmla="*/ 1529690 h 1792580"/>
                <a:gd name="connsiteX13" fmla="*/ 627773 w 1275937"/>
                <a:gd name="connsiteY13" fmla="*/ 1756306 h 1792580"/>
                <a:gd name="connsiteX14" fmla="*/ 338295 w 1275937"/>
                <a:gd name="connsiteY14" fmla="*/ 1243754 h 1792580"/>
                <a:gd name="connsiteX15" fmla="*/ 269790 w 1275937"/>
                <a:gd name="connsiteY15" fmla="*/ 799956 h 1792580"/>
                <a:gd name="connsiteX16" fmla="*/ 0 w 1275937"/>
                <a:gd name="connsiteY16" fmla="*/ 0 h 1792580"/>
                <a:gd name="connsiteX17" fmla="*/ 548652 w 1275937"/>
                <a:gd name="connsiteY17" fmla="*/ 352668 h 1792580"/>
                <a:gd name="connsiteX0" fmla="*/ 548652 w 1275937"/>
                <a:gd name="connsiteY0" fmla="*/ 352668 h 1792580"/>
                <a:gd name="connsiteX1" fmla="*/ 663313 w 1275937"/>
                <a:gd name="connsiteY1" fmla="*/ 658818 h 1792580"/>
                <a:gd name="connsiteX2" fmla="*/ 875012 w 1275937"/>
                <a:gd name="connsiteY2" fmla="*/ 813362 h 1792580"/>
                <a:gd name="connsiteX3" fmla="*/ 1184472 w 1275937"/>
                <a:gd name="connsiteY3" fmla="*/ 1184900 h 1792580"/>
                <a:gd name="connsiteX4" fmla="*/ 1271148 w 1275937"/>
                <a:gd name="connsiteY4" fmla="*/ 1653033 h 1792580"/>
                <a:gd name="connsiteX5" fmla="*/ 1201434 w 1275937"/>
                <a:gd name="connsiteY5" fmla="*/ 1615363 h 1792580"/>
                <a:gd name="connsiteX6" fmla="*/ 1188671 w 1275937"/>
                <a:gd name="connsiteY6" fmla="*/ 1763336 h 1792580"/>
                <a:gd name="connsiteX7" fmla="*/ 1111235 w 1275937"/>
                <a:gd name="connsiteY7" fmla="*/ 1688382 h 1792580"/>
                <a:gd name="connsiteX8" fmla="*/ 1080122 w 1275937"/>
                <a:gd name="connsiteY8" fmla="*/ 1791213 h 1792580"/>
                <a:gd name="connsiteX9" fmla="*/ 969015 w 1275937"/>
                <a:gd name="connsiteY9" fmla="*/ 1340332 h 1792580"/>
                <a:gd name="connsiteX10" fmla="*/ 636146 w 1275937"/>
                <a:gd name="connsiteY10" fmla="*/ 1157375 h 1792580"/>
                <a:gd name="connsiteX11" fmla="*/ 599861 w 1275937"/>
                <a:gd name="connsiteY11" fmla="*/ 1307974 h 1792580"/>
                <a:gd name="connsiteX12" fmla="*/ 636145 w 1275937"/>
                <a:gd name="connsiteY12" fmla="*/ 1529690 h 1792580"/>
                <a:gd name="connsiteX13" fmla="*/ 627773 w 1275937"/>
                <a:gd name="connsiteY13" fmla="*/ 1756306 h 1792580"/>
                <a:gd name="connsiteX14" fmla="*/ 338295 w 1275937"/>
                <a:gd name="connsiteY14" fmla="*/ 1243754 h 1792580"/>
                <a:gd name="connsiteX15" fmla="*/ 269790 w 1275937"/>
                <a:gd name="connsiteY15" fmla="*/ 799956 h 1792580"/>
                <a:gd name="connsiteX16" fmla="*/ 0 w 1275937"/>
                <a:gd name="connsiteY16" fmla="*/ 0 h 1792580"/>
                <a:gd name="connsiteX17" fmla="*/ 548652 w 1275937"/>
                <a:gd name="connsiteY17" fmla="*/ 352668 h 1792580"/>
                <a:gd name="connsiteX0" fmla="*/ 541886 w 1269171"/>
                <a:gd name="connsiteY0" fmla="*/ 362735 h 1802647"/>
                <a:gd name="connsiteX1" fmla="*/ 656547 w 1269171"/>
                <a:gd name="connsiteY1" fmla="*/ 668885 h 1802647"/>
                <a:gd name="connsiteX2" fmla="*/ 868246 w 1269171"/>
                <a:gd name="connsiteY2" fmla="*/ 823429 h 1802647"/>
                <a:gd name="connsiteX3" fmla="*/ 1177706 w 1269171"/>
                <a:gd name="connsiteY3" fmla="*/ 1194967 h 1802647"/>
                <a:gd name="connsiteX4" fmla="*/ 1264382 w 1269171"/>
                <a:gd name="connsiteY4" fmla="*/ 1663100 h 1802647"/>
                <a:gd name="connsiteX5" fmla="*/ 1194668 w 1269171"/>
                <a:gd name="connsiteY5" fmla="*/ 1625430 h 1802647"/>
                <a:gd name="connsiteX6" fmla="*/ 1181905 w 1269171"/>
                <a:gd name="connsiteY6" fmla="*/ 1773403 h 1802647"/>
                <a:gd name="connsiteX7" fmla="*/ 1104469 w 1269171"/>
                <a:gd name="connsiteY7" fmla="*/ 1698449 h 1802647"/>
                <a:gd name="connsiteX8" fmla="*/ 1073356 w 1269171"/>
                <a:gd name="connsiteY8" fmla="*/ 1801280 h 1802647"/>
                <a:gd name="connsiteX9" fmla="*/ 962249 w 1269171"/>
                <a:gd name="connsiteY9" fmla="*/ 1350399 h 1802647"/>
                <a:gd name="connsiteX10" fmla="*/ 629380 w 1269171"/>
                <a:gd name="connsiteY10" fmla="*/ 1167442 h 1802647"/>
                <a:gd name="connsiteX11" fmla="*/ 593095 w 1269171"/>
                <a:gd name="connsiteY11" fmla="*/ 1318041 h 1802647"/>
                <a:gd name="connsiteX12" fmla="*/ 629379 w 1269171"/>
                <a:gd name="connsiteY12" fmla="*/ 1539757 h 1802647"/>
                <a:gd name="connsiteX13" fmla="*/ 621007 w 1269171"/>
                <a:gd name="connsiteY13" fmla="*/ 1766373 h 1802647"/>
                <a:gd name="connsiteX14" fmla="*/ 331529 w 1269171"/>
                <a:gd name="connsiteY14" fmla="*/ 1253821 h 1802647"/>
                <a:gd name="connsiteX15" fmla="*/ 263024 w 1269171"/>
                <a:gd name="connsiteY15" fmla="*/ 810023 h 1802647"/>
                <a:gd name="connsiteX16" fmla="*/ 0 w 1269171"/>
                <a:gd name="connsiteY16" fmla="*/ 0 h 1802647"/>
                <a:gd name="connsiteX17" fmla="*/ 541886 w 1269171"/>
                <a:gd name="connsiteY17" fmla="*/ 362735 h 180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9171" h="1802647">
                  <a:moveTo>
                    <a:pt x="541886" y="362735"/>
                  </a:moveTo>
                  <a:cubicBezTo>
                    <a:pt x="567349" y="464335"/>
                    <a:pt x="554885" y="533380"/>
                    <a:pt x="656547" y="668885"/>
                  </a:cubicBezTo>
                  <a:cubicBezTo>
                    <a:pt x="729099" y="715435"/>
                    <a:pt x="753994" y="735180"/>
                    <a:pt x="868246" y="823429"/>
                  </a:cubicBezTo>
                  <a:cubicBezTo>
                    <a:pt x="955106" y="911109"/>
                    <a:pt x="1111683" y="1055022"/>
                    <a:pt x="1177706" y="1194967"/>
                  </a:cubicBezTo>
                  <a:cubicBezTo>
                    <a:pt x="1210995" y="1363147"/>
                    <a:pt x="1289219" y="1629092"/>
                    <a:pt x="1264382" y="1663100"/>
                  </a:cubicBezTo>
                  <a:cubicBezTo>
                    <a:pt x="1252726" y="1675162"/>
                    <a:pt x="1226104" y="1658869"/>
                    <a:pt x="1194668" y="1625430"/>
                  </a:cubicBezTo>
                  <a:cubicBezTo>
                    <a:pt x="1197108" y="1702010"/>
                    <a:pt x="1195123" y="1760837"/>
                    <a:pt x="1181905" y="1773403"/>
                  </a:cubicBezTo>
                  <a:cubicBezTo>
                    <a:pt x="1165508" y="1785173"/>
                    <a:pt x="1135137" y="1752671"/>
                    <a:pt x="1104469" y="1698449"/>
                  </a:cubicBezTo>
                  <a:cubicBezTo>
                    <a:pt x="1095686" y="1753562"/>
                    <a:pt x="1085623" y="1793025"/>
                    <a:pt x="1073356" y="1801280"/>
                  </a:cubicBezTo>
                  <a:cubicBezTo>
                    <a:pt x="1025400" y="1824732"/>
                    <a:pt x="959571" y="1541399"/>
                    <a:pt x="962249" y="1350399"/>
                  </a:cubicBezTo>
                  <a:cubicBezTo>
                    <a:pt x="888253" y="1205542"/>
                    <a:pt x="691808" y="1168149"/>
                    <a:pt x="629380" y="1167442"/>
                  </a:cubicBezTo>
                  <a:cubicBezTo>
                    <a:pt x="568351" y="1178927"/>
                    <a:pt x="586145" y="1245068"/>
                    <a:pt x="593095" y="1318041"/>
                  </a:cubicBezTo>
                  <a:cubicBezTo>
                    <a:pt x="609472" y="1401461"/>
                    <a:pt x="612814" y="1475459"/>
                    <a:pt x="629379" y="1539757"/>
                  </a:cubicBezTo>
                  <a:cubicBezTo>
                    <a:pt x="696579" y="1678517"/>
                    <a:pt x="673131" y="1814029"/>
                    <a:pt x="621007" y="1766373"/>
                  </a:cubicBezTo>
                  <a:cubicBezTo>
                    <a:pt x="587340" y="1765599"/>
                    <a:pt x="468951" y="1495523"/>
                    <a:pt x="331529" y="1253821"/>
                  </a:cubicBezTo>
                  <a:cubicBezTo>
                    <a:pt x="263923" y="1105847"/>
                    <a:pt x="288658" y="951904"/>
                    <a:pt x="263024" y="810023"/>
                  </a:cubicBezTo>
                  <a:cubicBezTo>
                    <a:pt x="272115" y="650822"/>
                    <a:pt x="109427" y="195114"/>
                    <a:pt x="0" y="0"/>
                  </a:cubicBezTo>
                  <a:lnTo>
                    <a:pt x="541886" y="3627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BDC7"/>
      </a:accent1>
      <a:accent2>
        <a:srgbClr val="BE8BE2"/>
      </a:accent2>
      <a:accent3>
        <a:srgbClr val="FD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BDC7"/>
      </a:accent1>
      <a:accent2>
        <a:srgbClr val="BE8BE2"/>
      </a:accent2>
      <a:accent3>
        <a:srgbClr val="FD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BDC7"/>
      </a:accent1>
      <a:accent2>
        <a:srgbClr val="BE8BE2"/>
      </a:accent2>
      <a:accent3>
        <a:srgbClr val="FD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4758</Words>
  <Application>Microsoft Office PowerPoint</Application>
  <PresentationFormat>宽屏</PresentationFormat>
  <Paragraphs>463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Calibri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141</cp:revision>
  <dcterms:created xsi:type="dcterms:W3CDTF">2019-01-14T06:35:35Z</dcterms:created>
  <dcterms:modified xsi:type="dcterms:W3CDTF">2019-12-12T06:53:18Z</dcterms:modified>
</cp:coreProperties>
</file>