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FD83B76-D21B-4BE7-9CDA-F1D9CD257E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20C9709-BB3A-4200-AA54-910398053B4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FBA7D95-DC50-4A4D-9488-1F875429496A}" type="datetimeFigureOut">
              <a:rPr lang="zh-CN" altLang="en-US"/>
              <a:pPr>
                <a:defRPr/>
              </a:pPr>
              <a:t>2019/12/13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C630C14C-D2F7-409F-826A-50A959F2DE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3E2CD855-ECF1-40E5-860D-308CB71FE4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EF9883-C71A-438A-B7AB-EB0A6E0A34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48C37F4-4B31-4311-958D-DA819C05D3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1529D7-38E6-4116-A332-A8D35A48954B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73004E-33E3-482C-A6DA-012DA4F19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249B3D-85B4-4796-A91B-385641230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916F4A-64A7-4A77-8FA3-4F8B08CCC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C753F2-66E4-4D8E-BABF-2CC4A21E4C7B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77316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FB0D9B-0152-4E8B-8D68-580737AFC3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08B55B-0D7C-4725-B1EE-07453BBEE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29BF0F-C33B-4FDA-AB3B-D283ABCA6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06C7E-C10E-498D-BC5C-878DB7724312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1598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24A7E4-1E5A-4CE2-9679-592A263A7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DD9F85-B69B-4F60-A694-3932BE7911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0439D3-1D12-4D86-94D7-351247960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382195-C224-4485-A332-EEA40953D085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72932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28FB42-12EB-4918-BAF9-41A3A7DE2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8AD6A4-7F56-4B9F-AA04-CEABD42F4F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F907EF-B46A-440A-A7A5-936FA8AF08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2C93C-B7E1-49D9-ABAD-5F8E6C96743B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8418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51630D-36F1-427E-AD39-BEC223ECE5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AF78A2-D609-42BA-962F-3CBEAC632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5826B7-B3D4-4491-8090-58C250FA7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37DA4A-D8F4-404C-AF7F-E99D3A31DE2C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50740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ABB8FE-663E-4E3E-83EC-B7943E73EC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4C589-7FF7-44BA-B865-D2E5217D07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DF6360-E368-4FB4-8DEC-CA2EC4BA86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EF32F-9B62-4EFA-816F-096FD2C30F00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63961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1DAF19F-9FA9-4D1D-BD6A-FEBD3910B3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5D9F7FA-F856-49F0-9C77-F7850D296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122D7A-10C5-4A69-9750-E979ADC220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F1FA6B-C14F-4A32-9823-EFB7E7CA7F22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0624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06C1E7B-FE06-4D45-8AAA-613C91A7F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BC6407-D9F0-4E19-845A-DABF26BB41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01B3D52-1608-4886-9F4E-0BA42DE171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84AD66-D46F-41CA-9FE5-B2882104DA24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525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02C4834-4FBA-4EED-B6AD-8729827E0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28B59E8-084A-44C7-82C7-305160A1B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FA3278-45AD-49D8-8B82-EB737D6D9E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2587-850D-4232-ACBA-A89BBECAFF9C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3040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182F1-7944-4A0A-BCD4-FAD09781C5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4FEEAE-CDD4-48E8-8494-23FE4B6E8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801BA7-5A66-4A8A-A042-17561E0382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763BAC-C488-4AFB-844D-0D9CACC37932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60156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719ED9-14E9-41D5-9DC3-75D26903F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DF021B-EE17-4920-9C9B-CF218D8155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0B396E-7387-4463-9FE2-36F896636E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10005-15B3-4985-BFB6-54EB1767DE2A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7833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21D009-EE68-43B9-AF96-323BC0B1A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506E7B9-8B48-4B8C-8C7E-A125B57FF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5485D0E-23A5-4D60-B382-F4D3092C97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B875EB-F496-4552-9B9F-757188EDC3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81480A6-81F6-4BF6-9138-90673251A3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791C8D-0D59-4775-8682-E0EECF7DAD1C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1041Z44257-3">
            <a:extLst>
              <a:ext uri="{FF2B5EF4-FFF2-40B4-BE49-F238E27FC236}">
                <a16:creationId xmlns:a16="http://schemas.microsoft.com/office/drawing/2014/main" id="{7B669163-9F10-4A6D-A8AC-0D05E986C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1041Z44257-15">
            <a:extLst>
              <a:ext uri="{FF2B5EF4-FFF2-40B4-BE49-F238E27FC236}">
                <a16:creationId xmlns:a16="http://schemas.microsoft.com/office/drawing/2014/main" id="{4EA36258-71F7-4AAC-BA94-9E0F1C8DD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64063"/>
            <a:ext cx="3059112" cy="229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1041Z44257-4">
            <a:extLst>
              <a:ext uri="{FF2B5EF4-FFF2-40B4-BE49-F238E27FC236}">
                <a16:creationId xmlns:a16="http://schemas.microsoft.com/office/drawing/2014/main" id="{4A877632-6359-4883-B9D0-B5956DE1C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38625"/>
            <a:ext cx="34925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1041Z44257-14">
            <a:extLst>
              <a:ext uri="{FF2B5EF4-FFF2-40B4-BE49-F238E27FC236}">
                <a16:creationId xmlns:a16="http://schemas.microsoft.com/office/drawing/2014/main" id="{8EB77DDC-2703-47D6-BBA1-165174B0F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8038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Pages>0</Pages>
  <Words>0</Words>
  <Characters>0</Characters>
  <Application>Microsoft Office PowerPoint</Application>
  <DocSecurity>0</DocSecurity>
  <PresentationFormat>全屏显示(4:3)</PresentationFormat>
  <Lines>0</Lines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</vt:lpstr>
      <vt:lpstr>宋体</vt:lpstr>
      <vt:lpstr>Calibri</vt:lpstr>
      <vt:lpstr>微软雅黑</vt:lpstr>
      <vt:lpstr>Meiryo</vt:lpstr>
      <vt:lpstr>https://www.freeppt7.com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宇之灵</dc:creator>
  <cp:lastModifiedBy>宇 之灵</cp:lastModifiedBy>
  <cp:revision>1</cp:revision>
  <dcterms:created xsi:type="dcterms:W3CDTF">2012-04-17T09:57:58Z</dcterms:created>
  <dcterms:modified xsi:type="dcterms:W3CDTF">2019-12-13T09:37:57Z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2052-9.1.0.4517</vt:lpwstr>
  </property>
</Properties>
</file>