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4" r:id="rId3"/>
  </p:sldMasterIdLst>
  <p:notesMasterIdLst>
    <p:notesMasterId r:id="rId35"/>
  </p:notesMasterIdLst>
  <p:sldIdLst>
    <p:sldId id="256" r:id="rId4"/>
    <p:sldId id="283" r:id="rId5"/>
    <p:sldId id="284" r:id="rId6"/>
    <p:sldId id="264" r:id="rId7"/>
    <p:sldId id="260" r:id="rId8"/>
    <p:sldId id="277" r:id="rId9"/>
    <p:sldId id="263" r:id="rId10"/>
    <p:sldId id="285" r:id="rId11"/>
    <p:sldId id="269" r:id="rId12"/>
    <p:sldId id="265" r:id="rId13"/>
    <p:sldId id="266" r:id="rId14"/>
    <p:sldId id="267" r:id="rId15"/>
    <p:sldId id="278" r:id="rId16"/>
    <p:sldId id="268" r:id="rId17"/>
    <p:sldId id="270" r:id="rId18"/>
    <p:sldId id="271" r:id="rId19"/>
    <p:sldId id="272" r:id="rId20"/>
    <p:sldId id="286" r:id="rId21"/>
    <p:sldId id="273" r:id="rId22"/>
    <p:sldId id="261" r:id="rId23"/>
    <p:sldId id="262" r:id="rId24"/>
    <p:sldId id="275" r:id="rId25"/>
    <p:sldId id="287" r:id="rId26"/>
    <p:sldId id="274" r:id="rId27"/>
    <p:sldId id="276" r:id="rId28"/>
    <p:sldId id="279" r:id="rId29"/>
    <p:sldId id="280" r:id="rId30"/>
    <p:sldId id="281" r:id="rId31"/>
    <p:sldId id="282" r:id="rId32"/>
    <p:sldId id="257" r:id="rId33"/>
    <p:sldId id="288" r:id="rId3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>
            <a:extLst>
              <a:ext uri="{FF2B5EF4-FFF2-40B4-BE49-F238E27FC236}">
                <a16:creationId xmlns:a16="http://schemas.microsoft.com/office/drawing/2014/main" id="{60EF08EB-14BD-4281-A752-51D10958DA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4099" name="日期占位符 2">
            <a:extLst>
              <a:ext uri="{FF2B5EF4-FFF2-40B4-BE49-F238E27FC236}">
                <a16:creationId xmlns:a16="http://schemas.microsoft.com/office/drawing/2014/main" id="{958D372A-17FB-4D24-AB1D-D36FD94320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4F3E8E4-B279-459F-A03B-8F70FCB098DE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4100" name="幻灯片图像占位符 3">
            <a:extLst>
              <a:ext uri="{FF2B5EF4-FFF2-40B4-BE49-F238E27FC236}">
                <a16:creationId xmlns:a16="http://schemas.microsoft.com/office/drawing/2014/main" id="{87EA28CA-604C-47EF-A6C9-E7819909A314}"/>
              </a:ext>
            </a:extLst>
          </p:cNvPr>
          <p:cNvSpPr>
            <a:spLocks noGrp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>
            <a:extLst>
              <a:ext uri="{FF2B5EF4-FFF2-40B4-BE49-F238E27FC236}">
                <a16:creationId xmlns:a16="http://schemas.microsoft.com/office/drawing/2014/main" id="{44C36FDE-4A8D-448B-9473-F587BF0B6F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2" name="页脚占位符 5">
            <a:extLst>
              <a:ext uri="{FF2B5EF4-FFF2-40B4-BE49-F238E27FC236}">
                <a16:creationId xmlns:a16="http://schemas.microsoft.com/office/drawing/2014/main" id="{30D26BD1-D0F3-486F-93C2-98BA683B46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4103" name="灯片编号占位符 6">
            <a:extLst>
              <a:ext uri="{FF2B5EF4-FFF2-40B4-BE49-F238E27FC236}">
                <a16:creationId xmlns:a16="http://schemas.microsoft.com/office/drawing/2014/main" id="{A6C7BEEA-74A4-4642-9301-33C9021C1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BC146F-2479-44C0-AFF2-4E021EB0631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47A23FD3-4D47-4A80-8DD0-40347187C4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CD9053F6-83D3-40E7-9923-C31DE51CB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0378AFC8-BB8B-4D79-ADA8-DB30DE2AB0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2C8EC58-6351-4017-A1D9-A2E5E8FA9A21}" type="slidenum">
              <a:rPr lang="zh-CN" altLang="en-US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A43B3-00C5-40FC-B11E-026CD10C1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86E622-3823-401C-AF3E-4A664088C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BE2D-C4FB-4B12-B7B6-F8167F75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6801F7-8107-4216-98A7-04C2747A9F96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EF737B-79A1-4695-ACEC-33B1809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E4076-3FFF-4732-A7FE-15765901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BC0F4-F2BB-4FFB-BE87-7B88CE93FF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51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D309D-C64D-44E7-80DB-F715890E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42038C-BE5D-436E-BDF4-31580FDDC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54D2CA-D102-45C1-8E1F-DF437662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B6BEB-F1D6-4AB1-BA9D-82EC262013AD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1A8545-43EE-4782-9768-EAB6DE37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36BC97-A465-43A2-B21C-FC606C54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43667-71C2-457F-8635-5703690663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44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01921F-7F03-4309-AA29-2A8342FA7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084D4A-C430-4C87-9511-FD7F10EA4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5FFA05-1802-4FAA-B657-71D42755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0B8786-9A67-4ECE-AA94-F757F376CF88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BCD8FE-112F-4EDC-813C-ECC1CABA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1594A-55DC-4031-827A-3F9B92B4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6264-BF7F-4831-95E9-9D705B55F8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0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38D29-CD33-45D4-B840-154374DA2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9B3D47-0634-41C9-9260-B5A7904AD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313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FA890-3068-4733-A563-84CBFB64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6F2601-5A29-4C2D-9EB0-996C26C0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56778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12E6D-7D26-4BC9-AAE9-86E9D416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90591-2431-4484-AB9A-5A8DBA064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721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F25E53-F1F6-49E8-873A-A6948F5D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CFE4B0-5816-4240-9B03-97B5B468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5E25B-ED88-4CDC-A564-8ED8CF8D7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6607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58FB92-8DC6-4CD2-AA27-13DBA20D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DCD3B3-42A0-4BDE-89CE-1DAA39EEA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CCBC9A-31DB-4B2A-9483-15232EF85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581672-FB8E-42AB-B9F5-483191897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D00A32-DF6C-441B-953D-1C4C2F99C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59543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85C9CC-9CFA-46B8-9731-A3B6BE19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53951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704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78A6CC-F4F1-497B-810D-B3D4694B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F515E-0D95-4633-835C-705E03EB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C89FDE-4684-42FE-831D-695D7D1AA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95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E8317-585D-4232-BC88-3EEF1551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04FBF7-7B6B-4924-BF30-325C08055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CD2F5F-EFFA-4F4F-8BE5-02877BFD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B14CB-96F4-42B1-A087-FD229434BBEA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EC4BF2-8D55-4AE1-B14D-E3D2B3AA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7A0B31-7E00-496A-B85A-805E7B18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D783D-188D-45D8-8055-19E4D14AD0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646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BC922D-25FF-4AED-882F-C14A2A90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FF1179-8193-4DC3-B67F-333EDEA40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A29D39-BD9E-4DD1-A0FF-E7B43FAE1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42885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C0F2A-7C3C-45A4-ADBB-805D744D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BB0F56-1247-458B-8040-6B36ECF05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729275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15207F1-3692-4F76-848C-1BF505CB6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6FD09B-05DC-404D-8160-58A6110C4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583349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D102B-E6C2-4B8E-BC98-824C0CC00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57A8F5-3BE1-4118-A824-3C5A547B0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151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007720-DD79-4846-9D9E-3306F5C7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169F35-6D32-4410-84F9-222FFC0A9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350834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85F8D3-7EAF-44E1-99F2-BB4E4D5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C722E4-73BC-4A35-917A-ADD686F4D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86055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9456A-355E-4B65-8BBE-DD6688FB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C9A8E4-8508-4ED6-8EC9-1B013161A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86A9DA-BE4B-4303-BA52-447FC4369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595131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AED99-649F-439D-8E60-34EA7B10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1998D0-0911-45DC-9E12-75898398D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5F21CE-CFA6-4E4F-9B14-88AD11153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02A761-5324-42DF-8497-903970DC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28911E5-17AA-41E7-A079-02CF4F1EE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4043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5CE0C-28CC-4761-AF70-FA4D177A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7636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12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30436-0E15-4A82-B44F-82EA4D10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540DB2-6B43-4D76-9A2F-A638CA6DF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C7BD10-6507-470B-A5E3-9390874A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193F9-B559-48B5-8DA3-A2C22F3253A0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006BDA-D9CE-4588-AD93-0122E34B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3515FB-047B-4FBE-ABA2-097ADD4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1134B-87B4-4E63-88D4-68A0BDDA064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43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76019-371B-47CA-80CB-0E28AB63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53FA7E-6FF9-42B6-88DC-2FA2049F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67D535-FEC5-40D8-9DF3-B370E7FCA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22431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ECBA4-2CF3-4F1F-9801-418C18A6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80E3852-AF3D-47AE-B52E-EB49F97DF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8B8F93-F626-467D-B119-867ABD9F7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44947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8489A-F0F4-4F5D-8FB5-8D7B0E1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210E2B-4BBC-4C83-9B87-39A37950F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000191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749E89-A4AB-4962-9320-1DB49C4FF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841933-E871-4EB1-A875-C09B0F9EB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63638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AD97D-1F6F-459F-B2FE-5AD62D5A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BCABF7-7123-4053-A344-2E385DF13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3B1EB9-6B75-4B11-8F32-1562AADC6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78D04B-D7D5-42AD-9510-A9464CC1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FC561-2B56-4250-85D1-EF5DCC7636B4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3452FA-E092-4AC7-B206-408C6538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AD3865-B6CB-4CDE-A5BA-90B42B05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C905B-6A21-441E-9DE6-31805AC785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75BC4-0532-4A2B-8F24-DB35F4B8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9D9D42-28BB-4C50-97A7-EEF152B1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32879A-1CC2-4574-B2EA-C14E6E344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C211B4-1824-4649-A3FD-50746E101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AD7A0F-8EFC-4C2D-9C40-C64EE18F5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F45356-7B37-4B95-89C9-618EDFF3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B0C44-9E09-4B27-AF84-FDB69D67ED83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1AA320-DA4F-41E2-86B9-23F86067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4AA735-058F-44EC-B903-CE94ABA3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0486D-FC7E-4D48-8443-39DBAD4FE0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52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3A6BCD-5041-45FB-8B8C-9C27BCFD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96B79E-56B1-4C79-B86A-F9BDB287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69744-DD50-46DD-B473-ADD066C7F6AE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BBA1D5-90B5-4579-9520-B9E03F88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882775-9924-4AE0-8D61-F3C9DFE9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F657F-B4BB-41E5-8D22-2B896436D0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28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4C80B1-95F8-43BF-A82E-13F869A7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A60F8-0E4E-46C9-B08E-F6A56860E6AB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B1DB91-D5A7-4CCE-AA25-4FBA7B7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94080D-F7DF-4D2A-A32B-64F92038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1643D-2602-46A4-9155-D002E79298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01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1E539-82E6-4AB0-81A4-333EA473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9D1920-EF41-4801-A458-20D268DF2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697A8B-8157-4395-81BB-326DEE3DA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9CA933-125E-4CDE-A1ED-07DAE9BC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D54C9-AB46-43E4-8DE3-C100B37CA44C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B121D2-A898-47B1-B2D9-CFB9ADBF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F18ABC-5E96-4825-B045-174707A5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8EC9-7A0B-478E-92AC-9038BDB9EE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DF317-A52C-4C4D-B11F-226336B6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D885338-50D7-4CD7-925D-492E38DBF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31ABBD-BDFE-4479-8847-791E635CD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F6DE61-222C-4318-B018-764A92F0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45F4D-3D0F-4BD2-882D-F38D9C66FC11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6BCBEC-24E3-41DF-909D-21F493AF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704D4E-32F5-4C25-99C1-A27B7AD5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C8DA7-5EEB-4A0B-83DE-167A8EC0C4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9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E9792C22-5D0C-489C-AC20-8DFF0F02F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EBC6A7E5-A55E-488F-B540-FE9E110F2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756A6F68-90B1-4350-9B86-30D07588E0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C68F48B-1B3F-439D-9D84-094399BE93B9}" type="datetimeFigureOut">
              <a:rPr lang="zh-CN" altLang="en-US"/>
              <a:pPr/>
              <a:t>2019/12/16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715C986C-3A23-4DEB-80DB-2A86637873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BC95AD43-6FB8-48B4-92FA-70BCEEE941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CD702BB-C8D2-42A9-9833-650325E3045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>
            <a:extLst>
              <a:ext uri="{FF2B5EF4-FFF2-40B4-BE49-F238E27FC236}">
                <a16:creationId xmlns:a16="http://schemas.microsoft.com/office/drawing/2014/main" id="{8E26ECA6-2A61-4F79-8EC9-4ABB1DE37F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8575"/>
            <a:ext cx="12233276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>
            <a:extLst>
              <a:ext uri="{FF2B5EF4-FFF2-40B4-BE49-F238E27FC236}">
                <a16:creationId xmlns:a16="http://schemas.microsoft.com/office/drawing/2014/main" id="{ED35D47F-5795-4AC9-A9BF-965E407AE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2" name="文本占位符 2">
            <a:extLst>
              <a:ext uri="{FF2B5EF4-FFF2-40B4-BE49-F238E27FC236}">
                <a16:creationId xmlns:a16="http://schemas.microsoft.com/office/drawing/2014/main" id="{C0170633-2296-4111-B8BB-1FF62C076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>
            <a:extLst>
              <a:ext uri="{FF2B5EF4-FFF2-40B4-BE49-F238E27FC236}">
                <a16:creationId xmlns:a16="http://schemas.microsoft.com/office/drawing/2014/main" id="{D186F216-94F4-4E45-AAA5-5AE7143B75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375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占位符 1">
            <a:extLst>
              <a:ext uri="{FF2B5EF4-FFF2-40B4-BE49-F238E27FC236}">
                <a16:creationId xmlns:a16="http://schemas.microsoft.com/office/drawing/2014/main" id="{91253A3D-76DD-4823-8823-79AB04B0A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6" name="文本占位符 2">
            <a:extLst>
              <a:ext uri="{FF2B5EF4-FFF2-40B4-BE49-F238E27FC236}">
                <a16:creationId xmlns:a16="http://schemas.microsoft.com/office/drawing/2014/main" id="{8657D247-E8FA-409D-9D3B-441F79FF3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5">
            <a:extLst>
              <a:ext uri="{FF2B5EF4-FFF2-40B4-BE49-F238E27FC236}">
                <a16:creationId xmlns:a16="http://schemas.microsoft.com/office/drawing/2014/main" id="{0B05389E-1E81-41B7-9E77-DC38E950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4457700"/>
            <a:ext cx="98342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Gray Black Business PPT Template</a:t>
            </a:r>
            <a:endParaRPr lang="zh-CN" altLang="en-US" sz="4400" b="1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125" name="文本框 7">
            <a:extLst>
              <a:ext uri="{FF2B5EF4-FFF2-40B4-BE49-F238E27FC236}">
                <a16:creationId xmlns:a16="http://schemas.microsoft.com/office/drawing/2014/main" id="{9F6C2370-B09E-446B-9E05-E6CF58E0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1093788"/>
            <a:ext cx="740459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2020</a:t>
            </a:r>
          </a:p>
        </p:txBody>
      </p:sp>
      <p:sp>
        <p:nvSpPr>
          <p:cNvPr id="5127" name="文本框 9">
            <a:extLst>
              <a:ext uri="{FF2B5EF4-FFF2-40B4-BE49-F238E27FC236}">
                <a16:creationId xmlns:a16="http://schemas.microsoft.com/office/drawing/2014/main" id="{16C8EAA0-6339-47E6-99D4-D2CF6AB6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4494719"/>
            <a:ext cx="98342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Gray Black Business PPT Template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129" name="文本框 11">
            <a:extLst>
              <a:ext uri="{FF2B5EF4-FFF2-40B4-BE49-F238E27FC236}">
                <a16:creationId xmlns:a16="http://schemas.microsoft.com/office/drawing/2014/main" id="{FC46C5A0-61C0-4ABC-813F-13F32DE63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468" y="1093788"/>
            <a:ext cx="740459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3">
            <a:extLst>
              <a:ext uri="{FF2B5EF4-FFF2-40B4-BE49-F238E27FC236}">
                <a16:creationId xmlns:a16="http://schemas.microsoft.com/office/drawing/2014/main" id="{19A53BEA-5DE1-4248-A3AB-B652D8F21348}"/>
              </a:ext>
            </a:extLst>
          </p:cNvPr>
          <p:cNvGrpSpPr>
            <a:grpSpLocks/>
          </p:cNvGrpSpPr>
          <p:nvPr/>
        </p:nvGrpSpPr>
        <p:grpSpPr bwMode="auto">
          <a:xfrm>
            <a:off x="2619375" y="2725738"/>
            <a:ext cx="6540500" cy="3414712"/>
            <a:chOff x="0" y="0"/>
            <a:chExt cx="6539866" cy="3415012"/>
          </a:xfrm>
        </p:grpSpPr>
        <p:cxnSp>
          <p:nvCxnSpPr>
            <p:cNvPr id="15363" name="直接连接符 4">
              <a:extLst>
                <a:ext uri="{FF2B5EF4-FFF2-40B4-BE49-F238E27FC236}">
                  <a16:creationId xmlns:a16="http://schemas.microsoft.com/office/drawing/2014/main" id="{2057EB66-FF55-426B-84E2-32EECAF962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8300414" flipH="1" flipV="1">
              <a:off x="5158051" y="-332447"/>
              <a:ext cx="323878" cy="1776241"/>
            </a:xfrm>
            <a:prstGeom prst="line">
              <a:avLst/>
            </a:prstGeom>
            <a:noFill/>
            <a:ln w="19050" cmpd="sng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4" name="椭圆 5">
              <a:extLst>
                <a:ext uri="{FF2B5EF4-FFF2-40B4-BE49-F238E27FC236}">
                  <a16:creationId xmlns:a16="http://schemas.microsoft.com/office/drawing/2014/main" id="{6D4DAEDE-4B4E-4C1E-AEFD-838B017E96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00414">
              <a:off x="4043701" y="855"/>
              <a:ext cx="684272" cy="682559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sym typeface="+mn-lt"/>
              </a:endParaRPr>
            </a:p>
          </p:txBody>
        </p:sp>
        <p:cxnSp>
          <p:nvCxnSpPr>
            <p:cNvPr id="15365" name="直接连接符 6">
              <a:extLst>
                <a:ext uri="{FF2B5EF4-FFF2-40B4-BE49-F238E27FC236}">
                  <a16:creationId xmlns:a16="http://schemas.microsoft.com/office/drawing/2014/main" id="{4C15685D-95AE-4094-9EAE-06E73D4513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540888" flipH="1" flipV="1">
              <a:off x="1601633" y="589014"/>
              <a:ext cx="323819" cy="1776569"/>
            </a:xfrm>
            <a:prstGeom prst="line">
              <a:avLst/>
            </a:prstGeom>
            <a:noFill/>
            <a:ln w="19050" cmpd="sng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6" name="直接连接符 7">
              <a:extLst>
                <a:ext uri="{FF2B5EF4-FFF2-40B4-BE49-F238E27FC236}">
                  <a16:creationId xmlns:a16="http://schemas.microsoft.com/office/drawing/2014/main" id="{2E5614AC-94AA-44C3-8D8E-176C2494F7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540887" flipH="1">
              <a:off x="458744" y="150825"/>
              <a:ext cx="782561" cy="1774981"/>
            </a:xfrm>
            <a:prstGeom prst="line">
              <a:avLst/>
            </a:prstGeom>
            <a:noFill/>
            <a:ln w="19050" cmpd="sng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7" name="椭圆 8">
              <a:extLst>
                <a:ext uri="{FF2B5EF4-FFF2-40B4-BE49-F238E27FC236}">
                  <a16:creationId xmlns:a16="http://schemas.microsoft.com/office/drawing/2014/main" id="{3AA6069F-4406-4DC8-9E92-56AA91577E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40888">
              <a:off x="1480994" y="179403"/>
              <a:ext cx="684146" cy="684273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sym typeface="+mn-lt"/>
              </a:endParaRPr>
            </a:p>
          </p:txBody>
        </p:sp>
        <p:cxnSp>
          <p:nvCxnSpPr>
            <p:cNvPr id="15368" name="直接连接符 9">
              <a:extLst>
                <a:ext uri="{FF2B5EF4-FFF2-40B4-BE49-F238E27FC236}">
                  <a16:creationId xmlns:a16="http://schemas.microsoft.com/office/drawing/2014/main" id="{D0928967-802C-4344-8C90-05472CF5EC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25479" y="785881"/>
              <a:ext cx="323819" cy="1776569"/>
            </a:xfrm>
            <a:prstGeom prst="line">
              <a:avLst/>
            </a:prstGeom>
            <a:noFill/>
            <a:ln w="19050" cmpd="sng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9" name="直接连接符 10">
              <a:extLst>
                <a:ext uri="{FF2B5EF4-FFF2-40B4-BE49-F238E27FC236}">
                  <a16:creationId xmlns:a16="http://schemas.microsoft.com/office/drawing/2014/main" id="{02D5087C-3EC1-4B9C-A2CD-AA8311CF35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82587" y="785881"/>
              <a:ext cx="782562" cy="1776569"/>
            </a:xfrm>
            <a:prstGeom prst="line">
              <a:avLst/>
            </a:prstGeom>
            <a:noFill/>
            <a:ln w="19050" cmpd="sng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0" name="椭圆 11">
              <a:extLst>
                <a:ext uri="{FF2B5EF4-FFF2-40B4-BE49-F238E27FC236}">
                  <a16:creationId xmlns:a16="http://schemas.microsoft.com/office/drawing/2014/main" id="{9FC53FA2-8E82-42B3-99EB-01AB4A03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194" y="444539"/>
              <a:ext cx="684147" cy="684272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371" name="椭圆 12">
              <a:extLst>
                <a:ext uri="{FF2B5EF4-FFF2-40B4-BE49-F238E27FC236}">
                  <a16:creationId xmlns:a16="http://schemas.microsoft.com/office/drawing/2014/main" id="{E7930B8D-079A-4AA5-8157-C50D42964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587" y="1849599"/>
              <a:ext cx="1566711" cy="1565413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000" b="1">
                <a:solidFill>
                  <a:srgbClr val="404040"/>
                </a:solidFill>
                <a:sym typeface="+mn-lt"/>
              </a:endParaRPr>
            </a:p>
          </p:txBody>
        </p:sp>
        <p:cxnSp>
          <p:nvCxnSpPr>
            <p:cNvPr id="15372" name="直接连接符 13">
              <a:extLst>
                <a:ext uri="{FF2B5EF4-FFF2-40B4-BE49-F238E27FC236}">
                  <a16:creationId xmlns:a16="http://schemas.microsoft.com/office/drawing/2014/main" id="{EEBF0777-C156-4B5A-8E60-664773B3AD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9915565" flipH="1" flipV="1">
              <a:off x="4149323" y="439776"/>
              <a:ext cx="322232" cy="1774981"/>
            </a:xfrm>
            <a:prstGeom prst="line">
              <a:avLst/>
            </a:prstGeom>
            <a:noFill/>
            <a:ln w="19050" cmpd="sng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3" name="直接连接符 14">
              <a:extLst>
                <a:ext uri="{FF2B5EF4-FFF2-40B4-BE49-F238E27FC236}">
                  <a16:creationId xmlns:a16="http://schemas.microsoft.com/office/drawing/2014/main" id="{FF3E4644-35D0-45AD-8616-AAD0339762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9915566" flipH="1">
              <a:off x="3025482" y="916067"/>
              <a:ext cx="782562" cy="1776569"/>
            </a:xfrm>
            <a:prstGeom prst="line">
              <a:avLst/>
            </a:prstGeom>
            <a:noFill/>
            <a:ln w="19050" cmpd="sng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4" name="椭圆 15">
              <a:extLst>
                <a:ext uri="{FF2B5EF4-FFF2-40B4-BE49-F238E27FC236}">
                  <a16:creationId xmlns:a16="http://schemas.microsoft.com/office/drawing/2014/main" id="{85771CFE-5EE4-4615-BB20-AF04D899DB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15565">
              <a:off x="3233425" y="371508"/>
              <a:ext cx="682559" cy="684272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375" name="文本框 16">
              <a:extLst>
                <a:ext uri="{FF2B5EF4-FFF2-40B4-BE49-F238E27FC236}">
                  <a16:creationId xmlns:a16="http://schemas.microsoft.com/office/drawing/2014/main" id="{180E8647-A15D-4950-9EE5-1CFCC167F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856" y="320703"/>
              <a:ext cx="398423" cy="400085"/>
            </a:xfrm>
            <a:custGeom>
              <a:avLst/>
              <a:gdLst>
                <a:gd name="T0" fmla="*/ 208875 w 399137"/>
                <a:gd name="T1" fmla="*/ 231 h 399139"/>
                <a:gd name="T2" fmla="*/ 285524 w 399137"/>
                <a:gd name="T3" fmla="*/ 19804 h 399139"/>
                <a:gd name="T4" fmla="*/ 378703 w 399137"/>
                <a:gd name="T5" fmla="*/ 286715 h 399139"/>
                <a:gd name="T6" fmla="*/ 112900 w 399137"/>
                <a:gd name="T7" fmla="*/ 380283 h 399139"/>
                <a:gd name="T8" fmla="*/ 19720 w 399137"/>
                <a:gd name="T9" fmla="*/ 113371 h 399139"/>
                <a:gd name="T10" fmla="*/ 208875 w 399137"/>
                <a:gd name="T11" fmla="*/ 231 h 399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37"/>
                <a:gd name="T19" fmla="*/ 0 h 399139"/>
                <a:gd name="T20" fmla="*/ 399137 w 399137"/>
                <a:gd name="T21" fmla="*/ 399139 h 399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37" h="399139">
                  <a:moveTo>
                    <a:pt x="209249" y="230"/>
                  </a:moveTo>
                  <a:cubicBezTo>
                    <a:pt x="235137" y="1476"/>
                    <a:pt x="261208" y="7818"/>
                    <a:pt x="286036" y="19757"/>
                  </a:cubicBezTo>
                  <a:cubicBezTo>
                    <a:pt x="385344" y="67511"/>
                    <a:pt x="427137" y="186728"/>
                    <a:pt x="379382" y="286037"/>
                  </a:cubicBezTo>
                  <a:cubicBezTo>
                    <a:pt x="331628" y="385346"/>
                    <a:pt x="212411" y="427138"/>
                    <a:pt x="113102" y="379384"/>
                  </a:cubicBezTo>
                  <a:cubicBezTo>
                    <a:pt x="13793" y="331629"/>
                    <a:pt x="-27999" y="212412"/>
                    <a:pt x="19755" y="113103"/>
                  </a:cubicBezTo>
                  <a:cubicBezTo>
                    <a:pt x="55571" y="38622"/>
                    <a:pt x="131585" y="-3507"/>
                    <a:pt x="209249" y="2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5400000" algn="ctr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95959"/>
                  </a:solidFill>
                  <a:latin typeface="Arial" panose="020B0604020202020204" pitchFamily="34" charset="0"/>
                  <a:sym typeface="+mn-lt"/>
                </a:rPr>
                <a:t>1</a:t>
              </a:r>
              <a:endParaRPr lang="zh-CN" altLang="en-US">
                <a:solidFill>
                  <a:srgbClr val="595959"/>
                </a:solidFill>
                <a:latin typeface="Arial" panose="020B0604020202020204" pitchFamily="34" charset="0"/>
                <a:sym typeface="+mn-lt"/>
              </a:endParaRPr>
            </a:p>
          </p:txBody>
        </p:sp>
        <p:sp>
          <p:nvSpPr>
            <p:cNvPr id="15376" name="文本框 17">
              <a:extLst>
                <a:ext uri="{FF2B5EF4-FFF2-40B4-BE49-F238E27FC236}">
                  <a16:creationId xmlns:a16="http://schemas.microsoft.com/office/drawing/2014/main" id="{B9A4F3DA-AEDB-4D86-9B80-ABB81D0DC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055" y="587427"/>
              <a:ext cx="398424" cy="398497"/>
            </a:xfrm>
            <a:custGeom>
              <a:avLst/>
              <a:gdLst>
                <a:gd name="T0" fmla="*/ 199212 w 399046"/>
                <a:gd name="T1" fmla="*/ 0 h 399046"/>
                <a:gd name="T2" fmla="*/ 398424 w 399046"/>
                <a:gd name="T3" fmla="*/ 199249 h 399046"/>
                <a:gd name="T4" fmla="*/ 199212 w 399046"/>
                <a:gd name="T5" fmla="*/ 398497 h 399046"/>
                <a:gd name="T6" fmla="*/ 0 w 399046"/>
                <a:gd name="T7" fmla="*/ 199249 h 399046"/>
                <a:gd name="T8" fmla="*/ 199212 w 399046"/>
                <a:gd name="T9" fmla="*/ 0 h 3990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9046"/>
                <a:gd name="T16" fmla="*/ 0 h 399046"/>
                <a:gd name="T17" fmla="*/ 399046 w 399046"/>
                <a:gd name="T18" fmla="*/ 399046 h 3990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9046" h="399046">
                  <a:moveTo>
                    <a:pt x="199523" y="0"/>
                  </a:moveTo>
                  <a:cubicBezTo>
                    <a:pt x="309717" y="0"/>
                    <a:pt x="399046" y="89329"/>
                    <a:pt x="399046" y="199523"/>
                  </a:cubicBezTo>
                  <a:cubicBezTo>
                    <a:pt x="399046" y="309717"/>
                    <a:pt x="309717" y="399046"/>
                    <a:pt x="199523" y="399046"/>
                  </a:cubicBezTo>
                  <a:cubicBezTo>
                    <a:pt x="89329" y="399046"/>
                    <a:pt x="0" y="309717"/>
                    <a:pt x="0" y="199523"/>
                  </a:cubicBezTo>
                  <a:cubicBezTo>
                    <a:pt x="0" y="89329"/>
                    <a:pt x="89329" y="0"/>
                    <a:pt x="1995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5400000" algn="ctr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95959"/>
                  </a:solidFill>
                  <a:latin typeface="Arial" panose="020B0604020202020204" pitchFamily="34" charset="0"/>
                  <a:sym typeface="+mn-lt"/>
                </a:rPr>
                <a:t>2</a:t>
              </a:r>
              <a:endParaRPr lang="zh-CN" altLang="en-US">
                <a:solidFill>
                  <a:srgbClr val="595959"/>
                </a:solidFill>
                <a:latin typeface="Arial" panose="020B0604020202020204" pitchFamily="34" charset="0"/>
                <a:sym typeface="+mn-lt"/>
              </a:endParaRPr>
            </a:p>
          </p:txBody>
        </p:sp>
        <p:sp>
          <p:nvSpPr>
            <p:cNvPr id="15377" name="文本框 18">
              <a:extLst>
                <a:ext uri="{FF2B5EF4-FFF2-40B4-BE49-F238E27FC236}">
                  <a16:creationId xmlns:a16="http://schemas.microsoft.com/office/drawing/2014/main" id="{72CEAFCA-46DF-4FCC-A6E7-487B2763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698" y="514395"/>
              <a:ext cx="400011" cy="398497"/>
            </a:xfrm>
            <a:custGeom>
              <a:avLst/>
              <a:gdLst>
                <a:gd name="T0" fmla="*/ 181974 w 399126"/>
                <a:gd name="T1" fmla="*/ 800 h 399125"/>
                <a:gd name="T2" fmla="*/ 376444 w 399126"/>
                <a:gd name="T3" fmla="*/ 105499 h 399125"/>
                <a:gd name="T4" fmla="*/ 294112 w 399126"/>
                <a:gd name="T5" fmla="*/ 375019 h 399125"/>
                <a:gd name="T6" fmla="*/ 23568 w 399126"/>
                <a:gd name="T7" fmla="*/ 292998 h 399125"/>
                <a:gd name="T8" fmla="*/ 105900 w 399126"/>
                <a:gd name="T9" fmla="*/ 23478 h 399125"/>
                <a:gd name="T10" fmla="*/ 181974 w 399126"/>
                <a:gd name="T11" fmla="*/ 800 h 399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26"/>
                <a:gd name="T19" fmla="*/ 0 h 399125"/>
                <a:gd name="T20" fmla="*/ 399126 w 399126"/>
                <a:gd name="T21" fmla="*/ 399125 h 399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26" h="399125">
                  <a:moveTo>
                    <a:pt x="181571" y="801"/>
                  </a:moveTo>
                  <a:cubicBezTo>
                    <a:pt x="259011" y="-6175"/>
                    <a:pt x="336717" y="32744"/>
                    <a:pt x="375611" y="105665"/>
                  </a:cubicBezTo>
                  <a:cubicBezTo>
                    <a:pt x="427469" y="202894"/>
                    <a:pt x="390690" y="323752"/>
                    <a:pt x="293461" y="375610"/>
                  </a:cubicBezTo>
                  <a:cubicBezTo>
                    <a:pt x="196232" y="427469"/>
                    <a:pt x="75374" y="390689"/>
                    <a:pt x="23516" y="293460"/>
                  </a:cubicBezTo>
                  <a:cubicBezTo>
                    <a:pt x="-28342" y="196232"/>
                    <a:pt x="8437" y="75374"/>
                    <a:pt x="105666" y="23515"/>
                  </a:cubicBezTo>
                  <a:cubicBezTo>
                    <a:pt x="129973" y="10551"/>
                    <a:pt x="155757" y="3126"/>
                    <a:pt x="181571" y="801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5400000" algn="ctr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95959"/>
                  </a:solidFill>
                  <a:latin typeface="Arial" panose="020B0604020202020204" pitchFamily="34" charset="0"/>
                  <a:sym typeface="+mn-lt"/>
                </a:rPr>
                <a:t>3</a:t>
              </a:r>
              <a:endParaRPr lang="zh-CN" altLang="en-US">
                <a:solidFill>
                  <a:srgbClr val="595959"/>
                </a:solidFill>
                <a:latin typeface="Arial" panose="020B0604020202020204" pitchFamily="34" charset="0"/>
                <a:sym typeface="+mn-lt"/>
              </a:endParaRPr>
            </a:p>
          </p:txBody>
        </p:sp>
        <p:cxnSp>
          <p:nvCxnSpPr>
            <p:cNvPr id="15378" name="直接连接符 19">
              <a:extLst>
                <a:ext uri="{FF2B5EF4-FFF2-40B4-BE49-F238E27FC236}">
                  <a16:creationId xmlns:a16="http://schemas.microsoft.com/office/drawing/2014/main" id="{3F249D9B-D441-4E31-98FA-5DB979478C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8300414" flipH="1">
              <a:off x="4346874" y="497888"/>
              <a:ext cx="782706" cy="1774653"/>
            </a:xfrm>
            <a:prstGeom prst="line">
              <a:avLst/>
            </a:prstGeom>
            <a:noFill/>
            <a:ln w="19050" cmpd="sng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9" name="文本框 20">
              <a:extLst>
                <a:ext uri="{FF2B5EF4-FFF2-40B4-BE49-F238E27FC236}">
                  <a16:creationId xmlns:a16="http://schemas.microsoft.com/office/drawing/2014/main" id="{EE717375-3419-4BF4-85B6-621DE6F1C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832" y="142888"/>
              <a:ext cx="400011" cy="398497"/>
            </a:xfrm>
            <a:custGeom>
              <a:avLst/>
              <a:gdLst>
                <a:gd name="T0" fmla="*/ 165302 w 399080"/>
                <a:gd name="T1" fmla="*/ 3040 h 399080"/>
                <a:gd name="T2" fmla="*/ 314734 w 399080"/>
                <a:gd name="T3" fmla="*/ 36062 h 399080"/>
                <a:gd name="T4" fmla="*/ 363813 w 399080"/>
                <a:gd name="T5" fmla="*/ 313543 h 399080"/>
                <a:gd name="T6" fmla="*/ 85277 w 399080"/>
                <a:gd name="T7" fmla="*/ 362436 h 399080"/>
                <a:gd name="T8" fmla="*/ 36198 w 399080"/>
                <a:gd name="T9" fmla="*/ 84955 h 399080"/>
                <a:gd name="T10" fmla="*/ 165302 w 399080"/>
                <a:gd name="T11" fmla="*/ 3040 h 399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080"/>
                <a:gd name="T19" fmla="*/ 0 h 399080"/>
                <a:gd name="T20" fmla="*/ 399080 w 399080"/>
                <a:gd name="T21" fmla="*/ 399080 h 399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080" h="399080">
                  <a:moveTo>
                    <a:pt x="164917" y="3044"/>
                  </a:moveTo>
                  <a:cubicBezTo>
                    <a:pt x="215204" y="-5816"/>
                    <a:pt x="268872" y="4507"/>
                    <a:pt x="314001" y="36115"/>
                  </a:cubicBezTo>
                  <a:cubicBezTo>
                    <a:pt x="404260" y="99330"/>
                    <a:pt x="426182" y="223744"/>
                    <a:pt x="362966" y="314002"/>
                  </a:cubicBezTo>
                  <a:cubicBezTo>
                    <a:pt x="299750" y="404260"/>
                    <a:pt x="175337" y="426182"/>
                    <a:pt x="85079" y="362966"/>
                  </a:cubicBezTo>
                  <a:cubicBezTo>
                    <a:pt x="-5179" y="299751"/>
                    <a:pt x="-27101" y="175337"/>
                    <a:pt x="36114" y="85079"/>
                  </a:cubicBezTo>
                  <a:cubicBezTo>
                    <a:pt x="67722" y="39950"/>
                    <a:pt x="114629" y="11905"/>
                    <a:pt x="164917" y="3044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5400000" algn="ctr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95959"/>
                  </a:solidFill>
                  <a:latin typeface="Arial" panose="020B0604020202020204" pitchFamily="34" charset="0"/>
                  <a:sym typeface="+mn-lt"/>
                </a:rPr>
                <a:t>4</a:t>
              </a:r>
              <a:endParaRPr lang="zh-CN" altLang="en-US">
                <a:solidFill>
                  <a:srgbClr val="595959"/>
                </a:solidFill>
                <a:latin typeface="Arial" panose="020B0604020202020204" pitchFamily="34" charset="0"/>
                <a:sym typeface="+mn-lt"/>
              </a:endParaRPr>
            </a:p>
          </p:txBody>
        </p:sp>
        <p:sp>
          <p:nvSpPr>
            <p:cNvPr id="15380" name="任意多边形 21">
              <a:extLst>
                <a:ext uri="{FF2B5EF4-FFF2-40B4-BE49-F238E27FC236}">
                  <a16:creationId xmlns:a16="http://schemas.microsoft.com/office/drawing/2014/main" id="{E3273947-DAA2-4EFD-A38D-1CB4EB73B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97101"/>
              <a:ext cx="1566711" cy="1567001"/>
            </a:xfrm>
            <a:custGeom>
              <a:avLst/>
              <a:gdLst>
                <a:gd name="T0" fmla="*/ 821261 w 1566535"/>
                <a:gd name="T1" fmla="*/ 899 h 1566535"/>
                <a:gd name="T2" fmla="*/ 1122633 w 1566535"/>
                <a:gd name="T3" fmla="*/ 77535 h 1566535"/>
                <a:gd name="T4" fmla="*/ 1489000 w 1566535"/>
                <a:gd name="T5" fmla="*/ 1122632 h 1566535"/>
                <a:gd name="T6" fmla="*/ 443904 w 1566535"/>
                <a:gd name="T7" fmla="*/ 1488999 h 1566535"/>
                <a:gd name="T8" fmla="*/ 77537 w 1566535"/>
                <a:gd name="T9" fmla="*/ 443902 h 1566535"/>
                <a:gd name="T10" fmla="*/ 821261 w 1566535"/>
                <a:gd name="T11" fmla="*/ 899 h 1566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6535" h="1566535">
                  <a:moveTo>
                    <a:pt x="821261" y="899"/>
                  </a:moveTo>
                  <a:cubicBezTo>
                    <a:pt x="922866" y="5788"/>
                    <a:pt x="1025191" y="30679"/>
                    <a:pt x="1122633" y="77535"/>
                  </a:cubicBezTo>
                  <a:cubicBezTo>
                    <a:pt x="1512397" y="264961"/>
                    <a:pt x="1676425" y="732867"/>
                    <a:pt x="1489000" y="1122632"/>
                  </a:cubicBezTo>
                  <a:cubicBezTo>
                    <a:pt x="1301574" y="1512397"/>
                    <a:pt x="833668" y="1676425"/>
                    <a:pt x="443904" y="1488999"/>
                  </a:cubicBezTo>
                  <a:cubicBezTo>
                    <a:pt x="54139" y="1301573"/>
                    <a:pt x="-109889" y="833667"/>
                    <a:pt x="77537" y="443902"/>
                  </a:cubicBezTo>
                  <a:cubicBezTo>
                    <a:pt x="218106" y="151579"/>
                    <a:pt x="516445" y="-13768"/>
                    <a:pt x="821261" y="899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1" name="任意多边形 22">
              <a:extLst>
                <a:ext uri="{FF2B5EF4-FFF2-40B4-BE49-F238E27FC236}">
                  <a16:creationId xmlns:a16="http://schemas.microsoft.com/office/drawing/2014/main" id="{A3F98E2C-8645-4C52-AC07-1A672DE41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017" y="1690836"/>
              <a:ext cx="1566711" cy="1567001"/>
            </a:xfrm>
            <a:custGeom>
              <a:avLst/>
              <a:gdLst>
                <a:gd name="T0" fmla="*/ 826348 w 1566482"/>
                <a:gd name="T1" fmla="*/ 1227 h 1566482"/>
                <a:gd name="T2" fmla="*/ 1474191 w 1566482"/>
                <a:gd name="T3" fmla="*/ 414712 h 1566482"/>
                <a:gd name="T4" fmla="*/ 1151770 w 1566482"/>
                <a:gd name="T5" fmla="*/ 1474191 h 1566482"/>
                <a:gd name="T6" fmla="*/ 92291 w 1566482"/>
                <a:gd name="T7" fmla="*/ 1151769 h 1566482"/>
                <a:gd name="T8" fmla="*/ 414712 w 1566482"/>
                <a:gd name="T9" fmla="*/ 92291 h 1566482"/>
                <a:gd name="T10" fmla="*/ 712622 w 1566482"/>
                <a:gd name="T11" fmla="*/ 3141 h 1566482"/>
                <a:gd name="T12" fmla="*/ 826348 w 1566482"/>
                <a:gd name="T13" fmla="*/ 1227 h 1566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6482" h="1566482">
                  <a:moveTo>
                    <a:pt x="826348" y="1227"/>
                  </a:moveTo>
                  <a:cubicBezTo>
                    <a:pt x="1090426" y="16035"/>
                    <a:pt x="1340623" y="164286"/>
                    <a:pt x="1474191" y="414712"/>
                  </a:cubicBezTo>
                  <a:cubicBezTo>
                    <a:pt x="1677724" y="796313"/>
                    <a:pt x="1533371" y="1270658"/>
                    <a:pt x="1151770" y="1474191"/>
                  </a:cubicBezTo>
                  <a:cubicBezTo>
                    <a:pt x="770168" y="1677723"/>
                    <a:pt x="295823" y="1533370"/>
                    <a:pt x="92291" y="1151769"/>
                  </a:cubicBezTo>
                  <a:cubicBezTo>
                    <a:pt x="-111242" y="770168"/>
                    <a:pt x="33111" y="295824"/>
                    <a:pt x="414712" y="92291"/>
                  </a:cubicBezTo>
                  <a:cubicBezTo>
                    <a:pt x="510113" y="41408"/>
                    <a:pt x="611309" y="12267"/>
                    <a:pt x="712622" y="3141"/>
                  </a:cubicBezTo>
                  <a:cubicBezTo>
                    <a:pt x="750615" y="-281"/>
                    <a:pt x="788623" y="-889"/>
                    <a:pt x="826348" y="1227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2" name="任意多边形 23">
              <a:extLst>
                <a:ext uri="{FF2B5EF4-FFF2-40B4-BE49-F238E27FC236}">
                  <a16:creationId xmlns:a16="http://schemas.microsoft.com/office/drawing/2014/main" id="{52C1E954-1E48-49FD-BDB4-C07B9339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156" y="838274"/>
              <a:ext cx="1566710" cy="1565413"/>
            </a:xfrm>
            <a:custGeom>
              <a:avLst/>
              <a:gdLst>
                <a:gd name="T0" fmla="*/ 797047 w 1566306"/>
                <a:gd name="T1" fmla="*/ 111 h 1566307"/>
                <a:gd name="T2" fmla="*/ 1232390 w 1566306"/>
                <a:gd name="T3" fmla="*/ 141741 h 1566307"/>
                <a:gd name="T4" fmla="*/ 1424566 w 1566306"/>
                <a:gd name="T5" fmla="*/ 1232391 h 1566307"/>
                <a:gd name="T6" fmla="*/ 333915 w 1566306"/>
                <a:gd name="T7" fmla="*/ 1424567 h 1566307"/>
                <a:gd name="T8" fmla="*/ 141740 w 1566306"/>
                <a:gd name="T9" fmla="*/ 333916 h 1566307"/>
                <a:gd name="T10" fmla="*/ 797047 w 1566306"/>
                <a:gd name="T11" fmla="*/ 111 h 1566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6306" h="1566307">
                  <a:moveTo>
                    <a:pt x="797047" y="111"/>
                  </a:moveTo>
                  <a:cubicBezTo>
                    <a:pt x="947856" y="2650"/>
                    <a:pt x="1099549" y="48701"/>
                    <a:pt x="1232390" y="141741"/>
                  </a:cubicBezTo>
                  <a:cubicBezTo>
                    <a:pt x="1586633" y="389848"/>
                    <a:pt x="1672673" y="878149"/>
                    <a:pt x="1424566" y="1232391"/>
                  </a:cubicBezTo>
                  <a:cubicBezTo>
                    <a:pt x="1176459" y="1586634"/>
                    <a:pt x="688158" y="1672674"/>
                    <a:pt x="333915" y="1424567"/>
                  </a:cubicBezTo>
                  <a:cubicBezTo>
                    <a:pt x="-20327" y="1176460"/>
                    <a:pt x="-106367" y="688159"/>
                    <a:pt x="141740" y="333916"/>
                  </a:cubicBezTo>
                  <a:cubicBezTo>
                    <a:pt x="296807" y="112515"/>
                    <a:pt x="545699" y="-4120"/>
                    <a:pt x="797047" y="111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5383" name="椭圆 24">
            <a:extLst>
              <a:ext uri="{FF2B5EF4-FFF2-40B4-BE49-F238E27FC236}">
                <a16:creationId xmlns:a16="http://schemas.microsoft.com/office/drawing/2014/main" id="{D32B94A0-88E0-41FA-B9BA-3FE37EB5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5" y="1838325"/>
            <a:ext cx="1744663" cy="949325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SAMPLE TEXT</a:t>
            </a:r>
          </a:p>
        </p:txBody>
      </p:sp>
      <p:sp>
        <p:nvSpPr>
          <p:cNvPr id="15384" name="文本框 25">
            <a:extLst>
              <a:ext uri="{FF2B5EF4-FFF2-40B4-BE49-F238E27FC236}">
                <a16:creationId xmlns:a16="http://schemas.microsoft.com/office/drawing/2014/main" id="{1A817B90-3583-4D58-94C7-CA2578B37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4819650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TEXT 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5385" name="文本框 26">
            <a:extLst>
              <a:ext uri="{FF2B5EF4-FFF2-40B4-BE49-F238E27FC236}">
                <a16:creationId xmlns:a16="http://schemas.microsoft.com/office/drawing/2014/main" id="{721B03D2-499E-4B09-8065-F35F7C2E6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5456238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TEXT 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5386" name="文本框 27">
            <a:extLst>
              <a:ext uri="{FF2B5EF4-FFF2-40B4-BE49-F238E27FC236}">
                <a16:creationId xmlns:a16="http://schemas.microsoft.com/office/drawing/2014/main" id="{4B5E36D3-873E-43A0-8AB8-7E03EFFA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5365750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TEXT 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5387" name="文本框 28">
            <a:extLst>
              <a:ext uri="{FF2B5EF4-FFF2-40B4-BE49-F238E27FC236}">
                <a16:creationId xmlns:a16="http://schemas.microsoft.com/office/drawing/2014/main" id="{942D99CC-C0DC-4209-AF7C-6B79E96A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4445000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TEXT 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5388" name="Freeform 36">
            <a:extLst>
              <a:ext uri="{FF2B5EF4-FFF2-40B4-BE49-F238E27FC236}">
                <a16:creationId xmlns:a16="http://schemas.microsoft.com/office/drawing/2014/main" id="{9EA828B1-B5E3-4D99-AB36-ED46BD4CD7C9}"/>
              </a:ext>
            </a:extLst>
          </p:cNvPr>
          <p:cNvSpPr>
            <a:spLocks noEditPoints="1"/>
          </p:cNvSpPr>
          <p:nvPr/>
        </p:nvSpPr>
        <p:spPr bwMode="auto">
          <a:xfrm>
            <a:off x="3033713" y="4271963"/>
            <a:ext cx="723900" cy="552450"/>
          </a:xfrm>
          <a:custGeom>
            <a:avLst/>
            <a:gdLst>
              <a:gd name="T0" fmla="*/ 89 w 286"/>
              <a:gd name="T1" fmla="*/ 53 h 217"/>
              <a:gd name="T2" fmla="*/ 197 w 286"/>
              <a:gd name="T3" fmla="*/ 51 h 217"/>
              <a:gd name="T4" fmla="*/ 187 w 286"/>
              <a:gd name="T5" fmla="*/ 60 h 217"/>
              <a:gd name="T6" fmla="*/ 100 w 286"/>
              <a:gd name="T7" fmla="*/ 62 h 217"/>
              <a:gd name="T8" fmla="*/ 120 w 286"/>
              <a:gd name="T9" fmla="*/ 80 h 217"/>
              <a:gd name="T10" fmla="*/ 166 w 286"/>
              <a:gd name="T11" fmla="*/ 78 h 217"/>
              <a:gd name="T12" fmla="*/ 144 w 286"/>
              <a:gd name="T13" fmla="*/ 55 h 217"/>
              <a:gd name="T14" fmla="*/ 144 w 286"/>
              <a:gd name="T15" fmla="*/ 82 h 217"/>
              <a:gd name="T16" fmla="*/ 144 w 286"/>
              <a:gd name="T17" fmla="*/ 115 h 217"/>
              <a:gd name="T18" fmla="*/ 144 w 286"/>
              <a:gd name="T19" fmla="*/ 82 h 217"/>
              <a:gd name="T20" fmla="*/ 11 w 286"/>
              <a:gd name="T21" fmla="*/ 206 h 217"/>
              <a:gd name="T22" fmla="*/ 11 w 286"/>
              <a:gd name="T23" fmla="*/ 217 h 217"/>
              <a:gd name="T24" fmla="*/ 284 w 286"/>
              <a:gd name="T25" fmla="*/ 204 h 217"/>
              <a:gd name="T26" fmla="*/ 282 w 286"/>
              <a:gd name="T27" fmla="*/ 177 h 217"/>
              <a:gd name="T28" fmla="*/ 255 w 286"/>
              <a:gd name="T29" fmla="*/ 21 h 217"/>
              <a:gd name="T30" fmla="*/ 52 w 286"/>
              <a:gd name="T31" fmla="*/ 0 h 217"/>
              <a:gd name="T32" fmla="*/ 31 w 286"/>
              <a:gd name="T33" fmla="*/ 134 h 217"/>
              <a:gd name="T34" fmla="*/ 2 w 286"/>
              <a:gd name="T35" fmla="*/ 189 h 217"/>
              <a:gd name="T36" fmla="*/ 275 w 286"/>
              <a:gd name="T37" fmla="*/ 194 h 217"/>
              <a:gd name="T38" fmla="*/ 282 w 286"/>
              <a:gd name="T39" fmla="*/ 177 h 217"/>
              <a:gd name="T40" fmla="*/ 49 w 286"/>
              <a:gd name="T41" fmla="*/ 17 h 217"/>
              <a:gd name="T42" fmla="*/ 230 w 286"/>
              <a:gd name="T43" fmla="*/ 14 h 217"/>
              <a:gd name="T44" fmla="*/ 240 w 286"/>
              <a:gd name="T45" fmla="*/ 24 h 217"/>
              <a:gd name="T46" fmla="*/ 237 w 286"/>
              <a:gd name="T47" fmla="*/ 127 h 217"/>
              <a:gd name="T48" fmla="*/ 56 w 286"/>
              <a:gd name="T49" fmla="*/ 130 h 217"/>
              <a:gd name="T50" fmla="*/ 46 w 286"/>
              <a:gd name="T51" fmla="*/ 120 h 217"/>
              <a:gd name="T52" fmla="*/ 43 w 286"/>
              <a:gd name="T53" fmla="*/ 143 h 217"/>
              <a:gd name="T54" fmla="*/ 248 w 286"/>
              <a:gd name="T55" fmla="*/ 151 h 217"/>
              <a:gd name="T56" fmla="*/ 43 w 286"/>
              <a:gd name="T57" fmla="*/ 143 h 217"/>
              <a:gd name="T58" fmla="*/ 252 w 286"/>
              <a:gd name="T59" fmla="*/ 157 h 217"/>
              <a:gd name="T60" fmla="*/ 29 w 286"/>
              <a:gd name="T61" fmla="*/ 165 h 217"/>
              <a:gd name="T62" fmla="*/ 97 w 286"/>
              <a:gd name="T63" fmla="*/ 179 h 217"/>
              <a:gd name="T64" fmla="*/ 25 w 286"/>
              <a:gd name="T65" fmla="*/ 171 h 217"/>
              <a:gd name="T66" fmla="*/ 97 w 286"/>
              <a:gd name="T67" fmla="*/ 179 h 217"/>
              <a:gd name="T68" fmla="*/ 186 w 286"/>
              <a:gd name="T69" fmla="*/ 171 h 217"/>
              <a:gd name="T70" fmla="*/ 266 w 286"/>
              <a:gd name="T71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9" name="Freeform 28">
            <a:extLst>
              <a:ext uri="{FF2B5EF4-FFF2-40B4-BE49-F238E27FC236}">
                <a16:creationId xmlns:a16="http://schemas.microsoft.com/office/drawing/2014/main" id="{0FEB8C26-D6D9-4888-A30F-BC6F3AD8971F}"/>
              </a:ext>
            </a:extLst>
          </p:cNvPr>
          <p:cNvSpPr>
            <a:spLocks noEditPoints="1"/>
          </p:cNvSpPr>
          <p:nvPr/>
        </p:nvSpPr>
        <p:spPr bwMode="auto">
          <a:xfrm>
            <a:off x="4775200" y="4784725"/>
            <a:ext cx="612775" cy="612775"/>
          </a:xfrm>
          <a:custGeom>
            <a:avLst/>
            <a:gdLst>
              <a:gd name="T0" fmla="*/ 153 w 207"/>
              <a:gd name="T1" fmla="*/ 51 h 207"/>
              <a:gd name="T2" fmla="*/ 142 w 207"/>
              <a:gd name="T3" fmla="*/ 128 h 207"/>
              <a:gd name="T4" fmla="*/ 161 w 207"/>
              <a:gd name="T5" fmla="*/ 130 h 207"/>
              <a:gd name="T6" fmla="*/ 179 w 207"/>
              <a:gd name="T7" fmla="*/ 108 h 207"/>
              <a:gd name="T8" fmla="*/ 176 w 207"/>
              <a:gd name="T9" fmla="*/ 58 h 207"/>
              <a:gd name="T10" fmla="*/ 137 w 207"/>
              <a:gd name="T11" fmla="*/ 27 h 207"/>
              <a:gd name="T12" fmla="*/ 76 w 207"/>
              <a:gd name="T13" fmla="*/ 30 h 207"/>
              <a:gd name="T14" fmla="*/ 31 w 207"/>
              <a:gd name="T15" fmla="*/ 74 h 207"/>
              <a:gd name="T16" fmla="*/ 30 w 207"/>
              <a:gd name="T17" fmla="*/ 139 h 207"/>
              <a:gd name="T18" fmla="*/ 71 w 207"/>
              <a:gd name="T19" fmla="*/ 178 h 207"/>
              <a:gd name="T20" fmla="*/ 121 w 207"/>
              <a:gd name="T21" fmla="*/ 182 h 207"/>
              <a:gd name="T22" fmla="*/ 143 w 207"/>
              <a:gd name="T23" fmla="*/ 199 h 207"/>
              <a:gd name="T24" fmla="*/ 102 w 207"/>
              <a:gd name="T25" fmla="*/ 207 h 207"/>
              <a:gd name="T26" fmla="*/ 29 w 207"/>
              <a:gd name="T27" fmla="*/ 182 h 207"/>
              <a:gd name="T28" fmla="*/ 0 w 207"/>
              <a:gd name="T29" fmla="*/ 108 h 207"/>
              <a:gd name="T30" fmla="*/ 32 w 207"/>
              <a:gd name="T31" fmla="*/ 29 h 207"/>
              <a:gd name="T32" fmla="*/ 109 w 207"/>
              <a:gd name="T33" fmla="*/ 0 h 207"/>
              <a:gd name="T34" fmla="*/ 179 w 207"/>
              <a:gd name="T35" fmla="*/ 23 h 207"/>
              <a:gd name="T36" fmla="*/ 207 w 207"/>
              <a:gd name="T37" fmla="*/ 87 h 207"/>
              <a:gd name="T38" fmla="*/ 188 w 207"/>
              <a:gd name="T39" fmla="*/ 137 h 207"/>
              <a:gd name="T40" fmla="*/ 141 w 207"/>
              <a:gd name="T41" fmla="*/ 157 h 207"/>
              <a:gd name="T42" fmla="*/ 123 w 207"/>
              <a:gd name="T43" fmla="*/ 151 h 207"/>
              <a:gd name="T44" fmla="*/ 117 w 207"/>
              <a:gd name="T45" fmla="*/ 132 h 207"/>
              <a:gd name="T46" fmla="*/ 109 w 207"/>
              <a:gd name="T47" fmla="*/ 141 h 207"/>
              <a:gd name="T48" fmla="*/ 89 w 207"/>
              <a:gd name="T49" fmla="*/ 155 h 207"/>
              <a:gd name="T50" fmla="*/ 66 w 207"/>
              <a:gd name="T51" fmla="*/ 154 h 207"/>
              <a:gd name="T52" fmla="*/ 52 w 207"/>
              <a:gd name="T53" fmla="*/ 137 h 207"/>
              <a:gd name="T54" fmla="*/ 54 w 207"/>
              <a:gd name="T55" fmla="*/ 96 h 207"/>
              <a:gd name="T56" fmla="*/ 85 w 207"/>
              <a:gd name="T57" fmla="*/ 56 h 207"/>
              <a:gd name="T58" fmla="*/ 120 w 207"/>
              <a:gd name="T59" fmla="*/ 52 h 207"/>
              <a:gd name="T60" fmla="*/ 137 w 207"/>
              <a:gd name="T61" fmla="*/ 51 h 207"/>
              <a:gd name="T62" fmla="*/ 117 w 207"/>
              <a:gd name="T63" fmla="*/ 75 h 207"/>
              <a:gd name="T64" fmla="*/ 96 w 207"/>
              <a:gd name="T65" fmla="*/ 78 h 207"/>
              <a:gd name="T66" fmla="*/ 80 w 207"/>
              <a:gd name="T67" fmla="*/ 101 h 207"/>
              <a:gd name="T68" fmla="*/ 81 w 207"/>
              <a:gd name="T69" fmla="*/ 128 h 207"/>
              <a:gd name="T70" fmla="*/ 98 w 207"/>
              <a:gd name="T71" fmla="*/ 131 h 207"/>
              <a:gd name="T72" fmla="*/ 112 w 207"/>
              <a:gd name="T73" fmla="*/ 119 h 207"/>
              <a:gd name="T74" fmla="*/ 123 w 207"/>
              <a:gd name="T75" fmla="*/ 7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0" name="Freeform 10">
            <a:extLst>
              <a:ext uri="{FF2B5EF4-FFF2-40B4-BE49-F238E27FC236}">
                <a16:creationId xmlns:a16="http://schemas.microsoft.com/office/drawing/2014/main" id="{1C7A9423-37BC-4160-B059-548ABE1A49D4}"/>
              </a:ext>
            </a:extLst>
          </p:cNvPr>
          <p:cNvSpPr>
            <a:spLocks noEditPoints="1"/>
          </p:cNvSpPr>
          <p:nvPr/>
        </p:nvSpPr>
        <p:spPr bwMode="auto">
          <a:xfrm>
            <a:off x="8147050" y="3767138"/>
            <a:ext cx="530225" cy="601662"/>
          </a:xfrm>
          <a:custGeom>
            <a:avLst/>
            <a:gdLst>
              <a:gd name="T0" fmla="*/ 14 w 90"/>
              <a:gd name="T1" fmla="*/ 40 h 102"/>
              <a:gd name="T2" fmla="*/ 65 w 90"/>
              <a:gd name="T3" fmla="*/ 40 h 102"/>
              <a:gd name="T4" fmla="*/ 79 w 90"/>
              <a:gd name="T5" fmla="*/ 54 h 102"/>
              <a:gd name="T6" fmla="*/ 79 w 90"/>
              <a:gd name="T7" fmla="*/ 63 h 102"/>
              <a:gd name="T8" fmla="*/ 44 w 90"/>
              <a:gd name="T9" fmla="*/ 63 h 102"/>
              <a:gd name="T10" fmla="*/ 44 w 90"/>
              <a:gd name="T11" fmla="*/ 81 h 102"/>
              <a:gd name="T12" fmla="*/ 79 w 90"/>
              <a:gd name="T13" fmla="*/ 81 h 102"/>
              <a:gd name="T14" fmla="*/ 79 w 90"/>
              <a:gd name="T15" fmla="*/ 89 h 102"/>
              <a:gd name="T16" fmla="*/ 65 w 90"/>
              <a:gd name="T17" fmla="*/ 102 h 102"/>
              <a:gd name="T18" fmla="*/ 0 w 90"/>
              <a:gd name="T19" fmla="*/ 102 h 102"/>
              <a:gd name="T20" fmla="*/ 0 w 90"/>
              <a:gd name="T21" fmla="*/ 36 h 102"/>
              <a:gd name="T22" fmla="*/ 0 w 90"/>
              <a:gd name="T23" fmla="*/ 35 h 102"/>
              <a:gd name="T24" fmla="*/ 1 w 90"/>
              <a:gd name="T25" fmla="*/ 28 h 102"/>
              <a:gd name="T26" fmla="*/ 7 w 90"/>
              <a:gd name="T27" fmla="*/ 20 h 102"/>
              <a:gd name="T28" fmla="*/ 8 w 90"/>
              <a:gd name="T29" fmla="*/ 19 h 102"/>
              <a:gd name="T30" fmla="*/ 10 w 90"/>
              <a:gd name="T31" fmla="*/ 19 h 102"/>
              <a:gd name="T32" fmla="*/ 30 w 90"/>
              <a:gd name="T33" fmla="*/ 19 h 102"/>
              <a:gd name="T34" fmla="*/ 45 w 90"/>
              <a:gd name="T35" fmla="*/ 3 h 102"/>
              <a:gd name="T36" fmla="*/ 48 w 90"/>
              <a:gd name="T37" fmla="*/ 0 h 102"/>
              <a:gd name="T38" fmla="*/ 51 w 90"/>
              <a:gd name="T39" fmla="*/ 3 h 102"/>
              <a:gd name="T40" fmla="*/ 70 w 90"/>
              <a:gd name="T41" fmla="*/ 19 h 102"/>
              <a:gd name="T42" fmla="*/ 74 w 90"/>
              <a:gd name="T43" fmla="*/ 19 h 102"/>
              <a:gd name="T44" fmla="*/ 74 w 90"/>
              <a:gd name="T45" fmla="*/ 23 h 102"/>
              <a:gd name="T46" fmla="*/ 87 w 90"/>
              <a:gd name="T47" fmla="*/ 34 h 102"/>
              <a:gd name="T48" fmla="*/ 90 w 90"/>
              <a:gd name="T49" fmla="*/ 37 h 102"/>
              <a:gd name="T50" fmla="*/ 81 w 90"/>
              <a:gd name="T51" fmla="*/ 47 h 102"/>
              <a:gd name="T52" fmla="*/ 75 w 90"/>
              <a:gd name="T53" fmla="*/ 41 h 102"/>
              <a:gd name="T54" fmla="*/ 78 w 90"/>
              <a:gd name="T55" fmla="*/ 38 h 102"/>
              <a:gd name="T56" fmla="*/ 49 w 90"/>
              <a:gd name="T57" fmla="*/ 12 h 102"/>
              <a:gd name="T58" fmla="*/ 25 w 90"/>
              <a:gd name="T59" fmla="*/ 37 h 102"/>
              <a:gd name="T60" fmla="*/ 13 w 90"/>
              <a:gd name="T61" fmla="*/ 37 h 102"/>
              <a:gd name="T62" fmla="*/ 22 w 90"/>
              <a:gd name="T63" fmla="*/ 28 h 102"/>
              <a:gd name="T64" fmla="*/ 11 w 90"/>
              <a:gd name="T65" fmla="*/ 28 h 102"/>
              <a:gd name="T66" fmla="*/ 9 w 90"/>
              <a:gd name="T67" fmla="*/ 31 h 102"/>
              <a:gd name="T68" fmla="*/ 9 w 90"/>
              <a:gd name="T69" fmla="*/ 34 h 102"/>
              <a:gd name="T70" fmla="*/ 10 w 90"/>
              <a:gd name="T71" fmla="*/ 38 h 102"/>
              <a:gd name="T72" fmla="*/ 14 w 90"/>
              <a:gd name="T73" fmla="*/ 40 h 102"/>
              <a:gd name="T74" fmla="*/ 57 w 90"/>
              <a:gd name="T75" fmla="*/ 67 h 102"/>
              <a:gd name="T76" fmla="*/ 51 w 90"/>
              <a:gd name="T77" fmla="*/ 73 h 102"/>
              <a:gd name="T78" fmla="*/ 57 w 90"/>
              <a:gd name="T79" fmla="*/ 79 h 102"/>
              <a:gd name="T80" fmla="*/ 63 w 90"/>
              <a:gd name="T81" fmla="*/ 73 h 102"/>
              <a:gd name="T82" fmla="*/ 57 w 90"/>
              <a:gd name="T83" fmla="*/ 6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1" name="Freeform 12">
            <a:extLst>
              <a:ext uri="{FF2B5EF4-FFF2-40B4-BE49-F238E27FC236}">
                <a16:creationId xmlns:a16="http://schemas.microsoft.com/office/drawing/2014/main" id="{CB9B7771-638C-4189-A76A-9537CA369250}"/>
              </a:ext>
            </a:extLst>
          </p:cNvPr>
          <p:cNvSpPr>
            <a:spLocks noEditPoints="1"/>
          </p:cNvSpPr>
          <p:nvPr/>
        </p:nvSpPr>
        <p:spPr bwMode="auto">
          <a:xfrm>
            <a:off x="6623050" y="4819650"/>
            <a:ext cx="511175" cy="538163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92" name="组合 33">
            <a:extLst>
              <a:ext uri="{FF2B5EF4-FFF2-40B4-BE49-F238E27FC236}">
                <a16:creationId xmlns:a16="http://schemas.microsoft.com/office/drawing/2014/main" id="{1896FE17-5146-40B0-BCE2-EC4BFC53D3C4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5393" name="任意多边形 34">
              <a:extLst>
                <a:ext uri="{FF2B5EF4-FFF2-40B4-BE49-F238E27FC236}">
                  <a16:creationId xmlns:a16="http://schemas.microsoft.com/office/drawing/2014/main" id="{F9A726FE-3F72-4AD8-9FFB-49557E1D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5394" name="任意多边形 35">
              <a:extLst>
                <a:ext uri="{FF2B5EF4-FFF2-40B4-BE49-F238E27FC236}">
                  <a16:creationId xmlns:a16="http://schemas.microsoft.com/office/drawing/2014/main" id="{59A3808B-D7F6-4445-9B81-6D4AE87AE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5395" name="任意多边形 35">
                <a:extLst>
                  <a:ext uri="{FF2B5EF4-FFF2-40B4-BE49-F238E27FC236}">
                    <a16:creationId xmlns:a16="http://schemas.microsoft.com/office/drawing/2014/main" id="{D61AABB3-B588-4894-97EF-268C34DC3A9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96" name="Text Box 36">
                <a:extLst>
                  <a:ext uri="{FF2B5EF4-FFF2-40B4-BE49-F238E27FC236}">
                    <a16:creationId xmlns:a16="http://schemas.microsoft.com/office/drawing/2014/main" id="{8B578B45-6096-41C1-A206-1FAB7D277E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97" name="文本框 36">
              <a:extLst>
                <a:ext uri="{FF2B5EF4-FFF2-40B4-BE49-F238E27FC236}">
                  <a16:creationId xmlns:a16="http://schemas.microsoft.com/office/drawing/2014/main" id="{125E2D89-B218-48A5-BC1F-825FF943B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6">
            <a:extLst>
              <a:ext uri="{FF2B5EF4-FFF2-40B4-BE49-F238E27FC236}">
                <a16:creationId xmlns:a16="http://schemas.microsoft.com/office/drawing/2014/main" id="{A17501C7-2881-4884-8639-90A17322CDD3}"/>
              </a:ext>
            </a:extLst>
          </p:cNvPr>
          <p:cNvGrpSpPr>
            <a:grpSpLocks/>
          </p:cNvGrpSpPr>
          <p:nvPr/>
        </p:nvGrpSpPr>
        <p:grpSpPr bwMode="auto">
          <a:xfrm>
            <a:off x="1220788" y="2012950"/>
            <a:ext cx="3321050" cy="4322763"/>
            <a:chOff x="0" y="0"/>
            <a:chExt cx="3321423" cy="4322974"/>
          </a:xfrm>
        </p:grpSpPr>
        <p:pic>
          <p:nvPicPr>
            <p:cNvPr id="16387" name="Picture 1">
              <a:extLst>
                <a:ext uri="{FF2B5EF4-FFF2-40B4-BE49-F238E27FC236}">
                  <a16:creationId xmlns:a16="http://schemas.microsoft.com/office/drawing/2014/main" id="{AF4E8EE4-5E72-4FF3-A3E5-46ED4B5EB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8" y="-1270"/>
              <a:ext cx="3322693" cy="866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圆角矩形 3">
              <a:extLst>
                <a:ext uri="{FF2B5EF4-FFF2-40B4-BE49-F238E27FC236}">
                  <a16:creationId xmlns:a16="http://schemas.microsoft.com/office/drawing/2014/main" id="{56614E6D-E11D-40A4-83E9-EA2AE30C6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76" y="412770"/>
              <a:ext cx="2621257" cy="3511721"/>
            </a:xfrm>
            <a:prstGeom prst="roundRect">
              <a:avLst>
                <a:gd name="adj" fmla="val 759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389" name="Right Triangle 49">
              <a:extLst>
                <a:ext uri="{FF2B5EF4-FFF2-40B4-BE49-F238E27FC236}">
                  <a16:creationId xmlns:a16="http://schemas.microsoft.com/office/drawing/2014/main" id="{41027F5E-CBF1-498A-B5EA-EAA2B7218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13081" y="412770"/>
              <a:ext cx="1359053" cy="2813187"/>
            </a:xfrm>
            <a:prstGeom prst="rtTriangle">
              <a:avLst/>
            </a:prstGeom>
            <a:solidFill>
              <a:srgbClr val="F2F2F2">
                <a:alpha val="21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6390" name="组合 35">
            <a:extLst>
              <a:ext uri="{FF2B5EF4-FFF2-40B4-BE49-F238E27FC236}">
                <a16:creationId xmlns:a16="http://schemas.microsoft.com/office/drawing/2014/main" id="{27965539-C673-4AE5-BBF3-431419C6AD75}"/>
              </a:ext>
            </a:extLst>
          </p:cNvPr>
          <p:cNvGrpSpPr>
            <a:grpSpLocks/>
          </p:cNvGrpSpPr>
          <p:nvPr/>
        </p:nvGrpSpPr>
        <p:grpSpPr bwMode="auto">
          <a:xfrm>
            <a:off x="4705350" y="3690938"/>
            <a:ext cx="1306513" cy="2644775"/>
            <a:chOff x="0" y="0"/>
            <a:chExt cx="1306346" cy="2644402"/>
          </a:xfrm>
        </p:grpSpPr>
        <p:pic>
          <p:nvPicPr>
            <p:cNvPr id="16391" name="Picture 3">
              <a:extLst>
                <a:ext uri="{FF2B5EF4-FFF2-40B4-BE49-F238E27FC236}">
                  <a16:creationId xmlns:a16="http://schemas.microsoft.com/office/drawing/2014/main" id="{FD8E06BA-F00E-452A-8257-32A432463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" y="-2858"/>
              <a:ext cx="1304377" cy="530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圆角矩形 7">
              <a:extLst>
                <a:ext uri="{FF2B5EF4-FFF2-40B4-BE49-F238E27FC236}">
                  <a16:creationId xmlns:a16="http://schemas.microsoft.com/office/drawing/2014/main" id="{2020DF75-947D-4B66-9116-4A87A509A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24" y="401580"/>
              <a:ext cx="1087298" cy="1857113"/>
            </a:xfrm>
            <a:prstGeom prst="roundRect">
              <a:avLst>
                <a:gd name="adj" fmla="val 1824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393" name="Right Triangle 49">
              <a:extLst>
                <a:ext uri="{FF2B5EF4-FFF2-40B4-BE49-F238E27FC236}">
                  <a16:creationId xmlns:a16="http://schemas.microsoft.com/office/drawing/2014/main" id="{C7CF9F47-A71E-4D24-BDB9-6697287158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12697" y="401580"/>
              <a:ext cx="484125" cy="1522198"/>
            </a:xfrm>
            <a:prstGeom prst="rtTriangle">
              <a:avLst/>
            </a:prstGeom>
            <a:solidFill>
              <a:srgbClr val="F2F2F2">
                <a:alpha val="21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16394" name="Freeform 5">
            <a:extLst>
              <a:ext uri="{FF2B5EF4-FFF2-40B4-BE49-F238E27FC236}">
                <a16:creationId xmlns:a16="http://schemas.microsoft.com/office/drawing/2014/main" id="{46F857B4-13FF-4676-8FCD-C39F2CD473B3}"/>
              </a:ext>
            </a:extLst>
          </p:cNvPr>
          <p:cNvSpPr>
            <a:spLocks noEditPoints="1"/>
          </p:cNvSpPr>
          <p:nvPr/>
        </p:nvSpPr>
        <p:spPr bwMode="auto">
          <a:xfrm>
            <a:off x="6551613" y="1727200"/>
            <a:ext cx="234950" cy="179388"/>
          </a:xfrm>
          <a:custGeom>
            <a:avLst/>
            <a:gdLst>
              <a:gd name="T0" fmla="*/ 4662 w 4811"/>
              <a:gd name="T1" fmla="*/ 0 h 3654"/>
              <a:gd name="T2" fmla="*/ 4662 w 4811"/>
              <a:gd name="T3" fmla="*/ 749 h 3654"/>
              <a:gd name="T4" fmla="*/ 4265 w 4811"/>
              <a:gd name="T5" fmla="*/ 1030 h 3654"/>
              <a:gd name="T6" fmla="*/ 4017 w 4811"/>
              <a:gd name="T7" fmla="*/ 1452 h 3654"/>
              <a:gd name="T8" fmla="*/ 4017 w 4811"/>
              <a:gd name="T9" fmla="*/ 1780 h 3654"/>
              <a:gd name="T10" fmla="*/ 4811 w 4811"/>
              <a:gd name="T11" fmla="*/ 1780 h 3654"/>
              <a:gd name="T12" fmla="*/ 4811 w 4811"/>
              <a:gd name="T13" fmla="*/ 3654 h 3654"/>
              <a:gd name="T14" fmla="*/ 2926 w 4811"/>
              <a:gd name="T15" fmla="*/ 3654 h 3654"/>
              <a:gd name="T16" fmla="*/ 2926 w 4811"/>
              <a:gd name="T17" fmla="*/ 1920 h 3654"/>
              <a:gd name="T18" fmla="*/ 4662 w 4811"/>
              <a:gd name="T19" fmla="*/ 0 h 3654"/>
              <a:gd name="T20" fmla="*/ 1736 w 4811"/>
              <a:gd name="T21" fmla="*/ 0 h 3654"/>
              <a:gd name="T22" fmla="*/ 1736 w 4811"/>
              <a:gd name="T23" fmla="*/ 749 h 3654"/>
              <a:gd name="T24" fmla="*/ 1091 w 4811"/>
              <a:gd name="T25" fmla="*/ 1452 h 3654"/>
              <a:gd name="T26" fmla="*/ 1091 w 4811"/>
              <a:gd name="T27" fmla="*/ 1780 h 3654"/>
              <a:gd name="T28" fmla="*/ 1885 w 4811"/>
              <a:gd name="T29" fmla="*/ 1780 h 3654"/>
              <a:gd name="T30" fmla="*/ 1885 w 4811"/>
              <a:gd name="T31" fmla="*/ 3654 h 3654"/>
              <a:gd name="T32" fmla="*/ 0 w 4811"/>
              <a:gd name="T33" fmla="*/ 3654 h 3654"/>
              <a:gd name="T34" fmla="*/ 0 w 4811"/>
              <a:gd name="T35" fmla="*/ 1920 h 3654"/>
              <a:gd name="T36" fmla="*/ 1736 w 4811"/>
              <a:gd name="T37" fmla="*/ 0 h 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Freeform 5">
            <a:extLst>
              <a:ext uri="{FF2B5EF4-FFF2-40B4-BE49-F238E27FC236}">
                <a16:creationId xmlns:a16="http://schemas.microsoft.com/office/drawing/2014/main" id="{D79DD59C-A0E5-4813-B8A2-6226E81BD0B4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10561638" y="4711700"/>
            <a:ext cx="234950" cy="179388"/>
          </a:xfrm>
          <a:custGeom>
            <a:avLst/>
            <a:gdLst>
              <a:gd name="T0" fmla="*/ 4662 w 4811"/>
              <a:gd name="T1" fmla="*/ 0 h 3654"/>
              <a:gd name="T2" fmla="*/ 4662 w 4811"/>
              <a:gd name="T3" fmla="*/ 749 h 3654"/>
              <a:gd name="T4" fmla="*/ 4265 w 4811"/>
              <a:gd name="T5" fmla="*/ 1030 h 3654"/>
              <a:gd name="T6" fmla="*/ 4017 w 4811"/>
              <a:gd name="T7" fmla="*/ 1452 h 3654"/>
              <a:gd name="T8" fmla="*/ 4017 w 4811"/>
              <a:gd name="T9" fmla="*/ 1780 h 3654"/>
              <a:gd name="T10" fmla="*/ 4811 w 4811"/>
              <a:gd name="T11" fmla="*/ 1780 h 3654"/>
              <a:gd name="T12" fmla="*/ 4811 w 4811"/>
              <a:gd name="T13" fmla="*/ 3654 h 3654"/>
              <a:gd name="T14" fmla="*/ 2926 w 4811"/>
              <a:gd name="T15" fmla="*/ 3654 h 3654"/>
              <a:gd name="T16" fmla="*/ 2926 w 4811"/>
              <a:gd name="T17" fmla="*/ 1920 h 3654"/>
              <a:gd name="T18" fmla="*/ 4662 w 4811"/>
              <a:gd name="T19" fmla="*/ 0 h 3654"/>
              <a:gd name="T20" fmla="*/ 1736 w 4811"/>
              <a:gd name="T21" fmla="*/ 0 h 3654"/>
              <a:gd name="T22" fmla="*/ 1736 w 4811"/>
              <a:gd name="T23" fmla="*/ 749 h 3654"/>
              <a:gd name="T24" fmla="*/ 1091 w 4811"/>
              <a:gd name="T25" fmla="*/ 1452 h 3654"/>
              <a:gd name="T26" fmla="*/ 1091 w 4811"/>
              <a:gd name="T27" fmla="*/ 1780 h 3654"/>
              <a:gd name="T28" fmla="*/ 1885 w 4811"/>
              <a:gd name="T29" fmla="*/ 1780 h 3654"/>
              <a:gd name="T30" fmla="*/ 1885 w 4811"/>
              <a:gd name="T31" fmla="*/ 3654 h 3654"/>
              <a:gd name="T32" fmla="*/ 0 w 4811"/>
              <a:gd name="T33" fmla="*/ 3654 h 3654"/>
              <a:gd name="T34" fmla="*/ 0 w 4811"/>
              <a:gd name="T35" fmla="*/ 1920 h 3654"/>
              <a:gd name="T36" fmla="*/ 1736 w 4811"/>
              <a:gd name="T37" fmla="*/ 0 h 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396" name="组合 30">
            <a:extLst>
              <a:ext uri="{FF2B5EF4-FFF2-40B4-BE49-F238E27FC236}">
                <a16:creationId xmlns:a16="http://schemas.microsoft.com/office/drawing/2014/main" id="{877317FF-9718-4CBD-9E09-4B64C26C1D1B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998663"/>
            <a:ext cx="4010025" cy="2676525"/>
            <a:chOff x="0" y="0"/>
            <a:chExt cx="4010703" cy="2678804"/>
          </a:xfrm>
        </p:grpSpPr>
        <p:sp>
          <p:nvSpPr>
            <p:cNvPr id="16397" name="矩形 31">
              <a:extLst>
                <a:ext uri="{FF2B5EF4-FFF2-40B4-BE49-F238E27FC236}">
                  <a16:creationId xmlns:a16="http://schemas.microsoft.com/office/drawing/2014/main" id="{B15ABC8D-299E-4E3D-8937-4B2B88007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97618" cy="52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398" name="矩形 32">
              <a:extLst>
                <a:ext uri="{FF2B5EF4-FFF2-40B4-BE49-F238E27FC236}">
                  <a16:creationId xmlns:a16="http://schemas.microsoft.com/office/drawing/2014/main" id="{642F77CA-2F15-49C7-AF06-C395DFB9F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24223"/>
              <a:ext cx="4010703" cy="225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6399" name="组合 15">
            <a:extLst>
              <a:ext uri="{FF2B5EF4-FFF2-40B4-BE49-F238E27FC236}">
                <a16:creationId xmlns:a16="http://schemas.microsoft.com/office/drawing/2014/main" id="{D001A7AC-1AE8-43FE-816C-1FFA7E67CAE1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6400" name="任意多边形 16">
              <a:extLst>
                <a:ext uri="{FF2B5EF4-FFF2-40B4-BE49-F238E27FC236}">
                  <a16:creationId xmlns:a16="http://schemas.microsoft.com/office/drawing/2014/main" id="{C4E90EE5-7E63-40BA-9F99-B73F5D33D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6401" name="任意多边形 17">
              <a:extLst>
                <a:ext uri="{FF2B5EF4-FFF2-40B4-BE49-F238E27FC236}">
                  <a16:creationId xmlns:a16="http://schemas.microsoft.com/office/drawing/2014/main" id="{6AFA47EE-AB99-4989-BFAB-06FCDF7C32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6402" name="任意多边形 17">
                <a:extLst>
                  <a:ext uri="{FF2B5EF4-FFF2-40B4-BE49-F238E27FC236}">
                    <a16:creationId xmlns:a16="http://schemas.microsoft.com/office/drawing/2014/main" id="{08D031D0-3419-4FB3-8746-2C987AAB9DA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3" name="Text Box 19">
                <a:extLst>
                  <a:ext uri="{FF2B5EF4-FFF2-40B4-BE49-F238E27FC236}">
                    <a16:creationId xmlns:a16="http://schemas.microsoft.com/office/drawing/2014/main" id="{3CA9CA69-1020-4C7D-90B0-7CD4F59B2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04" name="文本框 18">
              <a:extLst>
                <a:ext uri="{FF2B5EF4-FFF2-40B4-BE49-F238E27FC236}">
                  <a16:creationId xmlns:a16="http://schemas.microsoft.com/office/drawing/2014/main" id="{64AE5433-552B-4D94-8E1D-1D378FC2E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oup 91">
            <a:extLst>
              <a:ext uri="{FF2B5EF4-FFF2-40B4-BE49-F238E27FC236}">
                <a16:creationId xmlns:a16="http://schemas.microsoft.com/office/drawing/2014/main" id="{8416371E-72B3-4F8E-9564-AE638F340F1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97025"/>
            <a:ext cx="5559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椭圆 11">
            <a:extLst>
              <a:ext uri="{FF2B5EF4-FFF2-40B4-BE49-F238E27FC236}">
                <a16:creationId xmlns:a16="http://schemas.microsoft.com/office/drawing/2014/main" id="{44779700-2285-415B-B5EC-AC58637E1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5197475"/>
            <a:ext cx="73025" cy="39688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7412" name="椭圆 12">
            <a:extLst>
              <a:ext uri="{FF2B5EF4-FFF2-40B4-BE49-F238E27FC236}">
                <a16:creationId xmlns:a16="http://schemas.microsoft.com/office/drawing/2014/main" id="{E5F6E9E3-0C68-400A-9C2A-BC5366F88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267325"/>
            <a:ext cx="69850" cy="42863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7413" name="椭圆 13">
            <a:extLst>
              <a:ext uri="{FF2B5EF4-FFF2-40B4-BE49-F238E27FC236}">
                <a16:creationId xmlns:a16="http://schemas.microsoft.com/office/drawing/2014/main" id="{AE2908C9-1F97-4EDF-B2F1-FD2576EB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5959475"/>
            <a:ext cx="69850" cy="41275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grpSp>
        <p:nvGrpSpPr>
          <p:cNvPr id="17414" name="组合 1">
            <a:extLst>
              <a:ext uri="{FF2B5EF4-FFF2-40B4-BE49-F238E27FC236}">
                <a16:creationId xmlns:a16="http://schemas.microsoft.com/office/drawing/2014/main" id="{180F5E69-72E3-4710-AF15-57404D61A399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2255838"/>
            <a:ext cx="3322637" cy="3524250"/>
            <a:chOff x="0" y="0"/>
            <a:chExt cx="2186074" cy="2319338"/>
          </a:xfrm>
        </p:grpSpPr>
        <p:sp>
          <p:nvSpPr>
            <p:cNvPr id="17415" name="椭圆 47">
              <a:extLst>
                <a:ext uri="{FF2B5EF4-FFF2-40B4-BE49-F238E27FC236}">
                  <a16:creationId xmlns:a16="http://schemas.microsoft.com/office/drawing/2014/main" id="{EDE4A90A-B993-4AFD-92D6-9E6236E0B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63744" cy="46386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404040"/>
                  </a:solidFill>
                  <a:sym typeface="+mn-lt"/>
                </a:rPr>
                <a:t>01</a:t>
              </a:r>
              <a:endParaRPr lang="zh-CN" altLang="en-US" sz="2000" b="1">
                <a:solidFill>
                  <a:srgbClr val="404040"/>
                </a:solidFill>
                <a:sym typeface="+mn-lt"/>
              </a:endParaRPr>
            </a:p>
          </p:txBody>
        </p:sp>
        <p:sp>
          <p:nvSpPr>
            <p:cNvPr id="17416" name="椭圆 48">
              <a:extLst>
                <a:ext uri="{FF2B5EF4-FFF2-40B4-BE49-F238E27FC236}">
                  <a16:creationId xmlns:a16="http://schemas.microsoft.com/office/drawing/2014/main" id="{D3A230BB-11D0-49D7-AC14-E613C381A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9535"/>
              <a:ext cx="463744" cy="462823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404040"/>
                  </a:solidFill>
                  <a:sym typeface="+mn-lt"/>
                </a:rPr>
                <a:t>02</a:t>
              </a:r>
              <a:endParaRPr lang="zh-CN" altLang="en-US" sz="2000" b="1">
                <a:solidFill>
                  <a:srgbClr val="404040"/>
                </a:solidFill>
                <a:sym typeface="+mn-lt"/>
              </a:endParaRPr>
            </a:p>
          </p:txBody>
        </p:sp>
        <p:sp>
          <p:nvSpPr>
            <p:cNvPr id="17417" name="椭圆 49">
              <a:extLst>
                <a:ext uri="{FF2B5EF4-FFF2-40B4-BE49-F238E27FC236}">
                  <a16:creationId xmlns:a16="http://schemas.microsoft.com/office/drawing/2014/main" id="{A3196801-5569-44C9-8384-79685683F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38025"/>
              <a:ext cx="463744" cy="4617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404040"/>
                  </a:solidFill>
                  <a:sym typeface="+mn-lt"/>
                </a:rPr>
                <a:t>03</a:t>
              </a:r>
              <a:endParaRPr lang="zh-CN" altLang="en-US" sz="2000" b="1">
                <a:solidFill>
                  <a:srgbClr val="404040"/>
                </a:solidFill>
                <a:sym typeface="+mn-lt"/>
              </a:endParaRPr>
            </a:p>
          </p:txBody>
        </p:sp>
        <p:sp>
          <p:nvSpPr>
            <p:cNvPr id="17418" name="椭圆 50">
              <a:extLst>
                <a:ext uri="{FF2B5EF4-FFF2-40B4-BE49-F238E27FC236}">
                  <a16:creationId xmlns:a16="http://schemas.microsoft.com/office/drawing/2014/main" id="{90E9A740-B37A-4B93-A804-9BA96073B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57560"/>
              <a:ext cx="463744" cy="4617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404040"/>
                  </a:solidFill>
                  <a:sym typeface="+mn-lt"/>
                </a:rPr>
                <a:t>04</a:t>
              </a:r>
              <a:endParaRPr lang="zh-CN" altLang="en-US" sz="2000" b="1">
                <a:solidFill>
                  <a:srgbClr val="404040"/>
                </a:solidFill>
                <a:sym typeface="+mn-lt"/>
              </a:endParaRPr>
            </a:p>
          </p:txBody>
        </p:sp>
        <p:sp>
          <p:nvSpPr>
            <p:cNvPr id="17419" name="矩形 51">
              <a:extLst>
                <a:ext uri="{FF2B5EF4-FFF2-40B4-BE49-F238E27FC236}">
                  <a16:creationId xmlns:a16="http://schemas.microsoft.com/office/drawing/2014/main" id="{4C3A076B-23C8-4DAA-A582-9C6948CC6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46" y="94027"/>
              <a:ext cx="1637728" cy="26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7420" name="矩形 52">
              <a:extLst>
                <a:ext uri="{FF2B5EF4-FFF2-40B4-BE49-F238E27FC236}">
                  <a16:creationId xmlns:a16="http://schemas.microsoft.com/office/drawing/2014/main" id="{EEAC0907-FB2F-4B50-9181-98163C25D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46" y="712517"/>
              <a:ext cx="1637728" cy="26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7421" name="矩形 53">
              <a:extLst>
                <a:ext uri="{FF2B5EF4-FFF2-40B4-BE49-F238E27FC236}">
                  <a16:creationId xmlns:a16="http://schemas.microsoft.com/office/drawing/2014/main" id="{15FC133C-F02C-43C4-8655-D14002A5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46" y="1329962"/>
              <a:ext cx="1637728" cy="26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7422" name="矩形 54">
              <a:extLst>
                <a:ext uri="{FF2B5EF4-FFF2-40B4-BE49-F238E27FC236}">
                  <a16:creationId xmlns:a16="http://schemas.microsoft.com/office/drawing/2014/main" id="{45B63A77-5008-4672-BA4A-1A1474F5C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46" y="1949498"/>
              <a:ext cx="1637728" cy="26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</p:grpSp>
      <p:grpSp>
        <p:nvGrpSpPr>
          <p:cNvPr id="17423" name="组合 51">
            <a:extLst>
              <a:ext uri="{FF2B5EF4-FFF2-40B4-BE49-F238E27FC236}">
                <a16:creationId xmlns:a16="http://schemas.microsoft.com/office/drawing/2014/main" id="{D47C19EA-5504-4743-97BD-23D83C3327B1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7424" name="任意多边形 52">
              <a:extLst>
                <a:ext uri="{FF2B5EF4-FFF2-40B4-BE49-F238E27FC236}">
                  <a16:creationId xmlns:a16="http://schemas.microsoft.com/office/drawing/2014/main" id="{3E57BB19-8B92-4AE5-BAD5-11F55581A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25" name="任意多边形 53">
              <a:extLst>
                <a:ext uri="{FF2B5EF4-FFF2-40B4-BE49-F238E27FC236}">
                  <a16:creationId xmlns:a16="http://schemas.microsoft.com/office/drawing/2014/main" id="{E54AECC4-A9B1-491E-9D33-FF584D402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426" name="任意多边形 53">
                <a:extLst>
                  <a:ext uri="{FF2B5EF4-FFF2-40B4-BE49-F238E27FC236}">
                    <a16:creationId xmlns:a16="http://schemas.microsoft.com/office/drawing/2014/main" id="{447682A2-75BB-4E44-83D0-6EDACEEC46AF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7" name="Text Box 19">
                <a:extLst>
                  <a:ext uri="{FF2B5EF4-FFF2-40B4-BE49-F238E27FC236}">
                    <a16:creationId xmlns:a16="http://schemas.microsoft.com/office/drawing/2014/main" id="{148078CD-8A8B-4030-A275-D3862CD06D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28" name="文本框 54">
              <a:extLst>
                <a:ext uri="{FF2B5EF4-FFF2-40B4-BE49-F238E27FC236}">
                  <a16:creationId xmlns:a16="http://schemas.microsoft.com/office/drawing/2014/main" id="{332505E1-F68B-4A0A-9044-79B1E32B8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椭圆 11">
            <a:extLst>
              <a:ext uri="{FF2B5EF4-FFF2-40B4-BE49-F238E27FC236}">
                <a16:creationId xmlns:a16="http://schemas.microsoft.com/office/drawing/2014/main" id="{A0F667DF-14EA-47BA-B712-BA630DCAF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1562100"/>
            <a:ext cx="1677987" cy="1676400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35" name="椭圆 12">
            <a:extLst>
              <a:ext uri="{FF2B5EF4-FFF2-40B4-BE49-F238E27FC236}">
                <a16:creationId xmlns:a16="http://schemas.microsoft.com/office/drawing/2014/main" id="{D70C8753-578A-4D2E-AD82-BCAD27591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1744663"/>
            <a:ext cx="1333500" cy="133191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404040"/>
                </a:solidFill>
                <a:sym typeface="+mn-lt"/>
              </a:rPr>
              <a:t>01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404040"/>
                </a:solidFill>
                <a:sym typeface="+mn-lt"/>
              </a:rPr>
              <a:t>step</a:t>
            </a:r>
          </a:p>
        </p:txBody>
      </p:sp>
      <p:sp>
        <p:nvSpPr>
          <p:cNvPr id="18436" name="椭圆 13">
            <a:extLst>
              <a:ext uri="{FF2B5EF4-FFF2-40B4-BE49-F238E27FC236}">
                <a16:creationId xmlns:a16="http://schemas.microsoft.com/office/drawing/2014/main" id="{378E8427-5201-4EF9-9288-4C7AE72AD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1797050"/>
            <a:ext cx="195263" cy="196850"/>
          </a:xfrm>
          <a:prstGeom prst="ellipse">
            <a:avLst/>
          </a:prstGeom>
          <a:solidFill>
            <a:schemeClr val="bg1">
              <a:alpha val="75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37" name="椭圆 14">
            <a:extLst>
              <a:ext uri="{FF2B5EF4-FFF2-40B4-BE49-F238E27FC236}">
                <a16:creationId xmlns:a16="http://schemas.microsoft.com/office/drawing/2014/main" id="{AEDEB6C0-872F-4F49-81FA-229AFF231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3" y="2916238"/>
            <a:ext cx="1676400" cy="1677987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38" name="椭圆 15">
            <a:extLst>
              <a:ext uri="{FF2B5EF4-FFF2-40B4-BE49-F238E27FC236}">
                <a16:creationId xmlns:a16="http://schemas.microsoft.com/office/drawing/2014/main" id="{570DC609-DF7B-449D-8475-6E008D5EA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3098800"/>
            <a:ext cx="1331912" cy="1333500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02</a:t>
            </a:r>
          </a:p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step</a:t>
            </a:r>
          </a:p>
        </p:txBody>
      </p:sp>
      <p:sp>
        <p:nvSpPr>
          <p:cNvPr id="18439" name="椭圆 16">
            <a:extLst>
              <a:ext uri="{FF2B5EF4-FFF2-40B4-BE49-F238E27FC236}">
                <a16:creationId xmlns:a16="http://schemas.microsoft.com/office/drawing/2014/main" id="{050D6797-7D7C-43F8-87B8-5B552FE03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3635375"/>
            <a:ext cx="195263" cy="195263"/>
          </a:xfrm>
          <a:prstGeom prst="ellipse">
            <a:avLst/>
          </a:prstGeom>
          <a:solidFill>
            <a:schemeClr val="bg1">
              <a:alpha val="75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40" name="椭圆 21">
            <a:extLst>
              <a:ext uri="{FF2B5EF4-FFF2-40B4-BE49-F238E27FC236}">
                <a16:creationId xmlns:a16="http://schemas.microsoft.com/office/drawing/2014/main" id="{99C1F3C8-2EA8-4713-8563-BF0223CC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4841875"/>
            <a:ext cx="1677987" cy="1677988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41" name="椭圆 22">
            <a:extLst>
              <a:ext uri="{FF2B5EF4-FFF2-40B4-BE49-F238E27FC236}">
                <a16:creationId xmlns:a16="http://schemas.microsoft.com/office/drawing/2014/main" id="{AD0A7AE0-ACF2-4B70-A7C9-F1466513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5026025"/>
            <a:ext cx="1333500" cy="1330325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03</a:t>
            </a:r>
          </a:p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step</a:t>
            </a:r>
          </a:p>
        </p:txBody>
      </p:sp>
      <p:sp>
        <p:nvSpPr>
          <p:cNvPr id="18442" name="椭圆 23">
            <a:extLst>
              <a:ext uri="{FF2B5EF4-FFF2-40B4-BE49-F238E27FC236}">
                <a16:creationId xmlns:a16="http://schemas.microsoft.com/office/drawing/2014/main" id="{06C8B48A-F076-4D4B-94C0-C0B0B330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78413"/>
            <a:ext cx="195263" cy="195262"/>
          </a:xfrm>
          <a:prstGeom prst="ellipse">
            <a:avLst/>
          </a:prstGeom>
          <a:solidFill>
            <a:schemeClr val="bg1">
              <a:alpha val="75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18443" name="组合 27">
            <a:extLst>
              <a:ext uri="{FF2B5EF4-FFF2-40B4-BE49-F238E27FC236}">
                <a16:creationId xmlns:a16="http://schemas.microsoft.com/office/drawing/2014/main" id="{CE36FAD5-31BD-4C8D-BDD2-EE2FB7AFE77C}"/>
              </a:ext>
            </a:extLst>
          </p:cNvPr>
          <p:cNvGrpSpPr>
            <a:grpSpLocks/>
          </p:cNvGrpSpPr>
          <p:nvPr/>
        </p:nvGrpSpPr>
        <p:grpSpPr bwMode="auto">
          <a:xfrm>
            <a:off x="2417763" y="3381375"/>
            <a:ext cx="3171825" cy="985838"/>
            <a:chOff x="0" y="0"/>
            <a:chExt cx="3170931" cy="985250"/>
          </a:xfrm>
        </p:grpSpPr>
        <p:sp>
          <p:nvSpPr>
            <p:cNvPr id="18444" name="矩形 28">
              <a:extLst>
                <a:ext uri="{FF2B5EF4-FFF2-40B4-BE49-F238E27FC236}">
                  <a16:creationId xmlns:a16="http://schemas.microsoft.com/office/drawing/2014/main" id="{9FDDEC35-385E-4896-8916-62ADBA10D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1" y="0"/>
              <a:ext cx="1617206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45" name="矩形 29">
              <a:extLst>
                <a:ext uri="{FF2B5EF4-FFF2-40B4-BE49-F238E27FC236}">
                  <a16:creationId xmlns:a16="http://schemas.microsoft.com/office/drawing/2014/main" id="{0CB3BDF6-E7EA-47E6-9C6E-4EE055B9B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916"/>
              <a:ext cx="3170931" cy="73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8446" name="组合 30">
            <a:extLst>
              <a:ext uri="{FF2B5EF4-FFF2-40B4-BE49-F238E27FC236}">
                <a16:creationId xmlns:a16="http://schemas.microsoft.com/office/drawing/2014/main" id="{FB0DA733-8EDB-40F7-A39F-401017CD3FD6}"/>
              </a:ext>
            </a:extLst>
          </p:cNvPr>
          <p:cNvGrpSpPr>
            <a:grpSpLocks/>
          </p:cNvGrpSpPr>
          <p:nvPr/>
        </p:nvGrpSpPr>
        <p:grpSpPr bwMode="auto">
          <a:xfrm>
            <a:off x="5959475" y="1598613"/>
            <a:ext cx="3402013" cy="984250"/>
            <a:chOff x="0" y="0"/>
            <a:chExt cx="3402588" cy="985250"/>
          </a:xfrm>
        </p:grpSpPr>
        <p:sp>
          <p:nvSpPr>
            <p:cNvPr id="18447" name="矩形 31">
              <a:extLst>
                <a:ext uri="{FF2B5EF4-FFF2-40B4-BE49-F238E27FC236}">
                  <a16:creationId xmlns:a16="http://schemas.microsoft.com/office/drawing/2014/main" id="{CD8DF0EE-E661-4E69-83B0-CA7E4D351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8" y="0"/>
              <a:ext cx="1617936" cy="33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48" name="矩形 32">
              <a:extLst>
                <a:ext uri="{FF2B5EF4-FFF2-40B4-BE49-F238E27FC236}">
                  <a16:creationId xmlns:a16="http://schemas.microsoft.com/office/drawing/2014/main" id="{2A4FF25A-0365-49A7-94DB-2F314A5F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312"/>
              <a:ext cx="3402588" cy="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8449" name="组合 33">
            <a:extLst>
              <a:ext uri="{FF2B5EF4-FFF2-40B4-BE49-F238E27FC236}">
                <a16:creationId xmlns:a16="http://schemas.microsoft.com/office/drawing/2014/main" id="{5DD7788B-BD38-4549-BB18-28EC0C71AB07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5059363"/>
            <a:ext cx="3402013" cy="985837"/>
            <a:chOff x="0" y="0"/>
            <a:chExt cx="3402588" cy="985250"/>
          </a:xfrm>
        </p:grpSpPr>
        <p:sp>
          <p:nvSpPr>
            <p:cNvPr id="18450" name="矩形 34">
              <a:extLst>
                <a:ext uri="{FF2B5EF4-FFF2-40B4-BE49-F238E27FC236}">
                  <a16:creationId xmlns:a16="http://schemas.microsoft.com/office/drawing/2014/main" id="{EAC86139-7307-455E-9E46-D1D2DBDC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8" y="0"/>
              <a:ext cx="1617936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51" name="矩形 35">
              <a:extLst>
                <a:ext uri="{FF2B5EF4-FFF2-40B4-BE49-F238E27FC236}">
                  <a16:creationId xmlns:a16="http://schemas.microsoft.com/office/drawing/2014/main" id="{D0F3C566-615F-41DF-9C4D-1024CFF7F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915"/>
              <a:ext cx="3402588" cy="73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8452" name="组合 19">
            <a:extLst>
              <a:ext uri="{FF2B5EF4-FFF2-40B4-BE49-F238E27FC236}">
                <a16:creationId xmlns:a16="http://schemas.microsoft.com/office/drawing/2014/main" id="{67D10011-6F2C-4433-A220-17A6A2EC07E7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8453" name="任意多边形 20">
              <a:extLst>
                <a:ext uri="{FF2B5EF4-FFF2-40B4-BE49-F238E27FC236}">
                  <a16:creationId xmlns:a16="http://schemas.microsoft.com/office/drawing/2014/main" id="{9591B858-9DEA-411E-A9D9-16980C635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8454" name="任意多边形 24">
              <a:extLst>
                <a:ext uri="{FF2B5EF4-FFF2-40B4-BE49-F238E27FC236}">
                  <a16:creationId xmlns:a16="http://schemas.microsoft.com/office/drawing/2014/main" id="{D70E0381-D457-4D3D-9E7E-5238F4E91F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8455" name="任意多边形 24">
                <a:extLst>
                  <a:ext uri="{FF2B5EF4-FFF2-40B4-BE49-F238E27FC236}">
                    <a16:creationId xmlns:a16="http://schemas.microsoft.com/office/drawing/2014/main" id="{8C9F23CA-8994-43B0-A1BA-76FA444A7E9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6" name="Text Box 24">
                <a:extLst>
                  <a:ext uri="{FF2B5EF4-FFF2-40B4-BE49-F238E27FC236}">
                    <a16:creationId xmlns:a16="http://schemas.microsoft.com/office/drawing/2014/main" id="{8A94A279-C500-472B-A6EB-EED11135B7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457" name="文本框 25">
              <a:extLst>
                <a:ext uri="{FF2B5EF4-FFF2-40B4-BE49-F238E27FC236}">
                  <a16:creationId xmlns:a16="http://schemas.microsoft.com/office/drawing/2014/main" id="{D9C62349-0EDA-49D5-9B89-A601241F9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9">
            <a:extLst>
              <a:ext uri="{FF2B5EF4-FFF2-40B4-BE49-F238E27FC236}">
                <a16:creationId xmlns:a16="http://schemas.microsoft.com/office/drawing/2014/main" id="{AE2E09EF-5ECE-4535-83D2-673DA1913EDF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19459" name="Freeform 5">
              <a:extLst>
                <a:ext uri="{FF2B5EF4-FFF2-40B4-BE49-F238E27FC236}">
                  <a16:creationId xmlns:a16="http://schemas.microsoft.com/office/drawing/2014/main" id="{6ABABB74-3362-41B2-B6D1-55E375119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588 w 2687"/>
                <a:gd name="T1" fmla="*/ 0 h 1694"/>
                <a:gd name="T2" fmla="*/ 4 w 2687"/>
                <a:gd name="T3" fmla="*/ 1380 h 1694"/>
                <a:gd name="T4" fmla="*/ 7 w 2687"/>
                <a:gd name="T5" fmla="*/ 1694 h 1694"/>
                <a:gd name="T6" fmla="*/ 1352 w 2687"/>
                <a:gd name="T7" fmla="*/ 1694 h 1694"/>
                <a:gd name="T8" fmla="*/ 1370 w 2687"/>
                <a:gd name="T9" fmla="*/ 1386 h 1694"/>
                <a:gd name="T10" fmla="*/ 2687 w 2687"/>
                <a:gd name="T11" fmla="*/ 0 h 1694"/>
                <a:gd name="T12" fmla="*/ 588 w 2687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0" name="Freeform 6">
              <a:extLst>
                <a:ext uri="{FF2B5EF4-FFF2-40B4-BE49-F238E27FC236}">
                  <a16:creationId xmlns:a16="http://schemas.microsoft.com/office/drawing/2014/main" id="{B5385957-1B34-4750-B0D0-BD49D9E5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2577 w 2577"/>
                <a:gd name="T1" fmla="*/ 820 h 2611"/>
                <a:gd name="T2" fmla="*/ 2410 w 2577"/>
                <a:gd name="T3" fmla="*/ 0 h 2611"/>
                <a:gd name="T4" fmla="*/ 381 w 2577"/>
                <a:gd name="T5" fmla="*/ 810 h 2611"/>
                <a:gd name="T6" fmla="*/ 396 w 2577"/>
                <a:gd name="T7" fmla="*/ 947 h 2611"/>
                <a:gd name="T8" fmla="*/ 0 w 2577"/>
                <a:gd name="T9" fmla="*/ 1974 h 2611"/>
                <a:gd name="T10" fmla="*/ 433 w 2577"/>
                <a:gd name="T11" fmla="*/ 1975 h 2611"/>
                <a:gd name="T12" fmla="*/ 626 w 2577"/>
                <a:gd name="T13" fmla="*/ 2254 h 2611"/>
                <a:gd name="T14" fmla="*/ 626 w 2577"/>
                <a:gd name="T15" fmla="*/ 2254 h 2611"/>
                <a:gd name="T16" fmla="*/ 565 w 2577"/>
                <a:gd name="T17" fmla="*/ 2401 h 2611"/>
                <a:gd name="T18" fmla="*/ 817 w 2577"/>
                <a:gd name="T19" fmla="*/ 2607 h 2611"/>
                <a:gd name="T20" fmla="*/ 1056 w 2577"/>
                <a:gd name="T21" fmla="*/ 2386 h 2611"/>
                <a:gd name="T22" fmla="*/ 983 w 2577"/>
                <a:gd name="T23" fmla="*/ 2241 h 2611"/>
                <a:gd name="T24" fmla="*/ 1118 w 2577"/>
                <a:gd name="T25" fmla="*/ 1977 h 2611"/>
                <a:gd name="T26" fmla="*/ 2099 w 2577"/>
                <a:gd name="T27" fmla="*/ 1974 h 2611"/>
                <a:gd name="T28" fmla="*/ 2577 w 2577"/>
                <a:gd name="T29" fmla="*/ 82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1" name="Freeform 7">
              <a:extLst>
                <a:ext uri="{FF2B5EF4-FFF2-40B4-BE49-F238E27FC236}">
                  <a16:creationId xmlns:a16="http://schemas.microsoft.com/office/drawing/2014/main" id="{B1AE22F7-C2EC-401A-9552-FF5BAF83E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1772 w 2475"/>
                <a:gd name="T1" fmla="*/ 1697 h 2152"/>
                <a:gd name="T2" fmla="*/ 1793 w 2475"/>
                <a:gd name="T3" fmla="*/ 1406 h 2152"/>
                <a:gd name="T4" fmla="*/ 2475 w 2475"/>
                <a:gd name="T5" fmla="*/ 1134 h 2152"/>
                <a:gd name="T6" fmla="*/ 18 w 2475"/>
                <a:gd name="T7" fmla="*/ 0 h 2152"/>
                <a:gd name="T8" fmla="*/ 0 w 2475"/>
                <a:gd name="T9" fmla="*/ 0 h 2152"/>
                <a:gd name="T10" fmla="*/ 5 w 2475"/>
                <a:gd name="T11" fmla="*/ 1547 h 2152"/>
                <a:gd name="T12" fmla="*/ 446 w 2475"/>
                <a:gd name="T13" fmla="*/ 1944 h 2152"/>
                <a:gd name="T14" fmla="*/ 1229 w 2475"/>
                <a:gd name="T15" fmla="*/ 1632 h 2152"/>
                <a:gd name="T16" fmla="*/ 1444 w 2475"/>
                <a:gd name="T17" fmla="*/ 1840 h 2152"/>
                <a:gd name="T18" fmla="*/ 1444 w 2475"/>
                <a:gd name="T19" fmla="*/ 1839 h 2152"/>
                <a:gd name="T20" fmla="*/ 1441 w 2475"/>
                <a:gd name="T21" fmla="*/ 1998 h 2152"/>
                <a:gd name="T22" fmla="*/ 1750 w 2475"/>
                <a:gd name="T23" fmla="*/ 2098 h 2152"/>
                <a:gd name="T24" fmla="*/ 1893 w 2475"/>
                <a:gd name="T25" fmla="*/ 1806 h 2152"/>
                <a:gd name="T26" fmla="*/ 1772 w 2475"/>
                <a:gd name="T27" fmla="*/ 1697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2" name="Freeform 8">
              <a:extLst>
                <a:ext uri="{FF2B5EF4-FFF2-40B4-BE49-F238E27FC236}">
                  <a16:creationId xmlns:a16="http://schemas.microsoft.com/office/drawing/2014/main" id="{39676B25-9624-4EED-9BDE-7B7FFA14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2438 w 2665"/>
                <a:gd name="T1" fmla="*/ 501 h 1945"/>
                <a:gd name="T2" fmla="*/ 2293 w 2665"/>
                <a:gd name="T3" fmla="*/ 575 h 1945"/>
                <a:gd name="T4" fmla="*/ 2028 w 2665"/>
                <a:gd name="T5" fmla="*/ 444 h 1945"/>
                <a:gd name="T6" fmla="*/ 2027 w 2665"/>
                <a:gd name="T7" fmla="*/ 0 h 1945"/>
                <a:gd name="T8" fmla="*/ 0 w 2665"/>
                <a:gd name="T9" fmla="*/ 552 h 1945"/>
                <a:gd name="T10" fmla="*/ 435 w 2665"/>
                <a:gd name="T11" fmla="*/ 1945 h 1945"/>
                <a:gd name="T12" fmla="*/ 1656 w 2665"/>
                <a:gd name="T13" fmla="*/ 1502 h 1945"/>
                <a:gd name="T14" fmla="*/ 2032 w 2665"/>
                <a:gd name="T15" fmla="*/ 1547 h 1945"/>
                <a:gd name="T16" fmla="*/ 2031 w 2665"/>
                <a:gd name="T17" fmla="*/ 1360 h 1945"/>
                <a:gd name="T18" fmla="*/ 2035 w 2665"/>
                <a:gd name="T19" fmla="*/ 1114 h 1945"/>
                <a:gd name="T20" fmla="*/ 2309 w 2665"/>
                <a:gd name="T21" fmla="*/ 932 h 1945"/>
                <a:gd name="T22" fmla="*/ 2309 w 2665"/>
                <a:gd name="T23" fmla="*/ 931 h 1945"/>
                <a:gd name="T24" fmla="*/ 2456 w 2665"/>
                <a:gd name="T25" fmla="*/ 991 h 1945"/>
                <a:gd name="T26" fmla="*/ 2660 w 2665"/>
                <a:gd name="T27" fmla="*/ 738 h 1945"/>
                <a:gd name="T28" fmla="*/ 2438 w 2665"/>
                <a:gd name="T29" fmla="*/ 50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3" name="任意多边形 14">
              <a:extLst>
                <a:ext uri="{FF2B5EF4-FFF2-40B4-BE49-F238E27FC236}">
                  <a16:creationId xmlns:a16="http://schemas.microsoft.com/office/drawing/2014/main" id="{09463595-0FE5-4F51-BA23-EA9A6A1F8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3462 w 1289896"/>
                <a:gd name="T1" fmla="*/ 1869 h 1288803"/>
                <a:gd name="T2" fmla="*/ 1256263 w 1289896"/>
                <a:gd name="T3" fmla="*/ 439512 h 1288803"/>
                <a:gd name="T4" fmla="*/ 850098 w 1289896"/>
                <a:gd name="T5" fmla="*/ 1255192 h 1288803"/>
                <a:gd name="T6" fmla="*/ 33888 w 1289896"/>
                <a:gd name="T7" fmla="*/ 849291 h 1288803"/>
                <a:gd name="T8" fmla="*/ 439406 w 1289896"/>
                <a:gd name="T9" fmla="*/ 33611 h 1288803"/>
                <a:gd name="T10" fmla="*/ 693462 w 1289896"/>
                <a:gd name="T11" fmla="*/ 1869 h 1288803"/>
                <a:gd name="T12" fmla="*/ 645869 w 1289896"/>
                <a:gd name="T13" fmla="*/ 193551 h 1288803"/>
                <a:gd name="T14" fmla="*/ 502380 w 1289896"/>
                <a:gd name="T15" fmla="*/ 217450 h 1288803"/>
                <a:gd name="T16" fmla="*/ 217988 w 1289896"/>
                <a:gd name="T17" fmla="*/ 787795 h 1288803"/>
                <a:gd name="T18" fmla="*/ 645223 w 1289896"/>
                <a:gd name="T19" fmla="*/ 1095251 h 1288803"/>
                <a:gd name="T20" fmla="*/ 789358 w 1289896"/>
                <a:gd name="T21" fmla="*/ 1071352 h 1288803"/>
                <a:gd name="T22" fmla="*/ 1073104 w 1289896"/>
                <a:gd name="T23" fmla="*/ 501008 h 1288803"/>
                <a:gd name="T24" fmla="*/ 645869 w 1289896"/>
                <a:gd name="T25" fmla="*/ 193551 h 1288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9464" name="矩形 15">
            <a:extLst>
              <a:ext uri="{FF2B5EF4-FFF2-40B4-BE49-F238E27FC236}">
                <a16:creationId xmlns:a16="http://schemas.microsoft.com/office/drawing/2014/main" id="{361CA42F-339D-44AF-B03A-EA678745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2185988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5" name="矩形 16">
            <a:extLst>
              <a:ext uri="{FF2B5EF4-FFF2-40B4-BE49-F238E27FC236}">
                <a16:creationId xmlns:a16="http://schemas.microsoft.com/office/drawing/2014/main" id="{D2CFCD34-CA4F-4FFC-953B-0ABDE575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201863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6" name="矩形 17">
            <a:extLst>
              <a:ext uri="{FF2B5EF4-FFF2-40B4-BE49-F238E27FC236}">
                <a16:creationId xmlns:a16="http://schemas.microsoft.com/office/drawing/2014/main" id="{09B54290-9785-4F19-A2EE-DE9736AC0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200" y="3122613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7" name="矩形 18">
            <a:extLst>
              <a:ext uri="{FF2B5EF4-FFF2-40B4-BE49-F238E27FC236}">
                <a16:creationId xmlns:a16="http://schemas.microsoft.com/office/drawing/2014/main" id="{B9EF5FEC-A235-44B8-A5C0-C4406A42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4000500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9468" name="组合 19">
            <a:extLst>
              <a:ext uri="{FF2B5EF4-FFF2-40B4-BE49-F238E27FC236}">
                <a16:creationId xmlns:a16="http://schemas.microsoft.com/office/drawing/2014/main" id="{00CFE9D9-A8E4-42BF-9630-753F598CED2D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281488"/>
            <a:ext cx="3392487" cy="984250"/>
            <a:chOff x="0" y="0"/>
            <a:chExt cx="3391967" cy="985250"/>
          </a:xfrm>
        </p:grpSpPr>
        <p:sp>
          <p:nvSpPr>
            <p:cNvPr id="19469" name="矩形 20">
              <a:extLst>
                <a:ext uri="{FF2B5EF4-FFF2-40B4-BE49-F238E27FC236}">
                  <a16:creationId xmlns:a16="http://schemas.microsoft.com/office/drawing/2014/main" id="{D59755C1-0399-4A9C-867B-D2D49743A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3" y="0"/>
              <a:ext cx="1617414" cy="33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470" name="矩形 21">
              <a:extLst>
                <a:ext uri="{FF2B5EF4-FFF2-40B4-BE49-F238E27FC236}">
                  <a16:creationId xmlns:a16="http://schemas.microsoft.com/office/drawing/2014/main" id="{8C40FDF1-7F1F-4652-BCD2-BDB72733A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312"/>
              <a:ext cx="3391967" cy="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9471" name="组合 22">
            <a:extLst>
              <a:ext uri="{FF2B5EF4-FFF2-40B4-BE49-F238E27FC236}">
                <a16:creationId xmlns:a16="http://schemas.microsoft.com/office/drawing/2014/main" id="{3C88CF85-BBD9-4FCF-9E7C-A3908A94E6A7}"/>
              </a:ext>
            </a:extLst>
          </p:cNvPr>
          <p:cNvGrpSpPr>
            <a:grpSpLocks/>
          </p:cNvGrpSpPr>
          <p:nvPr/>
        </p:nvGrpSpPr>
        <p:grpSpPr bwMode="auto">
          <a:xfrm>
            <a:off x="1001713" y="2132013"/>
            <a:ext cx="3170237" cy="984250"/>
            <a:chOff x="0" y="0"/>
            <a:chExt cx="3170931" cy="985250"/>
          </a:xfrm>
        </p:grpSpPr>
        <p:sp>
          <p:nvSpPr>
            <p:cNvPr id="19472" name="矩形 23">
              <a:extLst>
                <a:ext uri="{FF2B5EF4-FFF2-40B4-BE49-F238E27FC236}">
                  <a16:creationId xmlns:a16="http://schemas.microsoft.com/office/drawing/2014/main" id="{A5302B52-6E85-4ED6-856B-9119A388F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8" y="0"/>
              <a:ext cx="1618016" cy="33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473" name="矩形 24">
              <a:extLst>
                <a:ext uri="{FF2B5EF4-FFF2-40B4-BE49-F238E27FC236}">
                  <a16:creationId xmlns:a16="http://schemas.microsoft.com/office/drawing/2014/main" id="{6094C687-087B-4E59-A5D8-A2BF6FD34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312"/>
              <a:ext cx="3170931" cy="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9474" name="组合 25">
            <a:extLst>
              <a:ext uri="{FF2B5EF4-FFF2-40B4-BE49-F238E27FC236}">
                <a16:creationId xmlns:a16="http://schemas.microsoft.com/office/drawing/2014/main" id="{8191CF08-858E-4F2E-9386-1D03C7D2ECA1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132013"/>
            <a:ext cx="3402013" cy="984250"/>
            <a:chOff x="0" y="0"/>
            <a:chExt cx="3402588" cy="985250"/>
          </a:xfrm>
        </p:grpSpPr>
        <p:sp>
          <p:nvSpPr>
            <p:cNvPr id="19475" name="矩形 26">
              <a:extLst>
                <a:ext uri="{FF2B5EF4-FFF2-40B4-BE49-F238E27FC236}">
                  <a16:creationId xmlns:a16="http://schemas.microsoft.com/office/drawing/2014/main" id="{F419E445-4FF9-4841-85D8-41A742D85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8" y="0"/>
              <a:ext cx="1617936" cy="33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476" name="矩形 27">
              <a:extLst>
                <a:ext uri="{FF2B5EF4-FFF2-40B4-BE49-F238E27FC236}">
                  <a16:creationId xmlns:a16="http://schemas.microsoft.com/office/drawing/2014/main" id="{1431A0C7-3CAF-40CD-AC93-51CD63FA4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312"/>
              <a:ext cx="3402588" cy="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9477" name="组合 28">
            <a:extLst>
              <a:ext uri="{FF2B5EF4-FFF2-40B4-BE49-F238E27FC236}">
                <a16:creationId xmlns:a16="http://schemas.microsoft.com/office/drawing/2014/main" id="{D2A68868-7C79-4EC5-9891-8FD3FDCCF8E1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4098925"/>
            <a:ext cx="3402013" cy="985838"/>
            <a:chOff x="0" y="0"/>
            <a:chExt cx="3402588" cy="985250"/>
          </a:xfrm>
        </p:grpSpPr>
        <p:sp>
          <p:nvSpPr>
            <p:cNvPr id="19478" name="矩形 29">
              <a:extLst>
                <a:ext uri="{FF2B5EF4-FFF2-40B4-BE49-F238E27FC236}">
                  <a16:creationId xmlns:a16="http://schemas.microsoft.com/office/drawing/2014/main" id="{B4BD5409-384D-4CC5-A3DD-95D845B9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8" y="0"/>
              <a:ext cx="1617936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479" name="矩形 30">
              <a:extLst>
                <a:ext uri="{FF2B5EF4-FFF2-40B4-BE49-F238E27FC236}">
                  <a16:creationId xmlns:a16="http://schemas.microsoft.com/office/drawing/2014/main" id="{402FB85B-81C6-4CAA-A196-52675F36D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916"/>
              <a:ext cx="3402588" cy="73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9480" name="组合 23">
            <a:extLst>
              <a:ext uri="{FF2B5EF4-FFF2-40B4-BE49-F238E27FC236}">
                <a16:creationId xmlns:a16="http://schemas.microsoft.com/office/drawing/2014/main" id="{ABD2FE67-FC75-4A3A-AD4C-0FECA3D3A22F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9481" name="任意多边形 24">
              <a:extLst>
                <a:ext uri="{FF2B5EF4-FFF2-40B4-BE49-F238E27FC236}">
                  <a16:creationId xmlns:a16="http://schemas.microsoft.com/office/drawing/2014/main" id="{FECEE69D-C589-4A77-BDFC-13A11BA5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9482" name="任意多边形 25">
              <a:extLst>
                <a:ext uri="{FF2B5EF4-FFF2-40B4-BE49-F238E27FC236}">
                  <a16:creationId xmlns:a16="http://schemas.microsoft.com/office/drawing/2014/main" id="{91E156F4-D328-49D4-9AFC-0506DC856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9483" name="任意多边形 25">
                <a:extLst>
                  <a:ext uri="{FF2B5EF4-FFF2-40B4-BE49-F238E27FC236}">
                    <a16:creationId xmlns:a16="http://schemas.microsoft.com/office/drawing/2014/main" id="{68F84137-A716-45D0-89B2-48C2F7925A4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4" name="Text Box 28">
                <a:extLst>
                  <a:ext uri="{FF2B5EF4-FFF2-40B4-BE49-F238E27FC236}">
                    <a16:creationId xmlns:a16="http://schemas.microsoft.com/office/drawing/2014/main" id="{59286406-4771-4BAE-9426-CEA6E103CB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85" name="文本框 26">
              <a:extLst>
                <a:ext uri="{FF2B5EF4-FFF2-40B4-BE49-F238E27FC236}">
                  <a16:creationId xmlns:a16="http://schemas.microsoft.com/office/drawing/2014/main" id="{4B87B23F-6FDB-4E94-9DD7-1D940D2F5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泪滴形 9">
            <a:extLst>
              <a:ext uri="{FF2B5EF4-FFF2-40B4-BE49-F238E27FC236}">
                <a16:creationId xmlns:a16="http://schemas.microsoft.com/office/drawing/2014/main" id="{73CACF93-6A07-4514-B4AC-C2CF86C2C6B7}"/>
              </a:ext>
            </a:extLst>
          </p:cNvPr>
          <p:cNvSpPr>
            <a:spLocks/>
          </p:cNvSpPr>
          <p:nvPr/>
        </p:nvSpPr>
        <p:spPr bwMode="auto">
          <a:xfrm rot="8100000">
            <a:off x="119380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3" name="泪滴形 10">
            <a:extLst>
              <a:ext uri="{FF2B5EF4-FFF2-40B4-BE49-F238E27FC236}">
                <a16:creationId xmlns:a16="http://schemas.microsoft.com/office/drawing/2014/main" id="{0BD36924-3875-46C2-97E6-E5EBDB75C567}"/>
              </a:ext>
            </a:extLst>
          </p:cNvPr>
          <p:cNvSpPr>
            <a:spLocks/>
          </p:cNvSpPr>
          <p:nvPr/>
        </p:nvSpPr>
        <p:spPr bwMode="auto">
          <a:xfrm rot="8100000">
            <a:off x="3910013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4" name="泪滴形 11">
            <a:extLst>
              <a:ext uri="{FF2B5EF4-FFF2-40B4-BE49-F238E27FC236}">
                <a16:creationId xmlns:a16="http://schemas.microsoft.com/office/drawing/2014/main" id="{4D87EA27-EEF7-49ED-89A5-9DF1BCD9D47B}"/>
              </a:ext>
            </a:extLst>
          </p:cNvPr>
          <p:cNvSpPr>
            <a:spLocks/>
          </p:cNvSpPr>
          <p:nvPr/>
        </p:nvSpPr>
        <p:spPr bwMode="auto">
          <a:xfrm rot="8100000">
            <a:off x="6624638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5" name="泪滴形 12">
            <a:extLst>
              <a:ext uri="{FF2B5EF4-FFF2-40B4-BE49-F238E27FC236}">
                <a16:creationId xmlns:a16="http://schemas.microsoft.com/office/drawing/2014/main" id="{A99131EA-C7E1-40DE-8C29-2423696443AD}"/>
              </a:ext>
            </a:extLst>
          </p:cNvPr>
          <p:cNvSpPr>
            <a:spLocks/>
          </p:cNvSpPr>
          <p:nvPr/>
        </p:nvSpPr>
        <p:spPr bwMode="auto">
          <a:xfrm rot="8100000">
            <a:off x="934085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6" name="Freeform 36">
            <a:extLst>
              <a:ext uri="{FF2B5EF4-FFF2-40B4-BE49-F238E27FC236}">
                <a16:creationId xmlns:a16="http://schemas.microsoft.com/office/drawing/2014/main" id="{0F1D6CA8-366E-4F22-96CF-6512CBE2C4B9}"/>
              </a:ext>
            </a:extLst>
          </p:cNvPr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avLst/>
            <a:gdLst>
              <a:gd name="T0" fmla="*/ 89 w 286"/>
              <a:gd name="T1" fmla="*/ 53 h 217"/>
              <a:gd name="T2" fmla="*/ 197 w 286"/>
              <a:gd name="T3" fmla="*/ 51 h 217"/>
              <a:gd name="T4" fmla="*/ 187 w 286"/>
              <a:gd name="T5" fmla="*/ 60 h 217"/>
              <a:gd name="T6" fmla="*/ 100 w 286"/>
              <a:gd name="T7" fmla="*/ 62 h 217"/>
              <a:gd name="T8" fmla="*/ 120 w 286"/>
              <a:gd name="T9" fmla="*/ 80 h 217"/>
              <a:gd name="T10" fmla="*/ 166 w 286"/>
              <a:gd name="T11" fmla="*/ 78 h 217"/>
              <a:gd name="T12" fmla="*/ 144 w 286"/>
              <a:gd name="T13" fmla="*/ 55 h 217"/>
              <a:gd name="T14" fmla="*/ 144 w 286"/>
              <a:gd name="T15" fmla="*/ 82 h 217"/>
              <a:gd name="T16" fmla="*/ 144 w 286"/>
              <a:gd name="T17" fmla="*/ 115 h 217"/>
              <a:gd name="T18" fmla="*/ 144 w 286"/>
              <a:gd name="T19" fmla="*/ 82 h 217"/>
              <a:gd name="T20" fmla="*/ 11 w 286"/>
              <a:gd name="T21" fmla="*/ 206 h 217"/>
              <a:gd name="T22" fmla="*/ 11 w 286"/>
              <a:gd name="T23" fmla="*/ 217 h 217"/>
              <a:gd name="T24" fmla="*/ 284 w 286"/>
              <a:gd name="T25" fmla="*/ 204 h 217"/>
              <a:gd name="T26" fmla="*/ 282 w 286"/>
              <a:gd name="T27" fmla="*/ 177 h 217"/>
              <a:gd name="T28" fmla="*/ 255 w 286"/>
              <a:gd name="T29" fmla="*/ 21 h 217"/>
              <a:gd name="T30" fmla="*/ 52 w 286"/>
              <a:gd name="T31" fmla="*/ 0 h 217"/>
              <a:gd name="T32" fmla="*/ 31 w 286"/>
              <a:gd name="T33" fmla="*/ 134 h 217"/>
              <a:gd name="T34" fmla="*/ 2 w 286"/>
              <a:gd name="T35" fmla="*/ 189 h 217"/>
              <a:gd name="T36" fmla="*/ 275 w 286"/>
              <a:gd name="T37" fmla="*/ 194 h 217"/>
              <a:gd name="T38" fmla="*/ 282 w 286"/>
              <a:gd name="T39" fmla="*/ 177 h 217"/>
              <a:gd name="T40" fmla="*/ 49 w 286"/>
              <a:gd name="T41" fmla="*/ 17 h 217"/>
              <a:gd name="T42" fmla="*/ 230 w 286"/>
              <a:gd name="T43" fmla="*/ 14 h 217"/>
              <a:gd name="T44" fmla="*/ 240 w 286"/>
              <a:gd name="T45" fmla="*/ 24 h 217"/>
              <a:gd name="T46" fmla="*/ 237 w 286"/>
              <a:gd name="T47" fmla="*/ 127 h 217"/>
              <a:gd name="T48" fmla="*/ 56 w 286"/>
              <a:gd name="T49" fmla="*/ 130 h 217"/>
              <a:gd name="T50" fmla="*/ 46 w 286"/>
              <a:gd name="T51" fmla="*/ 120 h 217"/>
              <a:gd name="T52" fmla="*/ 43 w 286"/>
              <a:gd name="T53" fmla="*/ 143 h 217"/>
              <a:gd name="T54" fmla="*/ 248 w 286"/>
              <a:gd name="T55" fmla="*/ 151 h 217"/>
              <a:gd name="T56" fmla="*/ 43 w 286"/>
              <a:gd name="T57" fmla="*/ 143 h 217"/>
              <a:gd name="T58" fmla="*/ 252 w 286"/>
              <a:gd name="T59" fmla="*/ 157 h 217"/>
              <a:gd name="T60" fmla="*/ 29 w 286"/>
              <a:gd name="T61" fmla="*/ 165 h 217"/>
              <a:gd name="T62" fmla="*/ 97 w 286"/>
              <a:gd name="T63" fmla="*/ 179 h 217"/>
              <a:gd name="T64" fmla="*/ 25 w 286"/>
              <a:gd name="T65" fmla="*/ 171 h 217"/>
              <a:gd name="T66" fmla="*/ 97 w 286"/>
              <a:gd name="T67" fmla="*/ 179 h 217"/>
              <a:gd name="T68" fmla="*/ 186 w 286"/>
              <a:gd name="T69" fmla="*/ 171 h 217"/>
              <a:gd name="T70" fmla="*/ 266 w 286"/>
              <a:gd name="T71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Freeform 28">
            <a:extLst>
              <a:ext uri="{FF2B5EF4-FFF2-40B4-BE49-F238E27FC236}">
                <a16:creationId xmlns:a16="http://schemas.microsoft.com/office/drawing/2014/main" id="{FEAF3841-80A7-4A3E-9E38-32818847BBE4}"/>
              </a:ext>
            </a:extLst>
          </p:cNvPr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avLst/>
            <a:gdLst>
              <a:gd name="T0" fmla="*/ 153 w 207"/>
              <a:gd name="T1" fmla="*/ 51 h 207"/>
              <a:gd name="T2" fmla="*/ 142 w 207"/>
              <a:gd name="T3" fmla="*/ 128 h 207"/>
              <a:gd name="T4" fmla="*/ 161 w 207"/>
              <a:gd name="T5" fmla="*/ 130 h 207"/>
              <a:gd name="T6" fmla="*/ 179 w 207"/>
              <a:gd name="T7" fmla="*/ 108 h 207"/>
              <a:gd name="T8" fmla="*/ 176 w 207"/>
              <a:gd name="T9" fmla="*/ 58 h 207"/>
              <a:gd name="T10" fmla="*/ 137 w 207"/>
              <a:gd name="T11" fmla="*/ 27 h 207"/>
              <a:gd name="T12" fmla="*/ 76 w 207"/>
              <a:gd name="T13" fmla="*/ 30 h 207"/>
              <a:gd name="T14" fmla="*/ 31 w 207"/>
              <a:gd name="T15" fmla="*/ 74 h 207"/>
              <a:gd name="T16" fmla="*/ 30 w 207"/>
              <a:gd name="T17" fmla="*/ 139 h 207"/>
              <a:gd name="T18" fmla="*/ 71 w 207"/>
              <a:gd name="T19" fmla="*/ 178 h 207"/>
              <a:gd name="T20" fmla="*/ 121 w 207"/>
              <a:gd name="T21" fmla="*/ 182 h 207"/>
              <a:gd name="T22" fmla="*/ 143 w 207"/>
              <a:gd name="T23" fmla="*/ 199 h 207"/>
              <a:gd name="T24" fmla="*/ 102 w 207"/>
              <a:gd name="T25" fmla="*/ 207 h 207"/>
              <a:gd name="T26" fmla="*/ 29 w 207"/>
              <a:gd name="T27" fmla="*/ 182 h 207"/>
              <a:gd name="T28" fmla="*/ 0 w 207"/>
              <a:gd name="T29" fmla="*/ 108 h 207"/>
              <a:gd name="T30" fmla="*/ 32 w 207"/>
              <a:gd name="T31" fmla="*/ 29 h 207"/>
              <a:gd name="T32" fmla="*/ 109 w 207"/>
              <a:gd name="T33" fmla="*/ 0 h 207"/>
              <a:gd name="T34" fmla="*/ 179 w 207"/>
              <a:gd name="T35" fmla="*/ 23 h 207"/>
              <a:gd name="T36" fmla="*/ 207 w 207"/>
              <a:gd name="T37" fmla="*/ 87 h 207"/>
              <a:gd name="T38" fmla="*/ 188 w 207"/>
              <a:gd name="T39" fmla="*/ 137 h 207"/>
              <a:gd name="T40" fmla="*/ 141 w 207"/>
              <a:gd name="T41" fmla="*/ 157 h 207"/>
              <a:gd name="T42" fmla="*/ 123 w 207"/>
              <a:gd name="T43" fmla="*/ 151 h 207"/>
              <a:gd name="T44" fmla="*/ 117 w 207"/>
              <a:gd name="T45" fmla="*/ 132 h 207"/>
              <a:gd name="T46" fmla="*/ 109 w 207"/>
              <a:gd name="T47" fmla="*/ 141 h 207"/>
              <a:gd name="T48" fmla="*/ 89 w 207"/>
              <a:gd name="T49" fmla="*/ 155 h 207"/>
              <a:gd name="T50" fmla="*/ 66 w 207"/>
              <a:gd name="T51" fmla="*/ 154 h 207"/>
              <a:gd name="T52" fmla="*/ 52 w 207"/>
              <a:gd name="T53" fmla="*/ 137 h 207"/>
              <a:gd name="T54" fmla="*/ 54 w 207"/>
              <a:gd name="T55" fmla="*/ 96 h 207"/>
              <a:gd name="T56" fmla="*/ 85 w 207"/>
              <a:gd name="T57" fmla="*/ 56 h 207"/>
              <a:gd name="T58" fmla="*/ 120 w 207"/>
              <a:gd name="T59" fmla="*/ 52 h 207"/>
              <a:gd name="T60" fmla="*/ 137 w 207"/>
              <a:gd name="T61" fmla="*/ 51 h 207"/>
              <a:gd name="T62" fmla="*/ 117 w 207"/>
              <a:gd name="T63" fmla="*/ 75 h 207"/>
              <a:gd name="T64" fmla="*/ 96 w 207"/>
              <a:gd name="T65" fmla="*/ 78 h 207"/>
              <a:gd name="T66" fmla="*/ 80 w 207"/>
              <a:gd name="T67" fmla="*/ 101 h 207"/>
              <a:gd name="T68" fmla="*/ 81 w 207"/>
              <a:gd name="T69" fmla="*/ 128 h 207"/>
              <a:gd name="T70" fmla="*/ 98 w 207"/>
              <a:gd name="T71" fmla="*/ 131 h 207"/>
              <a:gd name="T72" fmla="*/ 112 w 207"/>
              <a:gd name="T73" fmla="*/ 119 h 207"/>
              <a:gd name="T74" fmla="*/ 123 w 207"/>
              <a:gd name="T75" fmla="*/ 7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Freeform 12">
            <a:extLst>
              <a:ext uri="{FF2B5EF4-FFF2-40B4-BE49-F238E27FC236}">
                <a16:creationId xmlns:a16="http://schemas.microsoft.com/office/drawing/2014/main" id="{4E9CA2AE-44C6-44CE-BCDC-C7E9455FA1E4}"/>
              </a:ext>
            </a:extLst>
          </p:cNvPr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Freeform 10">
            <a:extLst>
              <a:ext uri="{FF2B5EF4-FFF2-40B4-BE49-F238E27FC236}">
                <a16:creationId xmlns:a16="http://schemas.microsoft.com/office/drawing/2014/main" id="{139856C1-3883-4479-87B0-9C06958489BA}"/>
              </a:ext>
            </a:extLst>
          </p:cNvPr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avLst/>
            <a:gdLst>
              <a:gd name="T0" fmla="*/ 14 w 90"/>
              <a:gd name="T1" fmla="*/ 40 h 102"/>
              <a:gd name="T2" fmla="*/ 65 w 90"/>
              <a:gd name="T3" fmla="*/ 40 h 102"/>
              <a:gd name="T4" fmla="*/ 79 w 90"/>
              <a:gd name="T5" fmla="*/ 54 h 102"/>
              <a:gd name="T6" fmla="*/ 79 w 90"/>
              <a:gd name="T7" fmla="*/ 63 h 102"/>
              <a:gd name="T8" fmla="*/ 44 w 90"/>
              <a:gd name="T9" fmla="*/ 63 h 102"/>
              <a:gd name="T10" fmla="*/ 44 w 90"/>
              <a:gd name="T11" fmla="*/ 81 h 102"/>
              <a:gd name="T12" fmla="*/ 79 w 90"/>
              <a:gd name="T13" fmla="*/ 81 h 102"/>
              <a:gd name="T14" fmla="*/ 79 w 90"/>
              <a:gd name="T15" fmla="*/ 89 h 102"/>
              <a:gd name="T16" fmla="*/ 65 w 90"/>
              <a:gd name="T17" fmla="*/ 102 h 102"/>
              <a:gd name="T18" fmla="*/ 0 w 90"/>
              <a:gd name="T19" fmla="*/ 102 h 102"/>
              <a:gd name="T20" fmla="*/ 0 w 90"/>
              <a:gd name="T21" fmla="*/ 36 h 102"/>
              <a:gd name="T22" fmla="*/ 0 w 90"/>
              <a:gd name="T23" fmla="*/ 35 h 102"/>
              <a:gd name="T24" fmla="*/ 1 w 90"/>
              <a:gd name="T25" fmla="*/ 28 h 102"/>
              <a:gd name="T26" fmla="*/ 7 w 90"/>
              <a:gd name="T27" fmla="*/ 20 h 102"/>
              <a:gd name="T28" fmla="*/ 8 w 90"/>
              <a:gd name="T29" fmla="*/ 19 h 102"/>
              <a:gd name="T30" fmla="*/ 10 w 90"/>
              <a:gd name="T31" fmla="*/ 19 h 102"/>
              <a:gd name="T32" fmla="*/ 30 w 90"/>
              <a:gd name="T33" fmla="*/ 19 h 102"/>
              <a:gd name="T34" fmla="*/ 45 w 90"/>
              <a:gd name="T35" fmla="*/ 3 h 102"/>
              <a:gd name="T36" fmla="*/ 48 w 90"/>
              <a:gd name="T37" fmla="*/ 0 h 102"/>
              <a:gd name="T38" fmla="*/ 51 w 90"/>
              <a:gd name="T39" fmla="*/ 3 h 102"/>
              <a:gd name="T40" fmla="*/ 70 w 90"/>
              <a:gd name="T41" fmla="*/ 19 h 102"/>
              <a:gd name="T42" fmla="*/ 74 w 90"/>
              <a:gd name="T43" fmla="*/ 19 h 102"/>
              <a:gd name="T44" fmla="*/ 74 w 90"/>
              <a:gd name="T45" fmla="*/ 23 h 102"/>
              <a:gd name="T46" fmla="*/ 87 w 90"/>
              <a:gd name="T47" fmla="*/ 34 h 102"/>
              <a:gd name="T48" fmla="*/ 90 w 90"/>
              <a:gd name="T49" fmla="*/ 37 h 102"/>
              <a:gd name="T50" fmla="*/ 81 w 90"/>
              <a:gd name="T51" fmla="*/ 47 h 102"/>
              <a:gd name="T52" fmla="*/ 75 w 90"/>
              <a:gd name="T53" fmla="*/ 41 h 102"/>
              <a:gd name="T54" fmla="*/ 78 w 90"/>
              <a:gd name="T55" fmla="*/ 38 h 102"/>
              <a:gd name="T56" fmla="*/ 49 w 90"/>
              <a:gd name="T57" fmla="*/ 12 h 102"/>
              <a:gd name="T58" fmla="*/ 25 w 90"/>
              <a:gd name="T59" fmla="*/ 37 h 102"/>
              <a:gd name="T60" fmla="*/ 13 w 90"/>
              <a:gd name="T61" fmla="*/ 37 h 102"/>
              <a:gd name="T62" fmla="*/ 22 w 90"/>
              <a:gd name="T63" fmla="*/ 28 h 102"/>
              <a:gd name="T64" fmla="*/ 11 w 90"/>
              <a:gd name="T65" fmla="*/ 28 h 102"/>
              <a:gd name="T66" fmla="*/ 9 w 90"/>
              <a:gd name="T67" fmla="*/ 31 h 102"/>
              <a:gd name="T68" fmla="*/ 9 w 90"/>
              <a:gd name="T69" fmla="*/ 34 h 102"/>
              <a:gd name="T70" fmla="*/ 10 w 90"/>
              <a:gd name="T71" fmla="*/ 38 h 102"/>
              <a:gd name="T72" fmla="*/ 14 w 90"/>
              <a:gd name="T73" fmla="*/ 40 h 102"/>
              <a:gd name="T74" fmla="*/ 57 w 90"/>
              <a:gd name="T75" fmla="*/ 67 h 102"/>
              <a:gd name="T76" fmla="*/ 51 w 90"/>
              <a:gd name="T77" fmla="*/ 73 h 102"/>
              <a:gd name="T78" fmla="*/ 57 w 90"/>
              <a:gd name="T79" fmla="*/ 79 h 102"/>
              <a:gd name="T80" fmla="*/ 63 w 90"/>
              <a:gd name="T81" fmla="*/ 73 h 102"/>
              <a:gd name="T82" fmla="*/ 57 w 90"/>
              <a:gd name="T83" fmla="*/ 6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文本框 7">
            <a:extLst>
              <a:ext uri="{FF2B5EF4-FFF2-40B4-BE49-F238E27FC236}">
                <a16:creationId xmlns:a16="http://schemas.microsoft.com/office/drawing/2014/main" id="{D2A28835-488A-436F-8E2C-9C1A826D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4117975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0491" name="文本框 86">
            <a:extLst>
              <a:ext uri="{FF2B5EF4-FFF2-40B4-BE49-F238E27FC236}">
                <a16:creationId xmlns:a16="http://schemas.microsoft.com/office/drawing/2014/main" id="{9747AE5B-8F01-490B-B0CE-A247FD495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4117975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0492" name="文本框 87">
            <a:extLst>
              <a:ext uri="{FF2B5EF4-FFF2-40B4-BE49-F238E27FC236}">
                <a16:creationId xmlns:a16="http://schemas.microsoft.com/office/drawing/2014/main" id="{4FD7CFBE-4D99-44F5-BBE5-F44AD1711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4117975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0493" name="文本框 88">
            <a:extLst>
              <a:ext uri="{FF2B5EF4-FFF2-40B4-BE49-F238E27FC236}">
                <a16:creationId xmlns:a16="http://schemas.microsoft.com/office/drawing/2014/main" id="{4E1D0E61-3135-401E-BFEE-6366AB269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313" y="4117975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20494" name="组合 13">
            <a:extLst>
              <a:ext uri="{FF2B5EF4-FFF2-40B4-BE49-F238E27FC236}">
                <a16:creationId xmlns:a16="http://schemas.microsoft.com/office/drawing/2014/main" id="{03E571FA-E6AF-4DD1-894F-C0819BF93539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0495" name="任意多边形 14">
              <a:extLst>
                <a:ext uri="{FF2B5EF4-FFF2-40B4-BE49-F238E27FC236}">
                  <a16:creationId xmlns:a16="http://schemas.microsoft.com/office/drawing/2014/main" id="{EEEC3736-DB32-4F91-B252-B135BEFD3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0496" name="任意多边形 15">
              <a:extLst>
                <a:ext uri="{FF2B5EF4-FFF2-40B4-BE49-F238E27FC236}">
                  <a16:creationId xmlns:a16="http://schemas.microsoft.com/office/drawing/2014/main" id="{9CB0F710-93B1-4FEB-85E0-31D82C42F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0497" name="任意多边形 15">
                <a:extLst>
                  <a:ext uri="{FF2B5EF4-FFF2-40B4-BE49-F238E27FC236}">
                    <a16:creationId xmlns:a16="http://schemas.microsoft.com/office/drawing/2014/main" id="{13772FBC-9B50-412E-820E-406928FF8B4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8" name="Text Box 18">
                <a:extLst>
                  <a:ext uri="{FF2B5EF4-FFF2-40B4-BE49-F238E27FC236}">
                    <a16:creationId xmlns:a16="http://schemas.microsoft.com/office/drawing/2014/main" id="{4D4DA7AC-EFE6-421C-9D96-95A35A893B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499" name="文本框 16">
              <a:extLst>
                <a:ext uri="{FF2B5EF4-FFF2-40B4-BE49-F238E27FC236}">
                  <a16:creationId xmlns:a16="http://schemas.microsoft.com/office/drawing/2014/main" id="{D8D4E666-AD50-438E-BD34-116708C0B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9">
            <a:extLst>
              <a:ext uri="{FF2B5EF4-FFF2-40B4-BE49-F238E27FC236}">
                <a16:creationId xmlns:a16="http://schemas.microsoft.com/office/drawing/2014/main" id="{EB8348D9-7DF3-45E0-BCA9-39B9FB57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5" y="1700213"/>
            <a:ext cx="86550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  <a:sym typeface="+mn-lt"/>
            </a:endParaRPr>
          </a:p>
        </p:txBody>
      </p:sp>
      <p:sp>
        <p:nvSpPr>
          <p:cNvPr id="21507" name="任意多边形 10">
            <a:extLst>
              <a:ext uri="{FF2B5EF4-FFF2-40B4-BE49-F238E27FC236}">
                <a16:creationId xmlns:a16="http://schemas.microsoft.com/office/drawing/2014/main" id="{CD000638-1E26-4FFF-B18C-B18BFE306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047875 w 10000"/>
              <a:gd name="T3" fmla="*/ 0 h 10000"/>
              <a:gd name="T4" fmla="*/ 1638300 w 10000"/>
              <a:gd name="T5" fmla="*/ 3929062 h 10000"/>
              <a:gd name="T6" fmla="*/ 409575 w 10000"/>
              <a:gd name="T7" fmla="*/ 3929062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1508" name="任意多边形 11">
            <a:extLst>
              <a:ext uri="{FF2B5EF4-FFF2-40B4-BE49-F238E27FC236}">
                <a16:creationId xmlns:a16="http://schemas.microsoft.com/office/drawing/2014/main" id="{1621F3AB-E16A-43F3-8D2B-378786AED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047875 w 10000"/>
              <a:gd name="T3" fmla="*/ 0 h 10000"/>
              <a:gd name="T4" fmla="*/ 1638300 w 10000"/>
              <a:gd name="T5" fmla="*/ 3929062 h 10000"/>
              <a:gd name="T6" fmla="*/ 409575 w 10000"/>
              <a:gd name="T7" fmla="*/ 3929062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1509" name="任意多边形 12">
            <a:extLst>
              <a:ext uri="{FF2B5EF4-FFF2-40B4-BE49-F238E27FC236}">
                <a16:creationId xmlns:a16="http://schemas.microsoft.com/office/drawing/2014/main" id="{26CDE015-9802-4AA9-8D92-02FC66FCD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0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047875 w 10000"/>
              <a:gd name="T3" fmla="*/ 0 h 10000"/>
              <a:gd name="T4" fmla="*/ 1638300 w 10000"/>
              <a:gd name="T5" fmla="*/ 3929062 h 10000"/>
              <a:gd name="T6" fmla="*/ 409575 w 10000"/>
              <a:gd name="T7" fmla="*/ 3929062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1510" name="任意多边形 13">
            <a:extLst>
              <a:ext uri="{FF2B5EF4-FFF2-40B4-BE49-F238E27FC236}">
                <a16:creationId xmlns:a16="http://schemas.microsoft.com/office/drawing/2014/main" id="{EF9E5A6D-9A94-413E-9ED5-EA14BC107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1700213"/>
            <a:ext cx="2046287" cy="3929062"/>
          </a:xfrm>
          <a:custGeom>
            <a:avLst/>
            <a:gdLst>
              <a:gd name="T0" fmla="*/ 0 w 10000"/>
              <a:gd name="T1" fmla="*/ 0 h 10000"/>
              <a:gd name="T2" fmla="*/ 2046287 w 10000"/>
              <a:gd name="T3" fmla="*/ 0 h 10000"/>
              <a:gd name="T4" fmla="*/ 1637030 w 10000"/>
              <a:gd name="T5" fmla="*/ 3929062 h 10000"/>
              <a:gd name="T6" fmla="*/ 409257 w 10000"/>
              <a:gd name="T7" fmla="*/ 3929062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21511" name="组合 6">
            <a:extLst>
              <a:ext uri="{FF2B5EF4-FFF2-40B4-BE49-F238E27FC236}">
                <a16:creationId xmlns:a16="http://schemas.microsoft.com/office/drawing/2014/main" id="{BCAD0DA6-4983-4000-8C5A-DE7AD4AC52F7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1512" name="任意多边形 7">
              <a:extLst>
                <a:ext uri="{FF2B5EF4-FFF2-40B4-BE49-F238E27FC236}">
                  <a16:creationId xmlns:a16="http://schemas.microsoft.com/office/drawing/2014/main" id="{A4DE360A-A526-4C08-B4E0-B43E3BE2D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1513" name="任意多边形 8">
              <a:extLst>
                <a:ext uri="{FF2B5EF4-FFF2-40B4-BE49-F238E27FC236}">
                  <a16:creationId xmlns:a16="http://schemas.microsoft.com/office/drawing/2014/main" id="{2D4A3FC2-8EAD-434C-8BD4-8AC37167FA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1514" name="任意多边形 8">
                <a:extLst>
                  <a:ext uri="{FF2B5EF4-FFF2-40B4-BE49-F238E27FC236}">
                    <a16:creationId xmlns:a16="http://schemas.microsoft.com/office/drawing/2014/main" id="{B46BDE99-ED46-4767-A01E-0FC0C116AD1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 Box 11">
                <a:extLst>
                  <a:ext uri="{FF2B5EF4-FFF2-40B4-BE49-F238E27FC236}">
                    <a16:creationId xmlns:a16="http://schemas.microsoft.com/office/drawing/2014/main" id="{8F640C9D-8266-4599-BAAF-FFD9AB716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516" name="文本框 9">
              <a:extLst>
                <a:ext uri="{FF2B5EF4-FFF2-40B4-BE49-F238E27FC236}">
                  <a16:creationId xmlns:a16="http://schemas.microsoft.com/office/drawing/2014/main" id="{7CA031CE-545A-48D8-B35C-5ABE194C2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64">
            <a:extLst>
              <a:ext uri="{FF2B5EF4-FFF2-40B4-BE49-F238E27FC236}">
                <a16:creationId xmlns:a16="http://schemas.microsoft.com/office/drawing/2014/main" id="{9E1D2E33-C0F8-4736-AC39-FC3DBA263AAE}"/>
              </a:ext>
            </a:extLst>
          </p:cNvPr>
          <p:cNvGrpSpPr>
            <a:grpSpLocks/>
          </p:cNvGrpSpPr>
          <p:nvPr/>
        </p:nvGrpSpPr>
        <p:grpSpPr bwMode="auto">
          <a:xfrm>
            <a:off x="1363663" y="1422400"/>
            <a:ext cx="9464675" cy="5260975"/>
            <a:chOff x="0" y="0"/>
            <a:chExt cx="7361368" cy="4091330"/>
          </a:xfrm>
        </p:grpSpPr>
        <p:sp>
          <p:nvSpPr>
            <p:cNvPr id="22531" name="Freeform 39">
              <a:extLst>
                <a:ext uri="{FF2B5EF4-FFF2-40B4-BE49-F238E27FC236}">
                  <a16:creationId xmlns:a16="http://schemas.microsoft.com/office/drawing/2014/main" id="{8159C363-8D07-4FA4-8E57-0E76F0CED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39" y="1064190"/>
              <a:ext cx="102481" cy="120987"/>
            </a:xfrm>
            <a:custGeom>
              <a:avLst/>
              <a:gdLst>
                <a:gd name="T0" fmla="*/ 0 w 46"/>
                <a:gd name="T1" fmla="*/ 34 h 34"/>
                <a:gd name="T2" fmla="*/ 32 w 46"/>
                <a:gd name="T3" fmla="*/ 28 h 34"/>
                <a:gd name="T4" fmla="*/ 46 w 46"/>
                <a:gd name="T5" fmla="*/ 24 h 34"/>
                <a:gd name="T6" fmla="*/ 38 w 46"/>
                <a:gd name="T7" fmla="*/ 12 h 34"/>
                <a:gd name="T8" fmla="*/ 46 w 46"/>
                <a:gd name="T9" fmla="*/ 0 h 34"/>
                <a:gd name="T10" fmla="*/ 32 w 46"/>
                <a:gd name="T11" fmla="*/ 0 h 34"/>
                <a:gd name="T12" fmla="*/ 8 w 46"/>
                <a:gd name="T13" fmla="*/ 6 h 34"/>
                <a:gd name="T14" fmla="*/ 0 w 46"/>
                <a:gd name="T15" fmla="*/ 12 h 34"/>
                <a:gd name="T16" fmla="*/ 0 w 46"/>
                <a:gd name="T17" fmla="*/ 34 h 34"/>
                <a:gd name="T18" fmla="*/ 0 w 46"/>
                <a:gd name="T19" fmla="*/ 0 h 34"/>
                <a:gd name="T20" fmla="*/ 46 w 46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2" name="Freeform 40">
              <a:extLst>
                <a:ext uri="{FF2B5EF4-FFF2-40B4-BE49-F238E27FC236}">
                  <a16:creationId xmlns:a16="http://schemas.microsoft.com/office/drawing/2014/main" id="{3E9C74A9-077A-403F-B14D-356B734A8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882" y="2434551"/>
              <a:ext cx="543274" cy="264196"/>
            </a:xfrm>
            <a:custGeom>
              <a:avLst/>
              <a:gdLst>
                <a:gd name="T0" fmla="*/ 196 w 242"/>
                <a:gd name="T1" fmla="*/ 34 h 74"/>
                <a:gd name="T2" fmla="*/ 182 w 242"/>
                <a:gd name="T3" fmla="*/ 28 h 74"/>
                <a:gd name="T4" fmla="*/ 158 w 242"/>
                <a:gd name="T5" fmla="*/ 22 h 74"/>
                <a:gd name="T6" fmla="*/ 136 w 242"/>
                <a:gd name="T7" fmla="*/ 18 h 74"/>
                <a:gd name="T8" fmla="*/ 90 w 242"/>
                <a:gd name="T9" fmla="*/ 18 h 74"/>
                <a:gd name="T10" fmla="*/ 76 w 242"/>
                <a:gd name="T11" fmla="*/ 12 h 74"/>
                <a:gd name="T12" fmla="*/ 60 w 242"/>
                <a:gd name="T13" fmla="*/ 18 h 74"/>
                <a:gd name="T14" fmla="*/ 52 w 242"/>
                <a:gd name="T15" fmla="*/ 18 h 74"/>
                <a:gd name="T16" fmla="*/ 30 w 242"/>
                <a:gd name="T17" fmla="*/ 12 h 74"/>
                <a:gd name="T18" fmla="*/ 22 w 242"/>
                <a:gd name="T19" fmla="*/ 0 h 74"/>
                <a:gd name="T20" fmla="*/ 0 w 242"/>
                <a:gd name="T21" fmla="*/ 6 h 74"/>
                <a:gd name="T22" fmla="*/ 14 w 242"/>
                <a:gd name="T23" fmla="*/ 12 h 74"/>
                <a:gd name="T24" fmla="*/ 30 w 242"/>
                <a:gd name="T25" fmla="*/ 22 h 74"/>
                <a:gd name="T26" fmla="*/ 52 w 242"/>
                <a:gd name="T27" fmla="*/ 34 h 74"/>
                <a:gd name="T28" fmla="*/ 82 w 242"/>
                <a:gd name="T29" fmla="*/ 34 h 74"/>
                <a:gd name="T30" fmla="*/ 82 w 242"/>
                <a:gd name="T31" fmla="*/ 46 h 74"/>
                <a:gd name="T32" fmla="*/ 106 w 242"/>
                <a:gd name="T33" fmla="*/ 52 h 74"/>
                <a:gd name="T34" fmla="*/ 128 w 242"/>
                <a:gd name="T35" fmla="*/ 58 h 74"/>
                <a:gd name="T36" fmla="*/ 158 w 242"/>
                <a:gd name="T37" fmla="*/ 58 h 74"/>
                <a:gd name="T38" fmla="*/ 166 w 242"/>
                <a:gd name="T39" fmla="*/ 46 h 74"/>
                <a:gd name="T40" fmla="*/ 188 w 242"/>
                <a:gd name="T41" fmla="*/ 52 h 74"/>
                <a:gd name="T42" fmla="*/ 204 w 242"/>
                <a:gd name="T43" fmla="*/ 58 h 74"/>
                <a:gd name="T44" fmla="*/ 196 w 242"/>
                <a:gd name="T45" fmla="*/ 68 h 74"/>
                <a:gd name="T46" fmla="*/ 196 w 242"/>
                <a:gd name="T47" fmla="*/ 74 h 74"/>
                <a:gd name="T48" fmla="*/ 212 w 242"/>
                <a:gd name="T49" fmla="*/ 64 h 74"/>
                <a:gd name="T50" fmla="*/ 228 w 242"/>
                <a:gd name="T51" fmla="*/ 74 h 74"/>
                <a:gd name="T52" fmla="*/ 242 w 242"/>
                <a:gd name="T53" fmla="*/ 64 h 74"/>
                <a:gd name="T54" fmla="*/ 212 w 242"/>
                <a:gd name="T55" fmla="*/ 58 h 74"/>
                <a:gd name="T56" fmla="*/ 204 w 242"/>
                <a:gd name="T57" fmla="*/ 46 h 74"/>
                <a:gd name="T58" fmla="*/ 212 w 242"/>
                <a:gd name="T59" fmla="*/ 34 h 74"/>
                <a:gd name="T60" fmla="*/ 196 w 242"/>
                <a:gd name="T61" fmla="*/ 34 h 74"/>
                <a:gd name="T62" fmla="*/ 0 w 242"/>
                <a:gd name="T63" fmla="*/ 0 h 74"/>
                <a:gd name="T64" fmla="*/ 242 w 242"/>
                <a:gd name="T6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3" name="Freeform 41">
              <a:extLst>
                <a:ext uri="{FF2B5EF4-FFF2-40B4-BE49-F238E27FC236}">
                  <a16:creationId xmlns:a16="http://schemas.microsoft.com/office/drawing/2014/main" id="{2C1DD454-F07C-4A8B-817E-BC550122C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35" y="1570360"/>
              <a:ext cx="1586608" cy="1828383"/>
            </a:xfrm>
            <a:custGeom>
              <a:avLst/>
              <a:gdLst>
                <a:gd name="T0" fmla="*/ 458 w 706"/>
                <a:gd name="T1" fmla="*/ 40 h 512"/>
                <a:gd name="T2" fmla="*/ 422 w 706"/>
                <a:gd name="T3" fmla="*/ 38 h 512"/>
                <a:gd name="T4" fmla="*/ 388 w 706"/>
                <a:gd name="T5" fmla="*/ 30 h 512"/>
                <a:gd name="T6" fmla="*/ 336 w 706"/>
                <a:gd name="T7" fmla="*/ 42 h 512"/>
                <a:gd name="T8" fmla="*/ 260 w 706"/>
                <a:gd name="T9" fmla="*/ 30 h 512"/>
                <a:gd name="T10" fmla="*/ 290 w 706"/>
                <a:gd name="T11" fmla="*/ 0 h 512"/>
                <a:gd name="T12" fmla="*/ 244 w 706"/>
                <a:gd name="T13" fmla="*/ 8 h 512"/>
                <a:gd name="T14" fmla="*/ 174 w 706"/>
                <a:gd name="T15" fmla="*/ 18 h 512"/>
                <a:gd name="T16" fmla="*/ 118 w 706"/>
                <a:gd name="T17" fmla="*/ 36 h 512"/>
                <a:gd name="T18" fmla="*/ 84 w 706"/>
                <a:gd name="T19" fmla="*/ 46 h 512"/>
                <a:gd name="T20" fmla="*/ 68 w 706"/>
                <a:gd name="T21" fmla="*/ 70 h 512"/>
                <a:gd name="T22" fmla="*/ 22 w 706"/>
                <a:gd name="T23" fmla="*/ 104 h 512"/>
                <a:gd name="T24" fmla="*/ 22 w 706"/>
                <a:gd name="T25" fmla="*/ 144 h 512"/>
                <a:gd name="T26" fmla="*/ 0 w 706"/>
                <a:gd name="T27" fmla="*/ 168 h 512"/>
                <a:gd name="T28" fmla="*/ 22 w 706"/>
                <a:gd name="T29" fmla="*/ 190 h 512"/>
                <a:gd name="T30" fmla="*/ 54 w 706"/>
                <a:gd name="T31" fmla="*/ 214 h 512"/>
                <a:gd name="T32" fmla="*/ 84 w 706"/>
                <a:gd name="T33" fmla="*/ 230 h 512"/>
                <a:gd name="T34" fmla="*/ 146 w 706"/>
                <a:gd name="T35" fmla="*/ 236 h 512"/>
                <a:gd name="T36" fmla="*/ 214 w 706"/>
                <a:gd name="T37" fmla="*/ 224 h 512"/>
                <a:gd name="T38" fmla="*/ 236 w 706"/>
                <a:gd name="T39" fmla="*/ 236 h 512"/>
                <a:gd name="T40" fmla="*/ 288 w 706"/>
                <a:gd name="T41" fmla="*/ 248 h 512"/>
                <a:gd name="T42" fmla="*/ 288 w 706"/>
                <a:gd name="T43" fmla="*/ 282 h 512"/>
                <a:gd name="T44" fmla="*/ 320 w 706"/>
                <a:gd name="T45" fmla="*/ 294 h 512"/>
                <a:gd name="T46" fmla="*/ 334 w 706"/>
                <a:gd name="T47" fmla="*/ 344 h 512"/>
                <a:gd name="T48" fmla="*/ 328 w 706"/>
                <a:gd name="T49" fmla="*/ 374 h 512"/>
                <a:gd name="T50" fmla="*/ 328 w 706"/>
                <a:gd name="T51" fmla="*/ 402 h 512"/>
                <a:gd name="T52" fmla="*/ 342 w 706"/>
                <a:gd name="T53" fmla="*/ 430 h 512"/>
                <a:gd name="T54" fmla="*/ 358 w 706"/>
                <a:gd name="T55" fmla="*/ 448 h 512"/>
                <a:gd name="T56" fmla="*/ 372 w 706"/>
                <a:gd name="T57" fmla="*/ 478 h 512"/>
                <a:gd name="T58" fmla="*/ 388 w 706"/>
                <a:gd name="T59" fmla="*/ 506 h 512"/>
                <a:gd name="T60" fmla="*/ 464 w 706"/>
                <a:gd name="T61" fmla="*/ 512 h 512"/>
                <a:gd name="T62" fmla="*/ 510 w 706"/>
                <a:gd name="T63" fmla="*/ 482 h 512"/>
                <a:gd name="T64" fmla="*/ 532 w 706"/>
                <a:gd name="T65" fmla="*/ 454 h 512"/>
                <a:gd name="T66" fmla="*/ 556 w 706"/>
                <a:gd name="T67" fmla="*/ 426 h 512"/>
                <a:gd name="T68" fmla="*/ 570 w 706"/>
                <a:gd name="T69" fmla="*/ 392 h 512"/>
                <a:gd name="T70" fmla="*/ 600 w 706"/>
                <a:gd name="T71" fmla="*/ 374 h 512"/>
                <a:gd name="T72" fmla="*/ 600 w 706"/>
                <a:gd name="T73" fmla="*/ 340 h 512"/>
                <a:gd name="T74" fmla="*/ 592 w 706"/>
                <a:gd name="T75" fmla="*/ 300 h 512"/>
                <a:gd name="T76" fmla="*/ 624 w 706"/>
                <a:gd name="T77" fmla="*/ 260 h 512"/>
                <a:gd name="T78" fmla="*/ 670 w 706"/>
                <a:gd name="T79" fmla="*/ 230 h 512"/>
                <a:gd name="T80" fmla="*/ 698 w 706"/>
                <a:gd name="T81" fmla="*/ 196 h 512"/>
                <a:gd name="T82" fmla="*/ 692 w 706"/>
                <a:gd name="T83" fmla="*/ 178 h 512"/>
                <a:gd name="T84" fmla="*/ 638 w 706"/>
                <a:gd name="T85" fmla="*/ 196 h 512"/>
                <a:gd name="T86" fmla="*/ 616 w 706"/>
                <a:gd name="T87" fmla="*/ 172 h 512"/>
                <a:gd name="T88" fmla="*/ 592 w 706"/>
                <a:gd name="T89" fmla="*/ 156 h 512"/>
                <a:gd name="T90" fmla="*/ 562 w 706"/>
                <a:gd name="T91" fmla="*/ 128 h 512"/>
                <a:gd name="T92" fmla="*/ 532 w 706"/>
                <a:gd name="T93" fmla="*/ 110 h 512"/>
                <a:gd name="T94" fmla="*/ 524 w 706"/>
                <a:gd name="T95" fmla="*/ 82 h 512"/>
                <a:gd name="T96" fmla="*/ 502 w 706"/>
                <a:gd name="T97" fmla="*/ 54 h 512"/>
                <a:gd name="T98" fmla="*/ 490 w 706"/>
                <a:gd name="T99" fmla="*/ 50 h 512"/>
                <a:gd name="T100" fmla="*/ 0 w 706"/>
                <a:gd name="T101" fmla="*/ 0 h 512"/>
                <a:gd name="T102" fmla="*/ 706 w 706"/>
                <a:gd name="T10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4" name="Freeform 42">
              <a:extLst>
                <a:ext uri="{FF2B5EF4-FFF2-40B4-BE49-F238E27FC236}">
                  <a16:creationId xmlns:a16="http://schemas.microsoft.com/office/drawing/2014/main" id="{501C0CB6-7A11-4AD4-A43F-AED1C160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060" y="2641957"/>
              <a:ext cx="67909" cy="20988"/>
            </a:xfrm>
            <a:custGeom>
              <a:avLst/>
              <a:gdLst>
                <a:gd name="T0" fmla="*/ 30 w 30"/>
                <a:gd name="T1" fmla="*/ 0 h 6"/>
                <a:gd name="T2" fmla="*/ 0 w 30"/>
                <a:gd name="T3" fmla="*/ 6 h 6"/>
                <a:gd name="T4" fmla="*/ 8 w 30"/>
                <a:gd name="T5" fmla="*/ 6 h 6"/>
                <a:gd name="T6" fmla="*/ 30 w 30"/>
                <a:gd name="T7" fmla="*/ 0 h 6"/>
                <a:gd name="T8" fmla="*/ 0 w 30"/>
                <a:gd name="T9" fmla="*/ 0 h 6"/>
                <a:gd name="T10" fmla="*/ 30 w 3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5" name="Freeform 43">
              <a:extLst>
                <a:ext uri="{FF2B5EF4-FFF2-40B4-BE49-F238E27FC236}">
                  <a16:creationId xmlns:a16="http://schemas.microsoft.com/office/drawing/2014/main" id="{E5D92251-43FD-461C-BCC9-1F6FE1A3A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174" y="2249367"/>
              <a:ext cx="238300" cy="371603"/>
            </a:xfrm>
            <a:custGeom>
              <a:avLst/>
              <a:gdLst>
                <a:gd name="T0" fmla="*/ 60 w 106"/>
                <a:gd name="T1" fmla="*/ 40 h 104"/>
                <a:gd name="T2" fmla="*/ 46 w 106"/>
                <a:gd name="T3" fmla="*/ 34 h 104"/>
                <a:gd name="T4" fmla="*/ 22 w 106"/>
                <a:gd name="T5" fmla="*/ 24 h 104"/>
                <a:gd name="T6" fmla="*/ 0 w 106"/>
                <a:gd name="T7" fmla="*/ 24 h 104"/>
                <a:gd name="T8" fmla="*/ 14 w 106"/>
                <a:gd name="T9" fmla="*/ 34 h 104"/>
                <a:gd name="T10" fmla="*/ 30 w 106"/>
                <a:gd name="T11" fmla="*/ 46 h 104"/>
                <a:gd name="T12" fmla="*/ 60 w 106"/>
                <a:gd name="T13" fmla="*/ 70 h 104"/>
                <a:gd name="T14" fmla="*/ 76 w 106"/>
                <a:gd name="T15" fmla="*/ 92 h 104"/>
                <a:gd name="T16" fmla="*/ 90 w 106"/>
                <a:gd name="T17" fmla="*/ 92 h 104"/>
                <a:gd name="T18" fmla="*/ 106 w 106"/>
                <a:gd name="T19" fmla="*/ 104 h 104"/>
                <a:gd name="T20" fmla="*/ 106 w 106"/>
                <a:gd name="T21" fmla="*/ 98 h 104"/>
                <a:gd name="T22" fmla="*/ 84 w 106"/>
                <a:gd name="T23" fmla="*/ 86 h 104"/>
                <a:gd name="T24" fmla="*/ 84 w 106"/>
                <a:gd name="T25" fmla="*/ 70 h 104"/>
                <a:gd name="T26" fmla="*/ 98 w 106"/>
                <a:gd name="T27" fmla="*/ 70 h 104"/>
                <a:gd name="T28" fmla="*/ 98 w 106"/>
                <a:gd name="T29" fmla="*/ 58 h 104"/>
                <a:gd name="T30" fmla="*/ 84 w 106"/>
                <a:gd name="T31" fmla="*/ 40 h 104"/>
                <a:gd name="T32" fmla="*/ 84 w 106"/>
                <a:gd name="T33" fmla="*/ 28 h 104"/>
                <a:gd name="T34" fmla="*/ 76 w 106"/>
                <a:gd name="T35" fmla="*/ 12 h 104"/>
                <a:gd name="T36" fmla="*/ 60 w 106"/>
                <a:gd name="T37" fmla="*/ 12 h 104"/>
                <a:gd name="T38" fmla="*/ 46 w 106"/>
                <a:gd name="T39" fmla="*/ 0 h 104"/>
                <a:gd name="T40" fmla="*/ 52 w 106"/>
                <a:gd name="T41" fmla="*/ 12 h 104"/>
                <a:gd name="T42" fmla="*/ 60 w 106"/>
                <a:gd name="T43" fmla="*/ 40 h 104"/>
                <a:gd name="T44" fmla="*/ 0 w 106"/>
                <a:gd name="T45" fmla="*/ 0 h 104"/>
                <a:gd name="T46" fmla="*/ 106 w 106"/>
                <a:gd name="T4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6" name="Freeform 44">
              <a:extLst>
                <a:ext uri="{FF2B5EF4-FFF2-40B4-BE49-F238E27FC236}">
                  <a16:creationId xmlns:a16="http://schemas.microsoft.com/office/drawing/2014/main" id="{6EE925ED-3682-4508-8BFE-F178E2A5F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253" y="1485175"/>
              <a:ext cx="54327" cy="28394"/>
            </a:xfrm>
            <a:custGeom>
              <a:avLst/>
              <a:gdLst>
                <a:gd name="T0" fmla="*/ 24 w 24"/>
                <a:gd name="T1" fmla="*/ 2 h 8"/>
                <a:gd name="T2" fmla="*/ 16 w 24"/>
                <a:gd name="T3" fmla="*/ 0 h 8"/>
                <a:gd name="T4" fmla="*/ 0 w 24"/>
                <a:gd name="T5" fmla="*/ 8 h 8"/>
                <a:gd name="T6" fmla="*/ 16 w 24"/>
                <a:gd name="T7" fmla="*/ 2 h 8"/>
                <a:gd name="T8" fmla="*/ 24 w 24"/>
                <a:gd name="T9" fmla="*/ 2 h 8"/>
                <a:gd name="T10" fmla="*/ 0 w 24"/>
                <a:gd name="T11" fmla="*/ 0 h 8"/>
                <a:gd name="T12" fmla="*/ 24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7" name="Freeform 45">
              <a:extLst>
                <a:ext uri="{FF2B5EF4-FFF2-40B4-BE49-F238E27FC236}">
                  <a16:creationId xmlns:a16="http://schemas.microsoft.com/office/drawing/2014/main" id="{273D0376-213C-4454-9688-42B7A72E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539" y="1470361"/>
              <a:ext cx="37041" cy="14815"/>
            </a:xfrm>
            <a:custGeom>
              <a:avLst/>
              <a:gdLst>
                <a:gd name="T0" fmla="*/ 0 w 16"/>
                <a:gd name="T1" fmla="*/ 0 h 4"/>
                <a:gd name="T2" fmla="*/ 8 w 16"/>
                <a:gd name="T3" fmla="*/ 4 h 4"/>
                <a:gd name="T4" fmla="*/ 16 w 16"/>
                <a:gd name="T5" fmla="*/ 0 h 4"/>
                <a:gd name="T6" fmla="*/ 0 w 16"/>
                <a:gd name="T7" fmla="*/ 0 h 4"/>
                <a:gd name="T8" fmla="*/ 0 w 16"/>
                <a:gd name="T9" fmla="*/ 0 h 4"/>
                <a:gd name="T10" fmla="*/ 16 w 1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8" name="Freeform 46">
              <a:extLst>
                <a:ext uri="{FF2B5EF4-FFF2-40B4-BE49-F238E27FC236}">
                  <a16:creationId xmlns:a16="http://schemas.microsoft.com/office/drawing/2014/main" id="{186A7A5E-BEBD-4E74-AF76-891BCD17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473" y="2598748"/>
              <a:ext cx="255586" cy="64197"/>
            </a:xfrm>
            <a:custGeom>
              <a:avLst/>
              <a:gdLst>
                <a:gd name="T0" fmla="*/ 16 w 114"/>
                <a:gd name="T1" fmla="*/ 12 h 18"/>
                <a:gd name="T2" fmla="*/ 8 w 114"/>
                <a:gd name="T3" fmla="*/ 6 h 18"/>
                <a:gd name="T4" fmla="*/ 24 w 114"/>
                <a:gd name="T5" fmla="*/ 6 h 18"/>
                <a:gd name="T6" fmla="*/ 60 w 114"/>
                <a:gd name="T7" fmla="*/ 18 h 18"/>
                <a:gd name="T8" fmla="*/ 114 w 114"/>
                <a:gd name="T9" fmla="*/ 18 h 18"/>
                <a:gd name="T10" fmla="*/ 84 w 114"/>
                <a:gd name="T11" fmla="*/ 12 h 18"/>
                <a:gd name="T12" fmla="*/ 98 w 114"/>
                <a:gd name="T13" fmla="*/ 12 h 18"/>
                <a:gd name="T14" fmla="*/ 68 w 114"/>
                <a:gd name="T15" fmla="*/ 6 h 18"/>
                <a:gd name="T16" fmla="*/ 46 w 114"/>
                <a:gd name="T17" fmla="*/ 0 h 18"/>
                <a:gd name="T18" fmla="*/ 16 w 114"/>
                <a:gd name="T19" fmla="*/ 0 h 18"/>
                <a:gd name="T20" fmla="*/ 0 w 114"/>
                <a:gd name="T21" fmla="*/ 6 h 18"/>
                <a:gd name="T22" fmla="*/ 0 w 114"/>
                <a:gd name="T23" fmla="*/ 12 h 18"/>
                <a:gd name="T24" fmla="*/ 16 w 114"/>
                <a:gd name="T25" fmla="*/ 12 h 18"/>
                <a:gd name="T26" fmla="*/ 0 w 114"/>
                <a:gd name="T27" fmla="*/ 0 h 18"/>
                <a:gd name="T28" fmla="*/ 114 w 114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9" name="Freeform 47">
              <a:extLst>
                <a:ext uri="{FF2B5EF4-FFF2-40B4-BE49-F238E27FC236}">
                  <a16:creationId xmlns:a16="http://schemas.microsoft.com/office/drawing/2014/main" id="{5BD22EFF-7349-499E-B0A5-E7EE4B237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182" y="649378"/>
              <a:ext cx="435855" cy="699996"/>
            </a:xfrm>
            <a:custGeom>
              <a:avLst/>
              <a:gdLst>
                <a:gd name="T0" fmla="*/ 36 w 194"/>
                <a:gd name="T1" fmla="*/ 190 h 196"/>
                <a:gd name="T2" fmla="*/ 60 w 194"/>
                <a:gd name="T3" fmla="*/ 188 h 196"/>
                <a:gd name="T4" fmla="*/ 68 w 194"/>
                <a:gd name="T5" fmla="*/ 162 h 196"/>
                <a:gd name="T6" fmla="*/ 76 w 194"/>
                <a:gd name="T7" fmla="*/ 156 h 196"/>
                <a:gd name="T8" fmla="*/ 96 w 194"/>
                <a:gd name="T9" fmla="*/ 176 h 196"/>
                <a:gd name="T10" fmla="*/ 114 w 194"/>
                <a:gd name="T11" fmla="*/ 192 h 196"/>
                <a:gd name="T12" fmla="*/ 138 w 194"/>
                <a:gd name="T13" fmla="*/ 196 h 196"/>
                <a:gd name="T14" fmla="*/ 130 w 194"/>
                <a:gd name="T15" fmla="*/ 176 h 196"/>
                <a:gd name="T16" fmla="*/ 126 w 194"/>
                <a:gd name="T17" fmla="*/ 164 h 196"/>
                <a:gd name="T18" fmla="*/ 124 w 194"/>
                <a:gd name="T19" fmla="*/ 148 h 196"/>
                <a:gd name="T20" fmla="*/ 152 w 194"/>
                <a:gd name="T21" fmla="*/ 126 h 196"/>
                <a:gd name="T22" fmla="*/ 148 w 194"/>
                <a:gd name="T23" fmla="*/ 114 h 196"/>
                <a:gd name="T24" fmla="*/ 136 w 194"/>
                <a:gd name="T25" fmla="*/ 94 h 196"/>
                <a:gd name="T26" fmla="*/ 132 w 194"/>
                <a:gd name="T27" fmla="*/ 72 h 196"/>
                <a:gd name="T28" fmla="*/ 142 w 194"/>
                <a:gd name="T29" fmla="*/ 68 h 196"/>
                <a:gd name="T30" fmla="*/ 156 w 194"/>
                <a:gd name="T31" fmla="*/ 74 h 196"/>
                <a:gd name="T32" fmla="*/ 164 w 194"/>
                <a:gd name="T33" fmla="*/ 78 h 196"/>
                <a:gd name="T34" fmla="*/ 168 w 194"/>
                <a:gd name="T35" fmla="*/ 80 h 196"/>
                <a:gd name="T36" fmla="*/ 172 w 194"/>
                <a:gd name="T37" fmla="*/ 80 h 196"/>
                <a:gd name="T38" fmla="*/ 174 w 194"/>
                <a:gd name="T39" fmla="*/ 78 h 196"/>
                <a:gd name="T40" fmla="*/ 176 w 194"/>
                <a:gd name="T41" fmla="*/ 74 h 196"/>
                <a:gd name="T42" fmla="*/ 176 w 194"/>
                <a:gd name="T43" fmla="*/ 70 h 196"/>
                <a:gd name="T44" fmla="*/ 172 w 194"/>
                <a:gd name="T45" fmla="*/ 64 h 196"/>
                <a:gd name="T46" fmla="*/ 168 w 194"/>
                <a:gd name="T47" fmla="*/ 60 h 196"/>
                <a:gd name="T48" fmla="*/ 168 w 194"/>
                <a:gd name="T49" fmla="*/ 56 h 196"/>
                <a:gd name="T50" fmla="*/ 170 w 194"/>
                <a:gd name="T51" fmla="*/ 54 h 196"/>
                <a:gd name="T52" fmla="*/ 174 w 194"/>
                <a:gd name="T53" fmla="*/ 50 h 196"/>
                <a:gd name="T54" fmla="*/ 180 w 194"/>
                <a:gd name="T55" fmla="*/ 48 h 196"/>
                <a:gd name="T56" fmla="*/ 184 w 194"/>
                <a:gd name="T57" fmla="*/ 48 h 196"/>
                <a:gd name="T58" fmla="*/ 186 w 194"/>
                <a:gd name="T59" fmla="*/ 46 h 196"/>
                <a:gd name="T60" fmla="*/ 188 w 194"/>
                <a:gd name="T61" fmla="*/ 44 h 196"/>
                <a:gd name="T62" fmla="*/ 188 w 194"/>
                <a:gd name="T63" fmla="*/ 34 h 196"/>
                <a:gd name="T64" fmla="*/ 186 w 194"/>
                <a:gd name="T65" fmla="*/ 28 h 196"/>
                <a:gd name="T66" fmla="*/ 194 w 194"/>
                <a:gd name="T67" fmla="*/ 10 h 196"/>
                <a:gd name="T68" fmla="*/ 136 w 194"/>
                <a:gd name="T69" fmla="*/ 2 h 196"/>
                <a:gd name="T70" fmla="*/ 70 w 194"/>
                <a:gd name="T71" fmla="*/ 0 h 196"/>
                <a:gd name="T72" fmla="*/ 16 w 194"/>
                <a:gd name="T73" fmla="*/ 6 h 196"/>
                <a:gd name="T74" fmla="*/ 8 w 194"/>
                <a:gd name="T75" fmla="*/ 14 h 196"/>
                <a:gd name="T76" fmla="*/ 4 w 194"/>
                <a:gd name="T77" fmla="*/ 20 h 196"/>
                <a:gd name="T78" fmla="*/ 0 w 194"/>
                <a:gd name="T79" fmla="*/ 24 h 196"/>
                <a:gd name="T80" fmla="*/ 2 w 194"/>
                <a:gd name="T81" fmla="*/ 66 h 196"/>
                <a:gd name="T82" fmla="*/ 20 w 194"/>
                <a:gd name="T83" fmla="*/ 132 h 196"/>
                <a:gd name="T84" fmla="*/ 34 w 194"/>
                <a:gd name="T85" fmla="*/ 184 h 196"/>
                <a:gd name="T86" fmla="*/ 36 w 194"/>
                <a:gd name="T87" fmla="*/ 190 h 196"/>
                <a:gd name="T88" fmla="*/ 0 w 194"/>
                <a:gd name="T89" fmla="*/ 0 h 196"/>
                <a:gd name="T90" fmla="*/ 194 w 194"/>
                <a:gd name="T9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T88" t="T89" r="T90" b="T91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0" name="Freeform 48">
              <a:extLst>
                <a:ext uri="{FF2B5EF4-FFF2-40B4-BE49-F238E27FC236}">
                  <a16:creationId xmlns:a16="http://schemas.microsoft.com/office/drawing/2014/main" id="{1F973F57-B1E5-4AA8-8862-4253B6A84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246" y="100000"/>
              <a:ext cx="4251122" cy="2170356"/>
            </a:xfrm>
            <a:custGeom>
              <a:avLst/>
              <a:gdLst>
                <a:gd name="T0" fmla="*/ 1892 w 1892"/>
                <a:gd name="T1" fmla="*/ 126 h 608"/>
                <a:gd name="T2" fmla="*/ 1672 w 1892"/>
                <a:gd name="T3" fmla="*/ 98 h 608"/>
                <a:gd name="T4" fmla="*/ 1542 w 1892"/>
                <a:gd name="T5" fmla="*/ 104 h 608"/>
                <a:gd name="T6" fmla="*/ 1376 w 1892"/>
                <a:gd name="T7" fmla="*/ 58 h 608"/>
                <a:gd name="T8" fmla="*/ 1224 w 1892"/>
                <a:gd name="T9" fmla="*/ 92 h 608"/>
                <a:gd name="T10" fmla="*/ 1118 w 1892"/>
                <a:gd name="T11" fmla="*/ 70 h 608"/>
                <a:gd name="T12" fmla="*/ 1026 w 1892"/>
                <a:gd name="T13" fmla="*/ 70 h 608"/>
                <a:gd name="T14" fmla="*/ 958 w 1892"/>
                <a:gd name="T15" fmla="*/ 24 h 608"/>
                <a:gd name="T16" fmla="*/ 928 w 1892"/>
                <a:gd name="T17" fmla="*/ 36 h 608"/>
                <a:gd name="T18" fmla="*/ 828 w 1892"/>
                <a:gd name="T19" fmla="*/ 64 h 608"/>
                <a:gd name="T20" fmla="*/ 820 w 1892"/>
                <a:gd name="T21" fmla="*/ 110 h 608"/>
                <a:gd name="T22" fmla="*/ 730 w 1892"/>
                <a:gd name="T23" fmla="*/ 104 h 608"/>
                <a:gd name="T24" fmla="*/ 752 w 1892"/>
                <a:gd name="T25" fmla="*/ 138 h 608"/>
                <a:gd name="T26" fmla="*/ 714 w 1892"/>
                <a:gd name="T27" fmla="*/ 98 h 608"/>
                <a:gd name="T28" fmla="*/ 692 w 1892"/>
                <a:gd name="T29" fmla="*/ 126 h 608"/>
                <a:gd name="T30" fmla="*/ 554 w 1892"/>
                <a:gd name="T31" fmla="*/ 92 h 608"/>
                <a:gd name="T32" fmla="*/ 562 w 1892"/>
                <a:gd name="T33" fmla="*/ 58 h 608"/>
                <a:gd name="T34" fmla="*/ 586 w 1892"/>
                <a:gd name="T35" fmla="*/ 116 h 608"/>
                <a:gd name="T36" fmla="*/ 540 w 1892"/>
                <a:gd name="T37" fmla="*/ 126 h 608"/>
                <a:gd name="T38" fmla="*/ 464 w 1892"/>
                <a:gd name="T39" fmla="*/ 156 h 608"/>
                <a:gd name="T40" fmla="*/ 394 w 1892"/>
                <a:gd name="T41" fmla="*/ 172 h 608"/>
                <a:gd name="T42" fmla="*/ 440 w 1892"/>
                <a:gd name="T43" fmla="*/ 138 h 608"/>
                <a:gd name="T44" fmla="*/ 296 w 1892"/>
                <a:gd name="T45" fmla="*/ 122 h 608"/>
                <a:gd name="T46" fmla="*/ 182 w 1892"/>
                <a:gd name="T47" fmla="*/ 190 h 608"/>
                <a:gd name="T48" fmla="*/ 152 w 1892"/>
                <a:gd name="T49" fmla="*/ 242 h 608"/>
                <a:gd name="T50" fmla="*/ 236 w 1892"/>
                <a:gd name="T51" fmla="*/ 252 h 608"/>
                <a:gd name="T52" fmla="*/ 258 w 1892"/>
                <a:gd name="T53" fmla="*/ 172 h 608"/>
                <a:gd name="T54" fmla="*/ 350 w 1892"/>
                <a:gd name="T55" fmla="*/ 218 h 608"/>
                <a:gd name="T56" fmla="*/ 236 w 1892"/>
                <a:gd name="T57" fmla="*/ 270 h 608"/>
                <a:gd name="T58" fmla="*/ 160 w 1892"/>
                <a:gd name="T59" fmla="*/ 248 h 608"/>
                <a:gd name="T60" fmla="*/ 76 w 1892"/>
                <a:gd name="T61" fmla="*/ 316 h 608"/>
                <a:gd name="T62" fmla="*/ 0 w 1892"/>
                <a:gd name="T63" fmla="*/ 378 h 608"/>
                <a:gd name="T64" fmla="*/ 98 w 1892"/>
                <a:gd name="T65" fmla="*/ 408 h 608"/>
                <a:gd name="T66" fmla="*/ 228 w 1892"/>
                <a:gd name="T67" fmla="*/ 390 h 608"/>
                <a:gd name="T68" fmla="*/ 236 w 1892"/>
                <a:gd name="T69" fmla="*/ 384 h 608"/>
                <a:gd name="T70" fmla="*/ 288 w 1892"/>
                <a:gd name="T71" fmla="*/ 384 h 608"/>
                <a:gd name="T72" fmla="*/ 364 w 1892"/>
                <a:gd name="T73" fmla="*/ 374 h 608"/>
                <a:gd name="T74" fmla="*/ 418 w 1892"/>
                <a:gd name="T75" fmla="*/ 350 h 608"/>
                <a:gd name="T76" fmla="*/ 426 w 1892"/>
                <a:gd name="T77" fmla="*/ 378 h 608"/>
                <a:gd name="T78" fmla="*/ 380 w 1892"/>
                <a:gd name="T79" fmla="*/ 420 h 608"/>
                <a:gd name="T80" fmla="*/ 434 w 1892"/>
                <a:gd name="T81" fmla="*/ 460 h 608"/>
                <a:gd name="T82" fmla="*/ 478 w 1892"/>
                <a:gd name="T83" fmla="*/ 504 h 608"/>
                <a:gd name="T84" fmla="*/ 622 w 1892"/>
                <a:gd name="T85" fmla="*/ 562 h 608"/>
                <a:gd name="T86" fmla="*/ 646 w 1892"/>
                <a:gd name="T87" fmla="*/ 500 h 608"/>
                <a:gd name="T88" fmla="*/ 562 w 1892"/>
                <a:gd name="T89" fmla="*/ 454 h 608"/>
                <a:gd name="T90" fmla="*/ 722 w 1892"/>
                <a:gd name="T91" fmla="*/ 488 h 608"/>
                <a:gd name="T92" fmla="*/ 820 w 1892"/>
                <a:gd name="T93" fmla="*/ 510 h 608"/>
                <a:gd name="T94" fmla="*/ 904 w 1892"/>
                <a:gd name="T95" fmla="*/ 584 h 608"/>
                <a:gd name="T96" fmla="*/ 1064 w 1892"/>
                <a:gd name="T97" fmla="*/ 546 h 608"/>
                <a:gd name="T98" fmla="*/ 1124 w 1892"/>
                <a:gd name="T99" fmla="*/ 556 h 608"/>
                <a:gd name="T100" fmla="*/ 1186 w 1892"/>
                <a:gd name="T101" fmla="*/ 552 h 608"/>
                <a:gd name="T102" fmla="*/ 1238 w 1892"/>
                <a:gd name="T103" fmla="*/ 500 h 608"/>
                <a:gd name="T104" fmla="*/ 1276 w 1892"/>
                <a:gd name="T105" fmla="*/ 420 h 608"/>
                <a:gd name="T106" fmla="*/ 1322 w 1892"/>
                <a:gd name="T107" fmla="*/ 390 h 608"/>
                <a:gd name="T108" fmla="*/ 1360 w 1892"/>
                <a:gd name="T109" fmla="*/ 362 h 608"/>
                <a:gd name="T110" fmla="*/ 1398 w 1892"/>
                <a:gd name="T111" fmla="*/ 248 h 608"/>
                <a:gd name="T112" fmla="*/ 1526 w 1892"/>
                <a:gd name="T113" fmla="*/ 212 h 608"/>
                <a:gd name="T114" fmla="*/ 1648 w 1892"/>
                <a:gd name="T115" fmla="*/ 172 h 608"/>
                <a:gd name="T116" fmla="*/ 1642 w 1892"/>
                <a:gd name="T117" fmla="*/ 288 h 608"/>
                <a:gd name="T118" fmla="*/ 1688 w 1892"/>
                <a:gd name="T119" fmla="*/ 202 h 608"/>
                <a:gd name="T120" fmla="*/ 1770 w 1892"/>
                <a:gd name="T121" fmla="*/ 150 h 608"/>
                <a:gd name="T122" fmla="*/ 0 w 1892"/>
                <a:gd name="T123" fmla="*/ 0 h 608"/>
                <a:gd name="T124" fmla="*/ 1892 w 1892"/>
                <a:gd name="T12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1" name="Freeform 49">
              <a:extLst>
                <a:ext uri="{FF2B5EF4-FFF2-40B4-BE49-F238E27FC236}">
                  <a16:creationId xmlns:a16="http://schemas.microsoft.com/office/drawing/2014/main" id="{413DF9E1-8074-4BE2-BD52-62210E69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854" y="513577"/>
              <a:ext cx="309914" cy="379010"/>
            </a:xfrm>
            <a:custGeom>
              <a:avLst/>
              <a:gdLst>
                <a:gd name="T0" fmla="*/ 84 w 138"/>
                <a:gd name="T1" fmla="*/ 6 h 106"/>
                <a:gd name="T2" fmla="*/ 84 w 138"/>
                <a:gd name="T3" fmla="*/ 6 h 106"/>
                <a:gd name="T4" fmla="*/ 54 w 138"/>
                <a:gd name="T5" fmla="*/ 0 h 106"/>
                <a:gd name="T6" fmla="*/ 38 w 138"/>
                <a:gd name="T7" fmla="*/ 0 h 106"/>
                <a:gd name="T8" fmla="*/ 24 w 138"/>
                <a:gd name="T9" fmla="*/ 0 h 106"/>
                <a:gd name="T10" fmla="*/ 18 w 138"/>
                <a:gd name="T11" fmla="*/ 2 h 106"/>
                <a:gd name="T12" fmla="*/ 16 w 138"/>
                <a:gd name="T13" fmla="*/ 6 h 106"/>
                <a:gd name="T14" fmla="*/ 14 w 138"/>
                <a:gd name="T15" fmla="*/ 10 h 106"/>
                <a:gd name="T16" fmla="*/ 12 w 138"/>
                <a:gd name="T17" fmla="*/ 18 h 106"/>
                <a:gd name="T18" fmla="*/ 8 w 138"/>
                <a:gd name="T19" fmla="*/ 34 h 106"/>
                <a:gd name="T20" fmla="*/ 6 w 138"/>
                <a:gd name="T21" fmla="*/ 50 h 106"/>
                <a:gd name="T22" fmla="*/ 2 w 138"/>
                <a:gd name="T23" fmla="*/ 84 h 106"/>
                <a:gd name="T24" fmla="*/ 0 w 138"/>
                <a:gd name="T25" fmla="*/ 94 h 106"/>
                <a:gd name="T26" fmla="*/ 0 w 138"/>
                <a:gd name="T27" fmla="*/ 102 h 106"/>
                <a:gd name="T28" fmla="*/ 16 w 138"/>
                <a:gd name="T29" fmla="*/ 102 h 106"/>
                <a:gd name="T30" fmla="*/ 32 w 138"/>
                <a:gd name="T31" fmla="*/ 100 h 106"/>
                <a:gd name="T32" fmla="*/ 46 w 138"/>
                <a:gd name="T33" fmla="*/ 104 h 106"/>
                <a:gd name="T34" fmla="*/ 60 w 138"/>
                <a:gd name="T35" fmla="*/ 106 h 106"/>
                <a:gd name="T36" fmla="*/ 68 w 138"/>
                <a:gd name="T37" fmla="*/ 106 h 106"/>
                <a:gd name="T38" fmla="*/ 78 w 138"/>
                <a:gd name="T39" fmla="*/ 106 h 106"/>
                <a:gd name="T40" fmla="*/ 82 w 138"/>
                <a:gd name="T41" fmla="*/ 104 h 106"/>
                <a:gd name="T42" fmla="*/ 82 w 138"/>
                <a:gd name="T43" fmla="*/ 102 h 106"/>
                <a:gd name="T44" fmla="*/ 82 w 138"/>
                <a:gd name="T45" fmla="*/ 100 h 106"/>
                <a:gd name="T46" fmla="*/ 84 w 138"/>
                <a:gd name="T47" fmla="*/ 98 h 106"/>
                <a:gd name="T48" fmla="*/ 104 w 138"/>
                <a:gd name="T49" fmla="*/ 80 h 106"/>
                <a:gd name="T50" fmla="*/ 124 w 138"/>
                <a:gd name="T51" fmla="*/ 62 h 106"/>
                <a:gd name="T52" fmla="*/ 134 w 138"/>
                <a:gd name="T53" fmla="*/ 50 h 106"/>
                <a:gd name="T54" fmla="*/ 138 w 138"/>
                <a:gd name="T55" fmla="*/ 44 h 106"/>
                <a:gd name="T56" fmla="*/ 138 w 138"/>
                <a:gd name="T57" fmla="*/ 40 h 106"/>
                <a:gd name="T58" fmla="*/ 138 w 138"/>
                <a:gd name="T59" fmla="*/ 34 h 106"/>
                <a:gd name="T60" fmla="*/ 136 w 138"/>
                <a:gd name="T61" fmla="*/ 28 h 106"/>
                <a:gd name="T62" fmla="*/ 132 w 138"/>
                <a:gd name="T63" fmla="*/ 24 h 106"/>
                <a:gd name="T64" fmla="*/ 126 w 138"/>
                <a:gd name="T65" fmla="*/ 20 h 106"/>
                <a:gd name="T66" fmla="*/ 112 w 138"/>
                <a:gd name="T67" fmla="*/ 14 h 106"/>
                <a:gd name="T68" fmla="*/ 100 w 138"/>
                <a:gd name="T69" fmla="*/ 12 h 106"/>
                <a:gd name="T70" fmla="*/ 84 w 138"/>
                <a:gd name="T71" fmla="*/ 6 h 106"/>
                <a:gd name="T72" fmla="*/ 0 w 138"/>
                <a:gd name="T73" fmla="*/ 0 h 106"/>
                <a:gd name="T74" fmla="*/ 138 w 138"/>
                <a:gd name="T7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2" name="Freeform 50">
              <a:extLst>
                <a:ext uri="{FF2B5EF4-FFF2-40B4-BE49-F238E27FC236}">
                  <a16:creationId xmlns:a16="http://schemas.microsoft.com/office/drawing/2014/main" id="{2B66EDB5-97EF-45CF-97AA-4EE0AFA19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382" y="3455532"/>
              <a:ext cx="238300" cy="164196"/>
            </a:xfrm>
            <a:custGeom>
              <a:avLst/>
              <a:gdLst>
                <a:gd name="T0" fmla="*/ 82 w 106"/>
                <a:gd name="T1" fmla="*/ 0 h 46"/>
                <a:gd name="T2" fmla="*/ 60 w 106"/>
                <a:gd name="T3" fmla="*/ 18 h 46"/>
                <a:gd name="T4" fmla="*/ 30 w 106"/>
                <a:gd name="T5" fmla="*/ 30 h 46"/>
                <a:gd name="T6" fmla="*/ 0 w 106"/>
                <a:gd name="T7" fmla="*/ 40 h 46"/>
                <a:gd name="T8" fmla="*/ 30 w 106"/>
                <a:gd name="T9" fmla="*/ 46 h 46"/>
                <a:gd name="T10" fmla="*/ 60 w 106"/>
                <a:gd name="T11" fmla="*/ 34 h 46"/>
                <a:gd name="T12" fmla="*/ 82 w 106"/>
                <a:gd name="T13" fmla="*/ 18 h 46"/>
                <a:gd name="T14" fmla="*/ 106 w 106"/>
                <a:gd name="T15" fmla="*/ 12 h 46"/>
                <a:gd name="T16" fmla="*/ 92 w 106"/>
                <a:gd name="T17" fmla="*/ 0 h 46"/>
                <a:gd name="T18" fmla="*/ 82 w 106"/>
                <a:gd name="T19" fmla="*/ 0 h 46"/>
                <a:gd name="T20" fmla="*/ 0 w 106"/>
                <a:gd name="T21" fmla="*/ 0 h 46"/>
                <a:gd name="T22" fmla="*/ 106 w 10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3" name="Freeform 51">
              <a:extLst>
                <a:ext uri="{FF2B5EF4-FFF2-40B4-BE49-F238E27FC236}">
                  <a16:creationId xmlns:a16="http://schemas.microsoft.com/office/drawing/2014/main" id="{2AAAD215-3602-4116-8AE4-162CD3C9A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202" y="3313558"/>
              <a:ext cx="121002" cy="185184"/>
            </a:xfrm>
            <a:custGeom>
              <a:avLst/>
              <a:gdLst>
                <a:gd name="T0" fmla="*/ 14 w 54"/>
                <a:gd name="T1" fmla="*/ 12 h 52"/>
                <a:gd name="T2" fmla="*/ 6 w 54"/>
                <a:gd name="T3" fmla="*/ 0 h 52"/>
                <a:gd name="T4" fmla="*/ 6 w 54"/>
                <a:gd name="T5" fmla="*/ 34 h 52"/>
                <a:gd name="T6" fmla="*/ 0 w 54"/>
                <a:gd name="T7" fmla="*/ 52 h 52"/>
                <a:gd name="T8" fmla="*/ 6 w 54"/>
                <a:gd name="T9" fmla="*/ 46 h 52"/>
                <a:gd name="T10" fmla="*/ 30 w 54"/>
                <a:gd name="T11" fmla="*/ 28 h 52"/>
                <a:gd name="T12" fmla="*/ 44 w 54"/>
                <a:gd name="T13" fmla="*/ 24 h 52"/>
                <a:gd name="T14" fmla="*/ 54 w 54"/>
                <a:gd name="T15" fmla="*/ 12 h 52"/>
                <a:gd name="T16" fmla="*/ 14 w 54"/>
                <a:gd name="T17" fmla="*/ 12 h 52"/>
                <a:gd name="T18" fmla="*/ 0 w 54"/>
                <a:gd name="T19" fmla="*/ 0 h 52"/>
                <a:gd name="T20" fmla="*/ 54 w 54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4" name="Freeform 52">
              <a:extLst>
                <a:ext uri="{FF2B5EF4-FFF2-40B4-BE49-F238E27FC236}">
                  <a16:creationId xmlns:a16="http://schemas.microsoft.com/office/drawing/2014/main" id="{0F2B4D29-2EBC-49EE-8ABC-17BF764A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567" y="2249367"/>
              <a:ext cx="238300" cy="264196"/>
            </a:xfrm>
            <a:custGeom>
              <a:avLst/>
              <a:gdLst>
                <a:gd name="T0" fmla="*/ 98 w 106"/>
                <a:gd name="T1" fmla="*/ 52 h 74"/>
                <a:gd name="T2" fmla="*/ 106 w 106"/>
                <a:gd name="T3" fmla="*/ 40 h 74"/>
                <a:gd name="T4" fmla="*/ 106 w 106"/>
                <a:gd name="T5" fmla="*/ 18 h 74"/>
                <a:gd name="T6" fmla="*/ 98 w 106"/>
                <a:gd name="T7" fmla="*/ 6 h 74"/>
                <a:gd name="T8" fmla="*/ 82 w 106"/>
                <a:gd name="T9" fmla="*/ 12 h 74"/>
                <a:gd name="T10" fmla="*/ 82 w 106"/>
                <a:gd name="T11" fmla="*/ 0 h 74"/>
                <a:gd name="T12" fmla="*/ 60 w 106"/>
                <a:gd name="T13" fmla="*/ 18 h 74"/>
                <a:gd name="T14" fmla="*/ 30 w 106"/>
                <a:gd name="T15" fmla="*/ 34 h 74"/>
                <a:gd name="T16" fmla="*/ 22 w 106"/>
                <a:gd name="T17" fmla="*/ 40 h 74"/>
                <a:gd name="T18" fmla="*/ 0 w 106"/>
                <a:gd name="T19" fmla="*/ 46 h 74"/>
                <a:gd name="T20" fmla="*/ 14 w 106"/>
                <a:gd name="T21" fmla="*/ 52 h 74"/>
                <a:gd name="T22" fmla="*/ 36 w 106"/>
                <a:gd name="T23" fmla="*/ 58 h 74"/>
                <a:gd name="T24" fmla="*/ 30 w 106"/>
                <a:gd name="T25" fmla="*/ 74 h 74"/>
                <a:gd name="T26" fmla="*/ 74 w 106"/>
                <a:gd name="T27" fmla="*/ 74 h 74"/>
                <a:gd name="T28" fmla="*/ 82 w 106"/>
                <a:gd name="T29" fmla="*/ 70 h 74"/>
                <a:gd name="T30" fmla="*/ 98 w 106"/>
                <a:gd name="T31" fmla="*/ 52 h 74"/>
                <a:gd name="T32" fmla="*/ 0 w 106"/>
                <a:gd name="T33" fmla="*/ 0 h 74"/>
                <a:gd name="T34" fmla="*/ 106 w 106"/>
                <a:gd name="T3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5" name="Freeform 53">
              <a:extLst>
                <a:ext uri="{FF2B5EF4-FFF2-40B4-BE49-F238E27FC236}">
                  <a16:creationId xmlns:a16="http://schemas.microsoft.com/office/drawing/2014/main" id="{C587B234-1FC7-46F4-822B-E29B7204A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150" y="2513563"/>
              <a:ext cx="32103" cy="64197"/>
            </a:xfrm>
            <a:custGeom>
              <a:avLst/>
              <a:gdLst>
                <a:gd name="T0" fmla="*/ 8 w 14"/>
                <a:gd name="T1" fmla="*/ 18 h 18"/>
                <a:gd name="T2" fmla="*/ 8 w 14"/>
                <a:gd name="T3" fmla="*/ 12 h 18"/>
                <a:gd name="T4" fmla="*/ 14 w 14"/>
                <a:gd name="T5" fmla="*/ 0 h 18"/>
                <a:gd name="T6" fmla="*/ 0 w 14"/>
                <a:gd name="T7" fmla="*/ 12 h 18"/>
                <a:gd name="T8" fmla="*/ 8 w 14"/>
                <a:gd name="T9" fmla="*/ 18 h 18"/>
                <a:gd name="T10" fmla="*/ 0 w 14"/>
                <a:gd name="T11" fmla="*/ 0 h 18"/>
                <a:gd name="T12" fmla="*/ 14 w 1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6" name="Freeform 54">
              <a:extLst>
                <a:ext uri="{FF2B5EF4-FFF2-40B4-BE49-F238E27FC236}">
                  <a16:creationId xmlns:a16="http://schemas.microsoft.com/office/drawing/2014/main" id="{9143C03A-2F78-400C-8BAA-A65A3D73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867" y="899994"/>
              <a:ext cx="12347" cy="20987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4 h 6"/>
                <a:gd name="T4" fmla="*/ 6 w 6"/>
                <a:gd name="T5" fmla="*/ 6 h 6"/>
                <a:gd name="T6" fmla="*/ 6 w 6"/>
                <a:gd name="T7" fmla="*/ 0 h 6"/>
                <a:gd name="T8" fmla="*/ 0 w 6"/>
                <a:gd name="T9" fmla="*/ 0 h 6"/>
                <a:gd name="T10" fmla="*/ 6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7" name="Freeform 55">
              <a:extLst>
                <a:ext uri="{FF2B5EF4-FFF2-40B4-BE49-F238E27FC236}">
                  <a16:creationId xmlns:a16="http://schemas.microsoft.com/office/drawing/2014/main" id="{9B3E8021-B5B1-49DD-B816-A1FE1A1AA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12" y="1241967"/>
              <a:ext cx="153105" cy="86419"/>
            </a:xfrm>
            <a:custGeom>
              <a:avLst/>
              <a:gdLst>
                <a:gd name="T0" fmla="*/ 38 w 68"/>
                <a:gd name="T1" fmla="*/ 8 h 24"/>
                <a:gd name="T2" fmla="*/ 38 w 68"/>
                <a:gd name="T3" fmla="*/ 6 h 24"/>
                <a:gd name="T4" fmla="*/ 38 w 68"/>
                <a:gd name="T5" fmla="*/ 0 h 24"/>
                <a:gd name="T6" fmla="*/ 24 w 68"/>
                <a:gd name="T7" fmla="*/ 0 h 24"/>
                <a:gd name="T8" fmla="*/ 8 w 68"/>
                <a:gd name="T9" fmla="*/ 8 h 24"/>
                <a:gd name="T10" fmla="*/ 0 w 68"/>
                <a:gd name="T11" fmla="*/ 12 h 24"/>
                <a:gd name="T12" fmla="*/ 0 w 68"/>
                <a:gd name="T13" fmla="*/ 24 h 24"/>
                <a:gd name="T14" fmla="*/ 22 w 68"/>
                <a:gd name="T15" fmla="*/ 18 h 24"/>
                <a:gd name="T16" fmla="*/ 38 w 68"/>
                <a:gd name="T17" fmla="*/ 24 h 24"/>
                <a:gd name="T18" fmla="*/ 54 w 68"/>
                <a:gd name="T19" fmla="*/ 24 h 24"/>
                <a:gd name="T20" fmla="*/ 68 w 68"/>
                <a:gd name="T21" fmla="*/ 18 h 24"/>
                <a:gd name="T22" fmla="*/ 44 w 68"/>
                <a:gd name="T23" fmla="*/ 12 h 24"/>
                <a:gd name="T24" fmla="*/ 54 w 68"/>
                <a:gd name="T25" fmla="*/ 2 h 24"/>
                <a:gd name="T26" fmla="*/ 38 w 68"/>
                <a:gd name="T27" fmla="*/ 8 h 24"/>
                <a:gd name="T28" fmla="*/ 0 w 68"/>
                <a:gd name="T29" fmla="*/ 0 h 24"/>
                <a:gd name="T30" fmla="*/ 68 w 68"/>
                <a:gd name="T3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8" name="Freeform 56">
              <a:extLst>
                <a:ext uri="{FF2B5EF4-FFF2-40B4-BE49-F238E27FC236}">
                  <a16:creationId xmlns:a16="http://schemas.microsoft.com/office/drawing/2014/main" id="{A646F5C0-7346-45BF-A1C9-59D00371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328" y="0"/>
              <a:ext cx="1142111" cy="913574"/>
            </a:xfrm>
            <a:custGeom>
              <a:avLst/>
              <a:gdLst>
                <a:gd name="T0" fmla="*/ 410 w 508"/>
                <a:gd name="T1" fmla="*/ 154 h 256"/>
                <a:gd name="T2" fmla="*/ 418 w 508"/>
                <a:gd name="T3" fmla="*/ 150 h 256"/>
                <a:gd name="T4" fmla="*/ 388 w 508"/>
                <a:gd name="T5" fmla="*/ 132 h 256"/>
                <a:gd name="T6" fmla="*/ 410 w 508"/>
                <a:gd name="T7" fmla="*/ 120 h 256"/>
                <a:gd name="T8" fmla="*/ 448 w 508"/>
                <a:gd name="T9" fmla="*/ 108 h 256"/>
                <a:gd name="T10" fmla="*/ 448 w 508"/>
                <a:gd name="T11" fmla="*/ 104 h 256"/>
                <a:gd name="T12" fmla="*/ 432 w 508"/>
                <a:gd name="T13" fmla="*/ 86 h 256"/>
                <a:gd name="T14" fmla="*/ 448 w 508"/>
                <a:gd name="T15" fmla="*/ 80 h 256"/>
                <a:gd name="T16" fmla="*/ 440 w 508"/>
                <a:gd name="T17" fmla="*/ 58 h 256"/>
                <a:gd name="T18" fmla="*/ 486 w 508"/>
                <a:gd name="T19" fmla="*/ 34 h 256"/>
                <a:gd name="T20" fmla="*/ 448 w 508"/>
                <a:gd name="T21" fmla="*/ 22 h 256"/>
                <a:gd name="T22" fmla="*/ 402 w 508"/>
                <a:gd name="T23" fmla="*/ 34 h 256"/>
                <a:gd name="T24" fmla="*/ 394 w 508"/>
                <a:gd name="T25" fmla="*/ 28 h 256"/>
                <a:gd name="T26" fmla="*/ 410 w 508"/>
                <a:gd name="T27" fmla="*/ 12 h 256"/>
                <a:gd name="T28" fmla="*/ 364 w 508"/>
                <a:gd name="T29" fmla="*/ 0 h 256"/>
                <a:gd name="T30" fmla="*/ 272 w 508"/>
                <a:gd name="T31" fmla="*/ 6 h 256"/>
                <a:gd name="T32" fmla="*/ 242 w 508"/>
                <a:gd name="T33" fmla="*/ 0 h 256"/>
                <a:gd name="T34" fmla="*/ 226 w 508"/>
                <a:gd name="T35" fmla="*/ 22 h 256"/>
                <a:gd name="T36" fmla="*/ 196 w 508"/>
                <a:gd name="T37" fmla="*/ 16 h 256"/>
                <a:gd name="T38" fmla="*/ 150 w 508"/>
                <a:gd name="T39" fmla="*/ 16 h 256"/>
                <a:gd name="T40" fmla="*/ 104 w 508"/>
                <a:gd name="T41" fmla="*/ 28 h 256"/>
                <a:gd name="T42" fmla="*/ 60 w 508"/>
                <a:gd name="T43" fmla="*/ 40 h 256"/>
                <a:gd name="T44" fmla="*/ 44 w 508"/>
                <a:gd name="T45" fmla="*/ 52 h 256"/>
                <a:gd name="T46" fmla="*/ 0 w 508"/>
                <a:gd name="T47" fmla="*/ 58 h 256"/>
                <a:gd name="T48" fmla="*/ 22 w 508"/>
                <a:gd name="T49" fmla="*/ 74 h 256"/>
                <a:gd name="T50" fmla="*/ 14 w 508"/>
                <a:gd name="T51" fmla="*/ 92 h 256"/>
                <a:gd name="T52" fmla="*/ 74 w 508"/>
                <a:gd name="T53" fmla="*/ 82 h 256"/>
                <a:gd name="T54" fmla="*/ 128 w 508"/>
                <a:gd name="T55" fmla="*/ 108 h 256"/>
                <a:gd name="T56" fmla="*/ 136 w 508"/>
                <a:gd name="T57" fmla="*/ 138 h 256"/>
                <a:gd name="T58" fmla="*/ 158 w 508"/>
                <a:gd name="T59" fmla="*/ 160 h 256"/>
                <a:gd name="T60" fmla="*/ 144 w 508"/>
                <a:gd name="T61" fmla="*/ 178 h 256"/>
                <a:gd name="T62" fmla="*/ 150 w 508"/>
                <a:gd name="T63" fmla="*/ 212 h 256"/>
                <a:gd name="T64" fmla="*/ 166 w 508"/>
                <a:gd name="T65" fmla="*/ 246 h 256"/>
                <a:gd name="T66" fmla="*/ 204 w 508"/>
                <a:gd name="T67" fmla="*/ 252 h 256"/>
                <a:gd name="T68" fmla="*/ 220 w 508"/>
                <a:gd name="T69" fmla="*/ 246 h 256"/>
                <a:gd name="T70" fmla="*/ 242 w 508"/>
                <a:gd name="T71" fmla="*/ 230 h 256"/>
                <a:gd name="T72" fmla="*/ 258 w 508"/>
                <a:gd name="T73" fmla="*/ 218 h 256"/>
                <a:gd name="T74" fmla="*/ 258 w 508"/>
                <a:gd name="T75" fmla="*/ 206 h 256"/>
                <a:gd name="T76" fmla="*/ 296 w 508"/>
                <a:gd name="T77" fmla="*/ 194 h 256"/>
                <a:gd name="T78" fmla="*/ 356 w 508"/>
                <a:gd name="T79" fmla="*/ 172 h 256"/>
                <a:gd name="T80" fmla="*/ 410 w 508"/>
                <a:gd name="T81" fmla="*/ 160 h 256"/>
                <a:gd name="T82" fmla="*/ 0 w 508"/>
                <a:gd name="T83" fmla="*/ 0 h 256"/>
                <a:gd name="T84" fmla="*/ 508 w 508"/>
                <a:gd name="T8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9" name="Freeform 57">
              <a:extLst>
                <a:ext uri="{FF2B5EF4-FFF2-40B4-BE49-F238E27FC236}">
                  <a16:creationId xmlns:a16="http://schemas.microsoft.com/office/drawing/2014/main" id="{196B7794-B00A-4910-BBFF-B28640191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928" y="913574"/>
              <a:ext cx="4939" cy="740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0" name="Freeform 58">
              <a:extLst>
                <a:ext uri="{FF2B5EF4-FFF2-40B4-BE49-F238E27FC236}">
                  <a16:creationId xmlns:a16="http://schemas.microsoft.com/office/drawing/2014/main" id="{240CC278-7B50-46EE-B93D-19F665A6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450" y="964191"/>
              <a:ext cx="409925" cy="649378"/>
            </a:xfrm>
            <a:custGeom>
              <a:avLst/>
              <a:gdLst>
                <a:gd name="T0" fmla="*/ 114 w 182"/>
                <a:gd name="T1" fmla="*/ 142 h 182"/>
                <a:gd name="T2" fmla="*/ 92 w 182"/>
                <a:gd name="T3" fmla="*/ 142 h 182"/>
                <a:gd name="T4" fmla="*/ 76 w 182"/>
                <a:gd name="T5" fmla="*/ 154 h 182"/>
                <a:gd name="T6" fmla="*/ 46 w 182"/>
                <a:gd name="T7" fmla="*/ 160 h 182"/>
                <a:gd name="T8" fmla="*/ 22 w 182"/>
                <a:gd name="T9" fmla="*/ 166 h 182"/>
                <a:gd name="T10" fmla="*/ 0 w 182"/>
                <a:gd name="T11" fmla="*/ 182 h 182"/>
                <a:gd name="T12" fmla="*/ 22 w 182"/>
                <a:gd name="T13" fmla="*/ 182 h 182"/>
                <a:gd name="T14" fmla="*/ 22 w 182"/>
                <a:gd name="T15" fmla="*/ 170 h 182"/>
                <a:gd name="T16" fmla="*/ 46 w 182"/>
                <a:gd name="T17" fmla="*/ 166 h 182"/>
                <a:gd name="T18" fmla="*/ 92 w 182"/>
                <a:gd name="T19" fmla="*/ 166 h 182"/>
                <a:gd name="T20" fmla="*/ 114 w 182"/>
                <a:gd name="T21" fmla="*/ 160 h 182"/>
                <a:gd name="T22" fmla="*/ 136 w 182"/>
                <a:gd name="T23" fmla="*/ 154 h 182"/>
                <a:gd name="T24" fmla="*/ 152 w 182"/>
                <a:gd name="T25" fmla="*/ 154 h 182"/>
                <a:gd name="T26" fmla="*/ 158 w 182"/>
                <a:gd name="T27" fmla="*/ 142 h 182"/>
                <a:gd name="T28" fmla="*/ 136 w 182"/>
                <a:gd name="T29" fmla="*/ 132 h 182"/>
                <a:gd name="T30" fmla="*/ 158 w 182"/>
                <a:gd name="T31" fmla="*/ 126 h 182"/>
                <a:gd name="T32" fmla="*/ 144 w 182"/>
                <a:gd name="T33" fmla="*/ 120 h 182"/>
                <a:gd name="T34" fmla="*/ 130 w 182"/>
                <a:gd name="T35" fmla="*/ 114 h 182"/>
                <a:gd name="T36" fmla="*/ 124 w 182"/>
                <a:gd name="T37" fmla="*/ 114 h 182"/>
                <a:gd name="T38" fmla="*/ 136 w 182"/>
                <a:gd name="T39" fmla="*/ 108 h 182"/>
                <a:gd name="T40" fmla="*/ 136 w 182"/>
                <a:gd name="T41" fmla="*/ 96 h 182"/>
                <a:gd name="T42" fmla="*/ 152 w 182"/>
                <a:gd name="T43" fmla="*/ 102 h 182"/>
                <a:gd name="T44" fmla="*/ 168 w 182"/>
                <a:gd name="T45" fmla="*/ 96 h 182"/>
                <a:gd name="T46" fmla="*/ 182 w 182"/>
                <a:gd name="T47" fmla="*/ 90 h 182"/>
                <a:gd name="T48" fmla="*/ 158 w 182"/>
                <a:gd name="T49" fmla="*/ 90 h 182"/>
                <a:gd name="T50" fmla="*/ 136 w 182"/>
                <a:gd name="T51" fmla="*/ 86 h 182"/>
                <a:gd name="T52" fmla="*/ 130 w 182"/>
                <a:gd name="T53" fmla="*/ 74 h 182"/>
                <a:gd name="T54" fmla="*/ 136 w 182"/>
                <a:gd name="T55" fmla="*/ 68 h 182"/>
                <a:gd name="T56" fmla="*/ 122 w 182"/>
                <a:gd name="T57" fmla="*/ 62 h 182"/>
                <a:gd name="T58" fmla="*/ 130 w 182"/>
                <a:gd name="T59" fmla="*/ 46 h 182"/>
                <a:gd name="T60" fmla="*/ 144 w 182"/>
                <a:gd name="T61" fmla="*/ 46 h 182"/>
                <a:gd name="T62" fmla="*/ 122 w 182"/>
                <a:gd name="T63" fmla="*/ 28 h 182"/>
                <a:gd name="T64" fmla="*/ 98 w 182"/>
                <a:gd name="T65" fmla="*/ 16 h 182"/>
                <a:gd name="T66" fmla="*/ 92 w 182"/>
                <a:gd name="T67" fmla="*/ 0 h 182"/>
                <a:gd name="T68" fmla="*/ 84 w 182"/>
                <a:gd name="T69" fmla="*/ 6 h 182"/>
                <a:gd name="T70" fmla="*/ 84 w 182"/>
                <a:gd name="T71" fmla="*/ 16 h 182"/>
                <a:gd name="T72" fmla="*/ 98 w 182"/>
                <a:gd name="T73" fmla="*/ 34 h 182"/>
                <a:gd name="T74" fmla="*/ 114 w 182"/>
                <a:gd name="T75" fmla="*/ 52 h 182"/>
                <a:gd name="T76" fmla="*/ 106 w 182"/>
                <a:gd name="T77" fmla="*/ 68 h 182"/>
                <a:gd name="T78" fmla="*/ 114 w 182"/>
                <a:gd name="T79" fmla="*/ 80 h 182"/>
                <a:gd name="T80" fmla="*/ 122 w 182"/>
                <a:gd name="T81" fmla="*/ 90 h 182"/>
                <a:gd name="T82" fmla="*/ 106 w 182"/>
                <a:gd name="T83" fmla="*/ 102 h 182"/>
                <a:gd name="T84" fmla="*/ 114 w 182"/>
                <a:gd name="T85" fmla="*/ 120 h 182"/>
                <a:gd name="T86" fmla="*/ 122 w 182"/>
                <a:gd name="T87" fmla="*/ 116 h 182"/>
                <a:gd name="T88" fmla="*/ 122 w 182"/>
                <a:gd name="T89" fmla="*/ 132 h 182"/>
                <a:gd name="T90" fmla="*/ 114 w 182"/>
                <a:gd name="T91" fmla="*/ 142 h 182"/>
                <a:gd name="T92" fmla="*/ 0 w 182"/>
                <a:gd name="T93" fmla="*/ 0 h 182"/>
                <a:gd name="T94" fmla="*/ 182 w 182"/>
                <a:gd name="T9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1" name="Freeform 59">
              <a:extLst>
                <a:ext uri="{FF2B5EF4-FFF2-40B4-BE49-F238E27FC236}">
                  <a16:creationId xmlns:a16="http://schemas.microsoft.com/office/drawing/2014/main" id="{E089B839-140C-4E16-B8A2-A0165A5D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35799"/>
              <a:ext cx="2611421" cy="3555531"/>
            </a:xfrm>
            <a:custGeom>
              <a:avLst/>
              <a:gdLst>
                <a:gd name="T0" fmla="*/ 1048 w 1162"/>
                <a:gd name="T1" fmla="*/ 578 h 996"/>
                <a:gd name="T2" fmla="*/ 1010 w 1162"/>
                <a:gd name="T3" fmla="*/ 572 h 996"/>
                <a:gd name="T4" fmla="*/ 1004 w 1162"/>
                <a:gd name="T5" fmla="*/ 572 h 996"/>
                <a:gd name="T6" fmla="*/ 950 w 1162"/>
                <a:gd name="T7" fmla="*/ 532 h 996"/>
                <a:gd name="T8" fmla="*/ 882 w 1162"/>
                <a:gd name="T9" fmla="*/ 498 h 996"/>
                <a:gd name="T10" fmla="*/ 798 w 1162"/>
                <a:gd name="T11" fmla="*/ 492 h 996"/>
                <a:gd name="T12" fmla="*/ 730 w 1162"/>
                <a:gd name="T13" fmla="*/ 514 h 996"/>
                <a:gd name="T14" fmla="*/ 684 w 1162"/>
                <a:gd name="T15" fmla="*/ 508 h 996"/>
                <a:gd name="T16" fmla="*/ 638 w 1162"/>
                <a:gd name="T17" fmla="*/ 458 h 996"/>
                <a:gd name="T18" fmla="*/ 624 w 1162"/>
                <a:gd name="T19" fmla="*/ 418 h 996"/>
                <a:gd name="T20" fmla="*/ 546 w 1162"/>
                <a:gd name="T21" fmla="*/ 440 h 996"/>
                <a:gd name="T22" fmla="*/ 516 w 1162"/>
                <a:gd name="T23" fmla="*/ 382 h 996"/>
                <a:gd name="T24" fmla="*/ 592 w 1162"/>
                <a:gd name="T25" fmla="*/ 366 h 996"/>
                <a:gd name="T26" fmla="*/ 668 w 1162"/>
                <a:gd name="T27" fmla="*/ 378 h 996"/>
                <a:gd name="T28" fmla="*/ 692 w 1162"/>
                <a:gd name="T29" fmla="*/ 372 h 996"/>
                <a:gd name="T30" fmla="*/ 738 w 1162"/>
                <a:gd name="T31" fmla="*/ 326 h 996"/>
                <a:gd name="T32" fmla="*/ 752 w 1162"/>
                <a:gd name="T33" fmla="*/ 302 h 996"/>
                <a:gd name="T34" fmla="*/ 806 w 1162"/>
                <a:gd name="T35" fmla="*/ 256 h 996"/>
                <a:gd name="T36" fmla="*/ 874 w 1162"/>
                <a:gd name="T37" fmla="*/ 252 h 996"/>
                <a:gd name="T38" fmla="*/ 866 w 1162"/>
                <a:gd name="T39" fmla="*/ 206 h 996"/>
                <a:gd name="T40" fmla="*/ 852 w 1162"/>
                <a:gd name="T41" fmla="*/ 200 h 996"/>
                <a:gd name="T42" fmla="*/ 928 w 1162"/>
                <a:gd name="T43" fmla="*/ 206 h 996"/>
                <a:gd name="T44" fmla="*/ 950 w 1162"/>
                <a:gd name="T45" fmla="*/ 176 h 996"/>
                <a:gd name="T46" fmla="*/ 920 w 1162"/>
                <a:gd name="T47" fmla="*/ 148 h 996"/>
                <a:gd name="T48" fmla="*/ 866 w 1162"/>
                <a:gd name="T49" fmla="*/ 148 h 996"/>
                <a:gd name="T50" fmla="*/ 806 w 1162"/>
                <a:gd name="T51" fmla="*/ 102 h 996"/>
                <a:gd name="T52" fmla="*/ 768 w 1162"/>
                <a:gd name="T53" fmla="*/ 120 h 996"/>
                <a:gd name="T54" fmla="*/ 744 w 1162"/>
                <a:gd name="T55" fmla="*/ 182 h 996"/>
                <a:gd name="T56" fmla="*/ 708 w 1162"/>
                <a:gd name="T57" fmla="*/ 160 h 996"/>
                <a:gd name="T58" fmla="*/ 646 w 1162"/>
                <a:gd name="T59" fmla="*/ 142 h 996"/>
                <a:gd name="T60" fmla="*/ 632 w 1162"/>
                <a:gd name="T61" fmla="*/ 102 h 996"/>
                <a:gd name="T62" fmla="*/ 684 w 1162"/>
                <a:gd name="T63" fmla="*/ 86 h 996"/>
                <a:gd name="T64" fmla="*/ 700 w 1162"/>
                <a:gd name="T65" fmla="*/ 50 h 996"/>
                <a:gd name="T66" fmla="*/ 646 w 1162"/>
                <a:gd name="T67" fmla="*/ 0 h 996"/>
                <a:gd name="T68" fmla="*/ 510 w 1162"/>
                <a:gd name="T69" fmla="*/ 44 h 996"/>
                <a:gd name="T70" fmla="*/ 320 w 1162"/>
                <a:gd name="T71" fmla="*/ 22 h 996"/>
                <a:gd name="T72" fmla="*/ 136 w 1162"/>
                <a:gd name="T73" fmla="*/ 16 h 996"/>
                <a:gd name="T74" fmla="*/ 52 w 1162"/>
                <a:gd name="T75" fmla="*/ 56 h 996"/>
                <a:gd name="T76" fmla="*/ 22 w 1162"/>
                <a:gd name="T77" fmla="*/ 154 h 996"/>
                <a:gd name="T78" fmla="*/ 206 w 1162"/>
                <a:gd name="T79" fmla="*/ 136 h 996"/>
                <a:gd name="T80" fmla="*/ 296 w 1162"/>
                <a:gd name="T81" fmla="*/ 262 h 996"/>
                <a:gd name="T82" fmla="*/ 372 w 1162"/>
                <a:gd name="T83" fmla="*/ 388 h 996"/>
                <a:gd name="T84" fmla="*/ 394 w 1162"/>
                <a:gd name="T85" fmla="*/ 382 h 996"/>
                <a:gd name="T86" fmla="*/ 540 w 1162"/>
                <a:gd name="T87" fmla="*/ 468 h 996"/>
                <a:gd name="T88" fmla="*/ 714 w 1162"/>
                <a:gd name="T89" fmla="*/ 520 h 996"/>
                <a:gd name="T90" fmla="*/ 714 w 1162"/>
                <a:gd name="T91" fmla="*/ 646 h 996"/>
                <a:gd name="T92" fmla="*/ 798 w 1162"/>
                <a:gd name="T93" fmla="*/ 784 h 996"/>
                <a:gd name="T94" fmla="*/ 814 w 1162"/>
                <a:gd name="T95" fmla="*/ 944 h 996"/>
                <a:gd name="T96" fmla="*/ 920 w 1162"/>
                <a:gd name="T97" fmla="*/ 990 h 996"/>
                <a:gd name="T98" fmla="*/ 860 w 1162"/>
                <a:gd name="T99" fmla="*/ 978 h 996"/>
                <a:gd name="T100" fmla="*/ 890 w 1162"/>
                <a:gd name="T101" fmla="*/ 938 h 996"/>
                <a:gd name="T102" fmla="*/ 866 w 1162"/>
                <a:gd name="T103" fmla="*/ 922 h 996"/>
                <a:gd name="T104" fmla="*/ 890 w 1162"/>
                <a:gd name="T105" fmla="*/ 888 h 996"/>
                <a:gd name="T106" fmla="*/ 904 w 1162"/>
                <a:gd name="T107" fmla="*/ 870 h 996"/>
                <a:gd name="T108" fmla="*/ 958 w 1162"/>
                <a:gd name="T109" fmla="*/ 824 h 996"/>
                <a:gd name="T110" fmla="*/ 964 w 1162"/>
                <a:gd name="T111" fmla="*/ 818 h 996"/>
                <a:gd name="T112" fmla="*/ 1010 w 1162"/>
                <a:gd name="T113" fmla="*/ 778 h 996"/>
                <a:gd name="T114" fmla="*/ 1056 w 1162"/>
                <a:gd name="T115" fmla="*/ 744 h 996"/>
                <a:gd name="T116" fmla="*/ 1110 w 1162"/>
                <a:gd name="T117" fmla="*/ 710 h 996"/>
                <a:gd name="T118" fmla="*/ 1156 w 1162"/>
                <a:gd name="T119" fmla="*/ 630 h 996"/>
                <a:gd name="T120" fmla="*/ 1126 w 1162"/>
                <a:gd name="T121" fmla="*/ 596 h 996"/>
                <a:gd name="T122" fmla="*/ 0 w 1162"/>
                <a:gd name="T123" fmla="*/ 0 h 996"/>
                <a:gd name="T124" fmla="*/ 1162 w 1162"/>
                <a:gd name="T125" fmla="*/ 996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2" name="Freeform 60">
              <a:extLst>
                <a:ext uri="{FF2B5EF4-FFF2-40B4-BE49-F238E27FC236}">
                  <a16:creationId xmlns:a16="http://schemas.microsoft.com/office/drawing/2014/main" id="{376A6BCA-C248-4EC9-9A93-7F8EE4AC8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634" y="935796"/>
              <a:ext cx="153105" cy="299998"/>
            </a:xfrm>
            <a:custGeom>
              <a:avLst/>
              <a:gdLst>
                <a:gd name="T0" fmla="*/ 30 w 68"/>
                <a:gd name="T1" fmla="*/ 42 h 84"/>
                <a:gd name="T2" fmla="*/ 40 w 68"/>
                <a:gd name="T3" fmla="*/ 54 h 84"/>
                <a:gd name="T4" fmla="*/ 24 w 68"/>
                <a:gd name="T5" fmla="*/ 60 h 84"/>
                <a:gd name="T6" fmla="*/ 16 w 68"/>
                <a:gd name="T7" fmla="*/ 70 h 84"/>
                <a:gd name="T8" fmla="*/ 40 w 68"/>
                <a:gd name="T9" fmla="*/ 70 h 84"/>
                <a:gd name="T10" fmla="*/ 24 w 68"/>
                <a:gd name="T11" fmla="*/ 76 h 84"/>
                <a:gd name="T12" fmla="*/ 46 w 68"/>
                <a:gd name="T13" fmla="*/ 70 h 84"/>
                <a:gd name="T14" fmla="*/ 30 w 68"/>
                <a:gd name="T15" fmla="*/ 76 h 84"/>
                <a:gd name="T16" fmla="*/ 6 w 68"/>
                <a:gd name="T17" fmla="*/ 84 h 84"/>
                <a:gd name="T18" fmla="*/ 8 w 68"/>
                <a:gd name="T19" fmla="*/ 84 h 84"/>
                <a:gd name="T20" fmla="*/ 18 w 68"/>
                <a:gd name="T21" fmla="*/ 84 h 84"/>
                <a:gd name="T22" fmla="*/ 34 w 68"/>
                <a:gd name="T23" fmla="*/ 82 h 84"/>
                <a:gd name="T24" fmla="*/ 30 w 68"/>
                <a:gd name="T25" fmla="*/ 80 h 84"/>
                <a:gd name="T26" fmla="*/ 54 w 68"/>
                <a:gd name="T27" fmla="*/ 76 h 84"/>
                <a:gd name="T28" fmla="*/ 62 w 68"/>
                <a:gd name="T29" fmla="*/ 76 h 84"/>
                <a:gd name="T30" fmla="*/ 68 w 68"/>
                <a:gd name="T31" fmla="*/ 60 h 84"/>
                <a:gd name="T32" fmla="*/ 54 w 68"/>
                <a:gd name="T33" fmla="*/ 42 h 84"/>
                <a:gd name="T34" fmla="*/ 30 w 68"/>
                <a:gd name="T35" fmla="*/ 30 h 84"/>
                <a:gd name="T36" fmla="*/ 30 w 68"/>
                <a:gd name="T37" fmla="*/ 14 h 84"/>
                <a:gd name="T38" fmla="*/ 16 w 68"/>
                <a:gd name="T39" fmla="*/ 14 h 84"/>
                <a:gd name="T40" fmla="*/ 26 w 68"/>
                <a:gd name="T41" fmla="*/ 0 h 84"/>
                <a:gd name="T42" fmla="*/ 8 w 68"/>
                <a:gd name="T43" fmla="*/ 8 h 84"/>
                <a:gd name="T44" fmla="*/ 0 w 68"/>
                <a:gd name="T45" fmla="*/ 24 h 84"/>
                <a:gd name="T46" fmla="*/ 16 w 68"/>
                <a:gd name="T47" fmla="*/ 36 h 84"/>
                <a:gd name="T48" fmla="*/ 30 w 68"/>
                <a:gd name="T49" fmla="*/ 42 h 84"/>
                <a:gd name="T50" fmla="*/ 0 w 68"/>
                <a:gd name="T51" fmla="*/ 0 h 84"/>
                <a:gd name="T52" fmla="*/ 68 w 68"/>
                <a:gd name="T5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3" name="Freeform 61">
              <a:extLst>
                <a:ext uri="{FF2B5EF4-FFF2-40B4-BE49-F238E27FC236}">
                  <a16:creationId xmlns:a16="http://schemas.microsoft.com/office/drawing/2014/main" id="{CBF94DDF-E175-4B6E-B579-F74C3E1DB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157" y="1164190"/>
              <a:ext cx="30867" cy="41975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12 h 12"/>
                <a:gd name="T4" fmla="*/ 6 w 14"/>
                <a:gd name="T5" fmla="*/ 12 h 12"/>
                <a:gd name="T6" fmla="*/ 14 w 14"/>
                <a:gd name="T7" fmla="*/ 0 h 12"/>
                <a:gd name="T8" fmla="*/ 0 w 14"/>
                <a:gd name="T9" fmla="*/ 0 h 12"/>
                <a:gd name="T10" fmla="*/ 14 w 1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4" name="Freeform 62">
              <a:extLst>
                <a:ext uri="{FF2B5EF4-FFF2-40B4-BE49-F238E27FC236}">
                  <a16:creationId xmlns:a16="http://schemas.microsoft.com/office/drawing/2014/main" id="{55927EE2-FDB7-44E3-AF64-BC4298098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570" y="2677760"/>
              <a:ext cx="17286" cy="13580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4 h 4"/>
                <a:gd name="T4" fmla="*/ 8 w 8"/>
                <a:gd name="T5" fmla="*/ 0 h 4"/>
                <a:gd name="T6" fmla="*/ 0 w 8"/>
                <a:gd name="T7" fmla="*/ 0 h 4"/>
                <a:gd name="T8" fmla="*/ 0 w 8"/>
                <a:gd name="T9" fmla="*/ 0 h 4"/>
                <a:gd name="T10" fmla="*/ 8 w 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5" name="Freeform 63">
              <a:extLst>
                <a:ext uri="{FF2B5EF4-FFF2-40B4-BE49-F238E27FC236}">
                  <a16:creationId xmlns:a16="http://schemas.microsoft.com/office/drawing/2014/main" id="{378D6D09-CEA2-40F3-9DD5-1CCDE570E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058" y="2691340"/>
              <a:ext cx="1096426" cy="722218"/>
            </a:xfrm>
            <a:custGeom>
              <a:avLst/>
              <a:gdLst>
                <a:gd name="T0" fmla="*/ 442 w 488"/>
                <a:gd name="T1" fmla="*/ 82 h 202"/>
                <a:gd name="T2" fmla="*/ 442 w 488"/>
                <a:gd name="T3" fmla="*/ 72 h 202"/>
                <a:gd name="T4" fmla="*/ 426 w 488"/>
                <a:gd name="T5" fmla="*/ 60 h 202"/>
                <a:gd name="T6" fmla="*/ 396 w 488"/>
                <a:gd name="T7" fmla="*/ 48 h 202"/>
                <a:gd name="T8" fmla="*/ 388 w 488"/>
                <a:gd name="T9" fmla="*/ 30 h 202"/>
                <a:gd name="T10" fmla="*/ 380 w 488"/>
                <a:gd name="T11" fmla="*/ 20 h 202"/>
                <a:gd name="T12" fmla="*/ 364 w 488"/>
                <a:gd name="T13" fmla="*/ 8 h 202"/>
                <a:gd name="T14" fmla="*/ 354 w 488"/>
                <a:gd name="T15" fmla="*/ 0 h 202"/>
                <a:gd name="T16" fmla="*/ 342 w 488"/>
                <a:gd name="T17" fmla="*/ 14 h 202"/>
                <a:gd name="T18" fmla="*/ 342 w 488"/>
                <a:gd name="T19" fmla="*/ 30 h 202"/>
                <a:gd name="T20" fmla="*/ 358 w 488"/>
                <a:gd name="T21" fmla="*/ 42 h 202"/>
                <a:gd name="T22" fmla="*/ 336 w 488"/>
                <a:gd name="T23" fmla="*/ 48 h 202"/>
                <a:gd name="T24" fmla="*/ 312 w 488"/>
                <a:gd name="T25" fmla="*/ 42 h 202"/>
                <a:gd name="T26" fmla="*/ 298 w 488"/>
                <a:gd name="T27" fmla="*/ 36 h 202"/>
                <a:gd name="T28" fmla="*/ 282 w 488"/>
                <a:gd name="T29" fmla="*/ 30 h 202"/>
                <a:gd name="T30" fmla="*/ 288 w 488"/>
                <a:gd name="T31" fmla="*/ 14 h 202"/>
                <a:gd name="T32" fmla="*/ 274 w 488"/>
                <a:gd name="T33" fmla="*/ 14 h 202"/>
                <a:gd name="T34" fmla="*/ 252 w 488"/>
                <a:gd name="T35" fmla="*/ 8 h 202"/>
                <a:gd name="T36" fmla="*/ 214 w 488"/>
                <a:gd name="T37" fmla="*/ 8 h 202"/>
                <a:gd name="T38" fmla="*/ 182 w 488"/>
                <a:gd name="T39" fmla="*/ 14 h 202"/>
                <a:gd name="T40" fmla="*/ 198 w 488"/>
                <a:gd name="T41" fmla="*/ 20 h 202"/>
                <a:gd name="T42" fmla="*/ 206 w 488"/>
                <a:gd name="T43" fmla="*/ 30 h 202"/>
                <a:gd name="T44" fmla="*/ 146 w 488"/>
                <a:gd name="T45" fmla="*/ 30 h 202"/>
                <a:gd name="T46" fmla="*/ 130 w 488"/>
                <a:gd name="T47" fmla="*/ 42 h 202"/>
                <a:gd name="T48" fmla="*/ 108 w 488"/>
                <a:gd name="T49" fmla="*/ 48 h 202"/>
                <a:gd name="T50" fmla="*/ 108 w 488"/>
                <a:gd name="T51" fmla="*/ 60 h 202"/>
                <a:gd name="T52" fmla="*/ 84 w 488"/>
                <a:gd name="T53" fmla="*/ 78 h 202"/>
                <a:gd name="T54" fmla="*/ 62 w 488"/>
                <a:gd name="T55" fmla="*/ 78 h 202"/>
                <a:gd name="T56" fmla="*/ 46 w 488"/>
                <a:gd name="T57" fmla="*/ 82 h 202"/>
                <a:gd name="T58" fmla="*/ 32 w 488"/>
                <a:gd name="T59" fmla="*/ 78 h 202"/>
                <a:gd name="T60" fmla="*/ 8 w 488"/>
                <a:gd name="T61" fmla="*/ 88 h 202"/>
                <a:gd name="T62" fmla="*/ 8 w 488"/>
                <a:gd name="T63" fmla="*/ 106 h 202"/>
                <a:gd name="T64" fmla="*/ 0 w 488"/>
                <a:gd name="T65" fmla="*/ 128 h 202"/>
                <a:gd name="T66" fmla="*/ 8 w 488"/>
                <a:gd name="T67" fmla="*/ 146 h 202"/>
                <a:gd name="T68" fmla="*/ 8 w 488"/>
                <a:gd name="T69" fmla="*/ 180 h 202"/>
                <a:gd name="T70" fmla="*/ 32 w 488"/>
                <a:gd name="T71" fmla="*/ 186 h 202"/>
                <a:gd name="T72" fmla="*/ 54 w 488"/>
                <a:gd name="T73" fmla="*/ 180 h 202"/>
                <a:gd name="T74" fmla="*/ 76 w 488"/>
                <a:gd name="T75" fmla="*/ 174 h 202"/>
                <a:gd name="T76" fmla="*/ 100 w 488"/>
                <a:gd name="T77" fmla="*/ 174 h 202"/>
                <a:gd name="T78" fmla="*/ 130 w 488"/>
                <a:gd name="T79" fmla="*/ 168 h 202"/>
                <a:gd name="T80" fmla="*/ 176 w 488"/>
                <a:gd name="T81" fmla="*/ 152 h 202"/>
                <a:gd name="T82" fmla="*/ 214 w 488"/>
                <a:gd name="T83" fmla="*/ 152 h 202"/>
                <a:gd name="T84" fmla="*/ 236 w 488"/>
                <a:gd name="T85" fmla="*/ 156 h 202"/>
                <a:gd name="T86" fmla="*/ 244 w 488"/>
                <a:gd name="T87" fmla="*/ 168 h 202"/>
                <a:gd name="T88" fmla="*/ 252 w 488"/>
                <a:gd name="T89" fmla="*/ 180 h 202"/>
                <a:gd name="T90" fmla="*/ 274 w 488"/>
                <a:gd name="T91" fmla="*/ 168 h 202"/>
                <a:gd name="T92" fmla="*/ 298 w 488"/>
                <a:gd name="T93" fmla="*/ 156 h 202"/>
                <a:gd name="T94" fmla="*/ 282 w 488"/>
                <a:gd name="T95" fmla="*/ 174 h 202"/>
                <a:gd name="T96" fmla="*/ 274 w 488"/>
                <a:gd name="T97" fmla="*/ 186 h 202"/>
                <a:gd name="T98" fmla="*/ 298 w 488"/>
                <a:gd name="T99" fmla="*/ 192 h 202"/>
                <a:gd name="T100" fmla="*/ 312 w 488"/>
                <a:gd name="T101" fmla="*/ 202 h 202"/>
                <a:gd name="T102" fmla="*/ 364 w 488"/>
                <a:gd name="T103" fmla="*/ 202 h 202"/>
                <a:gd name="T104" fmla="*/ 380 w 488"/>
                <a:gd name="T105" fmla="*/ 198 h 202"/>
                <a:gd name="T106" fmla="*/ 404 w 488"/>
                <a:gd name="T107" fmla="*/ 192 h 202"/>
                <a:gd name="T108" fmla="*/ 418 w 488"/>
                <a:gd name="T109" fmla="*/ 180 h 202"/>
                <a:gd name="T110" fmla="*/ 434 w 488"/>
                <a:gd name="T111" fmla="*/ 168 h 202"/>
                <a:gd name="T112" fmla="*/ 464 w 488"/>
                <a:gd name="T113" fmla="*/ 146 h 202"/>
                <a:gd name="T114" fmla="*/ 488 w 488"/>
                <a:gd name="T115" fmla="*/ 116 h 202"/>
                <a:gd name="T116" fmla="*/ 464 w 488"/>
                <a:gd name="T117" fmla="*/ 94 h 202"/>
                <a:gd name="T118" fmla="*/ 442 w 488"/>
                <a:gd name="T119" fmla="*/ 82 h 202"/>
                <a:gd name="T120" fmla="*/ 0 w 488"/>
                <a:gd name="T121" fmla="*/ 0 h 202"/>
                <a:gd name="T122" fmla="*/ 488 w 488"/>
                <a:gd name="T12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6" name="Freeform 64">
              <a:extLst>
                <a:ext uri="{FF2B5EF4-FFF2-40B4-BE49-F238E27FC236}">
                  <a16:creationId xmlns:a16="http://schemas.microsoft.com/office/drawing/2014/main" id="{93AA674C-980D-4547-AD91-49B36F0BA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838" y="2813561"/>
              <a:ext cx="153105" cy="356787"/>
            </a:xfrm>
            <a:custGeom>
              <a:avLst/>
              <a:gdLst>
                <a:gd name="T0" fmla="*/ 32 w 68"/>
                <a:gd name="T1" fmla="*/ 20 h 100"/>
                <a:gd name="T2" fmla="*/ 8 w 68"/>
                <a:gd name="T3" fmla="*/ 32 h 100"/>
                <a:gd name="T4" fmla="*/ 16 w 68"/>
                <a:gd name="T5" fmla="*/ 48 h 100"/>
                <a:gd name="T6" fmla="*/ 0 w 68"/>
                <a:gd name="T7" fmla="*/ 60 h 100"/>
                <a:gd name="T8" fmla="*/ 0 w 68"/>
                <a:gd name="T9" fmla="*/ 78 h 100"/>
                <a:gd name="T10" fmla="*/ 8 w 68"/>
                <a:gd name="T11" fmla="*/ 94 h 100"/>
                <a:gd name="T12" fmla="*/ 24 w 68"/>
                <a:gd name="T13" fmla="*/ 100 h 100"/>
                <a:gd name="T14" fmla="*/ 38 w 68"/>
                <a:gd name="T15" fmla="*/ 82 h 100"/>
                <a:gd name="T16" fmla="*/ 54 w 68"/>
                <a:gd name="T17" fmla="*/ 54 h 100"/>
                <a:gd name="T18" fmla="*/ 68 w 68"/>
                <a:gd name="T19" fmla="*/ 32 h 100"/>
                <a:gd name="T20" fmla="*/ 68 w 68"/>
                <a:gd name="T21" fmla="*/ 14 h 100"/>
                <a:gd name="T22" fmla="*/ 62 w 68"/>
                <a:gd name="T23" fmla="*/ 0 h 100"/>
                <a:gd name="T24" fmla="*/ 54 w 68"/>
                <a:gd name="T25" fmla="*/ 2 h 100"/>
                <a:gd name="T26" fmla="*/ 32 w 68"/>
                <a:gd name="T27" fmla="*/ 20 h 100"/>
                <a:gd name="T28" fmla="*/ 0 w 68"/>
                <a:gd name="T29" fmla="*/ 0 h 100"/>
                <a:gd name="T30" fmla="*/ 68 w 68"/>
                <a:gd name="T3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7" name="Freeform 65">
              <a:extLst>
                <a:ext uri="{FF2B5EF4-FFF2-40B4-BE49-F238E27FC236}">
                  <a16:creationId xmlns:a16="http://schemas.microsoft.com/office/drawing/2014/main" id="{0C621337-0956-4A47-8915-56F2831C0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22" y="2798747"/>
              <a:ext cx="18520" cy="14815"/>
            </a:xfrm>
            <a:custGeom>
              <a:avLst/>
              <a:gdLst>
                <a:gd name="T0" fmla="*/ 0 w 8"/>
                <a:gd name="T1" fmla="*/ 0 h 4"/>
                <a:gd name="T2" fmla="*/ 2 w 8"/>
                <a:gd name="T3" fmla="*/ 4 h 4"/>
                <a:gd name="T4" fmla="*/ 8 w 8"/>
                <a:gd name="T5" fmla="*/ 0 h 4"/>
                <a:gd name="T6" fmla="*/ 0 w 8"/>
                <a:gd name="T7" fmla="*/ 0 h 4"/>
                <a:gd name="T8" fmla="*/ 0 w 8"/>
                <a:gd name="T9" fmla="*/ 0 h 4"/>
                <a:gd name="T10" fmla="*/ 8 w 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8" name="Freeform 66">
              <a:extLst>
                <a:ext uri="{FF2B5EF4-FFF2-40B4-BE49-F238E27FC236}">
                  <a16:creationId xmlns:a16="http://schemas.microsoft.com/office/drawing/2014/main" id="{10747AD2-877B-429B-AA3E-D522ADC0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036" y="671600"/>
              <a:ext cx="183973" cy="128394"/>
            </a:xfrm>
            <a:custGeom>
              <a:avLst/>
              <a:gdLst>
                <a:gd name="T0" fmla="*/ 74 w 82"/>
                <a:gd name="T1" fmla="*/ 30 h 36"/>
                <a:gd name="T2" fmla="*/ 82 w 82"/>
                <a:gd name="T3" fmla="*/ 18 h 36"/>
                <a:gd name="T4" fmla="*/ 74 w 82"/>
                <a:gd name="T5" fmla="*/ 6 h 36"/>
                <a:gd name="T6" fmla="*/ 82 w 82"/>
                <a:gd name="T7" fmla="*/ 0 h 36"/>
                <a:gd name="T8" fmla="*/ 68 w 82"/>
                <a:gd name="T9" fmla="*/ 0 h 36"/>
                <a:gd name="T10" fmla="*/ 60 w 82"/>
                <a:gd name="T11" fmla="*/ 6 h 36"/>
                <a:gd name="T12" fmla="*/ 44 w 82"/>
                <a:gd name="T13" fmla="*/ 6 h 36"/>
                <a:gd name="T14" fmla="*/ 44 w 82"/>
                <a:gd name="T15" fmla="*/ 12 h 36"/>
                <a:gd name="T16" fmla="*/ 30 w 82"/>
                <a:gd name="T17" fmla="*/ 6 h 36"/>
                <a:gd name="T18" fmla="*/ 0 w 82"/>
                <a:gd name="T19" fmla="*/ 6 h 36"/>
                <a:gd name="T20" fmla="*/ 14 w 82"/>
                <a:gd name="T21" fmla="*/ 24 h 36"/>
                <a:gd name="T22" fmla="*/ 30 w 82"/>
                <a:gd name="T23" fmla="*/ 36 h 36"/>
                <a:gd name="T24" fmla="*/ 52 w 82"/>
                <a:gd name="T25" fmla="*/ 30 h 36"/>
                <a:gd name="T26" fmla="*/ 74 w 82"/>
                <a:gd name="T27" fmla="*/ 30 h 36"/>
                <a:gd name="T28" fmla="*/ 0 w 82"/>
                <a:gd name="T29" fmla="*/ 0 h 36"/>
                <a:gd name="T30" fmla="*/ 82 w 82"/>
                <a:gd name="T3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chemeClr val="bg1">
                <a:alpha val="2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559" name="Rectangle 33">
            <a:extLst>
              <a:ext uri="{FF2B5EF4-FFF2-40B4-BE49-F238E27FC236}">
                <a16:creationId xmlns:a16="http://schemas.microsoft.com/office/drawing/2014/main" id="{6FC8C586-8F3F-4A63-8179-6ED0A333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2314575"/>
            <a:ext cx="1971675" cy="1355725"/>
          </a:xfrm>
          <a:prstGeom prst="rect">
            <a:avLst/>
          </a:pr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22560" name="Rectangle 42">
            <a:extLst>
              <a:ext uri="{FF2B5EF4-FFF2-40B4-BE49-F238E27FC236}">
                <a16:creationId xmlns:a16="http://schemas.microsoft.com/office/drawing/2014/main" id="{95CD9CE9-91D4-46EB-BABB-2EDD20B96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2314575"/>
            <a:ext cx="1971675" cy="1355725"/>
          </a:xfrm>
          <a:prstGeom prst="rect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2561" name="Rectangle 47">
            <a:extLst>
              <a:ext uri="{FF2B5EF4-FFF2-40B4-BE49-F238E27FC236}">
                <a16:creationId xmlns:a16="http://schemas.microsoft.com/office/drawing/2014/main" id="{45D40E3D-F05F-4A66-ABC3-04484FA2B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2314575"/>
            <a:ext cx="1971675" cy="1355725"/>
          </a:xfrm>
          <a:prstGeom prst="rect">
            <a:avLst/>
          </a:pr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22562" name="Rectangle 52">
            <a:extLst>
              <a:ext uri="{FF2B5EF4-FFF2-40B4-BE49-F238E27FC236}">
                <a16:creationId xmlns:a16="http://schemas.microsoft.com/office/drawing/2014/main" id="{FEFE3D09-F7C0-4C87-8430-CBB6CD2C9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38" y="2314575"/>
            <a:ext cx="1971675" cy="1355725"/>
          </a:xfrm>
          <a:prstGeom prst="rect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2563" name="Line 77">
            <a:extLst>
              <a:ext uri="{FF2B5EF4-FFF2-40B4-BE49-F238E27FC236}">
                <a16:creationId xmlns:a16="http://schemas.microsoft.com/office/drawing/2014/main" id="{8FC38D87-AC9B-467D-B262-762FE3C5D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988" y="3013075"/>
            <a:ext cx="6550025" cy="0"/>
          </a:xfrm>
          <a:prstGeom prst="line">
            <a:avLst/>
          </a:prstGeom>
          <a:noFill/>
          <a:ln w="28575" cap="rnd" cmpd="sng">
            <a:solidFill>
              <a:srgbClr val="FFF2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2564" name="Gruppe 141">
            <a:extLst>
              <a:ext uri="{FF2B5EF4-FFF2-40B4-BE49-F238E27FC236}">
                <a16:creationId xmlns:a16="http://schemas.microsoft.com/office/drawing/2014/main" id="{2DF9D65E-9FD5-40DD-A326-370F242537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Gruppe 141">
            <a:extLst>
              <a:ext uri="{FF2B5EF4-FFF2-40B4-BE49-F238E27FC236}">
                <a16:creationId xmlns:a16="http://schemas.microsoft.com/office/drawing/2014/main" id="{3154BE8B-2359-447D-97C6-43545ED8C18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829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Gruppe 141">
            <a:extLst>
              <a:ext uri="{FF2B5EF4-FFF2-40B4-BE49-F238E27FC236}">
                <a16:creationId xmlns:a16="http://schemas.microsoft.com/office/drawing/2014/main" id="{2DC5E313-0770-462C-AB0D-0B0A5D9004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882900"/>
            <a:ext cx="27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Gruppe 141">
            <a:extLst>
              <a:ext uri="{FF2B5EF4-FFF2-40B4-BE49-F238E27FC236}">
                <a16:creationId xmlns:a16="http://schemas.microsoft.com/office/drawing/2014/main" id="{CBBAE01E-E422-423D-BB10-AC9CDC2A61E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8" name="Text Box 78">
            <a:extLst>
              <a:ext uri="{FF2B5EF4-FFF2-40B4-BE49-F238E27FC236}">
                <a16:creationId xmlns:a16="http://schemas.microsoft.com/office/drawing/2014/main" id="{419CFB0A-75FE-4297-AB0C-0B2CEE29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2370138"/>
            <a:ext cx="986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2016</a:t>
            </a:r>
          </a:p>
        </p:txBody>
      </p:sp>
      <p:sp>
        <p:nvSpPr>
          <p:cNvPr id="22569" name="Text Box 79">
            <a:extLst>
              <a:ext uri="{FF2B5EF4-FFF2-40B4-BE49-F238E27FC236}">
                <a16:creationId xmlns:a16="http://schemas.microsoft.com/office/drawing/2014/main" id="{47EB3925-0164-4C22-8496-9FB03153B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2370138"/>
            <a:ext cx="986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2018</a:t>
            </a:r>
          </a:p>
        </p:txBody>
      </p:sp>
      <p:sp>
        <p:nvSpPr>
          <p:cNvPr id="22570" name="Text Box 80">
            <a:extLst>
              <a:ext uri="{FF2B5EF4-FFF2-40B4-BE49-F238E27FC236}">
                <a16:creationId xmlns:a16="http://schemas.microsoft.com/office/drawing/2014/main" id="{5ED6AF2F-A053-4821-A657-C7DEA4977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2370138"/>
            <a:ext cx="986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2019</a:t>
            </a:r>
          </a:p>
        </p:txBody>
      </p:sp>
      <p:sp>
        <p:nvSpPr>
          <p:cNvPr id="22571" name="Text Box 81">
            <a:extLst>
              <a:ext uri="{FF2B5EF4-FFF2-40B4-BE49-F238E27FC236}">
                <a16:creationId xmlns:a16="http://schemas.microsoft.com/office/drawing/2014/main" id="{3867BC02-FC88-4F2D-9EDA-4B15D4C7B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763" y="2370138"/>
            <a:ext cx="986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2020</a:t>
            </a:r>
          </a:p>
        </p:txBody>
      </p:sp>
      <p:sp>
        <p:nvSpPr>
          <p:cNvPr id="22572" name="文本框 7">
            <a:extLst>
              <a:ext uri="{FF2B5EF4-FFF2-40B4-BE49-F238E27FC236}">
                <a16:creationId xmlns:a16="http://schemas.microsoft.com/office/drawing/2014/main" id="{994D74F5-C151-42B1-8DBC-3809C2C4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3889375"/>
            <a:ext cx="20796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2573" name="文本框 86">
            <a:extLst>
              <a:ext uri="{FF2B5EF4-FFF2-40B4-BE49-F238E27FC236}">
                <a16:creationId xmlns:a16="http://schemas.microsoft.com/office/drawing/2014/main" id="{E5DB08A0-B581-47C6-A510-BEAEE94FF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3889375"/>
            <a:ext cx="20796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2574" name="文本框 87">
            <a:extLst>
              <a:ext uri="{FF2B5EF4-FFF2-40B4-BE49-F238E27FC236}">
                <a16:creationId xmlns:a16="http://schemas.microsoft.com/office/drawing/2014/main" id="{CBAD39AC-7B43-4CB5-8D48-38141D548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3889375"/>
            <a:ext cx="20796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2575" name="文本框 88">
            <a:extLst>
              <a:ext uri="{FF2B5EF4-FFF2-40B4-BE49-F238E27FC236}">
                <a16:creationId xmlns:a16="http://schemas.microsoft.com/office/drawing/2014/main" id="{DFF59422-470E-4D94-AB1F-E1A87929B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313" y="3889375"/>
            <a:ext cx="20796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22576" name="组合 56">
            <a:extLst>
              <a:ext uri="{FF2B5EF4-FFF2-40B4-BE49-F238E27FC236}">
                <a16:creationId xmlns:a16="http://schemas.microsoft.com/office/drawing/2014/main" id="{8C2F3876-1B24-4985-875B-655D83AB53C4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2577" name="任意多边形 60">
              <a:extLst>
                <a:ext uri="{FF2B5EF4-FFF2-40B4-BE49-F238E27FC236}">
                  <a16:creationId xmlns:a16="http://schemas.microsoft.com/office/drawing/2014/main" id="{4473F832-7192-4438-96FD-19E824BC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2578" name="任意多边形 64">
              <a:extLst>
                <a:ext uri="{FF2B5EF4-FFF2-40B4-BE49-F238E27FC236}">
                  <a16:creationId xmlns:a16="http://schemas.microsoft.com/office/drawing/2014/main" id="{485E4A69-F4CE-4219-BCAA-0B799F167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2579" name="任意多边形 64">
                <a:extLst>
                  <a:ext uri="{FF2B5EF4-FFF2-40B4-BE49-F238E27FC236}">
                    <a16:creationId xmlns:a16="http://schemas.microsoft.com/office/drawing/2014/main" id="{A7AE37DF-D92F-41D9-9B3F-9A6C4C88967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80" name="Text Box 52">
                <a:extLst>
                  <a:ext uri="{FF2B5EF4-FFF2-40B4-BE49-F238E27FC236}">
                    <a16:creationId xmlns:a16="http://schemas.microsoft.com/office/drawing/2014/main" id="{E5113E38-749F-4898-9D2C-BACB469C9E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81" name="文本框 67">
              <a:extLst>
                <a:ext uri="{FF2B5EF4-FFF2-40B4-BE49-F238E27FC236}">
                  <a16:creationId xmlns:a16="http://schemas.microsoft.com/office/drawing/2014/main" id="{2CBEBC91-414E-4C54-9250-171570B07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>
            <a:extLst>
              <a:ext uri="{FF2B5EF4-FFF2-40B4-BE49-F238E27FC236}">
                <a16:creationId xmlns:a16="http://schemas.microsoft.com/office/drawing/2014/main" id="{4EE69869-8DEF-4CCA-B878-C3444027E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grpSp>
        <p:nvGrpSpPr>
          <p:cNvPr id="23555" name="组合 22">
            <a:extLst>
              <a:ext uri="{FF2B5EF4-FFF2-40B4-BE49-F238E27FC236}">
                <a16:creationId xmlns:a16="http://schemas.microsoft.com/office/drawing/2014/main" id="{498A3CAA-FF6A-4520-A668-376E0EA7AA79}"/>
              </a:ext>
            </a:extLst>
          </p:cNvPr>
          <p:cNvGrpSpPr>
            <a:grpSpLocks/>
          </p:cNvGrpSpPr>
          <p:nvPr/>
        </p:nvGrpSpPr>
        <p:grpSpPr bwMode="auto">
          <a:xfrm>
            <a:off x="2733675" y="3568700"/>
            <a:ext cx="7096125" cy="876300"/>
            <a:chOff x="0" y="0"/>
            <a:chExt cx="4698472" cy="580362"/>
          </a:xfrm>
        </p:grpSpPr>
        <p:sp>
          <p:nvSpPr>
            <p:cNvPr id="23556" name="矩形 3">
              <a:extLst>
                <a:ext uri="{FF2B5EF4-FFF2-40B4-BE49-F238E27FC236}">
                  <a16:creationId xmlns:a16="http://schemas.microsoft.com/office/drawing/2014/main" id="{6794A550-D1A4-404C-A26D-8AFEFFE9AD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21193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57" name="矩形 4">
              <a:extLst>
                <a:ext uri="{FF2B5EF4-FFF2-40B4-BE49-F238E27FC236}">
                  <a16:creationId xmlns:a16="http://schemas.microsoft.com/office/drawing/2014/main" id="{ED9F7493-4DBB-42D5-95AD-456D5C9D77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58" name="矩形 5">
              <a:extLst>
                <a:ext uri="{FF2B5EF4-FFF2-40B4-BE49-F238E27FC236}">
                  <a16:creationId xmlns:a16="http://schemas.microsoft.com/office/drawing/2014/main" id="{78232314-1861-41B2-AA0A-5DEC4D0F8E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59" name="矩形 6">
              <a:extLst>
                <a:ext uri="{FF2B5EF4-FFF2-40B4-BE49-F238E27FC236}">
                  <a16:creationId xmlns:a16="http://schemas.microsoft.com/office/drawing/2014/main" id="{4A7EC355-7558-4769-8C5D-7B16D4EF6E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32393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0" name="矩形 7">
              <a:extLst>
                <a:ext uri="{FF2B5EF4-FFF2-40B4-BE49-F238E27FC236}">
                  <a16:creationId xmlns:a16="http://schemas.microsoft.com/office/drawing/2014/main" id="{52561CE2-1824-47BE-B61B-68067182B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1" name="矩形 8">
              <a:extLst>
                <a:ext uri="{FF2B5EF4-FFF2-40B4-BE49-F238E27FC236}">
                  <a16:creationId xmlns:a16="http://schemas.microsoft.com/office/drawing/2014/main" id="{837CC031-A209-4567-8840-5F786ABC68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73999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2" name="矩形 9">
              <a:extLst>
                <a:ext uri="{FF2B5EF4-FFF2-40B4-BE49-F238E27FC236}">
                  <a16:creationId xmlns:a16="http://schemas.microsoft.com/office/drawing/2014/main" id="{AB790B19-709B-4827-8892-B128AC9BB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3" name="矩形 10">
              <a:extLst>
                <a:ext uri="{FF2B5EF4-FFF2-40B4-BE49-F238E27FC236}">
                  <a16:creationId xmlns:a16="http://schemas.microsoft.com/office/drawing/2014/main" id="{0B812E39-5337-44BF-96E5-E3DF8B683C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4" name="矩形 11">
              <a:extLst>
                <a:ext uri="{FF2B5EF4-FFF2-40B4-BE49-F238E27FC236}">
                  <a16:creationId xmlns:a16="http://schemas.microsoft.com/office/drawing/2014/main" id="{AD9AF456-E39B-4C5D-82E8-4AA8483E3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029426" y="103573"/>
              <a:ext cx="98830" cy="91446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5" name="矩形 12">
              <a:extLst>
                <a:ext uri="{FF2B5EF4-FFF2-40B4-BE49-F238E27FC236}">
                  <a16:creationId xmlns:a16="http://schemas.microsoft.com/office/drawing/2014/main" id="{46EF22E6-39C6-4FDC-9B1F-7ACD2B334F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6" name="矩形 13">
              <a:extLst>
                <a:ext uri="{FF2B5EF4-FFF2-40B4-BE49-F238E27FC236}">
                  <a16:creationId xmlns:a16="http://schemas.microsoft.com/office/drawing/2014/main" id="{BD90EBB0-4F89-446C-8A6C-8EE049BE83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grpSp>
          <p:nvGrpSpPr>
            <p:cNvPr id="23567" name="椭圆 14">
              <a:extLst>
                <a:ext uri="{FF2B5EF4-FFF2-40B4-BE49-F238E27FC236}">
                  <a16:creationId xmlns:a16="http://schemas.microsoft.com/office/drawing/2014/main" id="{00432E47-DB6D-40E0-B035-AA204DD10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6914" y="325339"/>
              <a:ext cx="226031" cy="213977"/>
              <a:chOff x="0" y="0"/>
              <a:chExt cx="341376" cy="323088"/>
            </a:xfrm>
          </p:grpSpPr>
          <p:pic>
            <p:nvPicPr>
              <p:cNvPr id="23568" name="椭圆 14">
                <a:extLst>
                  <a:ext uri="{FF2B5EF4-FFF2-40B4-BE49-F238E27FC236}">
                    <a16:creationId xmlns:a16="http://schemas.microsoft.com/office/drawing/2014/main" id="{27E66F5F-2AE8-44C5-BCAC-5ED263928D3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9" name="Text Box 17">
                <a:extLst>
                  <a:ext uri="{FF2B5EF4-FFF2-40B4-BE49-F238E27FC236}">
                    <a16:creationId xmlns:a16="http://schemas.microsoft.com/office/drawing/2014/main" id="{EF022804-5709-4DB0-B202-55E29194B0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0" name="椭圆 15">
              <a:extLst>
                <a:ext uri="{FF2B5EF4-FFF2-40B4-BE49-F238E27FC236}">
                  <a16:creationId xmlns:a16="http://schemas.microsoft.com/office/drawing/2014/main" id="{C8C4126E-60A8-411D-B8AB-D3A4E4346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245" y="301115"/>
              <a:ext cx="230067" cy="185716"/>
              <a:chOff x="0" y="0"/>
              <a:chExt cx="347472" cy="280416"/>
            </a:xfrm>
          </p:grpSpPr>
          <p:pic>
            <p:nvPicPr>
              <p:cNvPr id="23571" name="椭圆 15">
                <a:extLst>
                  <a:ext uri="{FF2B5EF4-FFF2-40B4-BE49-F238E27FC236}">
                    <a16:creationId xmlns:a16="http://schemas.microsoft.com/office/drawing/2014/main" id="{0D40BA9E-B669-4186-8276-F19327960FD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2" name="Text Box 20">
                <a:extLst>
                  <a:ext uri="{FF2B5EF4-FFF2-40B4-BE49-F238E27FC236}">
                    <a16:creationId xmlns:a16="http://schemas.microsoft.com/office/drawing/2014/main" id="{8B9A8C7C-20B6-40BC-9A0E-8AE8AF5CD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3" name="椭圆 16">
              <a:extLst>
                <a:ext uri="{FF2B5EF4-FFF2-40B4-BE49-F238E27FC236}">
                  <a16:creationId xmlns:a16="http://schemas.microsoft.com/office/drawing/2014/main" id="{3545999A-615F-412F-AAED-3AB64692E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251" y="-1682"/>
              <a:ext cx="242176" cy="286648"/>
              <a:chOff x="0" y="0"/>
              <a:chExt cx="365760" cy="432816"/>
            </a:xfrm>
          </p:grpSpPr>
          <p:pic>
            <p:nvPicPr>
              <p:cNvPr id="23574" name="椭圆 16">
                <a:extLst>
                  <a:ext uri="{FF2B5EF4-FFF2-40B4-BE49-F238E27FC236}">
                    <a16:creationId xmlns:a16="http://schemas.microsoft.com/office/drawing/2014/main" id="{7BBAB5D8-AB7A-4894-8259-D49AA410D9B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5" name="Text Box 23">
                <a:extLst>
                  <a:ext uri="{FF2B5EF4-FFF2-40B4-BE49-F238E27FC236}">
                    <a16:creationId xmlns:a16="http://schemas.microsoft.com/office/drawing/2014/main" id="{142696C3-4C27-47C5-B4DB-B7B7D1F946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6" name="椭圆 17">
              <a:extLst>
                <a:ext uri="{FF2B5EF4-FFF2-40B4-BE49-F238E27FC236}">
                  <a16:creationId xmlns:a16="http://schemas.microsoft.com/office/drawing/2014/main" id="{53E6C902-BCD0-4886-8F0B-1AAFE47A98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1469" y="393973"/>
              <a:ext cx="169523" cy="185716"/>
              <a:chOff x="0" y="0"/>
              <a:chExt cx="256032" cy="280416"/>
            </a:xfrm>
          </p:grpSpPr>
          <p:pic>
            <p:nvPicPr>
              <p:cNvPr id="23577" name="椭圆 17">
                <a:extLst>
                  <a:ext uri="{FF2B5EF4-FFF2-40B4-BE49-F238E27FC236}">
                    <a16:creationId xmlns:a16="http://schemas.microsoft.com/office/drawing/2014/main" id="{1B50BCB8-C3F9-43A3-8323-BCE9DE5AE32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8" name="Text Box 26">
                <a:extLst>
                  <a:ext uri="{FF2B5EF4-FFF2-40B4-BE49-F238E27FC236}">
                    <a16:creationId xmlns:a16="http://schemas.microsoft.com/office/drawing/2014/main" id="{A89A4CAF-A26E-46FC-9A6F-C3EFD5EC0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9" name="椭圆 18">
              <a:extLst>
                <a:ext uri="{FF2B5EF4-FFF2-40B4-BE49-F238E27FC236}">
                  <a16:creationId xmlns:a16="http://schemas.microsoft.com/office/drawing/2014/main" id="{F18ED031-5435-4CC9-A584-7186F043F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8706" y="111362"/>
              <a:ext cx="226031" cy="254350"/>
              <a:chOff x="0" y="0"/>
              <a:chExt cx="341376" cy="384048"/>
            </a:xfrm>
          </p:grpSpPr>
          <p:pic>
            <p:nvPicPr>
              <p:cNvPr id="23580" name="椭圆 18">
                <a:extLst>
                  <a:ext uri="{FF2B5EF4-FFF2-40B4-BE49-F238E27FC236}">
                    <a16:creationId xmlns:a16="http://schemas.microsoft.com/office/drawing/2014/main" id="{CE6A5639-7BF2-4390-8FAF-41FE3695FEA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1" name="Text Box 29">
                <a:extLst>
                  <a:ext uri="{FF2B5EF4-FFF2-40B4-BE49-F238E27FC236}">
                    <a16:creationId xmlns:a16="http://schemas.microsoft.com/office/drawing/2014/main" id="{2CD36FA4-37FC-43B5-875B-E966A9803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82" name="椭圆 19">
              <a:extLst>
                <a:ext uri="{FF2B5EF4-FFF2-40B4-BE49-F238E27FC236}">
                  <a16:creationId xmlns:a16="http://schemas.microsoft.com/office/drawing/2014/main" id="{649A66ED-962D-400F-8770-8990BA25A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1718" y="95213"/>
              <a:ext cx="153378" cy="173604"/>
              <a:chOff x="0" y="0"/>
              <a:chExt cx="231648" cy="262128"/>
            </a:xfrm>
          </p:grpSpPr>
          <p:pic>
            <p:nvPicPr>
              <p:cNvPr id="23583" name="椭圆 19">
                <a:extLst>
                  <a:ext uri="{FF2B5EF4-FFF2-40B4-BE49-F238E27FC236}">
                    <a16:creationId xmlns:a16="http://schemas.microsoft.com/office/drawing/2014/main" id="{BD27CBB8-B3EF-4000-A44B-FB47B78D1E2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4" name="Text Box 32">
                <a:extLst>
                  <a:ext uri="{FF2B5EF4-FFF2-40B4-BE49-F238E27FC236}">
                    <a16:creationId xmlns:a16="http://schemas.microsoft.com/office/drawing/2014/main" id="{4594B02B-7CAB-42CF-BC33-58DFE644E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3585" name="文本框 20">
            <a:extLst>
              <a:ext uri="{FF2B5EF4-FFF2-40B4-BE49-F238E27FC236}">
                <a16:creationId xmlns:a16="http://schemas.microsoft.com/office/drawing/2014/main" id="{1A37351D-0E0D-460D-BD42-F77AC292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2589213"/>
            <a:ext cx="6224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86" name="文本框 21">
            <a:extLst>
              <a:ext uri="{FF2B5EF4-FFF2-40B4-BE49-F238E27FC236}">
                <a16:creationId xmlns:a16="http://schemas.microsoft.com/office/drawing/2014/main" id="{4D436D81-239A-496E-97C4-9C35985B1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2571750"/>
            <a:ext cx="75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03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id="{BBE6D2FC-3A86-4CFB-BE02-FCE1DEB0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5953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Freeform 27">
            <a:extLst>
              <a:ext uri="{FF2B5EF4-FFF2-40B4-BE49-F238E27FC236}">
                <a16:creationId xmlns:a16="http://schemas.microsoft.com/office/drawing/2014/main" id="{79FB6B16-4B6A-4D26-B483-F4C33FC95883}"/>
              </a:ext>
            </a:extLst>
          </p:cNvPr>
          <p:cNvSpPr>
            <a:spLocks/>
          </p:cNvSpPr>
          <p:nvPr/>
        </p:nvSpPr>
        <p:spPr bwMode="auto">
          <a:xfrm>
            <a:off x="4110038" y="3927475"/>
            <a:ext cx="2114550" cy="2159000"/>
          </a:xfrm>
          <a:custGeom>
            <a:avLst/>
            <a:gdLst>
              <a:gd name="T0" fmla="*/ 0 w 1424"/>
              <a:gd name="T1" fmla="*/ 0 h 1437"/>
              <a:gd name="T2" fmla="*/ 1424 w 1424"/>
              <a:gd name="T3" fmla="*/ 1437 h 1437"/>
              <a:gd name="T4" fmla="*/ 1424 w 1424"/>
              <a:gd name="T5" fmla="*/ 0 h 1437"/>
              <a:gd name="T6" fmla="*/ 0 w 1424"/>
              <a:gd name="T7" fmla="*/ 0 h 1437"/>
              <a:gd name="T8" fmla="*/ 0 w 1424"/>
              <a:gd name="T9" fmla="*/ 0 h 1437"/>
              <a:gd name="T10" fmla="*/ 1424 w 1424"/>
              <a:gd name="T11" fmla="*/ 1437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0" name="Freeform 31">
            <a:extLst>
              <a:ext uri="{FF2B5EF4-FFF2-40B4-BE49-F238E27FC236}">
                <a16:creationId xmlns:a16="http://schemas.microsoft.com/office/drawing/2014/main" id="{51D3479A-C577-46B6-A19B-53AA169C2323}"/>
              </a:ext>
            </a:extLst>
          </p:cNvPr>
          <p:cNvSpPr>
            <a:spLocks/>
          </p:cNvSpPr>
          <p:nvPr/>
        </p:nvSpPr>
        <p:spPr bwMode="auto">
          <a:xfrm>
            <a:off x="6230938" y="3933825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1438 h 1438"/>
              <a:gd name="T4" fmla="*/ 1424 w 1424"/>
              <a:gd name="T5" fmla="*/ 0 h 1438"/>
              <a:gd name="T6" fmla="*/ 0 w 1424"/>
              <a:gd name="T7" fmla="*/ 0 h 1438"/>
              <a:gd name="T8" fmla="*/ 0 w 1424"/>
              <a:gd name="T9" fmla="*/ 0 h 1438"/>
              <a:gd name="T10" fmla="*/ 1424 w 1424"/>
              <a:gd name="T11" fmla="*/ 1438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1" name="Freeform 36">
            <a:extLst>
              <a:ext uri="{FF2B5EF4-FFF2-40B4-BE49-F238E27FC236}">
                <a16:creationId xmlns:a16="http://schemas.microsoft.com/office/drawing/2014/main" id="{98CFAD72-DB40-48ED-9FED-B2E8983E1005}"/>
              </a:ext>
            </a:extLst>
          </p:cNvPr>
          <p:cNvSpPr>
            <a:spLocks/>
          </p:cNvSpPr>
          <p:nvPr/>
        </p:nvSpPr>
        <p:spPr bwMode="auto">
          <a:xfrm>
            <a:off x="6226175" y="1851025"/>
            <a:ext cx="2092325" cy="2078038"/>
          </a:xfrm>
          <a:custGeom>
            <a:avLst/>
            <a:gdLst>
              <a:gd name="T0" fmla="*/ 1424 w 1424"/>
              <a:gd name="T1" fmla="*/ 1438 h 1438"/>
              <a:gd name="T2" fmla="*/ 0 w 1424"/>
              <a:gd name="T3" fmla="*/ 0 h 1438"/>
              <a:gd name="T4" fmla="*/ 0 w 1424"/>
              <a:gd name="T5" fmla="*/ 1438 h 1438"/>
              <a:gd name="T6" fmla="*/ 1424 w 1424"/>
              <a:gd name="T7" fmla="*/ 1438 h 1438"/>
              <a:gd name="T8" fmla="*/ 0 w 1424"/>
              <a:gd name="T9" fmla="*/ 0 h 1438"/>
              <a:gd name="T10" fmla="*/ 1424 w 1424"/>
              <a:gd name="T11" fmla="*/ 1438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2" name="Freeform 45">
            <a:extLst>
              <a:ext uri="{FF2B5EF4-FFF2-40B4-BE49-F238E27FC236}">
                <a16:creationId xmlns:a16="http://schemas.microsoft.com/office/drawing/2014/main" id="{2918B3C1-EF9E-44F3-8A3F-17B9CFDED423}"/>
              </a:ext>
            </a:extLst>
          </p:cNvPr>
          <p:cNvSpPr>
            <a:spLocks/>
          </p:cNvSpPr>
          <p:nvPr/>
        </p:nvSpPr>
        <p:spPr bwMode="auto">
          <a:xfrm>
            <a:off x="4108450" y="1847850"/>
            <a:ext cx="2105025" cy="2085975"/>
          </a:xfrm>
          <a:custGeom>
            <a:avLst/>
            <a:gdLst>
              <a:gd name="T0" fmla="*/ 1424 w 1424"/>
              <a:gd name="T1" fmla="*/ 0 h 1438"/>
              <a:gd name="T2" fmla="*/ 0 w 1424"/>
              <a:gd name="T3" fmla="*/ 1438 h 1438"/>
              <a:gd name="T4" fmla="*/ 1424 w 1424"/>
              <a:gd name="T5" fmla="*/ 1438 h 1438"/>
              <a:gd name="T6" fmla="*/ 1424 w 1424"/>
              <a:gd name="T7" fmla="*/ 0 h 1438"/>
              <a:gd name="T8" fmla="*/ 0 w 1424"/>
              <a:gd name="T9" fmla="*/ 0 h 1438"/>
              <a:gd name="T10" fmla="*/ 1424 w 1424"/>
              <a:gd name="T11" fmla="*/ 1438 h 1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solidFill>
            <a:schemeClr val="bg1">
              <a:alpha val="67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Oval 13">
            <a:extLst>
              <a:ext uri="{FF2B5EF4-FFF2-40B4-BE49-F238E27FC236}">
                <a16:creationId xmlns:a16="http://schemas.microsoft.com/office/drawing/2014/main" id="{488A2427-3EE6-4F05-9E1F-F58F02E8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2343150"/>
            <a:ext cx="3233737" cy="32337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4584" name="Group 11">
            <a:extLst>
              <a:ext uri="{FF2B5EF4-FFF2-40B4-BE49-F238E27FC236}">
                <a16:creationId xmlns:a16="http://schemas.microsoft.com/office/drawing/2014/main" id="{BBA2CFD9-08CC-4705-9697-F10D246BA404}"/>
              </a:ext>
            </a:extLst>
          </p:cNvPr>
          <p:cNvGrpSpPr>
            <a:grpSpLocks/>
          </p:cNvGrpSpPr>
          <p:nvPr/>
        </p:nvGrpSpPr>
        <p:grpSpPr bwMode="auto">
          <a:xfrm>
            <a:off x="4729163" y="2478088"/>
            <a:ext cx="2935287" cy="2932112"/>
            <a:chOff x="0" y="0"/>
            <a:chExt cx="1849" cy="1847"/>
          </a:xfrm>
        </p:grpSpPr>
        <p:sp>
          <p:nvSpPr>
            <p:cNvPr id="24585" name="Freeform 12">
              <a:extLst>
                <a:ext uri="{FF2B5EF4-FFF2-40B4-BE49-F238E27FC236}">
                  <a16:creationId xmlns:a16="http://schemas.microsoft.com/office/drawing/2014/main" id="{0330D7B2-A15A-4925-90A1-283CBF7A3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13"/>
              <a:ext cx="1849" cy="1234"/>
            </a:xfrm>
            <a:custGeom>
              <a:avLst/>
              <a:gdLst>
                <a:gd name="T0" fmla="*/ 761 w 918"/>
                <a:gd name="T1" fmla="*/ 153 h 613"/>
                <a:gd name="T2" fmla="*/ 761 w 918"/>
                <a:gd name="T3" fmla="*/ 153 h 613"/>
                <a:gd name="T4" fmla="*/ 758 w 918"/>
                <a:gd name="T5" fmla="*/ 152 h 613"/>
                <a:gd name="T6" fmla="*/ 758 w 918"/>
                <a:gd name="T7" fmla="*/ 152 h 613"/>
                <a:gd name="T8" fmla="*/ 732 w 918"/>
                <a:gd name="T9" fmla="*/ 129 h 613"/>
                <a:gd name="T10" fmla="*/ 732 w 918"/>
                <a:gd name="T11" fmla="*/ 129 h 613"/>
                <a:gd name="T12" fmla="*/ 731 w 918"/>
                <a:gd name="T13" fmla="*/ 127 h 613"/>
                <a:gd name="T14" fmla="*/ 731 w 918"/>
                <a:gd name="T15" fmla="*/ 127 h 613"/>
                <a:gd name="T16" fmla="*/ 731 w 918"/>
                <a:gd name="T17" fmla="*/ 125 h 613"/>
                <a:gd name="T18" fmla="*/ 730 w 918"/>
                <a:gd name="T19" fmla="*/ 125 h 613"/>
                <a:gd name="T20" fmla="*/ 730 w 918"/>
                <a:gd name="T21" fmla="*/ 123 h 613"/>
                <a:gd name="T22" fmla="*/ 730 w 918"/>
                <a:gd name="T23" fmla="*/ 123 h 613"/>
                <a:gd name="T24" fmla="*/ 729 w 918"/>
                <a:gd name="T25" fmla="*/ 122 h 613"/>
                <a:gd name="T26" fmla="*/ 729 w 918"/>
                <a:gd name="T27" fmla="*/ 121 h 613"/>
                <a:gd name="T28" fmla="*/ 736 w 918"/>
                <a:gd name="T29" fmla="*/ 91 h 613"/>
                <a:gd name="T30" fmla="*/ 743 w 918"/>
                <a:gd name="T31" fmla="*/ 62 h 613"/>
                <a:gd name="T32" fmla="*/ 681 w 918"/>
                <a:gd name="T33" fmla="*/ 0 h 613"/>
                <a:gd name="T34" fmla="*/ 618 w 918"/>
                <a:gd name="T35" fmla="*/ 63 h 613"/>
                <a:gd name="T36" fmla="*/ 626 w 918"/>
                <a:gd name="T37" fmla="*/ 92 h 613"/>
                <a:gd name="T38" fmla="*/ 633 w 918"/>
                <a:gd name="T39" fmla="*/ 121 h 613"/>
                <a:gd name="T40" fmla="*/ 602 w 918"/>
                <a:gd name="T41" fmla="*/ 153 h 613"/>
                <a:gd name="T42" fmla="*/ 601 w 918"/>
                <a:gd name="T43" fmla="*/ 153 h 613"/>
                <a:gd name="T44" fmla="*/ 522 w 918"/>
                <a:gd name="T45" fmla="*/ 164 h 613"/>
                <a:gd name="T46" fmla="*/ 442 w 918"/>
                <a:gd name="T47" fmla="*/ 154 h 613"/>
                <a:gd name="T48" fmla="*/ 441 w 918"/>
                <a:gd name="T49" fmla="*/ 154 h 613"/>
                <a:gd name="T50" fmla="*/ 362 w 918"/>
                <a:gd name="T51" fmla="*/ 144 h 613"/>
                <a:gd name="T52" fmla="*/ 283 w 918"/>
                <a:gd name="T53" fmla="*/ 154 h 613"/>
                <a:gd name="T54" fmla="*/ 282 w 918"/>
                <a:gd name="T55" fmla="*/ 154 h 613"/>
                <a:gd name="T56" fmla="*/ 251 w 918"/>
                <a:gd name="T57" fmla="*/ 187 h 613"/>
                <a:gd name="T58" fmla="*/ 258 w 918"/>
                <a:gd name="T59" fmla="*/ 216 h 613"/>
                <a:gd name="T60" fmla="*/ 265 w 918"/>
                <a:gd name="T61" fmla="*/ 245 h 613"/>
                <a:gd name="T62" fmla="*/ 203 w 918"/>
                <a:gd name="T63" fmla="*/ 307 h 613"/>
                <a:gd name="T64" fmla="*/ 140 w 918"/>
                <a:gd name="T65" fmla="*/ 245 h 613"/>
                <a:gd name="T66" fmla="*/ 147 w 918"/>
                <a:gd name="T67" fmla="*/ 216 h 613"/>
                <a:gd name="T68" fmla="*/ 154 w 918"/>
                <a:gd name="T69" fmla="*/ 187 h 613"/>
                <a:gd name="T70" fmla="*/ 123 w 918"/>
                <a:gd name="T71" fmla="*/ 155 h 613"/>
                <a:gd name="T72" fmla="*/ 121 w 918"/>
                <a:gd name="T73" fmla="*/ 154 h 613"/>
                <a:gd name="T74" fmla="*/ 43 w 918"/>
                <a:gd name="T75" fmla="*/ 145 h 613"/>
                <a:gd name="T76" fmla="*/ 0 w 918"/>
                <a:gd name="T77" fmla="*/ 148 h 613"/>
                <a:gd name="T78" fmla="*/ 0 w 918"/>
                <a:gd name="T79" fmla="*/ 154 h 613"/>
                <a:gd name="T80" fmla="*/ 459 w 918"/>
                <a:gd name="T81" fmla="*/ 613 h 613"/>
                <a:gd name="T82" fmla="*/ 918 w 918"/>
                <a:gd name="T83" fmla="*/ 154 h 613"/>
                <a:gd name="T84" fmla="*/ 918 w 918"/>
                <a:gd name="T85" fmla="*/ 153 h 613"/>
                <a:gd name="T86" fmla="*/ 841 w 918"/>
                <a:gd name="T87" fmla="*/ 163 h 613"/>
                <a:gd name="T88" fmla="*/ 761 w 918"/>
                <a:gd name="T89" fmla="*/ 15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 w="28575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6" name="Freeform 13">
              <a:extLst>
                <a:ext uri="{FF2B5EF4-FFF2-40B4-BE49-F238E27FC236}">
                  <a16:creationId xmlns:a16="http://schemas.microsoft.com/office/drawing/2014/main" id="{0E853DA7-4DA1-48FF-805A-F5BE4B65D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49" cy="1231"/>
            </a:xfrm>
            <a:custGeom>
              <a:avLst/>
              <a:gdLst>
                <a:gd name="T0" fmla="*/ 459 w 918"/>
                <a:gd name="T1" fmla="*/ 0 h 612"/>
                <a:gd name="T2" fmla="*/ 0 w 918"/>
                <a:gd name="T3" fmla="*/ 453 h 612"/>
                <a:gd name="T4" fmla="*/ 43 w 918"/>
                <a:gd name="T5" fmla="*/ 450 h 612"/>
                <a:gd name="T6" fmla="*/ 121 w 918"/>
                <a:gd name="T7" fmla="*/ 459 h 612"/>
                <a:gd name="T8" fmla="*/ 123 w 918"/>
                <a:gd name="T9" fmla="*/ 460 h 612"/>
                <a:gd name="T10" fmla="*/ 154 w 918"/>
                <a:gd name="T11" fmla="*/ 492 h 612"/>
                <a:gd name="T12" fmla="*/ 147 w 918"/>
                <a:gd name="T13" fmla="*/ 521 h 612"/>
                <a:gd name="T14" fmla="*/ 140 w 918"/>
                <a:gd name="T15" fmla="*/ 550 h 612"/>
                <a:gd name="T16" fmla="*/ 203 w 918"/>
                <a:gd name="T17" fmla="*/ 612 h 612"/>
                <a:gd name="T18" fmla="*/ 265 w 918"/>
                <a:gd name="T19" fmla="*/ 550 h 612"/>
                <a:gd name="T20" fmla="*/ 258 w 918"/>
                <a:gd name="T21" fmla="*/ 521 h 612"/>
                <a:gd name="T22" fmla="*/ 251 w 918"/>
                <a:gd name="T23" fmla="*/ 492 h 612"/>
                <a:gd name="T24" fmla="*/ 282 w 918"/>
                <a:gd name="T25" fmla="*/ 459 h 612"/>
                <a:gd name="T26" fmla="*/ 283 w 918"/>
                <a:gd name="T27" fmla="*/ 459 h 612"/>
                <a:gd name="T28" fmla="*/ 362 w 918"/>
                <a:gd name="T29" fmla="*/ 449 h 612"/>
                <a:gd name="T30" fmla="*/ 441 w 918"/>
                <a:gd name="T31" fmla="*/ 459 h 612"/>
                <a:gd name="T32" fmla="*/ 442 w 918"/>
                <a:gd name="T33" fmla="*/ 459 h 612"/>
                <a:gd name="T34" fmla="*/ 522 w 918"/>
                <a:gd name="T35" fmla="*/ 469 h 612"/>
                <a:gd name="T36" fmla="*/ 601 w 918"/>
                <a:gd name="T37" fmla="*/ 458 h 612"/>
                <a:gd name="T38" fmla="*/ 602 w 918"/>
                <a:gd name="T39" fmla="*/ 458 h 612"/>
                <a:gd name="T40" fmla="*/ 633 w 918"/>
                <a:gd name="T41" fmla="*/ 426 h 612"/>
                <a:gd name="T42" fmla="*/ 626 w 918"/>
                <a:gd name="T43" fmla="*/ 397 h 612"/>
                <a:gd name="T44" fmla="*/ 618 w 918"/>
                <a:gd name="T45" fmla="*/ 368 h 612"/>
                <a:gd name="T46" fmla="*/ 681 w 918"/>
                <a:gd name="T47" fmla="*/ 305 h 612"/>
                <a:gd name="T48" fmla="*/ 743 w 918"/>
                <a:gd name="T49" fmla="*/ 367 h 612"/>
                <a:gd name="T50" fmla="*/ 736 w 918"/>
                <a:gd name="T51" fmla="*/ 396 h 612"/>
                <a:gd name="T52" fmla="*/ 729 w 918"/>
                <a:gd name="T53" fmla="*/ 426 h 612"/>
                <a:gd name="T54" fmla="*/ 729 w 918"/>
                <a:gd name="T55" fmla="*/ 427 h 612"/>
                <a:gd name="T56" fmla="*/ 730 w 918"/>
                <a:gd name="T57" fmla="*/ 428 h 612"/>
                <a:gd name="T58" fmla="*/ 730 w 918"/>
                <a:gd name="T59" fmla="*/ 428 h 612"/>
                <a:gd name="T60" fmla="*/ 730 w 918"/>
                <a:gd name="T61" fmla="*/ 430 h 612"/>
                <a:gd name="T62" fmla="*/ 731 w 918"/>
                <a:gd name="T63" fmla="*/ 430 h 612"/>
                <a:gd name="T64" fmla="*/ 731 w 918"/>
                <a:gd name="T65" fmla="*/ 432 h 612"/>
                <a:gd name="T66" fmla="*/ 731 w 918"/>
                <a:gd name="T67" fmla="*/ 432 h 612"/>
                <a:gd name="T68" fmla="*/ 732 w 918"/>
                <a:gd name="T69" fmla="*/ 434 h 612"/>
                <a:gd name="T70" fmla="*/ 732 w 918"/>
                <a:gd name="T71" fmla="*/ 434 h 612"/>
                <a:gd name="T72" fmla="*/ 758 w 918"/>
                <a:gd name="T73" fmla="*/ 457 h 612"/>
                <a:gd name="T74" fmla="*/ 758 w 918"/>
                <a:gd name="T75" fmla="*/ 457 h 612"/>
                <a:gd name="T76" fmla="*/ 761 w 918"/>
                <a:gd name="T77" fmla="*/ 458 h 612"/>
                <a:gd name="T78" fmla="*/ 761 w 918"/>
                <a:gd name="T79" fmla="*/ 458 h 612"/>
                <a:gd name="T80" fmla="*/ 841 w 918"/>
                <a:gd name="T81" fmla="*/ 468 h 612"/>
                <a:gd name="T82" fmla="*/ 918 w 918"/>
                <a:gd name="T83" fmla="*/ 458 h 612"/>
                <a:gd name="T84" fmla="*/ 459 w 918"/>
                <a:gd name="T85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solidFill>
              <a:schemeClr val="tx1">
                <a:alpha val="53999"/>
              </a:schemeClr>
            </a:solidFill>
            <a:ln w="28575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4587" name="Group 19">
            <a:extLst>
              <a:ext uri="{FF2B5EF4-FFF2-40B4-BE49-F238E27FC236}">
                <a16:creationId xmlns:a16="http://schemas.microsoft.com/office/drawing/2014/main" id="{CF0160F9-17A1-44FF-9357-AA9E2E03AD79}"/>
              </a:ext>
            </a:extLst>
          </p:cNvPr>
          <p:cNvGrpSpPr>
            <a:grpSpLocks/>
          </p:cNvGrpSpPr>
          <p:nvPr/>
        </p:nvGrpSpPr>
        <p:grpSpPr bwMode="auto">
          <a:xfrm>
            <a:off x="4186237" y="2351087"/>
            <a:ext cx="4065588" cy="3141663"/>
            <a:chOff x="-23" y="-73"/>
            <a:chExt cx="2561" cy="1979"/>
          </a:xfrm>
        </p:grpSpPr>
        <p:sp>
          <p:nvSpPr>
            <p:cNvPr id="24588" name="Text Box 19">
              <a:extLst>
                <a:ext uri="{FF2B5EF4-FFF2-40B4-BE49-F238E27FC236}">
                  <a16:creationId xmlns:a16="http://schemas.microsoft.com/office/drawing/2014/main" id="{F1D13D3E-D47D-40F6-BF76-C62A8FE18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" y="460"/>
              <a:ext cx="139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en-US" sz="18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Document Management</a:t>
              </a:r>
            </a:p>
          </p:txBody>
        </p:sp>
        <p:sp>
          <p:nvSpPr>
            <p:cNvPr id="24589" name="Text Box 19">
              <a:extLst>
                <a:ext uri="{FF2B5EF4-FFF2-40B4-BE49-F238E27FC236}">
                  <a16:creationId xmlns:a16="http://schemas.microsoft.com/office/drawing/2014/main" id="{6DAA8589-05FB-48BE-B19A-B5E9782B1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" y="1056"/>
              <a:ext cx="124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en-US" sz="18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Web Content</a:t>
              </a:r>
              <a:br>
                <a:rPr lang="en-US" altLang="en-US" sz="18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en-US" sz="18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Management</a:t>
              </a:r>
            </a:p>
          </p:txBody>
        </p:sp>
        <p:sp>
          <p:nvSpPr>
            <p:cNvPr id="24590" name="WordArt 20">
              <a:extLst>
                <a:ext uri="{FF2B5EF4-FFF2-40B4-BE49-F238E27FC236}">
                  <a16:creationId xmlns:a16="http://schemas.microsoft.com/office/drawing/2014/main" id="{5CF32C32-61B5-4636-88AD-88B89992B8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9063796">
              <a:off x="-23" y="-73"/>
              <a:ext cx="1927" cy="14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868613"/>
                </a:avLst>
              </a:prstTxWarp>
            </a:bodyPr>
            <a:lstStyle/>
            <a:p>
              <a:pPr algn="ctr"/>
              <a:r>
                <a:rPr lang="en-US" altLang="zh-CN" sz="1200" kern="10" dirty="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 dirty="0">
                <a:solidFill>
                  <a:srgbClr val="000000"/>
                </a:solidFill>
                <a:latin typeface="+mn-lt"/>
                <a:ea typeface="+mn-lt"/>
                <a:cs typeface="+mn-lt"/>
              </a:endParaRPr>
            </a:p>
          </p:txBody>
        </p:sp>
        <p:sp>
          <p:nvSpPr>
            <p:cNvPr id="24591" name="WordArt 21">
              <a:extLst>
                <a:ext uri="{FF2B5EF4-FFF2-40B4-BE49-F238E27FC236}">
                  <a16:creationId xmlns:a16="http://schemas.microsoft.com/office/drawing/2014/main" id="{391426F1-B599-4C2A-9307-B71AB33453C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78645">
              <a:off x="0" y="1085"/>
              <a:ext cx="1478" cy="8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44612"/>
                </a:avLst>
              </a:prstTxWarp>
            </a:bodyPr>
            <a:lstStyle/>
            <a:p>
              <a:pPr algn="ctr"/>
              <a:r>
                <a:rPr lang="en-US" altLang="zh-CN" sz="1200" kern="1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latin typeface="+mn-lt"/>
                <a:ea typeface="+mn-lt"/>
                <a:cs typeface="+mn-lt"/>
              </a:endParaRPr>
            </a:p>
          </p:txBody>
        </p:sp>
        <p:sp>
          <p:nvSpPr>
            <p:cNvPr id="24592" name="WordArt 22">
              <a:extLst>
                <a:ext uri="{FF2B5EF4-FFF2-40B4-BE49-F238E27FC236}">
                  <a16:creationId xmlns:a16="http://schemas.microsoft.com/office/drawing/2014/main" id="{2AAA669E-B969-4BD7-AAE7-B7F0FB63038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8191985">
              <a:off x="970" y="1002"/>
              <a:ext cx="1529" cy="9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823300"/>
                </a:avLst>
              </a:prstTxWarp>
            </a:bodyPr>
            <a:lstStyle/>
            <a:p>
              <a:pPr algn="ctr"/>
              <a:r>
                <a:rPr lang="en-US" altLang="zh-CN" sz="1200" kern="1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latin typeface="+mn-lt"/>
                <a:ea typeface="+mn-lt"/>
                <a:cs typeface="+mn-lt"/>
              </a:endParaRPr>
            </a:p>
          </p:txBody>
        </p:sp>
        <p:sp>
          <p:nvSpPr>
            <p:cNvPr id="24593" name="WordArt 23">
              <a:extLst>
                <a:ext uri="{FF2B5EF4-FFF2-40B4-BE49-F238E27FC236}">
                  <a16:creationId xmlns:a16="http://schemas.microsoft.com/office/drawing/2014/main" id="{93748783-BA22-435F-8C31-D454E05E1FD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667535">
              <a:off x="989" y="17"/>
              <a:ext cx="1549" cy="8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79108"/>
                </a:avLst>
              </a:prstTxWarp>
            </a:bodyPr>
            <a:lstStyle/>
            <a:p>
              <a:pPr algn="ctr"/>
              <a:r>
                <a:rPr lang="en-US" altLang="zh-CN" sz="1200" kern="1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latin typeface="+mn-lt"/>
                <a:ea typeface="+mn-lt"/>
                <a:cs typeface="+mn-lt"/>
              </a:endParaRPr>
            </a:p>
          </p:txBody>
        </p:sp>
      </p:grpSp>
      <p:sp>
        <p:nvSpPr>
          <p:cNvPr id="24594" name="文本框 7">
            <a:extLst>
              <a:ext uri="{FF2B5EF4-FFF2-40B4-BE49-F238E27FC236}">
                <a16:creationId xmlns:a16="http://schemas.microsoft.com/office/drawing/2014/main" id="{5C139BE6-93E8-472A-80B9-9381AC18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1946275"/>
            <a:ext cx="2079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4595" name="文本框 7">
            <a:extLst>
              <a:ext uri="{FF2B5EF4-FFF2-40B4-BE49-F238E27FC236}">
                <a16:creationId xmlns:a16="http://schemas.microsoft.com/office/drawing/2014/main" id="{12C982C6-00F1-4AB6-B338-539E7FB7C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1946275"/>
            <a:ext cx="2079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4596" name="文本框 7">
            <a:extLst>
              <a:ext uri="{FF2B5EF4-FFF2-40B4-BE49-F238E27FC236}">
                <a16:creationId xmlns:a16="http://schemas.microsoft.com/office/drawing/2014/main" id="{90D4EB9C-FFCA-4FAF-8052-D992F3CD5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4872038"/>
            <a:ext cx="2079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4597" name="文本框 7">
            <a:extLst>
              <a:ext uri="{FF2B5EF4-FFF2-40B4-BE49-F238E27FC236}">
                <a16:creationId xmlns:a16="http://schemas.microsoft.com/office/drawing/2014/main" id="{33B487E7-44B6-4895-BD4B-6D588EBC8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4872038"/>
            <a:ext cx="2079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24598" name="组合 21">
            <a:extLst>
              <a:ext uri="{FF2B5EF4-FFF2-40B4-BE49-F238E27FC236}">
                <a16:creationId xmlns:a16="http://schemas.microsoft.com/office/drawing/2014/main" id="{5A06192E-3E37-4A5A-8EA4-BF588E83B72A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4599" name="任意多边形 26">
              <a:extLst>
                <a:ext uri="{FF2B5EF4-FFF2-40B4-BE49-F238E27FC236}">
                  <a16:creationId xmlns:a16="http://schemas.microsoft.com/office/drawing/2014/main" id="{52EBF476-D833-4DEE-B6A7-46F96CBC9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600" name="任意多边形 27">
              <a:extLst>
                <a:ext uri="{FF2B5EF4-FFF2-40B4-BE49-F238E27FC236}">
                  <a16:creationId xmlns:a16="http://schemas.microsoft.com/office/drawing/2014/main" id="{97AFBBBE-F350-41AD-97C1-2207CF9147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4601" name="任意多边形 27">
                <a:extLst>
                  <a:ext uri="{FF2B5EF4-FFF2-40B4-BE49-F238E27FC236}">
                    <a16:creationId xmlns:a16="http://schemas.microsoft.com/office/drawing/2014/main" id="{F081F156-66A7-41B3-AA1E-EDBFF09F9B7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2" name="Text Box 26">
                <a:extLst>
                  <a:ext uri="{FF2B5EF4-FFF2-40B4-BE49-F238E27FC236}">
                    <a16:creationId xmlns:a16="http://schemas.microsoft.com/office/drawing/2014/main" id="{546B7C83-B038-4D32-8C1B-99BA2C0EA4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603" name="文本框 32">
              <a:extLst>
                <a:ext uri="{FF2B5EF4-FFF2-40B4-BE49-F238E27FC236}">
                  <a16:creationId xmlns:a16="http://schemas.microsoft.com/office/drawing/2014/main" id="{48E28739-E1FE-4DC0-9EE2-95241CF17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light_shadow">
            <a:extLst>
              <a:ext uri="{FF2B5EF4-FFF2-40B4-BE49-F238E27FC236}">
                <a16:creationId xmlns:a16="http://schemas.microsoft.com/office/drawing/2014/main" id="{B5A64FE0-DA65-4F6B-B160-B063F83A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2050"/>
            <a:ext cx="19573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6" descr="light_shadow">
            <a:extLst>
              <a:ext uri="{FF2B5EF4-FFF2-40B4-BE49-F238E27FC236}">
                <a16:creationId xmlns:a16="http://schemas.microsoft.com/office/drawing/2014/main" id="{3318DC82-B5DD-4862-800A-4984A389D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71850"/>
            <a:ext cx="19573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任意多边形 7">
            <a:extLst>
              <a:ext uri="{FF2B5EF4-FFF2-40B4-BE49-F238E27FC236}">
                <a16:creationId xmlns:a16="http://schemas.microsoft.com/office/drawing/2014/main" id="{31DA1706-A59B-4674-8A75-45E5EC7D5F86}"/>
              </a:ext>
            </a:extLst>
          </p:cNvPr>
          <p:cNvSpPr>
            <a:spLocks/>
          </p:cNvSpPr>
          <p:nvPr/>
        </p:nvSpPr>
        <p:spPr bwMode="auto">
          <a:xfrm>
            <a:off x="6813550" y="2720975"/>
            <a:ext cx="4659313" cy="660400"/>
          </a:xfrm>
          <a:custGeom>
            <a:avLst/>
            <a:gdLst>
              <a:gd name="T0" fmla="*/ 0 w 4660173"/>
              <a:gd name="T1" fmla="*/ 0 h 790171"/>
              <a:gd name="T2" fmla="*/ 4660173 w 4660173"/>
              <a:gd name="T3" fmla="*/ 0 h 790171"/>
              <a:gd name="T4" fmla="*/ 4660173 w 4660173"/>
              <a:gd name="T5" fmla="*/ 790171 h 790171"/>
              <a:gd name="T6" fmla="*/ 626808 w 4660173"/>
              <a:gd name="T7" fmla="*/ 790171 h 790171"/>
              <a:gd name="T8" fmla="*/ 170860 w 4660173"/>
              <a:gd name="T9" fmla="*/ 533531 h 790171"/>
              <a:gd name="T10" fmla="*/ 0 w 4660173"/>
              <a:gd name="T11" fmla="*/ 0 h 790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60173" h="790171">
                <a:moveTo>
                  <a:pt x="0" y="0"/>
                </a:moveTo>
                <a:lnTo>
                  <a:pt x="4660173" y="0"/>
                </a:lnTo>
                <a:lnTo>
                  <a:pt x="4660173" y="790171"/>
                </a:lnTo>
                <a:lnTo>
                  <a:pt x="626808" y="790171"/>
                </a:lnTo>
                <a:cubicBezTo>
                  <a:pt x="374995" y="790171"/>
                  <a:pt x="170860" y="675269"/>
                  <a:pt x="170860" y="533531"/>
                </a:cubicBezTo>
                <a:cubicBezTo>
                  <a:pt x="145548" y="355688"/>
                  <a:pt x="158202" y="103043"/>
                  <a:pt x="0" y="0"/>
                </a:cubicBezTo>
                <a:close/>
              </a:path>
            </a:pathLst>
          </a:cu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3" name="任意多边形 8">
            <a:extLst>
              <a:ext uri="{FF2B5EF4-FFF2-40B4-BE49-F238E27FC236}">
                <a16:creationId xmlns:a16="http://schemas.microsoft.com/office/drawing/2014/main" id="{474BB736-23D5-4039-AF15-3B203F431BB6}"/>
              </a:ext>
            </a:extLst>
          </p:cNvPr>
          <p:cNvGrpSpPr>
            <a:grpSpLocks/>
          </p:cNvGrpSpPr>
          <p:nvPr/>
        </p:nvGrpSpPr>
        <p:grpSpPr bwMode="auto">
          <a:xfrm>
            <a:off x="6761163" y="2706688"/>
            <a:ext cx="4181475" cy="652462"/>
            <a:chOff x="0" y="0"/>
            <a:chExt cx="2634" cy="411"/>
          </a:xfrm>
        </p:grpSpPr>
        <p:pic>
          <p:nvPicPr>
            <p:cNvPr id="7174" name="任意多边形 8">
              <a:extLst>
                <a:ext uri="{FF2B5EF4-FFF2-40B4-BE49-F238E27FC236}">
                  <a16:creationId xmlns:a16="http://schemas.microsoft.com/office/drawing/2014/main" id="{FE0140E4-CC1D-4960-A014-798EED1322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 Box 7">
              <a:extLst>
                <a:ext uri="{FF2B5EF4-FFF2-40B4-BE49-F238E27FC236}">
                  <a16:creationId xmlns:a16="http://schemas.microsoft.com/office/drawing/2014/main" id="{A8A81995-EA01-47C0-B1FD-C4AF573B3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" y="9"/>
              <a:ext cx="261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176" name="图片 10" descr="light_shadow">
            <a:extLst>
              <a:ext uri="{FF2B5EF4-FFF2-40B4-BE49-F238E27FC236}">
                <a16:creationId xmlns:a16="http://schemas.microsoft.com/office/drawing/2014/main" id="{BC67B012-3002-4A5D-AB37-69134A4D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10063"/>
            <a:ext cx="19573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任意多边形 11">
            <a:extLst>
              <a:ext uri="{FF2B5EF4-FFF2-40B4-BE49-F238E27FC236}">
                <a16:creationId xmlns:a16="http://schemas.microsoft.com/office/drawing/2014/main" id="{1519F69D-A9EB-452F-B738-A8A315A6245C}"/>
              </a:ext>
            </a:extLst>
          </p:cNvPr>
          <p:cNvSpPr>
            <a:spLocks/>
          </p:cNvSpPr>
          <p:nvPr/>
        </p:nvSpPr>
        <p:spPr bwMode="auto">
          <a:xfrm>
            <a:off x="6813550" y="3657600"/>
            <a:ext cx="4659313" cy="660400"/>
          </a:xfrm>
          <a:custGeom>
            <a:avLst/>
            <a:gdLst>
              <a:gd name="T0" fmla="*/ 0 w 4660173"/>
              <a:gd name="T1" fmla="*/ 0 h 790171"/>
              <a:gd name="T2" fmla="*/ 4660173 w 4660173"/>
              <a:gd name="T3" fmla="*/ 0 h 790171"/>
              <a:gd name="T4" fmla="*/ 4660173 w 4660173"/>
              <a:gd name="T5" fmla="*/ 790171 h 790171"/>
              <a:gd name="T6" fmla="*/ 626808 w 4660173"/>
              <a:gd name="T7" fmla="*/ 790171 h 790171"/>
              <a:gd name="T8" fmla="*/ 170860 w 4660173"/>
              <a:gd name="T9" fmla="*/ 533531 h 790171"/>
              <a:gd name="T10" fmla="*/ 0 w 4660173"/>
              <a:gd name="T11" fmla="*/ 0 h 790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60173" h="790171">
                <a:moveTo>
                  <a:pt x="0" y="0"/>
                </a:moveTo>
                <a:lnTo>
                  <a:pt x="4660173" y="0"/>
                </a:lnTo>
                <a:lnTo>
                  <a:pt x="4660173" y="790171"/>
                </a:lnTo>
                <a:lnTo>
                  <a:pt x="626808" y="790171"/>
                </a:lnTo>
                <a:cubicBezTo>
                  <a:pt x="374995" y="790171"/>
                  <a:pt x="170860" y="675269"/>
                  <a:pt x="170860" y="533531"/>
                </a:cubicBezTo>
                <a:cubicBezTo>
                  <a:pt x="145548" y="355688"/>
                  <a:pt x="158202" y="103043"/>
                  <a:pt x="0" y="0"/>
                </a:cubicBezTo>
                <a:close/>
              </a:path>
            </a:pathLst>
          </a:cu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8" name="任意多边形 12">
            <a:extLst>
              <a:ext uri="{FF2B5EF4-FFF2-40B4-BE49-F238E27FC236}">
                <a16:creationId xmlns:a16="http://schemas.microsoft.com/office/drawing/2014/main" id="{1B466BCD-25D3-4042-B469-A4BF97FB824C}"/>
              </a:ext>
            </a:extLst>
          </p:cNvPr>
          <p:cNvGrpSpPr>
            <a:grpSpLocks/>
          </p:cNvGrpSpPr>
          <p:nvPr/>
        </p:nvGrpSpPr>
        <p:grpSpPr bwMode="auto">
          <a:xfrm>
            <a:off x="6761163" y="3644900"/>
            <a:ext cx="4181475" cy="652463"/>
            <a:chOff x="0" y="0"/>
            <a:chExt cx="2634" cy="411"/>
          </a:xfrm>
        </p:grpSpPr>
        <p:pic>
          <p:nvPicPr>
            <p:cNvPr id="7179" name="任意多边形 12">
              <a:extLst>
                <a:ext uri="{FF2B5EF4-FFF2-40B4-BE49-F238E27FC236}">
                  <a16:creationId xmlns:a16="http://schemas.microsoft.com/office/drawing/2014/main" id="{70B5D6C7-D07E-4BF1-B391-8D4CA3E51CE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2">
              <a:extLst>
                <a:ext uri="{FF2B5EF4-FFF2-40B4-BE49-F238E27FC236}">
                  <a16:creationId xmlns:a16="http://schemas.microsoft.com/office/drawing/2014/main" id="{1D40B0D0-82B3-4999-A700-B7609D1A5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" y="8"/>
              <a:ext cx="261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181" name="图片 14" descr="light_shadow">
            <a:extLst>
              <a:ext uri="{FF2B5EF4-FFF2-40B4-BE49-F238E27FC236}">
                <a16:creationId xmlns:a16="http://schemas.microsoft.com/office/drawing/2014/main" id="{F7082A15-3693-4D8A-9B79-BD1D7637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48275"/>
            <a:ext cx="19573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任意多边形 15">
            <a:extLst>
              <a:ext uri="{FF2B5EF4-FFF2-40B4-BE49-F238E27FC236}">
                <a16:creationId xmlns:a16="http://schemas.microsoft.com/office/drawing/2014/main" id="{74B5305F-9B6D-4CFA-BA4A-DE3A68D9838C}"/>
              </a:ext>
            </a:extLst>
          </p:cNvPr>
          <p:cNvSpPr>
            <a:spLocks/>
          </p:cNvSpPr>
          <p:nvPr/>
        </p:nvSpPr>
        <p:spPr bwMode="auto">
          <a:xfrm>
            <a:off x="6813550" y="4595813"/>
            <a:ext cx="4659313" cy="660400"/>
          </a:xfrm>
          <a:custGeom>
            <a:avLst/>
            <a:gdLst>
              <a:gd name="T0" fmla="*/ 0 w 4660173"/>
              <a:gd name="T1" fmla="*/ 0 h 790171"/>
              <a:gd name="T2" fmla="*/ 4660173 w 4660173"/>
              <a:gd name="T3" fmla="*/ 0 h 790171"/>
              <a:gd name="T4" fmla="*/ 4660173 w 4660173"/>
              <a:gd name="T5" fmla="*/ 790171 h 790171"/>
              <a:gd name="T6" fmla="*/ 626808 w 4660173"/>
              <a:gd name="T7" fmla="*/ 790171 h 790171"/>
              <a:gd name="T8" fmla="*/ 170860 w 4660173"/>
              <a:gd name="T9" fmla="*/ 533531 h 790171"/>
              <a:gd name="T10" fmla="*/ 0 w 4660173"/>
              <a:gd name="T11" fmla="*/ 0 h 790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60173" h="790171">
                <a:moveTo>
                  <a:pt x="0" y="0"/>
                </a:moveTo>
                <a:lnTo>
                  <a:pt x="4660173" y="0"/>
                </a:lnTo>
                <a:lnTo>
                  <a:pt x="4660173" y="790171"/>
                </a:lnTo>
                <a:lnTo>
                  <a:pt x="626808" y="790171"/>
                </a:lnTo>
                <a:cubicBezTo>
                  <a:pt x="374995" y="790171"/>
                  <a:pt x="170860" y="675269"/>
                  <a:pt x="170860" y="533531"/>
                </a:cubicBezTo>
                <a:cubicBezTo>
                  <a:pt x="145548" y="355688"/>
                  <a:pt x="158202" y="103043"/>
                  <a:pt x="0" y="0"/>
                </a:cubicBezTo>
                <a:close/>
              </a:path>
            </a:pathLst>
          </a:cu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83" name="任意多边形 16">
            <a:extLst>
              <a:ext uri="{FF2B5EF4-FFF2-40B4-BE49-F238E27FC236}">
                <a16:creationId xmlns:a16="http://schemas.microsoft.com/office/drawing/2014/main" id="{97C752CA-813B-4B1D-9ABF-6A7A46985E8A}"/>
              </a:ext>
            </a:extLst>
          </p:cNvPr>
          <p:cNvGrpSpPr>
            <a:grpSpLocks/>
          </p:cNvGrpSpPr>
          <p:nvPr/>
        </p:nvGrpSpPr>
        <p:grpSpPr bwMode="auto">
          <a:xfrm>
            <a:off x="6761163" y="4578350"/>
            <a:ext cx="4181475" cy="652463"/>
            <a:chOff x="0" y="0"/>
            <a:chExt cx="2634" cy="411"/>
          </a:xfrm>
        </p:grpSpPr>
        <p:pic>
          <p:nvPicPr>
            <p:cNvPr id="7184" name="任意多边形 16">
              <a:extLst>
                <a:ext uri="{FF2B5EF4-FFF2-40B4-BE49-F238E27FC236}">
                  <a16:creationId xmlns:a16="http://schemas.microsoft.com/office/drawing/2014/main" id="{AA59EDC8-C91B-4BC0-9FB3-DB54CBEF81C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Text Box 17">
              <a:extLst>
                <a:ext uri="{FF2B5EF4-FFF2-40B4-BE49-F238E27FC236}">
                  <a16:creationId xmlns:a16="http://schemas.microsoft.com/office/drawing/2014/main" id="{EB892104-8266-4B9A-9530-3303936B2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" y="11"/>
              <a:ext cx="261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86" name="文本框 17">
            <a:extLst>
              <a:ext uri="{FF2B5EF4-FFF2-40B4-BE49-F238E27FC236}">
                <a16:creationId xmlns:a16="http://schemas.microsoft.com/office/drawing/2014/main" id="{4D3819F4-63F8-4E4B-97C0-C4DB1E69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1635125"/>
            <a:ext cx="755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01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7187" name="文本框 18">
            <a:extLst>
              <a:ext uri="{FF2B5EF4-FFF2-40B4-BE49-F238E27FC236}">
                <a16:creationId xmlns:a16="http://schemas.microsoft.com/office/drawing/2014/main" id="{32B67844-F8B2-46BA-A52D-61E21A849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2665413"/>
            <a:ext cx="755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02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7188" name="文本框 19">
            <a:extLst>
              <a:ext uri="{FF2B5EF4-FFF2-40B4-BE49-F238E27FC236}">
                <a16:creationId xmlns:a16="http://schemas.microsoft.com/office/drawing/2014/main" id="{8758B3D0-3563-48C7-8470-967BA4DF7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3635375"/>
            <a:ext cx="755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03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7189" name="文本框 20">
            <a:extLst>
              <a:ext uri="{FF2B5EF4-FFF2-40B4-BE49-F238E27FC236}">
                <a16:creationId xmlns:a16="http://schemas.microsoft.com/office/drawing/2014/main" id="{30967B65-A5A4-4FCF-9860-62DB8546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4602163"/>
            <a:ext cx="755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04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grpSp>
        <p:nvGrpSpPr>
          <p:cNvPr id="7190" name="组合 30">
            <a:extLst>
              <a:ext uri="{FF2B5EF4-FFF2-40B4-BE49-F238E27FC236}">
                <a16:creationId xmlns:a16="http://schemas.microsoft.com/office/drawing/2014/main" id="{BD98CA8C-D8A0-4680-B54E-3E8C47A0AE3F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782763"/>
            <a:ext cx="4699000" cy="660400"/>
            <a:chOff x="0" y="0"/>
            <a:chExt cx="4699468" cy="659888"/>
          </a:xfrm>
        </p:grpSpPr>
        <p:sp>
          <p:nvSpPr>
            <p:cNvPr id="7191" name="任意多边形 3">
              <a:extLst>
                <a:ext uri="{FF2B5EF4-FFF2-40B4-BE49-F238E27FC236}">
                  <a16:creationId xmlns:a16="http://schemas.microsoft.com/office/drawing/2014/main" id="{6A325882-5A76-4D2B-BD5C-C284150A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1" y="0"/>
              <a:ext cx="4659777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2" name="任意多边形 4">
              <a:extLst>
                <a:ext uri="{FF2B5EF4-FFF2-40B4-BE49-F238E27FC236}">
                  <a16:creationId xmlns:a16="http://schemas.microsoft.com/office/drawing/2014/main" id="{A3F073A8-F58C-45DA-922C-3B751CBB6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3400" y="-14911"/>
              <a:ext cx="4182272" cy="651766"/>
              <a:chOff x="0" y="0"/>
              <a:chExt cx="4181856" cy="652272"/>
            </a:xfrm>
          </p:grpSpPr>
          <p:pic>
            <p:nvPicPr>
              <p:cNvPr id="7193" name="任意多边形 4">
                <a:extLst>
                  <a:ext uri="{FF2B5EF4-FFF2-40B4-BE49-F238E27FC236}">
                    <a16:creationId xmlns:a16="http://schemas.microsoft.com/office/drawing/2014/main" id="{09C7FB9A-9E76-449D-8F34-D239D79DBAB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4" name="Text Box 26">
                <a:extLst>
                  <a:ext uri="{FF2B5EF4-FFF2-40B4-BE49-F238E27FC236}">
                    <a16:creationId xmlns:a16="http://schemas.microsoft.com/office/drawing/2014/main" id="{7EB2C6E2-DA42-4160-9244-1FB5128C72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3399" y="14924"/>
                <a:ext cx="4151331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95" name="文本框 21">
              <a:extLst>
                <a:ext uri="{FF2B5EF4-FFF2-40B4-BE49-F238E27FC236}">
                  <a16:creationId xmlns:a16="http://schemas.microsoft.com/office/drawing/2014/main" id="{580875E3-0CC4-4F4F-90FB-15EE82B60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365" y="68334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96" name="文本框 22">
            <a:extLst>
              <a:ext uri="{FF2B5EF4-FFF2-40B4-BE49-F238E27FC236}">
                <a16:creationId xmlns:a16="http://schemas.microsoft.com/office/drawing/2014/main" id="{231324D3-0104-4A81-ABA1-E3CFB32F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2808288"/>
            <a:ext cx="402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7" name="文本框 23">
            <a:extLst>
              <a:ext uri="{FF2B5EF4-FFF2-40B4-BE49-F238E27FC236}">
                <a16:creationId xmlns:a16="http://schemas.microsoft.com/office/drawing/2014/main" id="{B4D4787C-E780-4AB9-8FA7-8C4FCE6E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3743325"/>
            <a:ext cx="4025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8" name="文本框 24">
            <a:extLst>
              <a:ext uri="{FF2B5EF4-FFF2-40B4-BE49-F238E27FC236}">
                <a16:creationId xmlns:a16="http://schemas.microsoft.com/office/drawing/2014/main" id="{65A447E9-E46F-4DCD-9106-B1DAC477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4684713"/>
            <a:ext cx="4025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9" name="矩形 4">
            <a:extLst>
              <a:ext uri="{FF2B5EF4-FFF2-40B4-BE49-F238E27FC236}">
                <a16:creationId xmlns:a16="http://schemas.microsoft.com/office/drawing/2014/main" id="{E2564F22-CE8F-44BC-93F5-0677723DD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2141538"/>
            <a:ext cx="3062288" cy="2724150"/>
          </a:xfrm>
          <a:prstGeom prst="rect">
            <a:avLst/>
          </a:pr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sp>
        <p:nvSpPr>
          <p:cNvPr id="7200" name="矩形 26">
            <a:extLst>
              <a:ext uri="{FF2B5EF4-FFF2-40B4-BE49-F238E27FC236}">
                <a16:creationId xmlns:a16="http://schemas.microsoft.com/office/drawing/2014/main" id="{52C7CD71-9C49-4000-8D62-99A866F5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3051175"/>
            <a:ext cx="3087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01" name="矩形 4">
            <a:extLst>
              <a:ext uri="{FF2B5EF4-FFF2-40B4-BE49-F238E27FC236}">
                <a16:creationId xmlns:a16="http://schemas.microsoft.com/office/drawing/2014/main" id="{D73F4D93-1E82-4529-A4E8-2C864ABD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1773238"/>
            <a:ext cx="619125" cy="560387"/>
          </a:xfrm>
          <a:prstGeom prst="rect">
            <a:avLst/>
          </a:pr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sp>
        <p:nvSpPr>
          <p:cNvPr id="7202" name="矩形 4">
            <a:extLst>
              <a:ext uri="{FF2B5EF4-FFF2-40B4-BE49-F238E27FC236}">
                <a16:creationId xmlns:a16="http://schemas.microsoft.com/office/drawing/2014/main" id="{64CF7394-2F8E-4A9E-9A8F-24EDF6B9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4638675"/>
            <a:ext cx="620712" cy="560388"/>
          </a:xfrm>
          <a:prstGeom prst="rect">
            <a:avLst/>
          </a:pr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49">
            <a:extLst>
              <a:ext uri="{FF2B5EF4-FFF2-40B4-BE49-F238E27FC236}">
                <a16:creationId xmlns:a16="http://schemas.microsoft.com/office/drawing/2014/main" id="{BAE1E80C-8E68-4F46-93C5-FEEF935D8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2201863"/>
            <a:ext cx="1941513" cy="22812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3" name="任意多边形 50">
            <a:extLst>
              <a:ext uri="{FF2B5EF4-FFF2-40B4-BE49-F238E27FC236}">
                <a16:creationId xmlns:a16="http://schemas.microsoft.com/office/drawing/2014/main" id="{62BC8ED6-B863-47D3-A546-53CA26E69087}"/>
              </a:ext>
            </a:extLst>
          </p:cNvPr>
          <p:cNvSpPr>
            <a:spLocks/>
          </p:cNvSpPr>
          <p:nvPr/>
        </p:nvSpPr>
        <p:spPr bwMode="auto">
          <a:xfrm flipH="1">
            <a:off x="1539875" y="3579813"/>
            <a:ext cx="58738" cy="52387"/>
          </a:xfrm>
          <a:custGeom>
            <a:avLst/>
            <a:gdLst>
              <a:gd name="T0" fmla="*/ 0 w 59694"/>
              <a:gd name="T1" fmla="*/ 0 h 52487"/>
              <a:gd name="T2" fmla="*/ 59694 w 59694"/>
              <a:gd name="T3" fmla="*/ 0 h 52487"/>
              <a:gd name="T4" fmla="*/ 59694 w 59694"/>
              <a:gd name="T5" fmla="*/ 52487 h 52487"/>
              <a:gd name="T6" fmla="*/ 0 w 59694"/>
              <a:gd name="T7" fmla="*/ 52487 h 52487"/>
              <a:gd name="T8" fmla="*/ 0 w 59694"/>
              <a:gd name="T9" fmla="*/ 0 h 5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25604" name="矩形 45">
            <a:extLst>
              <a:ext uri="{FF2B5EF4-FFF2-40B4-BE49-F238E27FC236}">
                <a16:creationId xmlns:a16="http://schemas.microsoft.com/office/drawing/2014/main" id="{B9F49CEE-B9FD-402D-827E-A1FEF082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2201863"/>
            <a:ext cx="1941513" cy="2281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任意多边形 46">
            <a:extLst>
              <a:ext uri="{FF2B5EF4-FFF2-40B4-BE49-F238E27FC236}">
                <a16:creationId xmlns:a16="http://schemas.microsoft.com/office/drawing/2014/main" id="{98A4F867-ADE4-489A-9244-C506E0E2F7D3}"/>
              </a:ext>
            </a:extLst>
          </p:cNvPr>
          <p:cNvSpPr>
            <a:spLocks/>
          </p:cNvSpPr>
          <p:nvPr/>
        </p:nvSpPr>
        <p:spPr bwMode="auto">
          <a:xfrm flipH="1">
            <a:off x="4206875" y="3579813"/>
            <a:ext cx="58738" cy="52387"/>
          </a:xfrm>
          <a:custGeom>
            <a:avLst/>
            <a:gdLst>
              <a:gd name="T0" fmla="*/ 0 w 59694"/>
              <a:gd name="T1" fmla="*/ 0 h 52487"/>
              <a:gd name="T2" fmla="*/ 59694 w 59694"/>
              <a:gd name="T3" fmla="*/ 0 h 52487"/>
              <a:gd name="T4" fmla="*/ 59694 w 59694"/>
              <a:gd name="T5" fmla="*/ 52487 h 52487"/>
              <a:gd name="T6" fmla="*/ 0 w 59694"/>
              <a:gd name="T7" fmla="*/ 52487 h 52487"/>
              <a:gd name="T8" fmla="*/ 0 w 59694"/>
              <a:gd name="T9" fmla="*/ 0 h 5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25606" name="矩形 41">
            <a:extLst>
              <a:ext uri="{FF2B5EF4-FFF2-40B4-BE49-F238E27FC236}">
                <a16:creationId xmlns:a16="http://schemas.microsoft.com/office/drawing/2014/main" id="{EE1C9EB4-E458-4388-A247-A5814E1D9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2201863"/>
            <a:ext cx="1941513" cy="2281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7" name="任意多边形 42">
            <a:extLst>
              <a:ext uri="{FF2B5EF4-FFF2-40B4-BE49-F238E27FC236}">
                <a16:creationId xmlns:a16="http://schemas.microsoft.com/office/drawing/2014/main" id="{D0BDD949-4204-444F-9D3D-0864A9CBD162}"/>
              </a:ext>
            </a:extLst>
          </p:cNvPr>
          <p:cNvSpPr>
            <a:spLocks/>
          </p:cNvSpPr>
          <p:nvPr/>
        </p:nvSpPr>
        <p:spPr bwMode="auto">
          <a:xfrm flipH="1">
            <a:off x="6873875" y="3579813"/>
            <a:ext cx="58738" cy="52387"/>
          </a:xfrm>
          <a:custGeom>
            <a:avLst/>
            <a:gdLst>
              <a:gd name="T0" fmla="*/ 0 w 59694"/>
              <a:gd name="T1" fmla="*/ 0 h 52487"/>
              <a:gd name="T2" fmla="*/ 59694 w 59694"/>
              <a:gd name="T3" fmla="*/ 0 h 52487"/>
              <a:gd name="T4" fmla="*/ 59694 w 59694"/>
              <a:gd name="T5" fmla="*/ 52487 h 52487"/>
              <a:gd name="T6" fmla="*/ 0 w 59694"/>
              <a:gd name="T7" fmla="*/ 52487 h 52487"/>
              <a:gd name="T8" fmla="*/ 0 w 59694"/>
              <a:gd name="T9" fmla="*/ 0 h 5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25608" name="矩形 37">
            <a:extLst>
              <a:ext uri="{FF2B5EF4-FFF2-40B4-BE49-F238E27FC236}">
                <a16:creationId xmlns:a16="http://schemas.microsoft.com/office/drawing/2014/main" id="{6BA99F41-68B7-403E-823C-299E179F8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950" y="2201863"/>
            <a:ext cx="1941513" cy="2281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任意多边形 38">
            <a:extLst>
              <a:ext uri="{FF2B5EF4-FFF2-40B4-BE49-F238E27FC236}">
                <a16:creationId xmlns:a16="http://schemas.microsoft.com/office/drawing/2014/main" id="{EDC46878-1A56-4F28-AAA3-B71DE6A8A259}"/>
              </a:ext>
            </a:extLst>
          </p:cNvPr>
          <p:cNvSpPr>
            <a:spLocks/>
          </p:cNvSpPr>
          <p:nvPr/>
        </p:nvSpPr>
        <p:spPr bwMode="auto">
          <a:xfrm flipH="1">
            <a:off x="9540875" y="3579813"/>
            <a:ext cx="58738" cy="52387"/>
          </a:xfrm>
          <a:custGeom>
            <a:avLst/>
            <a:gdLst>
              <a:gd name="T0" fmla="*/ 0 w 59694"/>
              <a:gd name="T1" fmla="*/ 0 h 52487"/>
              <a:gd name="T2" fmla="*/ 59694 w 59694"/>
              <a:gd name="T3" fmla="*/ 0 h 52487"/>
              <a:gd name="T4" fmla="*/ 59694 w 59694"/>
              <a:gd name="T5" fmla="*/ 52487 h 52487"/>
              <a:gd name="T6" fmla="*/ 0 w 59694"/>
              <a:gd name="T7" fmla="*/ 52487 h 52487"/>
              <a:gd name="T8" fmla="*/ 0 w 59694"/>
              <a:gd name="T9" fmla="*/ 0 h 5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grpSp>
        <p:nvGrpSpPr>
          <p:cNvPr id="25610" name="组合 55">
            <a:extLst>
              <a:ext uri="{FF2B5EF4-FFF2-40B4-BE49-F238E27FC236}">
                <a16:creationId xmlns:a16="http://schemas.microsoft.com/office/drawing/2014/main" id="{223B8E1C-EB1B-41E8-83A4-E164324D31A1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4722813"/>
            <a:ext cx="2079625" cy="1392237"/>
            <a:chOff x="0" y="0"/>
            <a:chExt cx="2079625" cy="1391682"/>
          </a:xfrm>
        </p:grpSpPr>
        <p:sp>
          <p:nvSpPr>
            <p:cNvPr id="25611" name="矩形 31">
              <a:extLst>
                <a:ext uri="{FF2B5EF4-FFF2-40B4-BE49-F238E27FC236}">
                  <a16:creationId xmlns:a16="http://schemas.microsoft.com/office/drawing/2014/main" id="{1631D644-0C0D-44DF-9D1C-8672D198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0"/>
              <a:ext cx="1800225" cy="36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612" name="文本框 7">
              <a:extLst>
                <a:ext uri="{FF2B5EF4-FFF2-40B4-BE49-F238E27FC236}">
                  <a16:creationId xmlns:a16="http://schemas.microsoft.com/office/drawing/2014/main" id="{48D7C9DB-9876-4DAA-B466-3AC626A17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9740"/>
              <a:ext cx="2079625" cy="10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5613" name="组合 56">
            <a:extLst>
              <a:ext uri="{FF2B5EF4-FFF2-40B4-BE49-F238E27FC236}">
                <a16:creationId xmlns:a16="http://schemas.microsoft.com/office/drawing/2014/main" id="{1306AB3B-A56E-4004-8FBA-F8F502ECB7B4}"/>
              </a:ext>
            </a:extLst>
          </p:cNvPr>
          <p:cNvGrpSpPr>
            <a:grpSpLocks/>
          </p:cNvGrpSpPr>
          <p:nvPr/>
        </p:nvGrpSpPr>
        <p:grpSpPr bwMode="auto">
          <a:xfrm>
            <a:off x="3929063" y="4722813"/>
            <a:ext cx="2079625" cy="1392237"/>
            <a:chOff x="0" y="0"/>
            <a:chExt cx="2079625" cy="1391682"/>
          </a:xfrm>
        </p:grpSpPr>
        <p:sp>
          <p:nvSpPr>
            <p:cNvPr id="25614" name="矩形 31">
              <a:extLst>
                <a:ext uri="{FF2B5EF4-FFF2-40B4-BE49-F238E27FC236}">
                  <a16:creationId xmlns:a16="http://schemas.microsoft.com/office/drawing/2014/main" id="{A3EE4969-7FC4-4C88-86D8-645742A3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0"/>
              <a:ext cx="1800225" cy="36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615" name="文本框 7">
              <a:extLst>
                <a:ext uri="{FF2B5EF4-FFF2-40B4-BE49-F238E27FC236}">
                  <a16:creationId xmlns:a16="http://schemas.microsoft.com/office/drawing/2014/main" id="{76898080-B000-483A-B9BD-79E20FB4C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9740"/>
              <a:ext cx="2079625" cy="10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5616" name="组合 59">
            <a:extLst>
              <a:ext uri="{FF2B5EF4-FFF2-40B4-BE49-F238E27FC236}">
                <a16:creationId xmlns:a16="http://schemas.microsoft.com/office/drawing/2014/main" id="{0AE317B1-16DD-4541-B0B9-B4679C5762CB}"/>
              </a:ext>
            </a:extLst>
          </p:cNvPr>
          <p:cNvGrpSpPr>
            <a:grpSpLocks/>
          </p:cNvGrpSpPr>
          <p:nvPr/>
        </p:nvGrpSpPr>
        <p:grpSpPr bwMode="auto">
          <a:xfrm>
            <a:off x="6619875" y="4722813"/>
            <a:ext cx="2079625" cy="1392237"/>
            <a:chOff x="0" y="0"/>
            <a:chExt cx="2079625" cy="1391682"/>
          </a:xfrm>
        </p:grpSpPr>
        <p:sp>
          <p:nvSpPr>
            <p:cNvPr id="25617" name="矩形 31">
              <a:extLst>
                <a:ext uri="{FF2B5EF4-FFF2-40B4-BE49-F238E27FC236}">
                  <a16:creationId xmlns:a16="http://schemas.microsoft.com/office/drawing/2014/main" id="{8BBFD861-0145-4115-A98C-D2DA466F2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0"/>
              <a:ext cx="1800225" cy="36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618" name="文本框 7">
              <a:extLst>
                <a:ext uri="{FF2B5EF4-FFF2-40B4-BE49-F238E27FC236}">
                  <a16:creationId xmlns:a16="http://schemas.microsoft.com/office/drawing/2014/main" id="{36AB6511-6E25-4066-817C-FB0888725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9740"/>
              <a:ext cx="2079625" cy="10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5619" name="组合 62">
            <a:extLst>
              <a:ext uri="{FF2B5EF4-FFF2-40B4-BE49-F238E27FC236}">
                <a16:creationId xmlns:a16="http://schemas.microsoft.com/office/drawing/2014/main" id="{72D756A3-7388-41E8-B29F-9639A410DF03}"/>
              </a:ext>
            </a:extLst>
          </p:cNvPr>
          <p:cNvGrpSpPr>
            <a:grpSpLocks/>
          </p:cNvGrpSpPr>
          <p:nvPr/>
        </p:nvGrpSpPr>
        <p:grpSpPr bwMode="auto">
          <a:xfrm>
            <a:off x="9309100" y="4722813"/>
            <a:ext cx="2079625" cy="1392237"/>
            <a:chOff x="0" y="0"/>
            <a:chExt cx="2079625" cy="1391682"/>
          </a:xfrm>
        </p:grpSpPr>
        <p:sp>
          <p:nvSpPr>
            <p:cNvPr id="25620" name="矩形 31">
              <a:extLst>
                <a:ext uri="{FF2B5EF4-FFF2-40B4-BE49-F238E27FC236}">
                  <a16:creationId xmlns:a16="http://schemas.microsoft.com/office/drawing/2014/main" id="{9ED46719-F0CE-48C8-9AD8-CF03D341C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0"/>
              <a:ext cx="1800225" cy="36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621" name="文本框 7">
              <a:extLst>
                <a:ext uri="{FF2B5EF4-FFF2-40B4-BE49-F238E27FC236}">
                  <a16:creationId xmlns:a16="http://schemas.microsoft.com/office/drawing/2014/main" id="{B8383956-9142-4FC0-A2C0-23F93ADE4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9740"/>
              <a:ext cx="2079625" cy="10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5622" name="组合 21">
            <a:extLst>
              <a:ext uri="{FF2B5EF4-FFF2-40B4-BE49-F238E27FC236}">
                <a16:creationId xmlns:a16="http://schemas.microsoft.com/office/drawing/2014/main" id="{48C64ED8-3380-4AA3-ABA1-B330702ABDE4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5623" name="任意多边形 22">
              <a:extLst>
                <a:ext uri="{FF2B5EF4-FFF2-40B4-BE49-F238E27FC236}">
                  <a16:creationId xmlns:a16="http://schemas.microsoft.com/office/drawing/2014/main" id="{E861FADF-48DF-4F41-AD7C-6468248E8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5624" name="任意多边形 23">
              <a:extLst>
                <a:ext uri="{FF2B5EF4-FFF2-40B4-BE49-F238E27FC236}">
                  <a16:creationId xmlns:a16="http://schemas.microsoft.com/office/drawing/2014/main" id="{2A3A7B90-F98E-4A11-9943-CD4689682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5625" name="任意多边形 23">
                <a:extLst>
                  <a:ext uri="{FF2B5EF4-FFF2-40B4-BE49-F238E27FC236}">
                    <a16:creationId xmlns:a16="http://schemas.microsoft.com/office/drawing/2014/main" id="{7B63D47C-28D8-42FB-B289-8EBB9EE5D51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6" name="Text Box 26">
                <a:extLst>
                  <a:ext uri="{FF2B5EF4-FFF2-40B4-BE49-F238E27FC236}">
                    <a16:creationId xmlns:a16="http://schemas.microsoft.com/office/drawing/2014/main" id="{43B7FFA9-0AF9-4CF7-855A-40A58525C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627" name="文本框 24">
              <a:extLst>
                <a:ext uri="{FF2B5EF4-FFF2-40B4-BE49-F238E27FC236}">
                  <a16:creationId xmlns:a16="http://schemas.microsoft.com/office/drawing/2014/main" id="{609CF0E1-4145-4354-97EE-6FDD039B0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任意多边形 75">
            <a:extLst>
              <a:ext uri="{FF2B5EF4-FFF2-40B4-BE49-F238E27FC236}">
                <a16:creationId xmlns:a16="http://schemas.microsoft.com/office/drawing/2014/main" id="{FAD9FFE9-7B7E-4C84-BC32-CF28710630C3}"/>
              </a:ext>
            </a:extLst>
          </p:cNvPr>
          <p:cNvSpPr>
            <a:spLocks/>
          </p:cNvSpPr>
          <p:nvPr/>
        </p:nvSpPr>
        <p:spPr bwMode="auto">
          <a:xfrm>
            <a:off x="5005388" y="2320925"/>
            <a:ext cx="3805237" cy="819150"/>
          </a:xfrm>
          <a:custGeom>
            <a:avLst/>
            <a:gdLst>
              <a:gd name="T0" fmla="*/ 0 w 4508453"/>
              <a:gd name="T1" fmla="*/ 484779 h 969560"/>
              <a:gd name="T2" fmla="*/ 0 w 4508453"/>
              <a:gd name="T3" fmla="*/ 484780 h 969560"/>
              <a:gd name="T4" fmla="*/ 0 w 4508453"/>
              <a:gd name="T5" fmla="*/ 484780 h 969560"/>
              <a:gd name="T6" fmla="*/ 0 w 4508453"/>
              <a:gd name="T7" fmla="*/ 484779 h 969560"/>
              <a:gd name="T8" fmla="*/ 1260428 w 4508453"/>
              <a:gd name="T9" fmla="*/ 88141 h 969560"/>
              <a:gd name="T10" fmla="*/ 1260428 w 4508453"/>
              <a:gd name="T11" fmla="*/ 890894 h 969560"/>
              <a:gd name="T12" fmla="*/ 3969982 w 4508453"/>
              <a:gd name="T13" fmla="*/ 890894 h 969560"/>
              <a:gd name="T14" fmla="*/ 4411496 w 4508453"/>
              <a:gd name="T15" fmla="*/ 489518 h 969560"/>
              <a:gd name="T16" fmla="*/ 4411497 w 4508453"/>
              <a:gd name="T17" fmla="*/ 489518 h 969560"/>
              <a:gd name="T18" fmla="*/ 3969983 w 4508453"/>
              <a:gd name="T19" fmla="*/ 88141 h 969560"/>
              <a:gd name="T20" fmla="*/ 1260428 w 4508453"/>
              <a:gd name="T21" fmla="*/ 88141 h 969560"/>
              <a:gd name="T22" fmla="*/ 484780 w 4508453"/>
              <a:gd name="T23" fmla="*/ 0 h 969560"/>
              <a:gd name="T24" fmla="*/ 4023673 w 4508453"/>
              <a:gd name="T25" fmla="*/ 0 h 969560"/>
              <a:gd name="T26" fmla="*/ 4508453 w 4508453"/>
              <a:gd name="T27" fmla="*/ 484780 h 969560"/>
              <a:gd name="T28" fmla="*/ 4508452 w 4508453"/>
              <a:gd name="T29" fmla="*/ 484780 h 969560"/>
              <a:gd name="T30" fmla="*/ 4023672 w 4508453"/>
              <a:gd name="T31" fmla="*/ 969560 h 969560"/>
              <a:gd name="T32" fmla="*/ 484780 w 4508453"/>
              <a:gd name="T33" fmla="*/ 969559 h 969560"/>
              <a:gd name="T34" fmla="*/ 9849 w 4508453"/>
              <a:gd name="T35" fmla="*/ 582479 h 969560"/>
              <a:gd name="T36" fmla="*/ 0 w 4508453"/>
              <a:gd name="T37" fmla="*/ 484780 h 969560"/>
              <a:gd name="T38" fmla="*/ 9849 w 4508453"/>
              <a:gd name="T39" fmla="*/ 387080 h 969560"/>
              <a:gd name="T40" fmla="*/ 484780 w 4508453"/>
              <a:gd name="T41" fmla="*/ 0 h 969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lnTo>
                  <a:pt x="1260428" y="88141"/>
                </a:ln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7" name="任意多边形 76">
            <a:extLst>
              <a:ext uri="{FF2B5EF4-FFF2-40B4-BE49-F238E27FC236}">
                <a16:creationId xmlns:a16="http://schemas.microsoft.com/office/drawing/2014/main" id="{3C941B47-A440-4144-B2C2-7D23B4B2672F}"/>
              </a:ext>
            </a:extLst>
          </p:cNvPr>
          <p:cNvSpPr>
            <a:spLocks/>
          </p:cNvSpPr>
          <p:nvPr/>
        </p:nvSpPr>
        <p:spPr bwMode="auto">
          <a:xfrm flipH="1">
            <a:off x="3311525" y="3165475"/>
            <a:ext cx="3803650" cy="817563"/>
          </a:xfrm>
          <a:custGeom>
            <a:avLst/>
            <a:gdLst>
              <a:gd name="T0" fmla="*/ 0 w 4508453"/>
              <a:gd name="T1" fmla="*/ 484779 h 969560"/>
              <a:gd name="T2" fmla="*/ 0 w 4508453"/>
              <a:gd name="T3" fmla="*/ 484780 h 969560"/>
              <a:gd name="T4" fmla="*/ 0 w 4508453"/>
              <a:gd name="T5" fmla="*/ 484780 h 969560"/>
              <a:gd name="T6" fmla="*/ 0 w 4508453"/>
              <a:gd name="T7" fmla="*/ 484779 h 969560"/>
              <a:gd name="T8" fmla="*/ 3969983 w 4508453"/>
              <a:gd name="T9" fmla="*/ 88141 h 969560"/>
              <a:gd name="T10" fmla="*/ 4411497 w 4508453"/>
              <a:gd name="T11" fmla="*/ 489518 h 969560"/>
              <a:gd name="T12" fmla="*/ 4411496 w 4508453"/>
              <a:gd name="T13" fmla="*/ 489518 h 969560"/>
              <a:gd name="T14" fmla="*/ 3969982 w 4508453"/>
              <a:gd name="T15" fmla="*/ 890894 h 969560"/>
              <a:gd name="T16" fmla="*/ 1260428 w 4508453"/>
              <a:gd name="T17" fmla="*/ 890894 h 969560"/>
              <a:gd name="T18" fmla="*/ 1260428 w 4508453"/>
              <a:gd name="T19" fmla="*/ 88141 h 969560"/>
              <a:gd name="T20" fmla="*/ 3969983 w 4508453"/>
              <a:gd name="T21" fmla="*/ 88141 h 969560"/>
              <a:gd name="T22" fmla="*/ 4023673 w 4508453"/>
              <a:gd name="T23" fmla="*/ 0 h 969560"/>
              <a:gd name="T24" fmla="*/ 484780 w 4508453"/>
              <a:gd name="T25" fmla="*/ 0 h 969560"/>
              <a:gd name="T26" fmla="*/ 9849 w 4508453"/>
              <a:gd name="T27" fmla="*/ 387080 h 969560"/>
              <a:gd name="T28" fmla="*/ 0 w 4508453"/>
              <a:gd name="T29" fmla="*/ 484780 h 969560"/>
              <a:gd name="T30" fmla="*/ 9849 w 4508453"/>
              <a:gd name="T31" fmla="*/ 582479 h 969560"/>
              <a:gd name="T32" fmla="*/ 484780 w 4508453"/>
              <a:gd name="T33" fmla="*/ 969559 h 969560"/>
              <a:gd name="T34" fmla="*/ 4023672 w 4508453"/>
              <a:gd name="T35" fmla="*/ 969560 h 969560"/>
              <a:gd name="T36" fmla="*/ 4508452 w 4508453"/>
              <a:gd name="T37" fmla="*/ 484780 h 969560"/>
              <a:gd name="T38" fmla="*/ 4508453 w 4508453"/>
              <a:gd name="T39" fmla="*/ 484780 h 969560"/>
              <a:gd name="T40" fmla="*/ 4023673 w 4508453"/>
              <a:gd name="T41" fmla="*/ 0 h 969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lnTo>
                  <a:pt x="3969983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8" name="KSO_GN1">
            <a:extLst>
              <a:ext uri="{FF2B5EF4-FFF2-40B4-BE49-F238E27FC236}">
                <a16:creationId xmlns:a16="http://schemas.microsoft.com/office/drawing/2014/main" id="{D2FAD3C8-5F8D-4AD8-9D00-99EC54BC448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26050" y="2513013"/>
            <a:ext cx="749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4400" b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4400" b="1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29" name="KSO_GN2">
            <a:extLst>
              <a:ext uri="{FF2B5EF4-FFF2-40B4-BE49-F238E27FC236}">
                <a16:creationId xmlns:a16="http://schemas.microsoft.com/office/drawing/2014/main" id="{03531A93-95F4-4986-AA02-6531D84956A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83313" y="3354388"/>
            <a:ext cx="747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4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4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30" name="任意多边形 79">
            <a:extLst>
              <a:ext uri="{FF2B5EF4-FFF2-40B4-BE49-F238E27FC236}">
                <a16:creationId xmlns:a16="http://schemas.microsoft.com/office/drawing/2014/main" id="{2573718C-DA08-4485-AB84-68AF75CC64A5}"/>
              </a:ext>
            </a:extLst>
          </p:cNvPr>
          <p:cNvSpPr>
            <a:spLocks/>
          </p:cNvSpPr>
          <p:nvPr/>
        </p:nvSpPr>
        <p:spPr bwMode="auto">
          <a:xfrm>
            <a:off x="5005388" y="4014788"/>
            <a:ext cx="3805237" cy="819150"/>
          </a:xfrm>
          <a:custGeom>
            <a:avLst/>
            <a:gdLst>
              <a:gd name="T0" fmla="*/ 0 w 4508453"/>
              <a:gd name="T1" fmla="*/ 484779 h 969560"/>
              <a:gd name="T2" fmla="*/ 0 w 4508453"/>
              <a:gd name="T3" fmla="*/ 484780 h 969560"/>
              <a:gd name="T4" fmla="*/ 0 w 4508453"/>
              <a:gd name="T5" fmla="*/ 484780 h 969560"/>
              <a:gd name="T6" fmla="*/ 0 w 4508453"/>
              <a:gd name="T7" fmla="*/ 484779 h 969560"/>
              <a:gd name="T8" fmla="*/ 1260428 w 4508453"/>
              <a:gd name="T9" fmla="*/ 88141 h 969560"/>
              <a:gd name="T10" fmla="*/ 1260428 w 4508453"/>
              <a:gd name="T11" fmla="*/ 890894 h 969560"/>
              <a:gd name="T12" fmla="*/ 3969982 w 4508453"/>
              <a:gd name="T13" fmla="*/ 890894 h 969560"/>
              <a:gd name="T14" fmla="*/ 4411496 w 4508453"/>
              <a:gd name="T15" fmla="*/ 489518 h 969560"/>
              <a:gd name="T16" fmla="*/ 4411497 w 4508453"/>
              <a:gd name="T17" fmla="*/ 489518 h 969560"/>
              <a:gd name="T18" fmla="*/ 3969983 w 4508453"/>
              <a:gd name="T19" fmla="*/ 88141 h 969560"/>
              <a:gd name="T20" fmla="*/ 1260428 w 4508453"/>
              <a:gd name="T21" fmla="*/ 88141 h 969560"/>
              <a:gd name="T22" fmla="*/ 484780 w 4508453"/>
              <a:gd name="T23" fmla="*/ 0 h 969560"/>
              <a:gd name="T24" fmla="*/ 4023673 w 4508453"/>
              <a:gd name="T25" fmla="*/ 0 h 969560"/>
              <a:gd name="T26" fmla="*/ 4508453 w 4508453"/>
              <a:gd name="T27" fmla="*/ 484780 h 969560"/>
              <a:gd name="T28" fmla="*/ 4508452 w 4508453"/>
              <a:gd name="T29" fmla="*/ 484780 h 969560"/>
              <a:gd name="T30" fmla="*/ 4023672 w 4508453"/>
              <a:gd name="T31" fmla="*/ 969560 h 969560"/>
              <a:gd name="T32" fmla="*/ 484780 w 4508453"/>
              <a:gd name="T33" fmla="*/ 969559 h 969560"/>
              <a:gd name="T34" fmla="*/ 9849 w 4508453"/>
              <a:gd name="T35" fmla="*/ 582479 h 969560"/>
              <a:gd name="T36" fmla="*/ 0 w 4508453"/>
              <a:gd name="T37" fmla="*/ 484780 h 969560"/>
              <a:gd name="T38" fmla="*/ 9849 w 4508453"/>
              <a:gd name="T39" fmla="*/ 387080 h 969560"/>
              <a:gd name="T40" fmla="*/ 484780 w 4508453"/>
              <a:gd name="T41" fmla="*/ 0 h 969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lnTo>
                  <a:pt x="1260428" y="88141"/>
                </a:ln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1" name="任意多边形 80">
            <a:extLst>
              <a:ext uri="{FF2B5EF4-FFF2-40B4-BE49-F238E27FC236}">
                <a16:creationId xmlns:a16="http://schemas.microsoft.com/office/drawing/2014/main" id="{93F81184-50F5-486F-90ED-AF263C8D6D9E}"/>
              </a:ext>
            </a:extLst>
          </p:cNvPr>
          <p:cNvSpPr>
            <a:spLocks/>
          </p:cNvSpPr>
          <p:nvPr/>
        </p:nvSpPr>
        <p:spPr bwMode="auto">
          <a:xfrm flipH="1">
            <a:off x="3311525" y="4859338"/>
            <a:ext cx="3803650" cy="817562"/>
          </a:xfrm>
          <a:custGeom>
            <a:avLst/>
            <a:gdLst>
              <a:gd name="T0" fmla="*/ 0 w 4508453"/>
              <a:gd name="T1" fmla="*/ 484779 h 969560"/>
              <a:gd name="T2" fmla="*/ 0 w 4508453"/>
              <a:gd name="T3" fmla="*/ 484780 h 969560"/>
              <a:gd name="T4" fmla="*/ 0 w 4508453"/>
              <a:gd name="T5" fmla="*/ 484780 h 969560"/>
              <a:gd name="T6" fmla="*/ 0 w 4508453"/>
              <a:gd name="T7" fmla="*/ 484779 h 969560"/>
              <a:gd name="T8" fmla="*/ 3969983 w 4508453"/>
              <a:gd name="T9" fmla="*/ 88141 h 969560"/>
              <a:gd name="T10" fmla="*/ 4411497 w 4508453"/>
              <a:gd name="T11" fmla="*/ 489518 h 969560"/>
              <a:gd name="T12" fmla="*/ 4411496 w 4508453"/>
              <a:gd name="T13" fmla="*/ 489518 h 969560"/>
              <a:gd name="T14" fmla="*/ 3969982 w 4508453"/>
              <a:gd name="T15" fmla="*/ 890894 h 969560"/>
              <a:gd name="T16" fmla="*/ 1260428 w 4508453"/>
              <a:gd name="T17" fmla="*/ 890894 h 969560"/>
              <a:gd name="T18" fmla="*/ 1260428 w 4508453"/>
              <a:gd name="T19" fmla="*/ 88141 h 969560"/>
              <a:gd name="T20" fmla="*/ 3969983 w 4508453"/>
              <a:gd name="T21" fmla="*/ 88141 h 969560"/>
              <a:gd name="T22" fmla="*/ 4023673 w 4508453"/>
              <a:gd name="T23" fmla="*/ 0 h 969560"/>
              <a:gd name="T24" fmla="*/ 484780 w 4508453"/>
              <a:gd name="T25" fmla="*/ 0 h 969560"/>
              <a:gd name="T26" fmla="*/ 9849 w 4508453"/>
              <a:gd name="T27" fmla="*/ 387080 h 969560"/>
              <a:gd name="T28" fmla="*/ 0 w 4508453"/>
              <a:gd name="T29" fmla="*/ 484780 h 969560"/>
              <a:gd name="T30" fmla="*/ 9849 w 4508453"/>
              <a:gd name="T31" fmla="*/ 582479 h 969560"/>
              <a:gd name="T32" fmla="*/ 484780 w 4508453"/>
              <a:gd name="T33" fmla="*/ 969559 h 969560"/>
              <a:gd name="T34" fmla="*/ 4023672 w 4508453"/>
              <a:gd name="T35" fmla="*/ 969560 h 969560"/>
              <a:gd name="T36" fmla="*/ 4508452 w 4508453"/>
              <a:gd name="T37" fmla="*/ 484780 h 969560"/>
              <a:gd name="T38" fmla="*/ 4508453 w 4508453"/>
              <a:gd name="T39" fmla="*/ 484780 h 969560"/>
              <a:gd name="T40" fmla="*/ 4023673 w 4508453"/>
              <a:gd name="T41" fmla="*/ 0 h 969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lnTo>
                  <a:pt x="3969983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2" name="KSO_GN3">
            <a:extLst>
              <a:ext uri="{FF2B5EF4-FFF2-40B4-BE49-F238E27FC236}">
                <a16:creationId xmlns:a16="http://schemas.microsoft.com/office/drawing/2014/main" id="{1E9DE9A5-43CC-42F6-92B9-A025C0F81D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26050" y="4206875"/>
            <a:ext cx="749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4400" b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4400" b="1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33" name="KSO_GN4">
            <a:extLst>
              <a:ext uri="{FF2B5EF4-FFF2-40B4-BE49-F238E27FC236}">
                <a16:creationId xmlns:a16="http://schemas.microsoft.com/office/drawing/2014/main" id="{3D3E54AD-D632-4918-8D29-F7AEEC49B9A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83313" y="5048250"/>
            <a:ext cx="747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4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4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34" name="文本框 12">
            <a:extLst>
              <a:ext uri="{FF2B5EF4-FFF2-40B4-BE49-F238E27FC236}">
                <a16:creationId xmlns:a16="http://schemas.microsoft.com/office/drawing/2014/main" id="{A406281D-D77B-47CE-8791-EBCE6641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255905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6635" name="文本框 84">
            <a:extLst>
              <a:ext uri="{FF2B5EF4-FFF2-40B4-BE49-F238E27FC236}">
                <a16:creationId xmlns:a16="http://schemas.microsoft.com/office/drawing/2014/main" id="{7111FC2B-EA9E-40DA-9F22-0B0033A3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3417888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6636" name="文本框 85">
            <a:extLst>
              <a:ext uri="{FF2B5EF4-FFF2-40B4-BE49-F238E27FC236}">
                <a16:creationId xmlns:a16="http://schemas.microsoft.com/office/drawing/2014/main" id="{3835AFBB-3657-499A-9015-3AE7E361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33863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6637" name="文本框 86">
            <a:extLst>
              <a:ext uri="{FF2B5EF4-FFF2-40B4-BE49-F238E27FC236}">
                <a16:creationId xmlns:a16="http://schemas.microsoft.com/office/drawing/2014/main" id="{B9FBA045-154F-434F-903C-A4620DE3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50831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26638" name="组合 13">
            <a:extLst>
              <a:ext uri="{FF2B5EF4-FFF2-40B4-BE49-F238E27FC236}">
                <a16:creationId xmlns:a16="http://schemas.microsoft.com/office/drawing/2014/main" id="{335036CE-C0F9-41A2-B490-94746A99DD08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6639" name="任意多边形 14">
              <a:extLst>
                <a:ext uri="{FF2B5EF4-FFF2-40B4-BE49-F238E27FC236}">
                  <a16:creationId xmlns:a16="http://schemas.microsoft.com/office/drawing/2014/main" id="{4F5B68DC-5BD4-49B5-9C68-9200419BC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6640" name="任意多边形 15">
              <a:extLst>
                <a:ext uri="{FF2B5EF4-FFF2-40B4-BE49-F238E27FC236}">
                  <a16:creationId xmlns:a16="http://schemas.microsoft.com/office/drawing/2014/main" id="{5168762D-BAAC-4DBC-A481-1377BCDDD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6641" name="任意多边形 15">
                <a:extLst>
                  <a:ext uri="{FF2B5EF4-FFF2-40B4-BE49-F238E27FC236}">
                    <a16:creationId xmlns:a16="http://schemas.microsoft.com/office/drawing/2014/main" id="{BFFDE090-E3B2-43C9-AFD2-F4815904E85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2" name="Text Box 18">
                <a:extLst>
                  <a:ext uri="{FF2B5EF4-FFF2-40B4-BE49-F238E27FC236}">
                    <a16:creationId xmlns:a16="http://schemas.microsoft.com/office/drawing/2014/main" id="{F0A31F48-F8A0-4D23-9831-DD55A17B70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643" name="文本框 16">
              <a:extLst>
                <a:ext uri="{FF2B5EF4-FFF2-40B4-BE49-F238E27FC236}">
                  <a16:creationId xmlns:a16="http://schemas.microsoft.com/office/drawing/2014/main" id="{6D78CB65-DFA3-4630-A6DD-BEF73B4BE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F391858D-A01A-4D5B-A358-FA2A9AF2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1516063"/>
            <a:ext cx="1266825" cy="1266825"/>
          </a:xfrm>
          <a:prstGeom prst="rect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sym typeface="+mn-lt"/>
            </a:endParaRPr>
          </a:p>
        </p:txBody>
      </p:sp>
      <p:pic>
        <p:nvPicPr>
          <p:cNvPr id="28675" name="TextBox 2">
            <a:extLst>
              <a:ext uri="{FF2B5EF4-FFF2-40B4-BE49-F238E27FC236}">
                <a16:creationId xmlns:a16="http://schemas.microsoft.com/office/drawing/2014/main" id="{6517BE51-E7AF-4724-823F-13C78AD1734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395413"/>
            <a:ext cx="1279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7">
            <a:extLst>
              <a:ext uri="{FF2B5EF4-FFF2-40B4-BE49-F238E27FC236}">
                <a16:creationId xmlns:a16="http://schemas.microsoft.com/office/drawing/2014/main" id="{DB4447C1-EA53-4840-BB06-C055FFF3F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3263900"/>
            <a:ext cx="1266825" cy="13589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77" name="Rectangle 9">
            <a:extLst>
              <a:ext uri="{FF2B5EF4-FFF2-40B4-BE49-F238E27FC236}">
                <a16:creationId xmlns:a16="http://schemas.microsoft.com/office/drawing/2014/main" id="{A90FAE7E-DDCA-4AA4-862E-2CE55E59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3263900"/>
            <a:ext cx="1266825" cy="13589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78" name="Rectangle 12">
            <a:extLst>
              <a:ext uri="{FF2B5EF4-FFF2-40B4-BE49-F238E27FC236}">
                <a16:creationId xmlns:a16="http://schemas.microsoft.com/office/drawing/2014/main" id="{4D4FEBE2-F2FF-4E0A-81BF-6290AEAA4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3263900"/>
            <a:ext cx="1266825" cy="13589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79" name="Rectangle 13">
            <a:extLst>
              <a:ext uri="{FF2B5EF4-FFF2-40B4-BE49-F238E27FC236}">
                <a16:creationId xmlns:a16="http://schemas.microsoft.com/office/drawing/2014/main" id="{AF2379B2-62D0-4840-927B-ED3CEAC4F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5032375"/>
            <a:ext cx="1266825" cy="1357313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80" name="Rectangle 14">
            <a:extLst>
              <a:ext uri="{FF2B5EF4-FFF2-40B4-BE49-F238E27FC236}">
                <a16:creationId xmlns:a16="http://schemas.microsoft.com/office/drawing/2014/main" id="{8E72A3AE-E550-44DE-B52E-B19BA92D5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763" y="5032375"/>
            <a:ext cx="1265237" cy="1357313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81" name="Rectangle 15">
            <a:extLst>
              <a:ext uri="{FF2B5EF4-FFF2-40B4-BE49-F238E27FC236}">
                <a16:creationId xmlns:a16="http://schemas.microsoft.com/office/drawing/2014/main" id="{94DE650A-1CDF-4884-B70E-D371C382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5032375"/>
            <a:ext cx="1266825" cy="1357313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82" name="Nedadbuet pil 24">
            <a:extLst>
              <a:ext uri="{FF2B5EF4-FFF2-40B4-BE49-F238E27FC236}">
                <a16:creationId xmlns:a16="http://schemas.microsoft.com/office/drawing/2014/main" id="{F69E6D30-9868-4983-9DDC-926F1EFB9150}"/>
              </a:ext>
            </a:extLst>
          </p:cNvPr>
          <p:cNvSpPr>
            <a:spLocks/>
          </p:cNvSpPr>
          <p:nvPr/>
        </p:nvSpPr>
        <p:spPr bwMode="auto">
          <a:xfrm>
            <a:off x="6889750" y="2081213"/>
            <a:ext cx="966788" cy="833437"/>
          </a:xfrm>
          <a:custGeom>
            <a:avLst/>
            <a:gdLst>
              <a:gd name="T0" fmla="*/ 930689 w 1203728"/>
              <a:gd name="T1" fmla="*/ 1038311 h 1038311"/>
              <a:gd name="T2" fmla="*/ 423943 w 1203728"/>
              <a:gd name="T3" fmla="*/ 530056 h 1038311"/>
              <a:gd name="T4" fmla="*/ 662825 w 1203728"/>
              <a:gd name="T5" fmla="*/ 530056 h 1038311"/>
              <a:gd name="T6" fmla="*/ 0 w 1203728"/>
              <a:gd name="T7" fmla="*/ 73110 h 1038311"/>
              <a:gd name="T8" fmla="*/ 302020 w 1203728"/>
              <a:gd name="T9" fmla="*/ 73111 h 1038311"/>
              <a:gd name="T10" fmla="*/ 964845 w 1203728"/>
              <a:gd name="T11" fmla="*/ 530057 h 1038311"/>
              <a:gd name="T12" fmla="*/ 1203728 w 1203728"/>
              <a:gd name="T13" fmla="*/ 530056 h 1038311"/>
              <a:gd name="T14" fmla="*/ 930689 w 1203728"/>
              <a:gd name="T15" fmla="*/ 1038311 h 1038311"/>
              <a:gd name="T16" fmla="*/ 151011 w 1203728"/>
              <a:gd name="T17" fmla="*/ 91389 h 1038311"/>
              <a:gd name="T18" fmla="*/ 143050 w 1203728"/>
              <a:gd name="T19" fmla="*/ 93748 h 1038311"/>
              <a:gd name="T20" fmla="*/ 145831 w 1203728"/>
              <a:gd name="T21" fmla="*/ 93748 h 1038311"/>
              <a:gd name="T22" fmla="*/ 151011 w 1203728"/>
              <a:gd name="T23" fmla="*/ 91389 h 1038311"/>
              <a:gd name="T24" fmla="*/ 151009 w 1203728"/>
              <a:gd name="T25" fmla="*/ 91388 h 1038311"/>
              <a:gd name="T26" fmla="*/ 302020 w 1203728"/>
              <a:gd name="T27" fmla="*/ 73111 h 1038311"/>
              <a:gd name="T28" fmla="*/ 964845 w 1203728"/>
              <a:gd name="T29" fmla="*/ 530057 h 1038311"/>
              <a:gd name="T30" fmla="*/ 1203728 w 1203728"/>
              <a:gd name="T31" fmla="*/ 530056 h 1038311"/>
              <a:gd name="T32" fmla="*/ 930689 w 1203728"/>
              <a:gd name="T33" fmla="*/ 1038311 h 1038311"/>
              <a:gd name="T34" fmla="*/ 423943 w 1203728"/>
              <a:gd name="T35" fmla="*/ 530056 h 1038311"/>
              <a:gd name="T36" fmla="*/ 662825 w 1203728"/>
              <a:gd name="T37" fmla="*/ 530056 h 1038311"/>
              <a:gd name="T38" fmla="*/ 0 w 1203728"/>
              <a:gd name="T39" fmla="*/ 0 h 1038311"/>
              <a:gd name="T40" fmla="*/ 1203728 w 1203728"/>
              <a:gd name="T41" fmla="*/ 1038311 h 1038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3" name="Nedadbuet pil 24">
            <a:extLst>
              <a:ext uri="{FF2B5EF4-FFF2-40B4-BE49-F238E27FC236}">
                <a16:creationId xmlns:a16="http://schemas.microsoft.com/office/drawing/2014/main" id="{9AA9EA10-B395-4A77-ADC1-21214327B66D}"/>
              </a:ext>
            </a:extLst>
          </p:cNvPr>
          <p:cNvSpPr>
            <a:spLocks/>
          </p:cNvSpPr>
          <p:nvPr/>
        </p:nvSpPr>
        <p:spPr bwMode="auto">
          <a:xfrm flipH="1">
            <a:off x="4411663" y="2081213"/>
            <a:ext cx="966787" cy="833437"/>
          </a:xfrm>
          <a:custGeom>
            <a:avLst/>
            <a:gdLst>
              <a:gd name="T0" fmla="*/ 930689 w 1203728"/>
              <a:gd name="T1" fmla="*/ 1038311 h 1038311"/>
              <a:gd name="T2" fmla="*/ 423943 w 1203728"/>
              <a:gd name="T3" fmla="*/ 530056 h 1038311"/>
              <a:gd name="T4" fmla="*/ 662825 w 1203728"/>
              <a:gd name="T5" fmla="*/ 530056 h 1038311"/>
              <a:gd name="T6" fmla="*/ 0 w 1203728"/>
              <a:gd name="T7" fmla="*/ 73110 h 1038311"/>
              <a:gd name="T8" fmla="*/ 302020 w 1203728"/>
              <a:gd name="T9" fmla="*/ 73111 h 1038311"/>
              <a:gd name="T10" fmla="*/ 964845 w 1203728"/>
              <a:gd name="T11" fmla="*/ 530057 h 1038311"/>
              <a:gd name="T12" fmla="*/ 1203728 w 1203728"/>
              <a:gd name="T13" fmla="*/ 530056 h 1038311"/>
              <a:gd name="T14" fmla="*/ 930689 w 1203728"/>
              <a:gd name="T15" fmla="*/ 1038311 h 1038311"/>
              <a:gd name="T16" fmla="*/ 151011 w 1203728"/>
              <a:gd name="T17" fmla="*/ 91389 h 1038311"/>
              <a:gd name="T18" fmla="*/ 143050 w 1203728"/>
              <a:gd name="T19" fmla="*/ 93748 h 1038311"/>
              <a:gd name="T20" fmla="*/ 145831 w 1203728"/>
              <a:gd name="T21" fmla="*/ 93748 h 1038311"/>
              <a:gd name="T22" fmla="*/ 151011 w 1203728"/>
              <a:gd name="T23" fmla="*/ 91389 h 1038311"/>
              <a:gd name="T24" fmla="*/ 151009 w 1203728"/>
              <a:gd name="T25" fmla="*/ 91388 h 1038311"/>
              <a:gd name="T26" fmla="*/ 302020 w 1203728"/>
              <a:gd name="T27" fmla="*/ 73111 h 1038311"/>
              <a:gd name="T28" fmla="*/ 964845 w 1203728"/>
              <a:gd name="T29" fmla="*/ 530057 h 1038311"/>
              <a:gd name="T30" fmla="*/ 1203728 w 1203728"/>
              <a:gd name="T31" fmla="*/ 530056 h 1038311"/>
              <a:gd name="T32" fmla="*/ 930689 w 1203728"/>
              <a:gd name="T33" fmla="*/ 1038311 h 1038311"/>
              <a:gd name="T34" fmla="*/ 423943 w 1203728"/>
              <a:gd name="T35" fmla="*/ 530056 h 1038311"/>
              <a:gd name="T36" fmla="*/ 662825 w 1203728"/>
              <a:gd name="T37" fmla="*/ 530056 h 1038311"/>
              <a:gd name="T38" fmla="*/ 0 w 1203728"/>
              <a:gd name="T39" fmla="*/ 0 h 1038311"/>
              <a:gd name="T40" fmla="*/ 1203728 w 1203728"/>
              <a:gd name="T41" fmla="*/ 1038311 h 1038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4" name="Nedadbuet pil 24">
            <a:extLst>
              <a:ext uri="{FF2B5EF4-FFF2-40B4-BE49-F238E27FC236}">
                <a16:creationId xmlns:a16="http://schemas.microsoft.com/office/drawing/2014/main" id="{74D4E91B-3D7B-48AA-BC95-45E82B9A5932}"/>
              </a:ext>
            </a:extLst>
          </p:cNvPr>
          <p:cNvSpPr>
            <a:spLocks/>
          </p:cNvSpPr>
          <p:nvPr/>
        </p:nvSpPr>
        <p:spPr bwMode="auto">
          <a:xfrm>
            <a:off x="8583613" y="3917950"/>
            <a:ext cx="966787" cy="833438"/>
          </a:xfrm>
          <a:custGeom>
            <a:avLst/>
            <a:gdLst>
              <a:gd name="T0" fmla="*/ 930689 w 1203728"/>
              <a:gd name="T1" fmla="*/ 1038311 h 1038311"/>
              <a:gd name="T2" fmla="*/ 423943 w 1203728"/>
              <a:gd name="T3" fmla="*/ 530056 h 1038311"/>
              <a:gd name="T4" fmla="*/ 662825 w 1203728"/>
              <a:gd name="T5" fmla="*/ 530056 h 1038311"/>
              <a:gd name="T6" fmla="*/ 0 w 1203728"/>
              <a:gd name="T7" fmla="*/ 73110 h 1038311"/>
              <a:gd name="T8" fmla="*/ 302020 w 1203728"/>
              <a:gd name="T9" fmla="*/ 73111 h 1038311"/>
              <a:gd name="T10" fmla="*/ 964845 w 1203728"/>
              <a:gd name="T11" fmla="*/ 530057 h 1038311"/>
              <a:gd name="T12" fmla="*/ 1203728 w 1203728"/>
              <a:gd name="T13" fmla="*/ 530056 h 1038311"/>
              <a:gd name="T14" fmla="*/ 930689 w 1203728"/>
              <a:gd name="T15" fmla="*/ 1038311 h 1038311"/>
              <a:gd name="T16" fmla="*/ 151011 w 1203728"/>
              <a:gd name="T17" fmla="*/ 91389 h 1038311"/>
              <a:gd name="T18" fmla="*/ 143050 w 1203728"/>
              <a:gd name="T19" fmla="*/ 93748 h 1038311"/>
              <a:gd name="T20" fmla="*/ 145831 w 1203728"/>
              <a:gd name="T21" fmla="*/ 93748 h 1038311"/>
              <a:gd name="T22" fmla="*/ 151011 w 1203728"/>
              <a:gd name="T23" fmla="*/ 91389 h 1038311"/>
              <a:gd name="T24" fmla="*/ 151009 w 1203728"/>
              <a:gd name="T25" fmla="*/ 91388 h 1038311"/>
              <a:gd name="T26" fmla="*/ 302020 w 1203728"/>
              <a:gd name="T27" fmla="*/ 73111 h 1038311"/>
              <a:gd name="T28" fmla="*/ 964845 w 1203728"/>
              <a:gd name="T29" fmla="*/ 530057 h 1038311"/>
              <a:gd name="T30" fmla="*/ 1203728 w 1203728"/>
              <a:gd name="T31" fmla="*/ 530056 h 1038311"/>
              <a:gd name="T32" fmla="*/ 930689 w 1203728"/>
              <a:gd name="T33" fmla="*/ 1038311 h 1038311"/>
              <a:gd name="T34" fmla="*/ 423943 w 1203728"/>
              <a:gd name="T35" fmla="*/ 530056 h 1038311"/>
              <a:gd name="T36" fmla="*/ 662825 w 1203728"/>
              <a:gd name="T37" fmla="*/ 530056 h 1038311"/>
              <a:gd name="T38" fmla="*/ 0 w 1203728"/>
              <a:gd name="T39" fmla="*/ 0 h 1038311"/>
              <a:gd name="T40" fmla="*/ 1203728 w 1203728"/>
              <a:gd name="T41" fmla="*/ 1038311 h 1038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5" name="Nedadbuet pil 24">
            <a:extLst>
              <a:ext uri="{FF2B5EF4-FFF2-40B4-BE49-F238E27FC236}">
                <a16:creationId xmlns:a16="http://schemas.microsoft.com/office/drawing/2014/main" id="{16F761D4-77C2-4854-8498-75A3CCEE64BB}"/>
              </a:ext>
            </a:extLst>
          </p:cNvPr>
          <p:cNvSpPr>
            <a:spLocks/>
          </p:cNvSpPr>
          <p:nvPr/>
        </p:nvSpPr>
        <p:spPr bwMode="auto">
          <a:xfrm flipH="1">
            <a:off x="2643188" y="3917950"/>
            <a:ext cx="966787" cy="833438"/>
          </a:xfrm>
          <a:custGeom>
            <a:avLst/>
            <a:gdLst>
              <a:gd name="T0" fmla="*/ 930689 w 1203728"/>
              <a:gd name="T1" fmla="*/ 1038311 h 1038311"/>
              <a:gd name="T2" fmla="*/ 423943 w 1203728"/>
              <a:gd name="T3" fmla="*/ 530056 h 1038311"/>
              <a:gd name="T4" fmla="*/ 662825 w 1203728"/>
              <a:gd name="T5" fmla="*/ 530056 h 1038311"/>
              <a:gd name="T6" fmla="*/ 0 w 1203728"/>
              <a:gd name="T7" fmla="*/ 73110 h 1038311"/>
              <a:gd name="T8" fmla="*/ 302020 w 1203728"/>
              <a:gd name="T9" fmla="*/ 73111 h 1038311"/>
              <a:gd name="T10" fmla="*/ 964845 w 1203728"/>
              <a:gd name="T11" fmla="*/ 530057 h 1038311"/>
              <a:gd name="T12" fmla="*/ 1203728 w 1203728"/>
              <a:gd name="T13" fmla="*/ 530056 h 1038311"/>
              <a:gd name="T14" fmla="*/ 930689 w 1203728"/>
              <a:gd name="T15" fmla="*/ 1038311 h 1038311"/>
              <a:gd name="T16" fmla="*/ 151011 w 1203728"/>
              <a:gd name="T17" fmla="*/ 91389 h 1038311"/>
              <a:gd name="T18" fmla="*/ 143050 w 1203728"/>
              <a:gd name="T19" fmla="*/ 93748 h 1038311"/>
              <a:gd name="T20" fmla="*/ 145831 w 1203728"/>
              <a:gd name="T21" fmla="*/ 93748 h 1038311"/>
              <a:gd name="T22" fmla="*/ 151011 w 1203728"/>
              <a:gd name="T23" fmla="*/ 91389 h 1038311"/>
              <a:gd name="T24" fmla="*/ 151009 w 1203728"/>
              <a:gd name="T25" fmla="*/ 91388 h 1038311"/>
              <a:gd name="T26" fmla="*/ 302020 w 1203728"/>
              <a:gd name="T27" fmla="*/ 73111 h 1038311"/>
              <a:gd name="T28" fmla="*/ 964845 w 1203728"/>
              <a:gd name="T29" fmla="*/ 530057 h 1038311"/>
              <a:gd name="T30" fmla="*/ 1203728 w 1203728"/>
              <a:gd name="T31" fmla="*/ 530056 h 1038311"/>
              <a:gd name="T32" fmla="*/ 930689 w 1203728"/>
              <a:gd name="T33" fmla="*/ 1038311 h 1038311"/>
              <a:gd name="T34" fmla="*/ 423943 w 1203728"/>
              <a:gd name="T35" fmla="*/ 530056 h 1038311"/>
              <a:gd name="T36" fmla="*/ 662825 w 1203728"/>
              <a:gd name="T37" fmla="*/ 530056 h 1038311"/>
              <a:gd name="T38" fmla="*/ 0 w 1203728"/>
              <a:gd name="T39" fmla="*/ 0 h 1038311"/>
              <a:gd name="T40" fmla="*/ 1203728 w 1203728"/>
              <a:gd name="T41" fmla="*/ 1038311 h 1038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6" name="TextBox 16">
            <a:extLst>
              <a:ext uri="{FF2B5EF4-FFF2-40B4-BE49-F238E27FC236}">
                <a16:creationId xmlns:a16="http://schemas.microsoft.com/office/drawing/2014/main" id="{A1A8586F-43A0-46D9-99D3-E4A63D934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3313113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87" name="TextBox 27">
            <a:extLst>
              <a:ext uri="{FF2B5EF4-FFF2-40B4-BE49-F238E27FC236}">
                <a16:creationId xmlns:a16="http://schemas.microsoft.com/office/drawing/2014/main" id="{8D2095C5-8A24-4D20-B039-6AFF88DB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3" y="3313113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88" name="TextBox 28">
            <a:extLst>
              <a:ext uri="{FF2B5EF4-FFF2-40B4-BE49-F238E27FC236}">
                <a16:creationId xmlns:a16="http://schemas.microsoft.com/office/drawing/2014/main" id="{0A2ADD85-075B-46B6-8016-28551A93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3313113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89" name="TextBox 29">
            <a:extLst>
              <a:ext uri="{FF2B5EF4-FFF2-40B4-BE49-F238E27FC236}">
                <a16:creationId xmlns:a16="http://schemas.microsoft.com/office/drawing/2014/main" id="{64FFAC51-4221-45B8-AD72-F31609E9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5065713"/>
            <a:ext cx="1284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90" name="TextBox 30">
            <a:extLst>
              <a:ext uri="{FF2B5EF4-FFF2-40B4-BE49-F238E27FC236}">
                <a16:creationId xmlns:a16="http://schemas.microsoft.com/office/drawing/2014/main" id="{4EF34F4B-BE87-4A7D-BBAA-D99A57898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5065713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91" name="TextBox 31">
            <a:extLst>
              <a:ext uri="{FF2B5EF4-FFF2-40B4-BE49-F238E27FC236}">
                <a16:creationId xmlns:a16="http://schemas.microsoft.com/office/drawing/2014/main" id="{1A92F230-15A0-4744-9FE4-C014EC50C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5065713"/>
            <a:ext cx="1284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92" name="Down Arrow 32">
            <a:extLst>
              <a:ext uri="{FF2B5EF4-FFF2-40B4-BE49-F238E27FC236}">
                <a16:creationId xmlns:a16="http://schemas.microsoft.com/office/drawing/2014/main" id="{C7410F68-9DAC-4CB0-935F-EDD63285D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2820988"/>
            <a:ext cx="306387" cy="3063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 noProof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93" name="Down Arrow 33">
            <a:extLst>
              <a:ext uri="{FF2B5EF4-FFF2-40B4-BE49-F238E27FC236}">
                <a16:creationId xmlns:a16="http://schemas.microsoft.com/office/drawing/2014/main" id="{AC237866-D885-4377-B16F-CDA351F5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4684713"/>
            <a:ext cx="306387" cy="3063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 noProof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28694" name="组合 22">
            <a:extLst>
              <a:ext uri="{FF2B5EF4-FFF2-40B4-BE49-F238E27FC236}">
                <a16:creationId xmlns:a16="http://schemas.microsoft.com/office/drawing/2014/main" id="{00C63949-D466-4BB9-93B6-78BF76EFB00B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8695" name="任意多边形 23">
              <a:extLst>
                <a:ext uri="{FF2B5EF4-FFF2-40B4-BE49-F238E27FC236}">
                  <a16:creationId xmlns:a16="http://schemas.microsoft.com/office/drawing/2014/main" id="{4D259B3D-33DB-46BD-9836-C0550B10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8696" name="任意多边形 24">
              <a:extLst>
                <a:ext uri="{FF2B5EF4-FFF2-40B4-BE49-F238E27FC236}">
                  <a16:creationId xmlns:a16="http://schemas.microsoft.com/office/drawing/2014/main" id="{9CC63F88-8409-41F5-8F98-DCA2FA0F3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8697" name="任意多边形 24">
                <a:extLst>
                  <a:ext uri="{FF2B5EF4-FFF2-40B4-BE49-F238E27FC236}">
                    <a16:creationId xmlns:a16="http://schemas.microsoft.com/office/drawing/2014/main" id="{07B3BCC5-EB55-4D70-BE62-0AF2A3B41F4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8" name="Text Box 26">
                <a:extLst>
                  <a:ext uri="{FF2B5EF4-FFF2-40B4-BE49-F238E27FC236}">
                    <a16:creationId xmlns:a16="http://schemas.microsoft.com/office/drawing/2014/main" id="{CC69D174-D644-4609-ACC3-29BA940D5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699" name="文本框 25">
              <a:extLst>
                <a:ext uri="{FF2B5EF4-FFF2-40B4-BE49-F238E27FC236}">
                  <a16:creationId xmlns:a16="http://schemas.microsoft.com/office/drawing/2014/main" id="{AB231F72-1F30-43F5-AF0A-55679BA35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>
            <a:extLst>
              <a:ext uri="{FF2B5EF4-FFF2-40B4-BE49-F238E27FC236}">
                <a16:creationId xmlns:a16="http://schemas.microsoft.com/office/drawing/2014/main" id="{C2AE5262-B613-4F5C-8AC6-635D333E6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grpSp>
        <p:nvGrpSpPr>
          <p:cNvPr id="29699" name="组合 22">
            <a:extLst>
              <a:ext uri="{FF2B5EF4-FFF2-40B4-BE49-F238E27FC236}">
                <a16:creationId xmlns:a16="http://schemas.microsoft.com/office/drawing/2014/main" id="{2A27BBCD-33C9-438D-A71C-93CC54C77B5F}"/>
              </a:ext>
            </a:extLst>
          </p:cNvPr>
          <p:cNvGrpSpPr>
            <a:grpSpLocks/>
          </p:cNvGrpSpPr>
          <p:nvPr/>
        </p:nvGrpSpPr>
        <p:grpSpPr bwMode="auto">
          <a:xfrm>
            <a:off x="2733675" y="3568700"/>
            <a:ext cx="7096125" cy="876300"/>
            <a:chOff x="0" y="0"/>
            <a:chExt cx="4698472" cy="580362"/>
          </a:xfrm>
        </p:grpSpPr>
        <p:sp>
          <p:nvSpPr>
            <p:cNvPr id="29700" name="矩形 3">
              <a:extLst>
                <a:ext uri="{FF2B5EF4-FFF2-40B4-BE49-F238E27FC236}">
                  <a16:creationId xmlns:a16="http://schemas.microsoft.com/office/drawing/2014/main" id="{EDCE309B-11D5-465A-98CA-B4A6108D4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21193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1" name="矩形 4">
              <a:extLst>
                <a:ext uri="{FF2B5EF4-FFF2-40B4-BE49-F238E27FC236}">
                  <a16:creationId xmlns:a16="http://schemas.microsoft.com/office/drawing/2014/main" id="{9EA3F93C-9E4B-4F3E-B562-899081FF93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2" name="矩形 5">
              <a:extLst>
                <a:ext uri="{FF2B5EF4-FFF2-40B4-BE49-F238E27FC236}">
                  <a16:creationId xmlns:a16="http://schemas.microsoft.com/office/drawing/2014/main" id="{0F4F4783-0FCC-40B9-ACDE-AF05B626E8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3" name="矩形 6">
              <a:extLst>
                <a:ext uri="{FF2B5EF4-FFF2-40B4-BE49-F238E27FC236}">
                  <a16:creationId xmlns:a16="http://schemas.microsoft.com/office/drawing/2014/main" id="{5738C76A-B247-4281-9F47-4DF659EEF0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32393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4" name="矩形 7">
              <a:extLst>
                <a:ext uri="{FF2B5EF4-FFF2-40B4-BE49-F238E27FC236}">
                  <a16:creationId xmlns:a16="http://schemas.microsoft.com/office/drawing/2014/main" id="{4C04EF74-2997-455E-9AAC-4AC93FC65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5" name="矩形 8">
              <a:extLst>
                <a:ext uri="{FF2B5EF4-FFF2-40B4-BE49-F238E27FC236}">
                  <a16:creationId xmlns:a16="http://schemas.microsoft.com/office/drawing/2014/main" id="{C7081F2E-7C94-4EDC-AA78-65B15210C8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73999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6" name="矩形 9">
              <a:extLst>
                <a:ext uri="{FF2B5EF4-FFF2-40B4-BE49-F238E27FC236}">
                  <a16:creationId xmlns:a16="http://schemas.microsoft.com/office/drawing/2014/main" id="{98BB6EC6-F3E5-4B5A-AB72-EC845CB54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7" name="矩形 10">
              <a:extLst>
                <a:ext uri="{FF2B5EF4-FFF2-40B4-BE49-F238E27FC236}">
                  <a16:creationId xmlns:a16="http://schemas.microsoft.com/office/drawing/2014/main" id="{2B345F1F-03AF-4FBE-A15D-77C3E0CE59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8" name="矩形 11">
              <a:extLst>
                <a:ext uri="{FF2B5EF4-FFF2-40B4-BE49-F238E27FC236}">
                  <a16:creationId xmlns:a16="http://schemas.microsoft.com/office/drawing/2014/main" id="{2386CEDB-1991-414F-A643-D2EE0766E9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029426" y="103573"/>
              <a:ext cx="98830" cy="91446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9" name="矩形 12">
              <a:extLst>
                <a:ext uri="{FF2B5EF4-FFF2-40B4-BE49-F238E27FC236}">
                  <a16:creationId xmlns:a16="http://schemas.microsoft.com/office/drawing/2014/main" id="{3E642F2B-7BC2-4279-AD7D-B86978BB17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10" name="矩形 13">
              <a:extLst>
                <a:ext uri="{FF2B5EF4-FFF2-40B4-BE49-F238E27FC236}">
                  <a16:creationId xmlns:a16="http://schemas.microsoft.com/office/drawing/2014/main" id="{0023DADA-1BF0-466A-89CF-062D7AFC31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grpSp>
          <p:nvGrpSpPr>
            <p:cNvPr id="29711" name="椭圆 14">
              <a:extLst>
                <a:ext uri="{FF2B5EF4-FFF2-40B4-BE49-F238E27FC236}">
                  <a16:creationId xmlns:a16="http://schemas.microsoft.com/office/drawing/2014/main" id="{2059EAAA-48DF-4DDD-A5D3-9EE9F71FF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6914" y="325339"/>
              <a:ext cx="226031" cy="213977"/>
              <a:chOff x="0" y="0"/>
              <a:chExt cx="341376" cy="323088"/>
            </a:xfrm>
          </p:grpSpPr>
          <p:pic>
            <p:nvPicPr>
              <p:cNvPr id="29712" name="椭圆 14">
                <a:extLst>
                  <a:ext uri="{FF2B5EF4-FFF2-40B4-BE49-F238E27FC236}">
                    <a16:creationId xmlns:a16="http://schemas.microsoft.com/office/drawing/2014/main" id="{6ADF9AD4-5B5A-4CC8-90C3-4C92B182D0A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3" name="Text Box 17">
                <a:extLst>
                  <a:ext uri="{FF2B5EF4-FFF2-40B4-BE49-F238E27FC236}">
                    <a16:creationId xmlns:a16="http://schemas.microsoft.com/office/drawing/2014/main" id="{B2CA2970-4A76-40BF-A0D6-52AA3E472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4" name="椭圆 15">
              <a:extLst>
                <a:ext uri="{FF2B5EF4-FFF2-40B4-BE49-F238E27FC236}">
                  <a16:creationId xmlns:a16="http://schemas.microsoft.com/office/drawing/2014/main" id="{A06C76CD-F9E6-416F-8754-217E535B3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245" y="301115"/>
              <a:ext cx="230067" cy="185716"/>
              <a:chOff x="0" y="0"/>
              <a:chExt cx="347472" cy="280416"/>
            </a:xfrm>
          </p:grpSpPr>
          <p:pic>
            <p:nvPicPr>
              <p:cNvPr id="29715" name="椭圆 15">
                <a:extLst>
                  <a:ext uri="{FF2B5EF4-FFF2-40B4-BE49-F238E27FC236}">
                    <a16:creationId xmlns:a16="http://schemas.microsoft.com/office/drawing/2014/main" id="{33475793-1682-4215-BD18-A36A2E74A04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6" name="Text Box 20">
                <a:extLst>
                  <a:ext uri="{FF2B5EF4-FFF2-40B4-BE49-F238E27FC236}">
                    <a16:creationId xmlns:a16="http://schemas.microsoft.com/office/drawing/2014/main" id="{5AB24AAA-A032-4E62-92D1-2C1175DD9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7" name="椭圆 16">
              <a:extLst>
                <a:ext uri="{FF2B5EF4-FFF2-40B4-BE49-F238E27FC236}">
                  <a16:creationId xmlns:a16="http://schemas.microsoft.com/office/drawing/2014/main" id="{F5CDA21E-03DF-4053-88E4-F0860B50B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251" y="-1682"/>
              <a:ext cx="242176" cy="286648"/>
              <a:chOff x="0" y="0"/>
              <a:chExt cx="365760" cy="432816"/>
            </a:xfrm>
          </p:grpSpPr>
          <p:pic>
            <p:nvPicPr>
              <p:cNvPr id="29718" name="椭圆 16">
                <a:extLst>
                  <a:ext uri="{FF2B5EF4-FFF2-40B4-BE49-F238E27FC236}">
                    <a16:creationId xmlns:a16="http://schemas.microsoft.com/office/drawing/2014/main" id="{F7192DB5-DA13-4B1C-B47C-FF6878EAAE5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9" name="Text Box 23">
                <a:extLst>
                  <a:ext uri="{FF2B5EF4-FFF2-40B4-BE49-F238E27FC236}">
                    <a16:creationId xmlns:a16="http://schemas.microsoft.com/office/drawing/2014/main" id="{C1997C52-F74E-4785-8B1C-1AA7F7CCC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20" name="椭圆 17">
              <a:extLst>
                <a:ext uri="{FF2B5EF4-FFF2-40B4-BE49-F238E27FC236}">
                  <a16:creationId xmlns:a16="http://schemas.microsoft.com/office/drawing/2014/main" id="{474994C6-E7E5-48F1-9B03-299658F1BF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1469" y="393973"/>
              <a:ext cx="169523" cy="185716"/>
              <a:chOff x="0" y="0"/>
              <a:chExt cx="256032" cy="280416"/>
            </a:xfrm>
          </p:grpSpPr>
          <p:pic>
            <p:nvPicPr>
              <p:cNvPr id="29721" name="椭圆 17">
                <a:extLst>
                  <a:ext uri="{FF2B5EF4-FFF2-40B4-BE49-F238E27FC236}">
                    <a16:creationId xmlns:a16="http://schemas.microsoft.com/office/drawing/2014/main" id="{0FFB04EB-9DE8-4801-8A7C-CAE604798A2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2" name="Text Box 26">
                <a:extLst>
                  <a:ext uri="{FF2B5EF4-FFF2-40B4-BE49-F238E27FC236}">
                    <a16:creationId xmlns:a16="http://schemas.microsoft.com/office/drawing/2014/main" id="{F7580790-7FF8-4BB4-8F7E-917768C5C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23" name="椭圆 18">
              <a:extLst>
                <a:ext uri="{FF2B5EF4-FFF2-40B4-BE49-F238E27FC236}">
                  <a16:creationId xmlns:a16="http://schemas.microsoft.com/office/drawing/2014/main" id="{5BDA2CE6-7BA5-4D25-971A-82B1BD3CF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8706" y="111362"/>
              <a:ext cx="226031" cy="254350"/>
              <a:chOff x="0" y="0"/>
              <a:chExt cx="341376" cy="384048"/>
            </a:xfrm>
          </p:grpSpPr>
          <p:pic>
            <p:nvPicPr>
              <p:cNvPr id="29724" name="椭圆 18">
                <a:extLst>
                  <a:ext uri="{FF2B5EF4-FFF2-40B4-BE49-F238E27FC236}">
                    <a16:creationId xmlns:a16="http://schemas.microsoft.com/office/drawing/2014/main" id="{C8B30B97-2975-4A72-A319-BDE73C38AA9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5" name="Text Box 29">
                <a:extLst>
                  <a:ext uri="{FF2B5EF4-FFF2-40B4-BE49-F238E27FC236}">
                    <a16:creationId xmlns:a16="http://schemas.microsoft.com/office/drawing/2014/main" id="{6C6E7D7A-A55E-40ED-A71D-4E17BBF954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26" name="椭圆 19">
              <a:extLst>
                <a:ext uri="{FF2B5EF4-FFF2-40B4-BE49-F238E27FC236}">
                  <a16:creationId xmlns:a16="http://schemas.microsoft.com/office/drawing/2014/main" id="{54902D44-B95B-4DFF-B2A4-25919C99DD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1718" y="95213"/>
              <a:ext cx="153378" cy="173604"/>
              <a:chOff x="0" y="0"/>
              <a:chExt cx="231648" cy="262128"/>
            </a:xfrm>
          </p:grpSpPr>
          <p:pic>
            <p:nvPicPr>
              <p:cNvPr id="29727" name="椭圆 19">
                <a:extLst>
                  <a:ext uri="{FF2B5EF4-FFF2-40B4-BE49-F238E27FC236}">
                    <a16:creationId xmlns:a16="http://schemas.microsoft.com/office/drawing/2014/main" id="{E3D31AE0-6CB1-4EC3-95CB-A896D808F62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8" name="Text Box 32">
                <a:extLst>
                  <a:ext uri="{FF2B5EF4-FFF2-40B4-BE49-F238E27FC236}">
                    <a16:creationId xmlns:a16="http://schemas.microsoft.com/office/drawing/2014/main" id="{C1E5A24C-AD89-4258-8A89-7FCC404BEE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29" name="文本框 20">
            <a:extLst>
              <a:ext uri="{FF2B5EF4-FFF2-40B4-BE49-F238E27FC236}">
                <a16:creationId xmlns:a16="http://schemas.microsoft.com/office/drawing/2014/main" id="{27FC6DA4-0C35-4FD2-BED5-8DD9BB52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2589213"/>
            <a:ext cx="6224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30" name="文本框 21">
            <a:extLst>
              <a:ext uri="{FF2B5EF4-FFF2-40B4-BE49-F238E27FC236}">
                <a16:creationId xmlns:a16="http://schemas.microsoft.com/office/drawing/2014/main" id="{0FB45986-AF48-490A-8F2E-DD339E951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2571750"/>
            <a:ext cx="75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04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>
            <a:extLst>
              <a:ext uri="{FF2B5EF4-FFF2-40B4-BE49-F238E27FC236}">
                <a16:creationId xmlns:a16="http://schemas.microsoft.com/office/drawing/2014/main" id="{7BCDD03E-238A-44F1-BE32-815475E68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2405063"/>
            <a:ext cx="2265363" cy="1927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3" name="矩形 2">
            <a:extLst>
              <a:ext uri="{FF2B5EF4-FFF2-40B4-BE49-F238E27FC236}">
                <a16:creationId xmlns:a16="http://schemas.microsoft.com/office/drawing/2014/main" id="{23683081-8823-4CFA-9C38-09A2613AA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2405063"/>
            <a:ext cx="2263775" cy="1927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4" name="矩形 3">
            <a:extLst>
              <a:ext uri="{FF2B5EF4-FFF2-40B4-BE49-F238E27FC236}">
                <a16:creationId xmlns:a16="http://schemas.microsoft.com/office/drawing/2014/main" id="{19EB60F3-9993-4A38-9252-E4185031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2405063"/>
            <a:ext cx="2265362" cy="1927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5" name="矩形 4">
            <a:extLst>
              <a:ext uri="{FF2B5EF4-FFF2-40B4-BE49-F238E27FC236}">
                <a16:creationId xmlns:a16="http://schemas.microsoft.com/office/drawing/2014/main" id="{560EE554-3D7C-4536-96B7-0AD34128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2405063"/>
            <a:ext cx="2265362" cy="19272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6" name="圆角矩形 5">
            <a:extLst>
              <a:ext uri="{FF2B5EF4-FFF2-40B4-BE49-F238E27FC236}">
                <a16:creationId xmlns:a16="http://schemas.microsoft.com/office/drawing/2014/main" id="{F10B1FB2-FBDC-40C7-B6D1-A5A8B4C1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2232025"/>
            <a:ext cx="1460500" cy="381000"/>
          </a:xfrm>
          <a:prstGeom prst="roundRect">
            <a:avLst>
              <a:gd name="adj" fmla="val 50000"/>
            </a:avLst>
          </a:prstGeom>
          <a:solidFill>
            <a:srgbClr val="B244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0727" name="圆角矩形 6">
            <a:extLst>
              <a:ext uri="{FF2B5EF4-FFF2-40B4-BE49-F238E27FC236}">
                <a16:creationId xmlns:a16="http://schemas.microsoft.com/office/drawing/2014/main" id="{5138982E-DCD8-4532-972F-3C53F7863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212975"/>
            <a:ext cx="1460500" cy="381000"/>
          </a:xfrm>
          <a:prstGeom prst="roundRect">
            <a:avLst>
              <a:gd name="adj" fmla="val 50000"/>
            </a:avLst>
          </a:prstGeom>
          <a:solidFill>
            <a:srgbClr val="FF6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0728" name="圆角矩形 7">
            <a:extLst>
              <a:ext uri="{FF2B5EF4-FFF2-40B4-BE49-F238E27FC236}">
                <a16:creationId xmlns:a16="http://schemas.microsoft.com/office/drawing/2014/main" id="{C5274B1E-FF99-4832-95DB-0099D7F2F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2217738"/>
            <a:ext cx="1460500" cy="381000"/>
          </a:xfrm>
          <a:prstGeom prst="roundRect">
            <a:avLst>
              <a:gd name="adj" fmla="val 50000"/>
            </a:avLst>
          </a:prstGeom>
          <a:solidFill>
            <a:srgbClr val="B9C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0729" name="圆角矩形 8">
            <a:extLst>
              <a:ext uri="{FF2B5EF4-FFF2-40B4-BE49-F238E27FC236}">
                <a16:creationId xmlns:a16="http://schemas.microsoft.com/office/drawing/2014/main" id="{19C33A89-1F1E-4568-8C68-14822BD07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2198688"/>
            <a:ext cx="1460500" cy="381000"/>
          </a:xfrm>
          <a:prstGeom prst="roundRect">
            <a:avLst>
              <a:gd name="adj" fmla="val 50000"/>
            </a:avLst>
          </a:prstGeom>
          <a:solidFill>
            <a:srgbClr val="1CA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grpSp>
        <p:nvGrpSpPr>
          <p:cNvPr id="30730" name="组合 26">
            <a:extLst>
              <a:ext uri="{FF2B5EF4-FFF2-40B4-BE49-F238E27FC236}">
                <a16:creationId xmlns:a16="http://schemas.microsoft.com/office/drawing/2014/main" id="{8737364C-1245-42DB-896D-9796AA29E9BA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4505325"/>
            <a:ext cx="2389188" cy="1114425"/>
            <a:chOff x="0" y="0"/>
            <a:chExt cx="2388348" cy="1113329"/>
          </a:xfrm>
        </p:grpSpPr>
        <p:sp>
          <p:nvSpPr>
            <p:cNvPr id="30731" name="矩形 27">
              <a:extLst>
                <a:ext uri="{FF2B5EF4-FFF2-40B4-BE49-F238E27FC236}">
                  <a16:creationId xmlns:a16="http://schemas.microsoft.com/office/drawing/2014/main" id="{E7BDBBFE-D57A-451E-819E-C4C292909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9" y="0"/>
              <a:ext cx="1617094" cy="33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732" name="矩形 28">
              <a:extLst>
                <a:ext uri="{FF2B5EF4-FFF2-40B4-BE49-F238E27FC236}">
                  <a16:creationId xmlns:a16="http://schemas.microsoft.com/office/drawing/2014/main" id="{4F9130BD-2D71-4A3B-8F87-5BF47A859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821"/>
              <a:ext cx="2388348" cy="8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0733" name="组合 26">
            <a:extLst>
              <a:ext uri="{FF2B5EF4-FFF2-40B4-BE49-F238E27FC236}">
                <a16:creationId xmlns:a16="http://schemas.microsoft.com/office/drawing/2014/main" id="{23B07FC0-997F-4E1C-A906-D8E33AFAFFD5}"/>
              </a:ext>
            </a:extLst>
          </p:cNvPr>
          <p:cNvGrpSpPr>
            <a:grpSpLocks/>
          </p:cNvGrpSpPr>
          <p:nvPr/>
        </p:nvGrpSpPr>
        <p:grpSpPr bwMode="auto">
          <a:xfrm>
            <a:off x="3808413" y="4505325"/>
            <a:ext cx="2389187" cy="1114425"/>
            <a:chOff x="0" y="0"/>
            <a:chExt cx="2388348" cy="1113329"/>
          </a:xfrm>
        </p:grpSpPr>
        <p:sp>
          <p:nvSpPr>
            <p:cNvPr id="30734" name="矩形 27">
              <a:extLst>
                <a:ext uri="{FF2B5EF4-FFF2-40B4-BE49-F238E27FC236}">
                  <a16:creationId xmlns:a16="http://schemas.microsoft.com/office/drawing/2014/main" id="{FFDA5EBD-1718-4D19-B63F-13558F8FA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9" y="0"/>
              <a:ext cx="1617094" cy="33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735" name="矩形 28">
              <a:extLst>
                <a:ext uri="{FF2B5EF4-FFF2-40B4-BE49-F238E27FC236}">
                  <a16:creationId xmlns:a16="http://schemas.microsoft.com/office/drawing/2014/main" id="{7026C340-4E8F-43A7-94AF-831C63A10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821"/>
              <a:ext cx="2388348" cy="8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0736" name="组合 26">
            <a:extLst>
              <a:ext uri="{FF2B5EF4-FFF2-40B4-BE49-F238E27FC236}">
                <a16:creationId xmlns:a16="http://schemas.microsoft.com/office/drawing/2014/main" id="{919A7FAF-7457-46BF-A0B0-F850CDF4410D}"/>
              </a:ext>
            </a:extLst>
          </p:cNvPr>
          <p:cNvGrpSpPr>
            <a:grpSpLocks/>
          </p:cNvGrpSpPr>
          <p:nvPr/>
        </p:nvGrpSpPr>
        <p:grpSpPr bwMode="auto">
          <a:xfrm>
            <a:off x="6370638" y="4505325"/>
            <a:ext cx="2389187" cy="1114425"/>
            <a:chOff x="0" y="0"/>
            <a:chExt cx="2388348" cy="1113329"/>
          </a:xfrm>
        </p:grpSpPr>
        <p:sp>
          <p:nvSpPr>
            <p:cNvPr id="30737" name="矩形 27">
              <a:extLst>
                <a:ext uri="{FF2B5EF4-FFF2-40B4-BE49-F238E27FC236}">
                  <a16:creationId xmlns:a16="http://schemas.microsoft.com/office/drawing/2014/main" id="{55D16F6D-C504-4931-997D-86F032664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9" y="0"/>
              <a:ext cx="1617094" cy="33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738" name="矩形 28">
              <a:extLst>
                <a:ext uri="{FF2B5EF4-FFF2-40B4-BE49-F238E27FC236}">
                  <a16:creationId xmlns:a16="http://schemas.microsoft.com/office/drawing/2014/main" id="{F99E89CD-F92C-40F6-923F-70141ABBF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821"/>
              <a:ext cx="2388348" cy="8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0739" name="组合 26">
            <a:extLst>
              <a:ext uri="{FF2B5EF4-FFF2-40B4-BE49-F238E27FC236}">
                <a16:creationId xmlns:a16="http://schemas.microsoft.com/office/drawing/2014/main" id="{01B9C3B2-7E9D-46B5-8BD3-40365035D645}"/>
              </a:ext>
            </a:extLst>
          </p:cNvPr>
          <p:cNvGrpSpPr>
            <a:grpSpLocks/>
          </p:cNvGrpSpPr>
          <p:nvPr/>
        </p:nvGrpSpPr>
        <p:grpSpPr bwMode="auto">
          <a:xfrm>
            <a:off x="8805863" y="4505325"/>
            <a:ext cx="2389187" cy="1114425"/>
            <a:chOff x="0" y="0"/>
            <a:chExt cx="2388348" cy="1113329"/>
          </a:xfrm>
        </p:grpSpPr>
        <p:sp>
          <p:nvSpPr>
            <p:cNvPr id="30740" name="矩形 27">
              <a:extLst>
                <a:ext uri="{FF2B5EF4-FFF2-40B4-BE49-F238E27FC236}">
                  <a16:creationId xmlns:a16="http://schemas.microsoft.com/office/drawing/2014/main" id="{60141D58-E1DD-4D4F-A7D3-A3B3FF07E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9" y="0"/>
              <a:ext cx="1617094" cy="33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741" name="矩形 28">
              <a:extLst>
                <a:ext uri="{FF2B5EF4-FFF2-40B4-BE49-F238E27FC236}">
                  <a16:creationId xmlns:a16="http://schemas.microsoft.com/office/drawing/2014/main" id="{D67BE081-08DF-425A-B5F8-DAC08B59C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821"/>
              <a:ext cx="2388348" cy="8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0742" name="组合 23">
            <a:extLst>
              <a:ext uri="{FF2B5EF4-FFF2-40B4-BE49-F238E27FC236}">
                <a16:creationId xmlns:a16="http://schemas.microsoft.com/office/drawing/2014/main" id="{317F76F0-994B-4D2E-A5A8-9FAC12A6329C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0743" name="任意多边形 26">
              <a:extLst>
                <a:ext uri="{FF2B5EF4-FFF2-40B4-BE49-F238E27FC236}">
                  <a16:creationId xmlns:a16="http://schemas.microsoft.com/office/drawing/2014/main" id="{720533FE-53D9-42F0-879D-9BC33F165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0744" name="任意多边形 29">
              <a:extLst>
                <a:ext uri="{FF2B5EF4-FFF2-40B4-BE49-F238E27FC236}">
                  <a16:creationId xmlns:a16="http://schemas.microsoft.com/office/drawing/2014/main" id="{28A39FCA-BCF1-4B9E-BD6F-C6A5F8D05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0745" name="任意多边形 29">
                <a:extLst>
                  <a:ext uri="{FF2B5EF4-FFF2-40B4-BE49-F238E27FC236}">
                    <a16:creationId xmlns:a16="http://schemas.microsoft.com/office/drawing/2014/main" id="{19E243C9-7902-48A5-8904-2BD41B9BB74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6" name="Text Box 26">
                <a:extLst>
                  <a:ext uri="{FF2B5EF4-FFF2-40B4-BE49-F238E27FC236}">
                    <a16:creationId xmlns:a16="http://schemas.microsoft.com/office/drawing/2014/main" id="{E261E5D0-BA0F-419C-B1F8-2E54F921B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747" name="文本框 30">
              <a:extLst>
                <a:ext uri="{FF2B5EF4-FFF2-40B4-BE49-F238E27FC236}">
                  <a16:creationId xmlns:a16="http://schemas.microsoft.com/office/drawing/2014/main" id="{453B8426-728B-4057-B09A-B9758743F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>
            <a:extLst>
              <a:ext uri="{FF2B5EF4-FFF2-40B4-BE49-F238E27FC236}">
                <a16:creationId xmlns:a16="http://schemas.microsoft.com/office/drawing/2014/main" id="{349B0005-B7FC-4745-9E6F-54A7FBC5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6046788"/>
            <a:ext cx="5502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val 14">
            <a:extLst>
              <a:ext uri="{FF2B5EF4-FFF2-40B4-BE49-F238E27FC236}">
                <a16:creationId xmlns:a16="http://schemas.microsoft.com/office/drawing/2014/main" id="{16B0A6B6-A395-4BA8-A3BD-35FCB5CEE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1814513"/>
            <a:ext cx="4475162" cy="4476750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48" name="Oval 15">
            <a:extLst>
              <a:ext uri="{FF2B5EF4-FFF2-40B4-BE49-F238E27FC236}">
                <a16:creationId xmlns:a16="http://schemas.microsoft.com/office/drawing/2014/main" id="{58BDC945-8FBB-4347-B47B-902161CD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2490788"/>
            <a:ext cx="3787775" cy="3786187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+mn-lt"/>
            </a:endParaRPr>
          </a:p>
          <a:p>
            <a:pPr algn="ctr" eaLnBrk="1" hangingPunct="1"/>
            <a:endParaRPr lang="en-US" alt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49" name="Oval 16">
            <a:extLst>
              <a:ext uri="{FF2B5EF4-FFF2-40B4-BE49-F238E27FC236}">
                <a16:creationId xmlns:a16="http://schemas.microsoft.com/office/drawing/2014/main" id="{6CA92E0B-B6B7-4C2B-82F1-12863B73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176588"/>
            <a:ext cx="3097213" cy="3097212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50" name="Oval 17">
            <a:extLst>
              <a:ext uri="{FF2B5EF4-FFF2-40B4-BE49-F238E27FC236}">
                <a16:creationId xmlns:a16="http://schemas.microsoft.com/office/drawing/2014/main" id="{6E104FFC-E034-4FE7-8AFA-A2F3103A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3865563"/>
            <a:ext cx="2409825" cy="2408237"/>
          </a:xfrm>
          <a:prstGeom prst="ellipse">
            <a:avLst/>
          </a:prstGeom>
          <a:solidFill>
            <a:schemeClr val="bg1">
              <a:alpha val="5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51" name="Oval 18">
            <a:extLst>
              <a:ext uri="{FF2B5EF4-FFF2-40B4-BE49-F238E27FC236}">
                <a16:creationId xmlns:a16="http://schemas.microsoft.com/office/drawing/2014/main" id="{D2251550-4737-4E58-884C-08B010ACF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4543425"/>
            <a:ext cx="1722438" cy="1722438"/>
          </a:xfrm>
          <a:prstGeom prst="ellipse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31752" name="Group 11">
            <a:extLst>
              <a:ext uri="{FF2B5EF4-FFF2-40B4-BE49-F238E27FC236}">
                <a16:creationId xmlns:a16="http://schemas.microsoft.com/office/drawing/2014/main" id="{3660D7E0-BBC7-4BA1-9618-5151C1E94DF6}"/>
              </a:ext>
            </a:extLst>
          </p:cNvPr>
          <p:cNvGrpSpPr>
            <a:grpSpLocks/>
          </p:cNvGrpSpPr>
          <p:nvPr/>
        </p:nvGrpSpPr>
        <p:grpSpPr bwMode="auto">
          <a:xfrm>
            <a:off x="5451475" y="2016125"/>
            <a:ext cx="1350963" cy="3619500"/>
            <a:chOff x="0" y="0"/>
            <a:chExt cx="807" cy="2165"/>
          </a:xfrm>
        </p:grpSpPr>
        <p:sp>
          <p:nvSpPr>
            <p:cNvPr id="31753" name="Text Box 19">
              <a:extLst>
                <a:ext uri="{FF2B5EF4-FFF2-40B4-BE49-F238E27FC236}">
                  <a16:creationId xmlns:a16="http://schemas.microsoft.com/office/drawing/2014/main" id="{46DB9512-EE2D-4568-92DB-E6755B5FD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" y="0"/>
              <a:ext cx="6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Business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Transformation </a:t>
              </a:r>
            </a:p>
          </p:txBody>
        </p:sp>
        <p:sp>
          <p:nvSpPr>
            <p:cNvPr id="31754" name="Text Box 19">
              <a:extLst>
                <a:ext uri="{FF2B5EF4-FFF2-40B4-BE49-F238E27FC236}">
                  <a16:creationId xmlns:a16="http://schemas.microsoft.com/office/drawing/2014/main" id="{723B1C97-6D3C-432B-A22F-02A5D6A8E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" y="407"/>
              <a:ext cx="5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Change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Management </a:t>
              </a:r>
            </a:p>
          </p:txBody>
        </p:sp>
        <p:sp>
          <p:nvSpPr>
            <p:cNvPr id="31755" name="Text Box 19">
              <a:extLst>
                <a:ext uri="{FF2B5EF4-FFF2-40B4-BE49-F238E27FC236}">
                  <a16:creationId xmlns:a16="http://schemas.microsoft.com/office/drawing/2014/main" id="{5503E77A-ED09-4BA7-9418-723A5C747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" y="817"/>
              <a:ext cx="6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Organization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Development </a:t>
              </a:r>
            </a:p>
          </p:txBody>
        </p:sp>
        <p:sp>
          <p:nvSpPr>
            <p:cNvPr id="31756" name="Text Box 19">
              <a:extLst>
                <a:ext uri="{FF2B5EF4-FFF2-40B4-BE49-F238E27FC236}">
                  <a16:creationId xmlns:a16="http://schemas.microsoft.com/office/drawing/2014/main" id="{C2163694-7B9C-4443-8761-C518A4FB3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70"/>
              <a:ext cx="7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Business Process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Development</a:t>
              </a:r>
            </a:p>
          </p:txBody>
        </p:sp>
        <p:sp>
          <p:nvSpPr>
            <p:cNvPr id="31757" name="Text Box 19">
              <a:extLst>
                <a:ext uri="{FF2B5EF4-FFF2-40B4-BE49-F238E27FC236}">
                  <a16:creationId xmlns:a16="http://schemas.microsoft.com/office/drawing/2014/main" id="{D5F375F1-4EA3-4A5F-9779-C57885FB3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" y="1889"/>
              <a:ext cx="79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1688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16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Customer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Relationship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Management </a:t>
              </a:r>
            </a:p>
          </p:txBody>
        </p:sp>
      </p:grpSp>
      <p:grpSp>
        <p:nvGrpSpPr>
          <p:cNvPr id="31758" name="Group 17">
            <a:extLst>
              <a:ext uri="{FF2B5EF4-FFF2-40B4-BE49-F238E27FC236}">
                <a16:creationId xmlns:a16="http://schemas.microsoft.com/office/drawing/2014/main" id="{837021E3-4AE6-44B7-9306-EC54D8CD0121}"/>
              </a:ext>
            </a:extLst>
          </p:cNvPr>
          <p:cNvGrpSpPr>
            <a:grpSpLocks/>
          </p:cNvGrpSpPr>
          <p:nvPr/>
        </p:nvGrpSpPr>
        <p:grpSpPr bwMode="auto">
          <a:xfrm>
            <a:off x="5430838" y="4702175"/>
            <a:ext cx="1409700" cy="1350963"/>
            <a:chOff x="0" y="0"/>
            <a:chExt cx="843" cy="808"/>
          </a:xfrm>
        </p:grpSpPr>
        <p:sp>
          <p:nvSpPr>
            <p:cNvPr id="31759" name="AutoShape 25">
              <a:extLst>
                <a:ext uri="{FF2B5EF4-FFF2-40B4-BE49-F238E27FC236}">
                  <a16:creationId xmlns:a16="http://schemas.microsoft.com/office/drawing/2014/main" id="{1710744E-C14D-4C13-8827-264D6C2118E6}"/>
                </a:ext>
              </a:extLst>
            </p:cNvPr>
            <p:cNvSpPr>
              <a:spLocks/>
            </p:cNvSpPr>
            <p:nvPr/>
          </p:nvSpPr>
          <p:spPr bwMode="auto">
            <a:xfrm rot="2829383">
              <a:off x="141" y="86"/>
              <a:ext cx="702" cy="702"/>
            </a:xfrm>
            <a:custGeom>
              <a:avLst/>
              <a:gdLst>
                <a:gd name="T0" fmla="*/ 19482 w 21600"/>
                <a:gd name="T1" fmla="*/ 13036 h 21600"/>
                <a:gd name="T2" fmla="*/ 19766 w 21600"/>
                <a:gd name="T3" fmla="*/ 10800 h 21600"/>
                <a:gd name="T4" fmla="*/ 17466 w 21600"/>
                <a:gd name="T5" fmla="*/ 4804 h 21600"/>
                <a:gd name="T6" fmla="*/ 18830 w 21600"/>
                <a:gd name="T7" fmla="*/ 3578 h 21600"/>
                <a:gd name="T8" fmla="*/ 21600 w 21600"/>
                <a:gd name="T9" fmla="*/ 10800 h 21600"/>
                <a:gd name="T10" fmla="*/ 21258 w 21600"/>
                <a:gd name="T11" fmla="*/ 13494 h 21600"/>
                <a:gd name="T12" fmla="*/ 23873 w 21600"/>
                <a:gd name="T13" fmla="*/ 14168 h 21600"/>
                <a:gd name="T14" fmla="*/ 19468 w 21600"/>
                <a:gd name="T15" fmla="*/ 16768 h 21600"/>
                <a:gd name="T16" fmla="*/ 16867 w 21600"/>
                <a:gd name="T17" fmla="*/ 12363 h 21600"/>
                <a:gd name="T18" fmla="*/ 19482 w 21600"/>
                <a:gd name="T19" fmla="*/ 13036 h 21600"/>
                <a:gd name="T20" fmla="*/ 3169 w 21600"/>
                <a:gd name="T21" fmla="*/ 3169 h 21600"/>
                <a:gd name="T22" fmla="*/ 18431 w 21600"/>
                <a:gd name="T23" fmla="*/ 1843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0" name="AutoShape 26">
              <a:extLst>
                <a:ext uri="{FF2B5EF4-FFF2-40B4-BE49-F238E27FC236}">
                  <a16:creationId xmlns:a16="http://schemas.microsoft.com/office/drawing/2014/main" id="{E0264026-DBAE-4E84-815F-74BE0247D555}"/>
                </a:ext>
              </a:extLst>
            </p:cNvPr>
            <p:cNvSpPr>
              <a:spLocks/>
            </p:cNvSpPr>
            <p:nvPr/>
          </p:nvSpPr>
          <p:spPr bwMode="auto">
            <a:xfrm rot="21185863" flipH="1" flipV="1">
              <a:off x="0" y="106"/>
              <a:ext cx="702" cy="702"/>
            </a:xfrm>
            <a:custGeom>
              <a:avLst/>
              <a:gdLst>
                <a:gd name="T0" fmla="*/ 19482 w 21600"/>
                <a:gd name="T1" fmla="*/ 13036 h 21600"/>
                <a:gd name="T2" fmla="*/ 19766 w 21600"/>
                <a:gd name="T3" fmla="*/ 10800 h 21600"/>
                <a:gd name="T4" fmla="*/ 17466 w 21600"/>
                <a:gd name="T5" fmla="*/ 4804 h 21600"/>
                <a:gd name="T6" fmla="*/ 18830 w 21600"/>
                <a:gd name="T7" fmla="*/ 3578 h 21600"/>
                <a:gd name="T8" fmla="*/ 21600 w 21600"/>
                <a:gd name="T9" fmla="*/ 10800 h 21600"/>
                <a:gd name="T10" fmla="*/ 21258 w 21600"/>
                <a:gd name="T11" fmla="*/ 13494 h 21600"/>
                <a:gd name="T12" fmla="*/ 23873 w 21600"/>
                <a:gd name="T13" fmla="*/ 14168 h 21600"/>
                <a:gd name="T14" fmla="*/ 19468 w 21600"/>
                <a:gd name="T15" fmla="*/ 16768 h 21600"/>
                <a:gd name="T16" fmla="*/ 16867 w 21600"/>
                <a:gd name="T17" fmla="*/ 12363 h 21600"/>
                <a:gd name="T18" fmla="*/ 19482 w 21600"/>
                <a:gd name="T19" fmla="*/ 13036 h 21600"/>
                <a:gd name="T20" fmla="*/ 3169 w 21600"/>
                <a:gd name="T21" fmla="*/ 3169 h 21600"/>
                <a:gd name="T22" fmla="*/ 18431 w 21600"/>
                <a:gd name="T23" fmla="*/ 1843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1" name="AutoShape 27">
              <a:extLst>
                <a:ext uri="{FF2B5EF4-FFF2-40B4-BE49-F238E27FC236}">
                  <a16:creationId xmlns:a16="http://schemas.microsoft.com/office/drawing/2014/main" id="{770A792A-3DD1-408F-99C5-5773E52AE0EF}"/>
                </a:ext>
              </a:extLst>
            </p:cNvPr>
            <p:cNvSpPr>
              <a:spLocks/>
            </p:cNvSpPr>
            <p:nvPr/>
          </p:nvSpPr>
          <p:spPr bwMode="auto">
            <a:xfrm rot="5932106" flipH="1" flipV="1">
              <a:off x="51" y="0"/>
              <a:ext cx="702" cy="703"/>
            </a:xfrm>
            <a:custGeom>
              <a:avLst/>
              <a:gdLst>
                <a:gd name="T0" fmla="*/ 19482 w 21600"/>
                <a:gd name="T1" fmla="*/ 13036 h 21600"/>
                <a:gd name="T2" fmla="*/ 19766 w 21600"/>
                <a:gd name="T3" fmla="*/ 10800 h 21600"/>
                <a:gd name="T4" fmla="*/ 17466 w 21600"/>
                <a:gd name="T5" fmla="*/ 4804 h 21600"/>
                <a:gd name="T6" fmla="*/ 18830 w 21600"/>
                <a:gd name="T7" fmla="*/ 3578 h 21600"/>
                <a:gd name="T8" fmla="*/ 21600 w 21600"/>
                <a:gd name="T9" fmla="*/ 10800 h 21600"/>
                <a:gd name="T10" fmla="*/ 21258 w 21600"/>
                <a:gd name="T11" fmla="*/ 13494 h 21600"/>
                <a:gd name="T12" fmla="*/ 23873 w 21600"/>
                <a:gd name="T13" fmla="*/ 14168 h 21600"/>
                <a:gd name="T14" fmla="*/ 19468 w 21600"/>
                <a:gd name="T15" fmla="*/ 16768 h 21600"/>
                <a:gd name="T16" fmla="*/ 16867 w 21600"/>
                <a:gd name="T17" fmla="*/ 12363 h 21600"/>
                <a:gd name="T18" fmla="*/ 19482 w 21600"/>
                <a:gd name="T19" fmla="*/ 13036 h 21600"/>
                <a:gd name="T20" fmla="*/ 3169 w 21600"/>
                <a:gd name="T21" fmla="*/ 3165 h 21600"/>
                <a:gd name="T22" fmla="*/ 18431 w 21600"/>
                <a:gd name="T23" fmla="*/ 184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62" name="Text Box 13">
            <a:extLst>
              <a:ext uri="{FF2B5EF4-FFF2-40B4-BE49-F238E27FC236}">
                <a16:creationId xmlns:a16="http://schemas.microsoft.com/office/drawing/2014/main" id="{80DC4E68-FA1A-403C-A987-3FF227B66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025" y="3048000"/>
            <a:ext cx="2128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All phrases can be replaced with your own text.</a:t>
            </a:r>
          </a:p>
        </p:txBody>
      </p:sp>
      <p:sp>
        <p:nvSpPr>
          <p:cNvPr id="31763" name="Text Box 13">
            <a:extLst>
              <a:ext uri="{FF2B5EF4-FFF2-40B4-BE49-F238E27FC236}">
                <a16:creationId xmlns:a16="http://schemas.microsoft.com/office/drawing/2014/main" id="{24ABEDA0-1DE0-4521-8C31-486F17D45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3768725"/>
            <a:ext cx="2327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All phrases can be replaced with your </a:t>
            </a:r>
            <a:b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own text.</a:t>
            </a:r>
          </a:p>
        </p:txBody>
      </p:sp>
      <p:sp>
        <p:nvSpPr>
          <p:cNvPr id="31764" name="Text Box 13">
            <a:extLst>
              <a:ext uri="{FF2B5EF4-FFF2-40B4-BE49-F238E27FC236}">
                <a16:creationId xmlns:a16="http://schemas.microsoft.com/office/drawing/2014/main" id="{D399B6AF-8B73-4297-9B0C-E8F01826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4664075"/>
            <a:ext cx="25193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All phrases can be replaced with </a:t>
            </a:r>
            <a:b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your own text.</a:t>
            </a:r>
          </a:p>
        </p:txBody>
      </p:sp>
      <p:sp>
        <p:nvSpPr>
          <p:cNvPr id="31765" name="Text Box 13">
            <a:extLst>
              <a:ext uri="{FF2B5EF4-FFF2-40B4-BE49-F238E27FC236}">
                <a16:creationId xmlns:a16="http://schemas.microsoft.com/office/drawing/2014/main" id="{420EB16C-39C6-4807-A627-7670674D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274888"/>
            <a:ext cx="24495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All phrases can be replaced with your </a:t>
            </a:r>
            <a:b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own text.</a:t>
            </a:r>
          </a:p>
        </p:txBody>
      </p:sp>
      <p:sp>
        <p:nvSpPr>
          <p:cNvPr id="31766" name="Line 17">
            <a:extLst>
              <a:ext uri="{FF2B5EF4-FFF2-40B4-BE49-F238E27FC236}">
                <a16:creationId xmlns:a16="http://schemas.microsoft.com/office/drawing/2014/main" id="{B4B33AB9-1C0D-43D1-A8B9-76D0EF36BF0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666875" y="2146300"/>
            <a:ext cx="3705225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7" name="Line 17">
            <a:extLst>
              <a:ext uri="{FF2B5EF4-FFF2-40B4-BE49-F238E27FC236}">
                <a16:creationId xmlns:a16="http://schemas.microsoft.com/office/drawing/2014/main" id="{04D45C4F-6CDC-45C1-91E3-201FBDED4D3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865938" y="2932113"/>
            <a:ext cx="3702050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8" name="Line 17">
            <a:extLst>
              <a:ext uri="{FF2B5EF4-FFF2-40B4-BE49-F238E27FC236}">
                <a16:creationId xmlns:a16="http://schemas.microsoft.com/office/drawing/2014/main" id="{C0832FFC-7516-4AD5-8879-791724C8E04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666875" y="3638550"/>
            <a:ext cx="3705225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9" name="Line 17">
            <a:extLst>
              <a:ext uri="{FF2B5EF4-FFF2-40B4-BE49-F238E27FC236}">
                <a16:creationId xmlns:a16="http://schemas.microsoft.com/office/drawing/2014/main" id="{792E832A-25EE-46B1-BF17-FE822E0F28F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865938" y="4541838"/>
            <a:ext cx="3702050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70" name="组合 25">
            <a:extLst>
              <a:ext uri="{FF2B5EF4-FFF2-40B4-BE49-F238E27FC236}">
                <a16:creationId xmlns:a16="http://schemas.microsoft.com/office/drawing/2014/main" id="{FB3F211C-645E-40DF-B77A-9A842205B010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1771" name="任意多边形 26">
              <a:extLst>
                <a:ext uri="{FF2B5EF4-FFF2-40B4-BE49-F238E27FC236}">
                  <a16:creationId xmlns:a16="http://schemas.microsoft.com/office/drawing/2014/main" id="{3437CF66-F828-4A28-BC27-21608204E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772" name="任意多边形 27">
              <a:extLst>
                <a:ext uri="{FF2B5EF4-FFF2-40B4-BE49-F238E27FC236}">
                  <a16:creationId xmlns:a16="http://schemas.microsoft.com/office/drawing/2014/main" id="{9DA782EC-F8A2-4519-8412-D7BAD90A0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1773" name="任意多边形 27">
                <a:extLst>
                  <a:ext uri="{FF2B5EF4-FFF2-40B4-BE49-F238E27FC236}">
                    <a16:creationId xmlns:a16="http://schemas.microsoft.com/office/drawing/2014/main" id="{EEE68345-E780-49B4-9FE0-27C1F250D92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74" name="Text Box 30">
                <a:extLst>
                  <a:ext uri="{FF2B5EF4-FFF2-40B4-BE49-F238E27FC236}">
                    <a16:creationId xmlns:a16="http://schemas.microsoft.com/office/drawing/2014/main" id="{2580BEC7-FD6E-43E3-8DD3-0AD3C8803C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775" name="文本框 28">
              <a:extLst>
                <a:ext uri="{FF2B5EF4-FFF2-40B4-BE49-F238E27FC236}">
                  <a16:creationId xmlns:a16="http://schemas.microsoft.com/office/drawing/2014/main" id="{5908ACA1-6DD7-46A5-93A7-448CDCB38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空心弧 2">
            <a:extLst>
              <a:ext uri="{FF2B5EF4-FFF2-40B4-BE49-F238E27FC236}">
                <a16:creationId xmlns:a16="http://schemas.microsoft.com/office/drawing/2014/main" id="{DA9FE3E3-BDD3-47B2-990C-B896E1B11E9D}"/>
              </a:ext>
            </a:extLst>
          </p:cNvPr>
          <p:cNvSpPr>
            <a:spLocks/>
          </p:cNvSpPr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0 w 3276600"/>
              <a:gd name="T1" fmla="*/ 1639094 h 3278187"/>
              <a:gd name="T2" fmla="*/ 1638300 w 3276600"/>
              <a:gd name="T3" fmla="*/ 0 h 3278187"/>
              <a:gd name="T4" fmla="*/ 1638300 w 3276600"/>
              <a:gd name="T5" fmla="*/ 152100 h 3278187"/>
              <a:gd name="T6" fmla="*/ 152100 w 3276600"/>
              <a:gd name="T7" fmla="*/ 1639094 h 3278187"/>
              <a:gd name="T8" fmla="*/ 0 w 3276600"/>
              <a:gd name="T9" fmla="*/ 1639094 h 3278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6600" h="3278187">
                <a:moveTo>
                  <a:pt x="0" y="1639094"/>
                </a:moveTo>
                <a:cubicBezTo>
                  <a:pt x="0" y="733847"/>
                  <a:pt x="733492" y="0"/>
                  <a:pt x="1638300" y="0"/>
                </a:cubicBezTo>
                <a:lnTo>
                  <a:pt x="1638300" y="152100"/>
                </a:lnTo>
                <a:cubicBezTo>
                  <a:pt x="817494" y="152100"/>
                  <a:pt x="152100" y="817850"/>
                  <a:pt x="152100" y="1639094"/>
                </a:cubicBezTo>
                <a:lnTo>
                  <a:pt x="0" y="1639094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空心弧 22">
            <a:extLst>
              <a:ext uri="{FF2B5EF4-FFF2-40B4-BE49-F238E27FC236}">
                <a16:creationId xmlns:a16="http://schemas.microsoft.com/office/drawing/2014/main" id="{D4B0FB10-8E2A-4A40-ADB7-DFB79CD80EF3}"/>
              </a:ext>
            </a:extLst>
          </p:cNvPr>
          <p:cNvSpPr>
            <a:spLocks/>
          </p:cNvSpPr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1638300 w 3276600"/>
              <a:gd name="T1" fmla="*/ 3278187 h 3278187"/>
              <a:gd name="T2" fmla="*/ 0 w 3276600"/>
              <a:gd name="T3" fmla="*/ 1639093 h 3278187"/>
              <a:gd name="T4" fmla="*/ 152100 w 3276600"/>
              <a:gd name="T5" fmla="*/ 1639094 h 3278187"/>
              <a:gd name="T6" fmla="*/ 1638300 w 3276600"/>
              <a:gd name="T7" fmla="*/ 3126088 h 3278187"/>
              <a:gd name="T8" fmla="*/ 1638300 w 3276600"/>
              <a:gd name="T9" fmla="*/ 3278187 h 3278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6600" h="3278187">
                <a:moveTo>
                  <a:pt x="1638300" y="3278187"/>
                </a:moveTo>
                <a:cubicBezTo>
                  <a:pt x="733492" y="3278187"/>
                  <a:pt x="0" y="2544340"/>
                  <a:pt x="0" y="1639093"/>
                </a:cubicBezTo>
                <a:lnTo>
                  <a:pt x="152100" y="1639094"/>
                </a:lnTo>
                <a:cubicBezTo>
                  <a:pt x="152100" y="2460338"/>
                  <a:pt x="817494" y="3126088"/>
                  <a:pt x="1638300" y="3126088"/>
                </a:cubicBezTo>
                <a:lnTo>
                  <a:pt x="1638300" y="3278187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空心弧 23">
            <a:extLst>
              <a:ext uri="{FF2B5EF4-FFF2-40B4-BE49-F238E27FC236}">
                <a16:creationId xmlns:a16="http://schemas.microsoft.com/office/drawing/2014/main" id="{D46062D6-4B01-4D45-9EF2-A414BA39B6E6}"/>
              </a:ext>
            </a:extLst>
          </p:cNvPr>
          <p:cNvSpPr>
            <a:spLocks/>
          </p:cNvSpPr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3276600 w 3276600"/>
              <a:gd name="T1" fmla="*/ 1639094 h 3278187"/>
              <a:gd name="T2" fmla="*/ 1638300 w 3276600"/>
              <a:gd name="T3" fmla="*/ 3278188 h 3278187"/>
              <a:gd name="T4" fmla="*/ 1638300 w 3276600"/>
              <a:gd name="T5" fmla="*/ 3126087 h 3278187"/>
              <a:gd name="T6" fmla="*/ 3124500 w 3276600"/>
              <a:gd name="T7" fmla="*/ 1639093 h 3278187"/>
              <a:gd name="T8" fmla="*/ 3276600 w 3276600"/>
              <a:gd name="T9" fmla="*/ 1639094 h 3278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6600" h="3278187">
                <a:moveTo>
                  <a:pt x="3276600" y="1639094"/>
                </a:moveTo>
                <a:cubicBezTo>
                  <a:pt x="3276600" y="2544341"/>
                  <a:pt x="2543108" y="3278188"/>
                  <a:pt x="1638300" y="3278188"/>
                </a:cubicBezTo>
                <a:lnTo>
                  <a:pt x="1638300" y="3126087"/>
                </a:lnTo>
                <a:cubicBezTo>
                  <a:pt x="2459106" y="3126087"/>
                  <a:pt x="3124500" y="2460337"/>
                  <a:pt x="3124500" y="1639093"/>
                </a:cubicBezTo>
                <a:lnTo>
                  <a:pt x="3276600" y="1639094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空心弧 24">
            <a:extLst>
              <a:ext uri="{FF2B5EF4-FFF2-40B4-BE49-F238E27FC236}">
                <a16:creationId xmlns:a16="http://schemas.microsoft.com/office/drawing/2014/main" id="{75CE8119-C325-4B70-8387-98EB5FD79465}"/>
              </a:ext>
            </a:extLst>
          </p:cNvPr>
          <p:cNvSpPr>
            <a:spLocks/>
          </p:cNvSpPr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1638300 w 3276600"/>
              <a:gd name="T1" fmla="*/ 0 h 3278187"/>
              <a:gd name="T2" fmla="*/ 3276600 w 3276600"/>
              <a:gd name="T3" fmla="*/ 1639094 h 3278187"/>
              <a:gd name="T4" fmla="*/ 3124500 w 3276600"/>
              <a:gd name="T5" fmla="*/ 1639094 h 3278187"/>
              <a:gd name="T6" fmla="*/ 1638300 w 3276600"/>
              <a:gd name="T7" fmla="*/ 152100 h 3278187"/>
              <a:gd name="T8" fmla="*/ 1638300 w 3276600"/>
              <a:gd name="T9" fmla="*/ 0 h 3278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6600" h="3278187">
                <a:moveTo>
                  <a:pt x="1638300" y="0"/>
                </a:moveTo>
                <a:cubicBezTo>
                  <a:pt x="2543108" y="0"/>
                  <a:pt x="3276600" y="733847"/>
                  <a:pt x="3276600" y="1639094"/>
                </a:cubicBezTo>
                <a:lnTo>
                  <a:pt x="3124500" y="1639094"/>
                </a:lnTo>
                <a:cubicBezTo>
                  <a:pt x="3124500" y="817850"/>
                  <a:pt x="2459106" y="152100"/>
                  <a:pt x="1638300" y="152100"/>
                </a:cubicBezTo>
                <a:lnTo>
                  <a:pt x="163830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任意多边形 25">
            <a:extLst>
              <a:ext uri="{FF2B5EF4-FFF2-40B4-BE49-F238E27FC236}">
                <a16:creationId xmlns:a16="http://schemas.microsoft.com/office/drawing/2014/main" id="{C45C2579-CAB3-4898-8FD2-CCFD3642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874" y="3343275"/>
            <a:ext cx="1564189" cy="1509713"/>
          </a:xfrm>
          <a:custGeom>
            <a:avLst/>
            <a:gdLst>
              <a:gd name="T0" fmla="*/ 0 w 1509463"/>
              <a:gd name="T1" fmla="*/ 754857 h 1509463"/>
              <a:gd name="T2" fmla="*/ 754063 w 1509463"/>
              <a:gd name="T3" fmla="*/ 0 h 1509463"/>
              <a:gd name="T4" fmla="*/ 1508126 w 1509463"/>
              <a:gd name="T5" fmla="*/ 754857 h 1509463"/>
              <a:gd name="T6" fmla="*/ 754063 w 1509463"/>
              <a:gd name="T7" fmla="*/ 1509714 h 1509463"/>
              <a:gd name="T8" fmla="*/ 0 w 1509463"/>
              <a:gd name="T9" fmla="*/ 754857 h 1509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9463"/>
              <a:gd name="T16" fmla="*/ 0 h 1509463"/>
              <a:gd name="T17" fmla="*/ 1509463 w 1509463"/>
              <a:gd name="T18" fmla="*/ 1509463 h 1509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9463" h="1509463">
                <a:moveTo>
                  <a:pt x="0" y="754732"/>
                </a:moveTo>
                <a:cubicBezTo>
                  <a:pt x="0" y="337905"/>
                  <a:pt x="337905" y="0"/>
                  <a:pt x="754732" y="0"/>
                </a:cubicBezTo>
                <a:cubicBezTo>
                  <a:pt x="1171559" y="0"/>
                  <a:pt x="1509464" y="337905"/>
                  <a:pt x="1509464" y="754732"/>
                </a:cubicBezTo>
                <a:cubicBezTo>
                  <a:pt x="1509464" y="1171559"/>
                  <a:pt x="1171559" y="1509464"/>
                  <a:pt x="754732" y="1509464"/>
                </a:cubicBezTo>
                <a:cubicBezTo>
                  <a:pt x="337905" y="1509464"/>
                  <a:pt x="0" y="1171559"/>
                  <a:pt x="0" y="75473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FFFF"/>
                </a:solidFill>
                <a:sym typeface="+mn-lt"/>
              </a:rPr>
              <a:t>SAMPLE</a:t>
            </a:r>
          </a:p>
          <a:p>
            <a:pPr algn="ctr" eaLnBrk="1" hangingPunct="1"/>
            <a:r>
              <a:rPr lang="en-US" altLang="zh-CN" sz="3200" b="1" dirty="0">
                <a:solidFill>
                  <a:srgbClr val="FFFFFF"/>
                </a:solidFill>
                <a:sym typeface="+mn-lt"/>
              </a:rPr>
              <a:t> TEXT</a:t>
            </a:r>
            <a:endParaRPr lang="zh-CN" altLang="en-US" sz="3200" b="1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32775" name="任意多边形 26">
            <a:extLst>
              <a:ext uri="{FF2B5EF4-FFF2-40B4-BE49-F238E27FC236}">
                <a16:creationId xmlns:a16="http://schemas.microsoft.com/office/drawing/2014/main" id="{672024E3-22AD-4C7B-B69A-7B7AE36E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1968500"/>
            <a:ext cx="1057275" cy="1055688"/>
          </a:xfrm>
          <a:custGeom>
            <a:avLst/>
            <a:gdLst>
              <a:gd name="T0" fmla="*/ 0 w 1056624"/>
              <a:gd name="T1" fmla="*/ 527844 h 1056624"/>
              <a:gd name="T2" fmla="*/ 528638 w 1056624"/>
              <a:gd name="T3" fmla="*/ 0 h 1056624"/>
              <a:gd name="T4" fmla="*/ 1057275 w 1056624"/>
              <a:gd name="T5" fmla="*/ 527844 h 1056624"/>
              <a:gd name="T6" fmla="*/ 528638 w 1056624"/>
              <a:gd name="T7" fmla="*/ 1055688 h 1056624"/>
              <a:gd name="T8" fmla="*/ 0 w 1056624"/>
              <a:gd name="T9" fmla="*/ 527844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FFFF"/>
                </a:solidFill>
                <a:sym typeface="+mn-lt"/>
              </a:rPr>
              <a:t>01</a:t>
            </a:r>
            <a:endParaRPr lang="zh-CN" altLang="en-US" sz="44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32776" name="任意多边形 27">
            <a:extLst>
              <a:ext uri="{FF2B5EF4-FFF2-40B4-BE49-F238E27FC236}">
                <a16:creationId xmlns:a16="http://schemas.microsoft.com/office/drawing/2014/main" id="{FA10CD57-ED24-4EA6-B386-F242EC51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50" y="3568700"/>
            <a:ext cx="1055688" cy="1057275"/>
          </a:xfrm>
          <a:custGeom>
            <a:avLst/>
            <a:gdLst>
              <a:gd name="T0" fmla="*/ 0 w 1056624"/>
              <a:gd name="T1" fmla="*/ 528638 h 1056624"/>
              <a:gd name="T2" fmla="*/ 527844 w 1056624"/>
              <a:gd name="T3" fmla="*/ 0 h 1056624"/>
              <a:gd name="T4" fmla="*/ 1055688 w 1056624"/>
              <a:gd name="T5" fmla="*/ 528638 h 1056624"/>
              <a:gd name="T6" fmla="*/ 527844 w 1056624"/>
              <a:gd name="T7" fmla="*/ 1057275 h 1056624"/>
              <a:gd name="T8" fmla="*/ 0 w 1056624"/>
              <a:gd name="T9" fmla="*/ 528638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FFFF"/>
                </a:solidFill>
                <a:sym typeface="+mn-lt"/>
              </a:rPr>
              <a:t>02</a:t>
            </a:r>
            <a:endParaRPr lang="zh-CN" altLang="en-US" sz="44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32777" name="任意多边形 28">
            <a:extLst>
              <a:ext uri="{FF2B5EF4-FFF2-40B4-BE49-F238E27FC236}">
                <a16:creationId xmlns:a16="http://schemas.microsoft.com/office/drawing/2014/main" id="{CECE1649-93E0-4840-888E-3EBE576E4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5170488"/>
            <a:ext cx="1057275" cy="1055687"/>
          </a:xfrm>
          <a:custGeom>
            <a:avLst/>
            <a:gdLst>
              <a:gd name="T0" fmla="*/ 0 w 1056624"/>
              <a:gd name="T1" fmla="*/ 527844 h 1056624"/>
              <a:gd name="T2" fmla="*/ 528638 w 1056624"/>
              <a:gd name="T3" fmla="*/ 0 h 1056624"/>
              <a:gd name="T4" fmla="*/ 1057275 w 1056624"/>
              <a:gd name="T5" fmla="*/ 527844 h 1056624"/>
              <a:gd name="T6" fmla="*/ 528638 w 1056624"/>
              <a:gd name="T7" fmla="*/ 1055687 h 1056624"/>
              <a:gd name="T8" fmla="*/ 0 w 1056624"/>
              <a:gd name="T9" fmla="*/ 527844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FFFF"/>
                </a:solidFill>
                <a:sym typeface="+mn-lt"/>
              </a:rPr>
              <a:t>03</a:t>
            </a:r>
            <a:endParaRPr lang="zh-CN" altLang="en-US" sz="44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32778" name="任意多边形 29">
            <a:extLst>
              <a:ext uri="{FF2B5EF4-FFF2-40B4-BE49-F238E27FC236}">
                <a16:creationId xmlns:a16="http://schemas.microsoft.com/office/drawing/2014/main" id="{E3F44D7D-FB37-4E58-A124-D83EC9B43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3568700"/>
            <a:ext cx="1055687" cy="1057275"/>
          </a:xfrm>
          <a:custGeom>
            <a:avLst/>
            <a:gdLst>
              <a:gd name="T0" fmla="*/ 0 w 1056624"/>
              <a:gd name="T1" fmla="*/ 528638 h 1056624"/>
              <a:gd name="T2" fmla="*/ 527844 w 1056624"/>
              <a:gd name="T3" fmla="*/ 0 h 1056624"/>
              <a:gd name="T4" fmla="*/ 1055687 w 1056624"/>
              <a:gd name="T5" fmla="*/ 528638 h 1056624"/>
              <a:gd name="T6" fmla="*/ 527844 w 1056624"/>
              <a:gd name="T7" fmla="*/ 1057275 h 1056624"/>
              <a:gd name="T8" fmla="*/ 0 w 1056624"/>
              <a:gd name="T9" fmla="*/ 528638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FFFF"/>
                </a:solidFill>
                <a:sym typeface="+mn-lt"/>
              </a:rPr>
              <a:t>04</a:t>
            </a:r>
            <a:endParaRPr lang="zh-CN" altLang="en-US" sz="4400" b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32779" name="组合 10">
            <a:extLst>
              <a:ext uri="{FF2B5EF4-FFF2-40B4-BE49-F238E27FC236}">
                <a16:creationId xmlns:a16="http://schemas.microsoft.com/office/drawing/2014/main" id="{2FC23F71-8384-46B3-BDB8-FA2595D1A413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5068888"/>
            <a:ext cx="2862262" cy="1246187"/>
            <a:chOff x="0" y="0"/>
            <a:chExt cx="2862056" cy="1246865"/>
          </a:xfrm>
        </p:grpSpPr>
        <p:sp>
          <p:nvSpPr>
            <p:cNvPr id="32780" name="矩形 11">
              <a:extLst>
                <a:ext uri="{FF2B5EF4-FFF2-40B4-BE49-F238E27FC236}">
                  <a16:creationId xmlns:a16="http://schemas.microsoft.com/office/drawing/2014/main" id="{DCFF768C-5D04-4167-80D1-F8B1F9FC7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4" y="0"/>
              <a:ext cx="1617546" cy="338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781" name="矩形 12">
              <a:extLst>
                <a:ext uri="{FF2B5EF4-FFF2-40B4-BE49-F238E27FC236}">
                  <a16:creationId xmlns:a16="http://schemas.microsoft.com/office/drawing/2014/main" id="{51794C43-13DC-4725-8792-16058167D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2259"/>
              <a:ext cx="2862056" cy="95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2782" name="组合 13">
            <a:extLst>
              <a:ext uri="{FF2B5EF4-FFF2-40B4-BE49-F238E27FC236}">
                <a16:creationId xmlns:a16="http://schemas.microsoft.com/office/drawing/2014/main" id="{DBDBD16A-A14B-4051-85D1-115840F59D65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5068888"/>
            <a:ext cx="3084513" cy="1270000"/>
            <a:chOff x="0" y="0"/>
            <a:chExt cx="3084872" cy="1269114"/>
          </a:xfrm>
        </p:grpSpPr>
        <p:sp>
          <p:nvSpPr>
            <p:cNvPr id="32783" name="矩形 14">
              <a:extLst>
                <a:ext uri="{FF2B5EF4-FFF2-40B4-BE49-F238E27FC236}">
                  <a16:creationId xmlns:a16="http://schemas.microsoft.com/office/drawing/2014/main" id="{12A6FD8C-7450-48B2-8F3F-9A44FCCCA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7" y="0"/>
              <a:ext cx="1617851" cy="33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784" name="矩形 15">
              <a:extLst>
                <a:ext uri="{FF2B5EF4-FFF2-40B4-BE49-F238E27FC236}">
                  <a16:creationId xmlns:a16="http://schemas.microsoft.com/office/drawing/2014/main" id="{167BE207-AC96-4014-8E88-5BE25DC50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5692"/>
              <a:ext cx="3084872" cy="953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2785" name="组合 16">
            <a:extLst>
              <a:ext uri="{FF2B5EF4-FFF2-40B4-BE49-F238E27FC236}">
                <a16:creationId xmlns:a16="http://schemas.microsoft.com/office/drawing/2014/main" id="{66EA4686-3F0A-40FD-9483-FCB29199AC70}"/>
              </a:ext>
            </a:extLst>
          </p:cNvPr>
          <p:cNvGrpSpPr>
            <a:grpSpLocks/>
          </p:cNvGrpSpPr>
          <p:nvPr/>
        </p:nvGrpSpPr>
        <p:grpSpPr bwMode="auto">
          <a:xfrm>
            <a:off x="8143875" y="2333625"/>
            <a:ext cx="3024188" cy="1292225"/>
            <a:chOff x="0" y="0"/>
            <a:chExt cx="3025237" cy="1291509"/>
          </a:xfrm>
        </p:grpSpPr>
        <p:sp>
          <p:nvSpPr>
            <p:cNvPr id="32786" name="矩形 17">
              <a:extLst>
                <a:ext uri="{FF2B5EF4-FFF2-40B4-BE49-F238E27FC236}">
                  <a16:creationId xmlns:a16="http://schemas.microsoft.com/office/drawing/2014/main" id="{2BEB3D4E-53BE-4B14-8039-FF64F6D6F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1" y="0"/>
              <a:ext cx="1618224" cy="33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787" name="矩形 18">
              <a:extLst>
                <a:ext uri="{FF2B5EF4-FFF2-40B4-BE49-F238E27FC236}">
                  <a16:creationId xmlns:a16="http://schemas.microsoft.com/office/drawing/2014/main" id="{DB43BC6A-B06A-4AF0-BC62-D244DC870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7951"/>
              <a:ext cx="3025237" cy="95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2788" name="组合 19">
            <a:extLst>
              <a:ext uri="{FF2B5EF4-FFF2-40B4-BE49-F238E27FC236}">
                <a16:creationId xmlns:a16="http://schemas.microsoft.com/office/drawing/2014/main" id="{FC59E9CB-B467-4BF1-9EB0-B43B983FC5FA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2333625"/>
            <a:ext cx="3019425" cy="1292225"/>
            <a:chOff x="0" y="0"/>
            <a:chExt cx="3019453" cy="1291509"/>
          </a:xfrm>
        </p:grpSpPr>
        <p:sp>
          <p:nvSpPr>
            <p:cNvPr id="32789" name="矩形 20">
              <a:extLst>
                <a:ext uri="{FF2B5EF4-FFF2-40B4-BE49-F238E27FC236}">
                  <a16:creationId xmlns:a16="http://schemas.microsoft.com/office/drawing/2014/main" id="{486E865F-8C9F-4617-A130-A7AD093F1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0"/>
              <a:ext cx="1617677" cy="33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790" name="矩形 21">
              <a:extLst>
                <a:ext uri="{FF2B5EF4-FFF2-40B4-BE49-F238E27FC236}">
                  <a16:creationId xmlns:a16="http://schemas.microsoft.com/office/drawing/2014/main" id="{1FA68D1E-AFA9-43C5-9573-EAA9B1F3D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7951"/>
              <a:ext cx="3019453" cy="95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2791" name="组合 30">
            <a:extLst>
              <a:ext uri="{FF2B5EF4-FFF2-40B4-BE49-F238E27FC236}">
                <a16:creationId xmlns:a16="http://schemas.microsoft.com/office/drawing/2014/main" id="{FA7CB578-2937-4AD7-98AB-D7E54254D5BA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2792" name="任意多边形 31">
              <a:extLst>
                <a:ext uri="{FF2B5EF4-FFF2-40B4-BE49-F238E27FC236}">
                  <a16:creationId xmlns:a16="http://schemas.microsoft.com/office/drawing/2014/main" id="{D2FCB5A7-0873-4ADA-930E-7150F0F9B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2793" name="任意多边形 32">
              <a:extLst>
                <a:ext uri="{FF2B5EF4-FFF2-40B4-BE49-F238E27FC236}">
                  <a16:creationId xmlns:a16="http://schemas.microsoft.com/office/drawing/2014/main" id="{AE5D2107-A8F8-45E5-8532-6F0AC3678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2794" name="任意多边形 32">
                <a:extLst>
                  <a:ext uri="{FF2B5EF4-FFF2-40B4-BE49-F238E27FC236}">
                    <a16:creationId xmlns:a16="http://schemas.microsoft.com/office/drawing/2014/main" id="{0C3B7BE1-8E04-4AF6-AFDF-B477B68320F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5" name="Text Box 27">
                <a:extLst>
                  <a:ext uri="{FF2B5EF4-FFF2-40B4-BE49-F238E27FC236}">
                    <a16:creationId xmlns:a16="http://schemas.microsoft.com/office/drawing/2014/main" id="{6C27E6A7-D605-42AF-8273-6F168AB22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796" name="文本框 33">
              <a:extLst>
                <a:ext uri="{FF2B5EF4-FFF2-40B4-BE49-F238E27FC236}">
                  <a16:creationId xmlns:a16="http://schemas.microsoft.com/office/drawing/2014/main" id="{EB04B682-645B-48DE-87BA-8174E8AFB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圆角矩形 5">
            <a:extLst>
              <a:ext uri="{FF2B5EF4-FFF2-40B4-BE49-F238E27FC236}">
                <a16:creationId xmlns:a16="http://schemas.microsoft.com/office/drawing/2014/main" id="{E56397EE-C95E-4F92-9A16-5A4F23BAD103}"/>
              </a:ext>
            </a:extLst>
          </p:cNvPr>
          <p:cNvSpPr>
            <a:spLocks/>
          </p:cNvSpPr>
          <p:nvPr/>
        </p:nvSpPr>
        <p:spPr bwMode="auto">
          <a:xfrm>
            <a:off x="2211388" y="2876550"/>
            <a:ext cx="1741487" cy="2930525"/>
          </a:xfrm>
          <a:custGeom>
            <a:avLst/>
            <a:gdLst>
              <a:gd name="T0" fmla="*/ 0 w 1584176"/>
              <a:gd name="T1" fmla="*/ 0 h 2880405"/>
              <a:gd name="T2" fmla="*/ 1083296 w 1584176"/>
              <a:gd name="T3" fmla="*/ 0 h 2880405"/>
              <a:gd name="T4" fmla="*/ 1584176 w 1584176"/>
              <a:gd name="T5" fmla="*/ 500880 h 2880405"/>
              <a:gd name="T6" fmla="*/ 1584176 w 1584176"/>
              <a:gd name="T7" fmla="*/ 2379525 h 2880405"/>
              <a:gd name="T8" fmla="*/ 1083296 w 1584176"/>
              <a:gd name="T9" fmla="*/ 2880405 h 2880405"/>
              <a:gd name="T10" fmla="*/ 0 w 1584176"/>
              <a:gd name="T11" fmla="*/ 2880405 h 2880405"/>
              <a:gd name="T12" fmla="*/ 0 w 1584176"/>
              <a:gd name="T13" fmla="*/ 0 h 2880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5" name="任意多边形 25">
            <a:extLst>
              <a:ext uri="{FF2B5EF4-FFF2-40B4-BE49-F238E27FC236}">
                <a16:creationId xmlns:a16="http://schemas.microsoft.com/office/drawing/2014/main" id="{4B68B737-87BE-4131-BB64-EB63BF1A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3079750"/>
            <a:ext cx="1509712" cy="728663"/>
          </a:xfrm>
          <a:custGeom>
            <a:avLst/>
            <a:gdLst>
              <a:gd name="T0" fmla="*/ 0 w 1276695"/>
              <a:gd name="T1" fmla="*/ 0 h 667137"/>
              <a:gd name="T2" fmla="*/ 1032376 w 1276695"/>
              <a:gd name="T3" fmla="*/ 0 h 667137"/>
              <a:gd name="T4" fmla="*/ 1509712 w 1276695"/>
              <a:gd name="T5" fmla="*/ 440889 h 667137"/>
              <a:gd name="T6" fmla="*/ 1509712 w 1276695"/>
              <a:gd name="T7" fmla="*/ 728663 h 667137"/>
              <a:gd name="T8" fmla="*/ 0 w 1276695"/>
              <a:gd name="T9" fmla="*/ 728663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796" name="任意多边形 26">
            <a:extLst>
              <a:ext uri="{FF2B5EF4-FFF2-40B4-BE49-F238E27FC236}">
                <a16:creationId xmlns:a16="http://schemas.microsoft.com/office/drawing/2014/main" id="{44EB0529-4886-4DB6-9DA0-4D691FF84EC9}"/>
              </a:ext>
            </a:extLst>
          </p:cNvPr>
          <p:cNvSpPr>
            <a:spLocks/>
          </p:cNvSpPr>
          <p:nvPr/>
        </p:nvSpPr>
        <p:spPr bwMode="auto">
          <a:xfrm>
            <a:off x="2211388" y="3805238"/>
            <a:ext cx="1509712" cy="1809750"/>
          </a:xfrm>
          <a:custGeom>
            <a:avLst/>
            <a:gdLst>
              <a:gd name="T0" fmla="*/ 0 w 1276695"/>
              <a:gd name="T1" fmla="*/ 0 h 1658793"/>
              <a:gd name="T2" fmla="*/ 1276695 w 1276695"/>
              <a:gd name="T3" fmla="*/ 0 h 1658793"/>
              <a:gd name="T4" fmla="*/ 1276695 w 1276695"/>
              <a:gd name="T5" fmla="*/ 1255132 h 1658793"/>
              <a:gd name="T6" fmla="*/ 873034 w 1276695"/>
              <a:gd name="T7" fmla="*/ 1658793 h 1658793"/>
              <a:gd name="T8" fmla="*/ 0 w 1276695"/>
              <a:gd name="T9" fmla="*/ 1658793 h 1658793"/>
              <a:gd name="T10" fmla="*/ 0 w 1276695"/>
              <a:gd name="T11" fmla="*/ 0 h 1658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797" name="图片 68">
            <a:extLst>
              <a:ext uri="{FF2B5EF4-FFF2-40B4-BE49-F238E27FC236}">
                <a16:creationId xmlns:a16="http://schemas.microsoft.com/office/drawing/2014/main" id="{0E07C0D6-56B8-4EE1-84D8-FDBB40EF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2211388" y="2378075"/>
            <a:ext cx="14128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圆角矩形 5">
            <a:extLst>
              <a:ext uri="{FF2B5EF4-FFF2-40B4-BE49-F238E27FC236}">
                <a16:creationId xmlns:a16="http://schemas.microsoft.com/office/drawing/2014/main" id="{77C38C58-0AE9-4E1D-9BFC-6495830597D4}"/>
              </a:ext>
            </a:extLst>
          </p:cNvPr>
          <p:cNvSpPr>
            <a:spLocks/>
          </p:cNvSpPr>
          <p:nvPr/>
        </p:nvSpPr>
        <p:spPr bwMode="auto">
          <a:xfrm>
            <a:off x="4221163" y="2513013"/>
            <a:ext cx="1741487" cy="2928937"/>
          </a:xfrm>
          <a:custGeom>
            <a:avLst/>
            <a:gdLst>
              <a:gd name="T0" fmla="*/ 0 w 1584176"/>
              <a:gd name="T1" fmla="*/ 0 h 2880405"/>
              <a:gd name="T2" fmla="*/ 1083296 w 1584176"/>
              <a:gd name="T3" fmla="*/ 0 h 2880405"/>
              <a:gd name="T4" fmla="*/ 1584176 w 1584176"/>
              <a:gd name="T5" fmla="*/ 500880 h 2880405"/>
              <a:gd name="T6" fmla="*/ 1584176 w 1584176"/>
              <a:gd name="T7" fmla="*/ 2379525 h 2880405"/>
              <a:gd name="T8" fmla="*/ 1083296 w 1584176"/>
              <a:gd name="T9" fmla="*/ 2880405 h 2880405"/>
              <a:gd name="T10" fmla="*/ 0 w 1584176"/>
              <a:gd name="T11" fmla="*/ 2880405 h 2880405"/>
              <a:gd name="T12" fmla="*/ 0 w 1584176"/>
              <a:gd name="T13" fmla="*/ 0 h 2880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9" name="任意多边形 29">
            <a:extLst>
              <a:ext uri="{FF2B5EF4-FFF2-40B4-BE49-F238E27FC236}">
                <a16:creationId xmlns:a16="http://schemas.microsoft.com/office/drawing/2014/main" id="{54CED39D-A95F-44D3-884E-73BF0552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2716213"/>
            <a:ext cx="1509712" cy="728662"/>
          </a:xfrm>
          <a:custGeom>
            <a:avLst/>
            <a:gdLst>
              <a:gd name="T0" fmla="*/ 0 w 1276695"/>
              <a:gd name="T1" fmla="*/ 0 h 667137"/>
              <a:gd name="T2" fmla="*/ 1032376 w 1276695"/>
              <a:gd name="T3" fmla="*/ 0 h 667137"/>
              <a:gd name="T4" fmla="*/ 1509712 w 1276695"/>
              <a:gd name="T5" fmla="*/ 440889 h 667137"/>
              <a:gd name="T6" fmla="*/ 1509712 w 1276695"/>
              <a:gd name="T7" fmla="*/ 728662 h 667137"/>
              <a:gd name="T8" fmla="*/ 0 w 1276695"/>
              <a:gd name="T9" fmla="*/ 728662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800" name="任意多边形 30">
            <a:extLst>
              <a:ext uri="{FF2B5EF4-FFF2-40B4-BE49-F238E27FC236}">
                <a16:creationId xmlns:a16="http://schemas.microsoft.com/office/drawing/2014/main" id="{0AD3A03B-D19D-49E6-BD59-83541FD32831}"/>
              </a:ext>
            </a:extLst>
          </p:cNvPr>
          <p:cNvSpPr>
            <a:spLocks/>
          </p:cNvSpPr>
          <p:nvPr/>
        </p:nvSpPr>
        <p:spPr bwMode="auto">
          <a:xfrm>
            <a:off x="4221163" y="3438525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276695 w 1276695"/>
              <a:gd name="T3" fmla="*/ 0 h 1658793"/>
              <a:gd name="T4" fmla="*/ 1276695 w 1276695"/>
              <a:gd name="T5" fmla="*/ 1255132 h 1658793"/>
              <a:gd name="T6" fmla="*/ 873034 w 1276695"/>
              <a:gd name="T7" fmla="*/ 1658793 h 1658793"/>
              <a:gd name="T8" fmla="*/ 0 w 1276695"/>
              <a:gd name="T9" fmla="*/ 1658793 h 1658793"/>
              <a:gd name="T10" fmla="*/ 0 w 1276695"/>
              <a:gd name="T11" fmla="*/ 0 h 1658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801" name="图片 72">
            <a:extLst>
              <a:ext uri="{FF2B5EF4-FFF2-40B4-BE49-F238E27FC236}">
                <a16:creationId xmlns:a16="http://schemas.microsoft.com/office/drawing/2014/main" id="{7CBB9FEE-12A8-482C-9DA1-0C01F537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4221163" y="2022475"/>
            <a:ext cx="14128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圆角矩形 5">
            <a:extLst>
              <a:ext uri="{FF2B5EF4-FFF2-40B4-BE49-F238E27FC236}">
                <a16:creationId xmlns:a16="http://schemas.microsoft.com/office/drawing/2014/main" id="{BD13A92E-D710-4AE2-9311-09D10268142F}"/>
              </a:ext>
            </a:extLst>
          </p:cNvPr>
          <p:cNvSpPr>
            <a:spLocks/>
          </p:cNvSpPr>
          <p:nvPr/>
        </p:nvSpPr>
        <p:spPr bwMode="auto">
          <a:xfrm>
            <a:off x="6230938" y="2147888"/>
            <a:ext cx="1741487" cy="2930525"/>
          </a:xfrm>
          <a:custGeom>
            <a:avLst/>
            <a:gdLst>
              <a:gd name="T0" fmla="*/ 0 w 1584176"/>
              <a:gd name="T1" fmla="*/ 0 h 2880405"/>
              <a:gd name="T2" fmla="*/ 1083296 w 1584176"/>
              <a:gd name="T3" fmla="*/ 0 h 2880405"/>
              <a:gd name="T4" fmla="*/ 1584176 w 1584176"/>
              <a:gd name="T5" fmla="*/ 500880 h 2880405"/>
              <a:gd name="T6" fmla="*/ 1584176 w 1584176"/>
              <a:gd name="T7" fmla="*/ 2379525 h 2880405"/>
              <a:gd name="T8" fmla="*/ 1083296 w 1584176"/>
              <a:gd name="T9" fmla="*/ 2880405 h 2880405"/>
              <a:gd name="T10" fmla="*/ 0 w 1584176"/>
              <a:gd name="T11" fmla="*/ 2880405 h 2880405"/>
              <a:gd name="T12" fmla="*/ 0 w 1584176"/>
              <a:gd name="T13" fmla="*/ 0 h 2880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3" name="任意多边形 33">
            <a:extLst>
              <a:ext uri="{FF2B5EF4-FFF2-40B4-BE49-F238E27FC236}">
                <a16:creationId xmlns:a16="http://schemas.microsoft.com/office/drawing/2014/main" id="{0B480125-E5D4-460F-BE87-60A1E9E20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2351088"/>
            <a:ext cx="1509712" cy="728662"/>
          </a:xfrm>
          <a:custGeom>
            <a:avLst/>
            <a:gdLst>
              <a:gd name="T0" fmla="*/ 0 w 1276695"/>
              <a:gd name="T1" fmla="*/ 0 h 667137"/>
              <a:gd name="T2" fmla="*/ 1032376 w 1276695"/>
              <a:gd name="T3" fmla="*/ 0 h 667137"/>
              <a:gd name="T4" fmla="*/ 1509712 w 1276695"/>
              <a:gd name="T5" fmla="*/ 440889 h 667137"/>
              <a:gd name="T6" fmla="*/ 1509712 w 1276695"/>
              <a:gd name="T7" fmla="*/ 728662 h 667137"/>
              <a:gd name="T8" fmla="*/ 0 w 1276695"/>
              <a:gd name="T9" fmla="*/ 728662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804" name="任意多边形 34">
            <a:extLst>
              <a:ext uri="{FF2B5EF4-FFF2-40B4-BE49-F238E27FC236}">
                <a16:creationId xmlns:a16="http://schemas.microsoft.com/office/drawing/2014/main" id="{272A4C9F-250E-4640-A432-5E5E6067B8A8}"/>
              </a:ext>
            </a:extLst>
          </p:cNvPr>
          <p:cNvSpPr>
            <a:spLocks/>
          </p:cNvSpPr>
          <p:nvPr/>
        </p:nvSpPr>
        <p:spPr bwMode="auto">
          <a:xfrm>
            <a:off x="6230938" y="3074988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276695 w 1276695"/>
              <a:gd name="T3" fmla="*/ 0 h 1658793"/>
              <a:gd name="T4" fmla="*/ 1276695 w 1276695"/>
              <a:gd name="T5" fmla="*/ 1255132 h 1658793"/>
              <a:gd name="T6" fmla="*/ 873034 w 1276695"/>
              <a:gd name="T7" fmla="*/ 1658793 h 1658793"/>
              <a:gd name="T8" fmla="*/ 0 w 1276695"/>
              <a:gd name="T9" fmla="*/ 1658793 h 1658793"/>
              <a:gd name="T10" fmla="*/ 0 w 1276695"/>
              <a:gd name="T11" fmla="*/ 0 h 1658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805" name="图片 76">
            <a:extLst>
              <a:ext uri="{FF2B5EF4-FFF2-40B4-BE49-F238E27FC236}">
                <a16:creationId xmlns:a16="http://schemas.microsoft.com/office/drawing/2014/main" id="{9A584B16-2BB8-4784-9DA3-DE9D0B4A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6230938" y="1647825"/>
            <a:ext cx="14128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圆角矩形 5">
            <a:extLst>
              <a:ext uri="{FF2B5EF4-FFF2-40B4-BE49-F238E27FC236}">
                <a16:creationId xmlns:a16="http://schemas.microsoft.com/office/drawing/2014/main" id="{C87CB1E6-37AA-4DEF-868E-56D9EF802F3F}"/>
              </a:ext>
            </a:extLst>
          </p:cNvPr>
          <p:cNvSpPr>
            <a:spLocks/>
          </p:cNvSpPr>
          <p:nvPr/>
        </p:nvSpPr>
        <p:spPr bwMode="auto">
          <a:xfrm>
            <a:off x="8240713" y="1784350"/>
            <a:ext cx="1741487" cy="2928938"/>
          </a:xfrm>
          <a:custGeom>
            <a:avLst/>
            <a:gdLst>
              <a:gd name="T0" fmla="*/ 0 w 1584176"/>
              <a:gd name="T1" fmla="*/ 0 h 2880405"/>
              <a:gd name="T2" fmla="*/ 1083296 w 1584176"/>
              <a:gd name="T3" fmla="*/ 0 h 2880405"/>
              <a:gd name="T4" fmla="*/ 1584176 w 1584176"/>
              <a:gd name="T5" fmla="*/ 500880 h 2880405"/>
              <a:gd name="T6" fmla="*/ 1584176 w 1584176"/>
              <a:gd name="T7" fmla="*/ 2379525 h 2880405"/>
              <a:gd name="T8" fmla="*/ 1083296 w 1584176"/>
              <a:gd name="T9" fmla="*/ 2880405 h 2880405"/>
              <a:gd name="T10" fmla="*/ 0 w 1584176"/>
              <a:gd name="T11" fmla="*/ 2880405 h 2880405"/>
              <a:gd name="T12" fmla="*/ 0 w 1584176"/>
              <a:gd name="T13" fmla="*/ 0 h 2880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7" name="任意多边形 37">
            <a:extLst>
              <a:ext uri="{FF2B5EF4-FFF2-40B4-BE49-F238E27FC236}">
                <a16:creationId xmlns:a16="http://schemas.microsoft.com/office/drawing/2014/main" id="{8C3E00AE-BA86-4B63-9FDF-D095BC44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1987550"/>
            <a:ext cx="1509712" cy="728663"/>
          </a:xfrm>
          <a:custGeom>
            <a:avLst/>
            <a:gdLst>
              <a:gd name="T0" fmla="*/ 0 w 1276695"/>
              <a:gd name="T1" fmla="*/ 0 h 667137"/>
              <a:gd name="T2" fmla="*/ 1032376 w 1276695"/>
              <a:gd name="T3" fmla="*/ 0 h 667137"/>
              <a:gd name="T4" fmla="*/ 1509712 w 1276695"/>
              <a:gd name="T5" fmla="*/ 440889 h 667137"/>
              <a:gd name="T6" fmla="*/ 1509712 w 1276695"/>
              <a:gd name="T7" fmla="*/ 728663 h 667137"/>
              <a:gd name="T8" fmla="*/ 0 w 1276695"/>
              <a:gd name="T9" fmla="*/ 728663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808" name="任意多边形 38">
            <a:extLst>
              <a:ext uri="{FF2B5EF4-FFF2-40B4-BE49-F238E27FC236}">
                <a16:creationId xmlns:a16="http://schemas.microsoft.com/office/drawing/2014/main" id="{63AA1016-AAB5-46C7-8FF6-E76EAE392149}"/>
              </a:ext>
            </a:extLst>
          </p:cNvPr>
          <p:cNvSpPr>
            <a:spLocks/>
          </p:cNvSpPr>
          <p:nvPr/>
        </p:nvSpPr>
        <p:spPr bwMode="auto">
          <a:xfrm>
            <a:off x="8240713" y="2709863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276695 w 1276695"/>
              <a:gd name="T3" fmla="*/ 0 h 1658793"/>
              <a:gd name="T4" fmla="*/ 1276695 w 1276695"/>
              <a:gd name="T5" fmla="*/ 1255132 h 1658793"/>
              <a:gd name="T6" fmla="*/ 873034 w 1276695"/>
              <a:gd name="T7" fmla="*/ 1658793 h 1658793"/>
              <a:gd name="T8" fmla="*/ 0 w 1276695"/>
              <a:gd name="T9" fmla="*/ 1658793 h 1658793"/>
              <a:gd name="T10" fmla="*/ 0 w 1276695"/>
              <a:gd name="T11" fmla="*/ 0 h 1658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809" name="图片 80">
            <a:extLst>
              <a:ext uri="{FF2B5EF4-FFF2-40B4-BE49-F238E27FC236}">
                <a16:creationId xmlns:a16="http://schemas.microsoft.com/office/drawing/2014/main" id="{DA78EC9F-5A94-4ACE-8BC3-75934D8F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8240713" y="1282700"/>
            <a:ext cx="14128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文本框 7">
            <a:extLst>
              <a:ext uri="{FF2B5EF4-FFF2-40B4-BE49-F238E27FC236}">
                <a16:creationId xmlns:a16="http://schemas.microsoft.com/office/drawing/2014/main" id="{7617F248-B4FC-40AE-ABE9-35E021F7F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3952875"/>
            <a:ext cx="12842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3811" name="文本框 7">
            <a:extLst>
              <a:ext uri="{FF2B5EF4-FFF2-40B4-BE49-F238E27FC236}">
                <a16:creationId xmlns:a16="http://schemas.microsoft.com/office/drawing/2014/main" id="{E780313B-716E-4F85-955A-2F06D06BC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3571875"/>
            <a:ext cx="12842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3812" name="文本框 7">
            <a:extLst>
              <a:ext uri="{FF2B5EF4-FFF2-40B4-BE49-F238E27FC236}">
                <a16:creationId xmlns:a16="http://schemas.microsoft.com/office/drawing/2014/main" id="{FE3CE102-ADF4-41EA-95D9-519DA68C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3190875"/>
            <a:ext cx="12842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3813" name="文本框 7">
            <a:extLst>
              <a:ext uri="{FF2B5EF4-FFF2-40B4-BE49-F238E27FC236}">
                <a16:creationId xmlns:a16="http://schemas.microsoft.com/office/drawing/2014/main" id="{0D63268E-516B-4868-BFBE-ED02F5F3E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2886075"/>
            <a:ext cx="12842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33814" name="组合 21">
            <a:extLst>
              <a:ext uri="{FF2B5EF4-FFF2-40B4-BE49-F238E27FC236}">
                <a16:creationId xmlns:a16="http://schemas.microsoft.com/office/drawing/2014/main" id="{8D7431A2-F7F6-4F71-8426-4B55E62DCCCE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3815" name="任意多边形 22">
              <a:extLst>
                <a:ext uri="{FF2B5EF4-FFF2-40B4-BE49-F238E27FC236}">
                  <a16:creationId xmlns:a16="http://schemas.microsoft.com/office/drawing/2014/main" id="{1CE02650-C6BA-449A-B218-25219B99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3816" name="任意多边形 23">
              <a:extLst>
                <a:ext uri="{FF2B5EF4-FFF2-40B4-BE49-F238E27FC236}">
                  <a16:creationId xmlns:a16="http://schemas.microsoft.com/office/drawing/2014/main" id="{B8874C5E-3AC2-4C30-8820-452444111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3817" name="任意多边形 23">
                <a:extLst>
                  <a:ext uri="{FF2B5EF4-FFF2-40B4-BE49-F238E27FC236}">
                    <a16:creationId xmlns:a16="http://schemas.microsoft.com/office/drawing/2014/main" id="{B4E7FA18-7464-409F-84D6-F9F1B02D3DA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8" name="Text Box 26">
                <a:extLst>
                  <a:ext uri="{FF2B5EF4-FFF2-40B4-BE49-F238E27FC236}">
                    <a16:creationId xmlns:a16="http://schemas.microsoft.com/office/drawing/2014/main" id="{EB9A58E1-63B5-4571-8604-26B39DC7E3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819" name="文本框 27">
              <a:extLst>
                <a:ext uri="{FF2B5EF4-FFF2-40B4-BE49-F238E27FC236}">
                  <a16:creationId xmlns:a16="http://schemas.microsoft.com/office/drawing/2014/main" id="{8E15654B-F898-456E-964C-1FD43C1E5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6">
            <a:extLst>
              <a:ext uri="{FF2B5EF4-FFF2-40B4-BE49-F238E27FC236}">
                <a16:creationId xmlns:a16="http://schemas.microsoft.com/office/drawing/2014/main" id="{8245136E-04E0-40F2-A3D2-6552B187CF84}"/>
              </a:ext>
            </a:extLst>
          </p:cNvPr>
          <p:cNvSpPr>
            <a:spLocks/>
          </p:cNvSpPr>
          <p:nvPr/>
        </p:nvSpPr>
        <p:spPr bwMode="auto">
          <a:xfrm>
            <a:off x="1508125" y="2033588"/>
            <a:ext cx="4624388" cy="762000"/>
          </a:xfrm>
          <a:custGeom>
            <a:avLst/>
            <a:gdLst>
              <a:gd name="T0" fmla="*/ 0 w 3924114"/>
              <a:gd name="T1" fmla="*/ 0 h 648072"/>
              <a:gd name="T2" fmla="*/ 3680842 w 3924114"/>
              <a:gd name="T3" fmla="*/ 0 h 648072"/>
              <a:gd name="T4" fmla="*/ 3924114 w 3924114"/>
              <a:gd name="T5" fmla="*/ 320229 h 648072"/>
              <a:gd name="T6" fmla="*/ 3717999 w 3924114"/>
              <a:gd name="T7" fmla="*/ 117537 h 648072"/>
              <a:gd name="T8" fmla="*/ 3511500 w 3924114"/>
              <a:gd name="T9" fmla="*/ 324036 h 648072"/>
              <a:gd name="T10" fmla="*/ 3717999 w 3924114"/>
              <a:gd name="T11" fmla="*/ 530535 h 648072"/>
              <a:gd name="T12" fmla="*/ 3924092 w 3924114"/>
              <a:gd name="T13" fmla="*/ 328061 h 648072"/>
              <a:gd name="T14" fmla="*/ 3680842 w 3924114"/>
              <a:gd name="T15" fmla="*/ 648000 h 648072"/>
              <a:gd name="T16" fmla="*/ 3680842 w 3924114"/>
              <a:gd name="T17" fmla="*/ 648072 h 648072"/>
              <a:gd name="T18" fmla="*/ 0 w 3924114"/>
              <a:gd name="T19" fmla="*/ 648072 h 648072"/>
              <a:gd name="T20" fmla="*/ 0 w 3924114"/>
              <a:gd name="T21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19" name="椭圆 10">
            <a:extLst>
              <a:ext uri="{FF2B5EF4-FFF2-40B4-BE49-F238E27FC236}">
                <a16:creationId xmlns:a16="http://schemas.microsoft.com/office/drawing/2014/main" id="{1C6688AC-50C4-4CB1-B14F-0069EC2A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2894013"/>
            <a:ext cx="487363" cy="485775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1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grpSp>
        <p:nvGrpSpPr>
          <p:cNvPr id="34820" name="组合 14">
            <a:extLst>
              <a:ext uri="{FF2B5EF4-FFF2-40B4-BE49-F238E27FC236}">
                <a16:creationId xmlns:a16="http://schemas.microsoft.com/office/drawing/2014/main" id="{4B6247E4-1AA9-43C5-8DD4-101C7B042C1B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2414588"/>
            <a:ext cx="1450975" cy="549275"/>
            <a:chOff x="0" y="0"/>
            <a:chExt cx="1232044" cy="465592"/>
          </a:xfrm>
        </p:grpSpPr>
        <p:cxnSp>
          <p:nvCxnSpPr>
            <p:cNvPr id="34821" name="直接连接符 12">
              <a:extLst>
                <a:ext uri="{FF2B5EF4-FFF2-40B4-BE49-F238E27FC236}">
                  <a16:creationId xmlns:a16="http://schemas.microsoft.com/office/drawing/2014/main" id="{9CA0BB5F-1FA8-4309-B220-21E0906461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740035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2" name="直接连接符 13">
              <a:extLst>
                <a:ext uri="{FF2B5EF4-FFF2-40B4-BE49-F238E27FC236}">
                  <a16:creationId xmlns:a16="http://schemas.microsoft.com/office/drawing/2014/main" id="{86271C62-603E-4BB8-BB56-BC30AA6D9370}"/>
                </a:ext>
              </a:extLst>
            </p:cNvPr>
            <p:cNvCxnSpPr>
              <a:cxnSpLocks noChangeShapeType="1"/>
              <a:endCxn id="34819" idx="1"/>
            </p:cNvCxnSpPr>
            <p:nvPr/>
          </p:nvCxnSpPr>
          <p:spPr bwMode="auto">
            <a:xfrm>
              <a:off x="740035" y="0"/>
              <a:ext cx="492009" cy="465592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23" name="矩形 6">
            <a:extLst>
              <a:ext uri="{FF2B5EF4-FFF2-40B4-BE49-F238E27FC236}">
                <a16:creationId xmlns:a16="http://schemas.microsoft.com/office/drawing/2014/main" id="{725FB4AF-AC42-48BA-81E2-23FFC14773BD}"/>
              </a:ext>
            </a:extLst>
          </p:cNvPr>
          <p:cNvSpPr>
            <a:spLocks/>
          </p:cNvSpPr>
          <p:nvPr/>
        </p:nvSpPr>
        <p:spPr bwMode="auto">
          <a:xfrm>
            <a:off x="2447925" y="3292475"/>
            <a:ext cx="4624388" cy="765175"/>
          </a:xfrm>
          <a:custGeom>
            <a:avLst/>
            <a:gdLst>
              <a:gd name="T0" fmla="*/ 0 w 3924114"/>
              <a:gd name="T1" fmla="*/ 0 h 648072"/>
              <a:gd name="T2" fmla="*/ 3680842 w 3924114"/>
              <a:gd name="T3" fmla="*/ 0 h 648072"/>
              <a:gd name="T4" fmla="*/ 3924114 w 3924114"/>
              <a:gd name="T5" fmla="*/ 320229 h 648072"/>
              <a:gd name="T6" fmla="*/ 3717999 w 3924114"/>
              <a:gd name="T7" fmla="*/ 117537 h 648072"/>
              <a:gd name="T8" fmla="*/ 3511500 w 3924114"/>
              <a:gd name="T9" fmla="*/ 324036 h 648072"/>
              <a:gd name="T10" fmla="*/ 3717999 w 3924114"/>
              <a:gd name="T11" fmla="*/ 530535 h 648072"/>
              <a:gd name="T12" fmla="*/ 3924092 w 3924114"/>
              <a:gd name="T13" fmla="*/ 328061 h 648072"/>
              <a:gd name="T14" fmla="*/ 3680842 w 3924114"/>
              <a:gd name="T15" fmla="*/ 648000 h 648072"/>
              <a:gd name="T16" fmla="*/ 3680842 w 3924114"/>
              <a:gd name="T17" fmla="*/ 648072 h 648072"/>
              <a:gd name="T18" fmla="*/ 0 w 3924114"/>
              <a:gd name="T19" fmla="*/ 648072 h 648072"/>
              <a:gd name="T20" fmla="*/ 0 w 3924114"/>
              <a:gd name="T21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4" name="椭圆 15">
            <a:extLst>
              <a:ext uri="{FF2B5EF4-FFF2-40B4-BE49-F238E27FC236}">
                <a16:creationId xmlns:a16="http://schemas.microsoft.com/office/drawing/2014/main" id="{EBDF98C3-F323-4B01-B847-97B0CDF2A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4152900"/>
            <a:ext cx="485775" cy="485775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2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grpSp>
        <p:nvGrpSpPr>
          <p:cNvPr id="34825" name="组合 16">
            <a:extLst>
              <a:ext uri="{FF2B5EF4-FFF2-40B4-BE49-F238E27FC236}">
                <a16:creationId xmlns:a16="http://schemas.microsoft.com/office/drawing/2014/main" id="{A6DAA4DE-31D1-4F68-9C9A-6149ACC3EFB5}"/>
              </a:ext>
            </a:extLst>
          </p:cNvPr>
          <p:cNvGrpSpPr>
            <a:grpSpLocks/>
          </p:cNvGrpSpPr>
          <p:nvPr/>
        </p:nvGrpSpPr>
        <p:grpSpPr bwMode="auto">
          <a:xfrm>
            <a:off x="7072313" y="3673475"/>
            <a:ext cx="1452562" cy="550863"/>
            <a:chOff x="0" y="0"/>
            <a:chExt cx="1232044" cy="465592"/>
          </a:xfrm>
        </p:grpSpPr>
        <p:cxnSp>
          <p:nvCxnSpPr>
            <p:cNvPr id="34826" name="直接连接符 17">
              <a:extLst>
                <a:ext uri="{FF2B5EF4-FFF2-40B4-BE49-F238E27FC236}">
                  <a16:creationId xmlns:a16="http://schemas.microsoft.com/office/drawing/2014/main" id="{97AE10C9-9180-4899-AFAC-5ADD625272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739226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7" name="直接连接符 18">
              <a:extLst>
                <a:ext uri="{FF2B5EF4-FFF2-40B4-BE49-F238E27FC236}">
                  <a16:creationId xmlns:a16="http://schemas.microsoft.com/office/drawing/2014/main" id="{6D90858B-C53C-46B8-AF44-87688424B088}"/>
                </a:ext>
              </a:extLst>
            </p:cNvPr>
            <p:cNvCxnSpPr>
              <a:cxnSpLocks noChangeShapeType="1"/>
              <a:endCxn id="34824" idx="1"/>
            </p:cNvCxnSpPr>
            <p:nvPr/>
          </p:nvCxnSpPr>
          <p:spPr bwMode="auto">
            <a:xfrm>
              <a:off x="739226" y="0"/>
              <a:ext cx="492818" cy="465592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28" name="矩形 6">
            <a:extLst>
              <a:ext uri="{FF2B5EF4-FFF2-40B4-BE49-F238E27FC236}">
                <a16:creationId xmlns:a16="http://schemas.microsoft.com/office/drawing/2014/main" id="{E62A2215-DCF4-414B-A328-4AB7EA0FF153}"/>
              </a:ext>
            </a:extLst>
          </p:cNvPr>
          <p:cNvSpPr>
            <a:spLocks/>
          </p:cNvSpPr>
          <p:nvPr/>
        </p:nvSpPr>
        <p:spPr bwMode="auto">
          <a:xfrm>
            <a:off x="3389313" y="4551363"/>
            <a:ext cx="4624387" cy="765175"/>
          </a:xfrm>
          <a:custGeom>
            <a:avLst/>
            <a:gdLst>
              <a:gd name="T0" fmla="*/ 0 w 3924114"/>
              <a:gd name="T1" fmla="*/ 0 h 648072"/>
              <a:gd name="T2" fmla="*/ 3680842 w 3924114"/>
              <a:gd name="T3" fmla="*/ 0 h 648072"/>
              <a:gd name="T4" fmla="*/ 3924114 w 3924114"/>
              <a:gd name="T5" fmla="*/ 320229 h 648072"/>
              <a:gd name="T6" fmla="*/ 3717999 w 3924114"/>
              <a:gd name="T7" fmla="*/ 117537 h 648072"/>
              <a:gd name="T8" fmla="*/ 3511500 w 3924114"/>
              <a:gd name="T9" fmla="*/ 324036 h 648072"/>
              <a:gd name="T10" fmla="*/ 3717999 w 3924114"/>
              <a:gd name="T11" fmla="*/ 530535 h 648072"/>
              <a:gd name="T12" fmla="*/ 3924092 w 3924114"/>
              <a:gd name="T13" fmla="*/ 328061 h 648072"/>
              <a:gd name="T14" fmla="*/ 3680842 w 3924114"/>
              <a:gd name="T15" fmla="*/ 648000 h 648072"/>
              <a:gd name="T16" fmla="*/ 3680842 w 3924114"/>
              <a:gd name="T17" fmla="*/ 648072 h 648072"/>
              <a:gd name="T18" fmla="*/ 0 w 3924114"/>
              <a:gd name="T19" fmla="*/ 648072 h 648072"/>
              <a:gd name="T20" fmla="*/ 0 w 3924114"/>
              <a:gd name="T21" fmla="*/ 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9" name="椭圆 20">
            <a:extLst>
              <a:ext uri="{FF2B5EF4-FFF2-40B4-BE49-F238E27FC236}">
                <a16:creationId xmlns:a16="http://schemas.microsoft.com/office/drawing/2014/main" id="{194F87EE-1D7D-48A3-A025-82E7B25A1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4825" y="5411788"/>
            <a:ext cx="485775" cy="485775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3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grpSp>
        <p:nvGrpSpPr>
          <p:cNvPr id="34830" name="组合 18">
            <a:extLst>
              <a:ext uri="{FF2B5EF4-FFF2-40B4-BE49-F238E27FC236}">
                <a16:creationId xmlns:a16="http://schemas.microsoft.com/office/drawing/2014/main" id="{0A69F925-29CA-493B-88B3-4EE0056D3704}"/>
              </a:ext>
            </a:extLst>
          </p:cNvPr>
          <p:cNvGrpSpPr>
            <a:grpSpLocks/>
          </p:cNvGrpSpPr>
          <p:nvPr/>
        </p:nvGrpSpPr>
        <p:grpSpPr bwMode="auto">
          <a:xfrm>
            <a:off x="8013700" y="4932363"/>
            <a:ext cx="1452563" cy="550862"/>
            <a:chOff x="0" y="0"/>
            <a:chExt cx="1232044" cy="465592"/>
          </a:xfrm>
        </p:grpSpPr>
        <p:cxnSp>
          <p:nvCxnSpPr>
            <p:cNvPr id="34831" name="直接连接符 22">
              <a:extLst>
                <a:ext uri="{FF2B5EF4-FFF2-40B4-BE49-F238E27FC236}">
                  <a16:creationId xmlns:a16="http://schemas.microsoft.com/office/drawing/2014/main" id="{E26F6FF9-DDA4-4556-903C-3F5CAE5CD9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739227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2" name="直接连接符 23">
              <a:extLst>
                <a:ext uri="{FF2B5EF4-FFF2-40B4-BE49-F238E27FC236}">
                  <a16:creationId xmlns:a16="http://schemas.microsoft.com/office/drawing/2014/main" id="{D185D9A9-1F94-4785-B65F-D67C7CAF5D7E}"/>
                </a:ext>
              </a:extLst>
            </p:cNvPr>
            <p:cNvCxnSpPr>
              <a:cxnSpLocks noChangeShapeType="1"/>
              <a:endCxn id="34829" idx="1"/>
            </p:cNvCxnSpPr>
            <p:nvPr/>
          </p:nvCxnSpPr>
          <p:spPr bwMode="auto">
            <a:xfrm>
              <a:off x="739227" y="0"/>
              <a:ext cx="492817" cy="465592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33" name="Text Box 19">
            <a:extLst>
              <a:ext uri="{FF2B5EF4-FFF2-40B4-BE49-F238E27FC236}">
                <a16:creationId xmlns:a16="http://schemas.microsoft.com/office/drawing/2014/main" id="{72A06835-9A36-4DD9-90D0-1D7877B5E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271713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en-US" sz="1600" b="1" noProof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34834" name="Text Box 19">
            <a:extLst>
              <a:ext uri="{FF2B5EF4-FFF2-40B4-BE49-F238E27FC236}">
                <a16:creationId xmlns:a16="http://schemas.microsoft.com/office/drawing/2014/main" id="{DA895CC8-9687-47AF-9FE3-4171782D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3522663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en-US" sz="1600" b="1" noProof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34835" name="Text Box 19">
            <a:extLst>
              <a:ext uri="{FF2B5EF4-FFF2-40B4-BE49-F238E27FC236}">
                <a16:creationId xmlns:a16="http://schemas.microsoft.com/office/drawing/2014/main" id="{5C8A538F-6B9A-4D96-A347-217D62397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4802188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1688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1688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1688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en-US" sz="1600" b="1" noProof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grpSp>
        <p:nvGrpSpPr>
          <p:cNvPr id="34836" name="组合 21">
            <a:extLst>
              <a:ext uri="{FF2B5EF4-FFF2-40B4-BE49-F238E27FC236}">
                <a16:creationId xmlns:a16="http://schemas.microsoft.com/office/drawing/2014/main" id="{AE151130-030F-4F8D-9A8D-1555834983C5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4837" name="任意多边形 24">
              <a:extLst>
                <a:ext uri="{FF2B5EF4-FFF2-40B4-BE49-F238E27FC236}">
                  <a16:creationId xmlns:a16="http://schemas.microsoft.com/office/drawing/2014/main" id="{65AFDA74-8B0F-46C9-A8E9-47E7564B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4838" name="任意多边形 25">
              <a:extLst>
                <a:ext uri="{FF2B5EF4-FFF2-40B4-BE49-F238E27FC236}">
                  <a16:creationId xmlns:a16="http://schemas.microsoft.com/office/drawing/2014/main" id="{502B5032-8B26-425F-BE0A-0152F8122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4839" name="任意多边形 25">
                <a:extLst>
                  <a:ext uri="{FF2B5EF4-FFF2-40B4-BE49-F238E27FC236}">
                    <a16:creationId xmlns:a16="http://schemas.microsoft.com/office/drawing/2014/main" id="{F4995C9B-320D-4207-8C13-49A8F871904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40" name="Text Box 24">
                <a:extLst>
                  <a:ext uri="{FF2B5EF4-FFF2-40B4-BE49-F238E27FC236}">
                    <a16:creationId xmlns:a16="http://schemas.microsoft.com/office/drawing/2014/main" id="{C5D3D4BA-B6C6-41CF-AD30-E35682590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841" name="文本框 26">
              <a:extLst>
                <a:ext uri="{FF2B5EF4-FFF2-40B4-BE49-F238E27FC236}">
                  <a16:creationId xmlns:a16="http://schemas.microsoft.com/office/drawing/2014/main" id="{36F32B14-CB15-4726-9AC5-2A51D8B73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直接连接符 31">
            <a:extLst>
              <a:ext uri="{FF2B5EF4-FFF2-40B4-BE49-F238E27FC236}">
                <a16:creationId xmlns:a16="http://schemas.microsoft.com/office/drawing/2014/main" id="{5D620B0E-19B3-4707-8E1E-704916605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18438" y="3917950"/>
            <a:ext cx="0" cy="1811338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" name="直接连接符 32">
            <a:extLst>
              <a:ext uri="{FF2B5EF4-FFF2-40B4-BE49-F238E27FC236}">
                <a16:creationId xmlns:a16="http://schemas.microsoft.com/office/drawing/2014/main" id="{A880A6BD-D403-42CA-AA86-D52B5BBCAD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07163" y="3506788"/>
            <a:ext cx="0" cy="1612900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直接连接符 33">
            <a:extLst>
              <a:ext uri="{FF2B5EF4-FFF2-40B4-BE49-F238E27FC236}">
                <a16:creationId xmlns:a16="http://schemas.microsoft.com/office/drawing/2014/main" id="{22A116CD-F8F2-4E92-B109-24CB97054C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2113" y="3505200"/>
            <a:ext cx="0" cy="1133475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直接连接符 34">
            <a:extLst>
              <a:ext uri="{FF2B5EF4-FFF2-40B4-BE49-F238E27FC236}">
                <a16:creationId xmlns:a16="http://schemas.microsoft.com/office/drawing/2014/main" id="{17B6985D-2C4D-430F-B837-B3F40379AB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9438" y="3170238"/>
            <a:ext cx="0" cy="903287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直接连接符 35">
            <a:extLst>
              <a:ext uri="{FF2B5EF4-FFF2-40B4-BE49-F238E27FC236}">
                <a16:creationId xmlns:a16="http://schemas.microsoft.com/office/drawing/2014/main" id="{6BB8DB9B-CD0D-40C4-81E5-8768405ADA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06763" y="3001963"/>
            <a:ext cx="0" cy="503237"/>
          </a:xfrm>
          <a:prstGeom prst="line">
            <a:avLst/>
          </a:prstGeom>
          <a:noFill/>
          <a:ln w="6350" cmpd="sng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文本框 88">
            <a:extLst>
              <a:ext uri="{FF2B5EF4-FFF2-40B4-BE49-F238E27FC236}">
                <a16:creationId xmlns:a16="http://schemas.microsoft.com/office/drawing/2014/main" id="{0156719B-72BF-4F4D-9183-6B75ED539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3557588"/>
            <a:ext cx="185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5848" name="文本框 88">
            <a:extLst>
              <a:ext uri="{FF2B5EF4-FFF2-40B4-BE49-F238E27FC236}">
                <a16:creationId xmlns:a16="http://schemas.microsoft.com/office/drawing/2014/main" id="{EC7E5072-4469-4B9B-90BE-885F5A58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4132263"/>
            <a:ext cx="185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5849" name="文本框 88">
            <a:extLst>
              <a:ext uri="{FF2B5EF4-FFF2-40B4-BE49-F238E27FC236}">
                <a16:creationId xmlns:a16="http://schemas.microsoft.com/office/drawing/2014/main" id="{A3DECC73-91E4-4FAE-853F-CF4DAFA4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4706938"/>
            <a:ext cx="1851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5850" name="文本框 88">
            <a:extLst>
              <a:ext uri="{FF2B5EF4-FFF2-40B4-BE49-F238E27FC236}">
                <a16:creationId xmlns:a16="http://schemas.microsoft.com/office/drawing/2014/main" id="{7D81BB88-4F3F-49DA-B354-936E63E5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5281613"/>
            <a:ext cx="1851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5851" name="文本框 88">
            <a:extLst>
              <a:ext uri="{FF2B5EF4-FFF2-40B4-BE49-F238E27FC236}">
                <a16:creationId xmlns:a16="http://schemas.microsoft.com/office/drawing/2014/main" id="{EE01FB60-13B9-432E-A5BC-2466BF9CC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5854700"/>
            <a:ext cx="185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35852" name="组合 6">
            <a:extLst>
              <a:ext uri="{FF2B5EF4-FFF2-40B4-BE49-F238E27FC236}">
                <a16:creationId xmlns:a16="http://schemas.microsoft.com/office/drawing/2014/main" id="{3A4709F1-85B3-427F-BBC2-B739523C82AD}"/>
              </a:ext>
            </a:extLst>
          </p:cNvPr>
          <p:cNvGrpSpPr>
            <a:grpSpLocks/>
          </p:cNvGrpSpPr>
          <p:nvPr/>
        </p:nvGrpSpPr>
        <p:grpSpPr bwMode="auto">
          <a:xfrm>
            <a:off x="2892425" y="2116138"/>
            <a:ext cx="1219200" cy="1403350"/>
            <a:chOff x="0" y="0"/>
            <a:chExt cx="1509714" cy="2064009"/>
          </a:xfrm>
        </p:grpSpPr>
        <p:sp>
          <p:nvSpPr>
            <p:cNvPr id="35853" name="矩形 1">
              <a:extLst>
                <a:ext uri="{FF2B5EF4-FFF2-40B4-BE49-F238E27FC236}">
                  <a16:creationId xmlns:a16="http://schemas.microsoft.com/office/drawing/2014/main" id="{DC47FE88-A5AE-426A-959D-8E6CD3748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34"/>
              <a:ext cx="1307240" cy="2007973"/>
            </a:xfrm>
            <a:custGeom>
              <a:avLst/>
              <a:gdLst>
                <a:gd name="T0" fmla="*/ 1308101 w 1308101"/>
                <a:gd name="T1" fmla="*/ 0 h 2008187"/>
                <a:gd name="T2" fmla="*/ 1308101 w 1308101"/>
                <a:gd name="T3" fmla="*/ 2008187 h 2008187"/>
                <a:gd name="T4" fmla="*/ 0 w 1308101"/>
                <a:gd name="T5" fmla="*/ 1805695 h 2008187"/>
                <a:gd name="T6" fmla="*/ 0 w 1308101"/>
                <a:gd name="T7" fmla="*/ 202492 h 2008187"/>
                <a:gd name="T8" fmla="*/ 1308101 w 1308101"/>
                <a:gd name="T9" fmla="*/ 0 h 2008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8101" h="2008187">
                  <a:moveTo>
                    <a:pt x="1308101" y="0"/>
                  </a:moveTo>
                  <a:lnTo>
                    <a:pt x="1308101" y="2008187"/>
                  </a:lnTo>
                  <a:lnTo>
                    <a:pt x="0" y="1805695"/>
                  </a:lnTo>
                  <a:lnTo>
                    <a:pt x="0" y="202492"/>
                  </a:lnTo>
                  <a:lnTo>
                    <a:pt x="1308101" y="0"/>
                  </a:ln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4" name="AutoShape 6">
              <a:extLst>
                <a:ext uri="{FF2B5EF4-FFF2-40B4-BE49-F238E27FC236}">
                  <a16:creationId xmlns:a16="http://schemas.microsoft.com/office/drawing/2014/main" id="{4218D2A2-063F-409E-AAFD-5671CEF894D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27037" y="913619"/>
              <a:ext cx="1996298" cy="169057"/>
            </a:xfrm>
            <a:custGeom>
              <a:avLst/>
              <a:gdLst>
                <a:gd name="T0" fmla="*/ 0 w 21600"/>
                <a:gd name="T1" fmla="*/ 0 h 21600"/>
                <a:gd name="T2" fmla="*/ 1730 w 21600"/>
                <a:gd name="T3" fmla="*/ 21600 h 21600"/>
                <a:gd name="T4" fmla="*/ 1987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  <a:gd name="T10" fmla="*/ 2661 w 21600"/>
                <a:gd name="T11" fmla="*/ 2624 h 21600"/>
                <a:gd name="T12" fmla="*/ 18939 w 21600"/>
                <a:gd name="T13" fmla="*/ 1897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5" name="Text Box 17">
              <a:extLst>
                <a:ext uri="{FF2B5EF4-FFF2-40B4-BE49-F238E27FC236}">
                  <a16:creationId xmlns:a16="http://schemas.microsoft.com/office/drawing/2014/main" id="{9150E8D1-84BE-4196-9B42-75507155B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21" y="1204784"/>
              <a:ext cx="642809" cy="85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1</a:t>
              </a:r>
            </a:p>
          </p:txBody>
        </p:sp>
      </p:grpSp>
      <p:grpSp>
        <p:nvGrpSpPr>
          <p:cNvPr id="35856" name="组合 7">
            <a:extLst>
              <a:ext uri="{FF2B5EF4-FFF2-40B4-BE49-F238E27FC236}">
                <a16:creationId xmlns:a16="http://schemas.microsoft.com/office/drawing/2014/main" id="{E4353A8F-268C-4F9C-871C-460DDA0D3761}"/>
              </a:ext>
            </a:extLst>
          </p:cNvPr>
          <p:cNvGrpSpPr>
            <a:grpSpLocks/>
          </p:cNvGrpSpPr>
          <p:nvPr/>
        </p:nvGrpSpPr>
        <p:grpSpPr bwMode="auto">
          <a:xfrm>
            <a:off x="3976688" y="1947863"/>
            <a:ext cx="1217612" cy="1773237"/>
            <a:chOff x="0" y="0"/>
            <a:chExt cx="1508126" cy="2608603"/>
          </a:xfrm>
        </p:grpSpPr>
        <p:sp>
          <p:nvSpPr>
            <p:cNvPr id="35857" name="矩形 33">
              <a:extLst>
                <a:ext uri="{FF2B5EF4-FFF2-40B4-BE49-F238E27FC236}">
                  <a16:creationId xmlns:a16="http://schemas.microsoft.com/office/drawing/2014/main" id="{B2726B56-92F3-44FF-98A8-9464DFB29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671"/>
              <a:ext cx="1307567" cy="2522195"/>
            </a:xfrm>
            <a:custGeom>
              <a:avLst/>
              <a:gdLst>
                <a:gd name="T0" fmla="*/ 1308101 w 1308101"/>
                <a:gd name="T1" fmla="*/ 0 h 2522537"/>
                <a:gd name="T2" fmla="*/ 1308101 w 1308101"/>
                <a:gd name="T3" fmla="*/ 2522537 h 2522537"/>
                <a:gd name="T4" fmla="*/ 0 w 1308101"/>
                <a:gd name="T5" fmla="*/ 2268181 h 2522537"/>
                <a:gd name="T6" fmla="*/ 0 w 1308101"/>
                <a:gd name="T7" fmla="*/ 254355 h 2522537"/>
                <a:gd name="T8" fmla="*/ 1308101 w 1308101"/>
                <a:gd name="T9" fmla="*/ 0 h 252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8101" h="2522537">
                  <a:moveTo>
                    <a:pt x="1308101" y="0"/>
                  </a:moveTo>
                  <a:lnTo>
                    <a:pt x="1308101" y="2522537"/>
                  </a:lnTo>
                  <a:lnTo>
                    <a:pt x="0" y="2268181"/>
                  </a:lnTo>
                  <a:lnTo>
                    <a:pt x="0" y="254355"/>
                  </a:lnTo>
                  <a:lnTo>
                    <a:pt x="1308101" y="0"/>
                  </a:ln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8" name="AutoShape 9">
              <a:extLst>
                <a:ext uri="{FF2B5EF4-FFF2-40B4-BE49-F238E27FC236}">
                  <a16:creationId xmlns:a16="http://schemas.microsoft.com/office/drawing/2014/main" id="{0F750100-AFAD-4911-A19A-115F050CD95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67149" y="1171876"/>
              <a:ext cx="2512854" cy="169099"/>
            </a:xfrm>
            <a:custGeom>
              <a:avLst/>
              <a:gdLst>
                <a:gd name="T0" fmla="*/ 0 w 21600"/>
                <a:gd name="T1" fmla="*/ 0 h 21600"/>
                <a:gd name="T2" fmla="*/ 1730 w 21600"/>
                <a:gd name="T3" fmla="*/ 21600 h 21600"/>
                <a:gd name="T4" fmla="*/ 1987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  <a:gd name="T10" fmla="*/ 2665 w 21600"/>
                <a:gd name="T11" fmla="*/ 2665 h 21600"/>
                <a:gd name="T12" fmla="*/ 18935 w 21600"/>
                <a:gd name="T13" fmla="*/ 189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9" name="Text Box 18">
              <a:extLst>
                <a:ext uri="{FF2B5EF4-FFF2-40B4-BE49-F238E27FC236}">
                  <a16:creationId xmlns:a16="http://schemas.microsoft.com/office/drawing/2014/main" id="{41B81535-5DDC-4F63-B27E-B4E89AB54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56" y="1567030"/>
              <a:ext cx="642969" cy="1041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2</a:t>
              </a:r>
            </a:p>
          </p:txBody>
        </p:sp>
      </p:grpSp>
      <p:grpSp>
        <p:nvGrpSpPr>
          <p:cNvPr id="35860" name="组合 8">
            <a:extLst>
              <a:ext uri="{FF2B5EF4-FFF2-40B4-BE49-F238E27FC236}">
                <a16:creationId xmlns:a16="http://schemas.microsoft.com/office/drawing/2014/main" id="{93F47E4E-DD13-4EC1-BFA2-B5853AD886FB}"/>
              </a:ext>
            </a:extLst>
          </p:cNvPr>
          <p:cNvGrpSpPr>
            <a:grpSpLocks/>
          </p:cNvGrpSpPr>
          <p:nvPr/>
        </p:nvGrpSpPr>
        <p:grpSpPr bwMode="auto">
          <a:xfrm>
            <a:off x="5057775" y="1728788"/>
            <a:ext cx="1217613" cy="2198687"/>
            <a:chOff x="0" y="0"/>
            <a:chExt cx="1508126" cy="3234526"/>
          </a:xfrm>
        </p:grpSpPr>
        <p:sp>
          <p:nvSpPr>
            <p:cNvPr id="35861" name="矩形 34">
              <a:extLst>
                <a:ext uri="{FF2B5EF4-FFF2-40B4-BE49-F238E27FC236}">
                  <a16:creationId xmlns:a16="http://schemas.microsoft.com/office/drawing/2014/main" id="{7E9088A6-4175-4E05-94C5-561C271F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005"/>
              <a:ext cx="1307567" cy="3164466"/>
            </a:xfrm>
            <a:custGeom>
              <a:avLst/>
              <a:gdLst>
                <a:gd name="T0" fmla="*/ 1308101 w 1308101"/>
                <a:gd name="T1" fmla="*/ 0 h 3165475"/>
                <a:gd name="T2" fmla="*/ 1308101 w 1308101"/>
                <a:gd name="T3" fmla="*/ 3165475 h 3165475"/>
                <a:gd name="T4" fmla="*/ 0 w 1308101"/>
                <a:gd name="T5" fmla="*/ 2846290 h 3165475"/>
                <a:gd name="T6" fmla="*/ 0 w 1308101"/>
                <a:gd name="T7" fmla="*/ 319185 h 3165475"/>
                <a:gd name="T8" fmla="*/ 1308101 w 1308101"/>
                <a:gd name="T9" fmla="*/ 0 h 3165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8101" h="3165475">
                  <a:moveTo>
                    <a:pt x="1308101" y="0"/>
                  </a:moveTo>
                  <a:lnTo>
                    <a:pt x="1308101" y="3165475"/>
                  </a:lnTo>
                  <a:lnTo>
                    <a:pt x="0" y="2846290"/>
                  </a:lnTo>
                  <a:lnTo>
                    <a:pt x="0" y="319185"/>
                  </a:lnTo>
                  <a:lnTo>
                    <a:pt x="1308101" y="0"/>
                  </a:ln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2" name="AutoShape 12">
              <a:extLst>
                <a:ext uri="{FF2B5EF4-FFF2-40B4-BE49-F238E27FC236}">
                  <a16:creationId xmlns:a16="http://schemas.microsoft.com/office/drawing/2014/main" id="{1E1B3DAC-BF6D-4591-9B98-EE1E2D4A1A3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-152817" y="1491843"/>
              <a:ext cx="3152788" cy="169099"/>
            </a:xfrm>
            <a:custGeom>
              <a:avLst/>
              <a:gdLst>
                <a:gd name="T0" fmla="*/ 0 w 21600"/>
                <a:gd name="T1" fmla="*/ 0 h 21600"/>
                <a:gd name="T2" fmla="*/ 1730 w 21600"/>
                <a:gd name="T3" fmla="*/ 21600 h 21600"/>
                <a:gd name="T4" fmla="*/ 1987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  <a:gd name="T10" fmla="*/ 2668 w 21600"/>
                <a:gd name="T11" fmla="*/ 2645 h 21600"/>
                <a:gd name="T12" fmla="*/ 18932 w 21600"/>
                <a:gd name="T13" fmla="*/ 189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3" name="Text Box 19">
              <a:extLst>
                <a:ext uri="{FF2B5EF4-FFF2-40B4-BE49-F238E27FC236}">
                  <a16:creationId xmlns:a16="http://schemas.microsoft.com/office/drawing/2014/main" id="{3B65B93D-082A-4B5C-BC32-DC935ED4F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530" y="2104193"/>
              <a:ext cx="642969" cy="1130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4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3</a:t>
              </a:r>
            </a:p>
          </p:txBody>
        </p:sp>
      </p:grpSp>
      <p:grpSp>
        <p:nvGrpSpPr>
          <p:cNvPr id="35864" name="组合 9">
            <a:extLst>
              <a:ext uri="{FF2B5EF4-FFF2-40B4-BE49-F238E27FC236}">
                <a16:creationId xmlns:a16="http://schemas.microsoft.com/office/drawing/2014/main" id="{DFA91845-F9A8-4A7D-8336-E553C6780D00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1462088"/>
            <a:ext cx="1238250" cy="2722562"/>
            <a:chOff x="0" y="0"/>
            <a:chExt cx="1531938" cy="4004746"/>
          </a:xfrm>
        </p:grpSpPr>
        <p:sp>
          <p:nvSpPr>
            <p:cNvPr id="35865" name="矩形 36">
              <a:extLst>
                <a:ext uri="{FF2B5EF4-FFF2-40B4-BE49-F238E27FC236}">
                  <a16:creationId xmlns:a16="http://schemas.microsoft.com/office/drawing/2014/main" id="{94F44DAD-C88A-4ED8-B3D6-01EA5F899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08039" cy="3974390"/>
            </a:xfrm>
            <a:custGeom>
              <a:avLst/>
              <a:gdLst>
                <a:gd name="T0" fmla="*/ 1308100 w 1308100"/>
                <a:gd name="T1" fmla="*/ 0 h 3975100"/>
                <a:gd name="T2" fmla="*/ 1308100 w 1308100"/>
                <a:gd name="T3" fmla="*/ 3975100 h 3975100"/>
                <a:gd name="T4" fmla="*/ 0 w 1308100"/>
                <a:gd name="T5" fmla="*/ 3570413 h 3975100"/>
                <a:gd name="T6" fmla="*/ 0 w 1308100"/>
                <a:gd name="T7" fmla="*/ 404687 h 3975100"/>
                <a:gd name="T8" fmla="*/ 1308100 w 1308100"/>
                <a:gd name="T9" fmla="*/ 0 h 3975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8100" h="3975100">
                  <a:moveTo>
                    <a:pt x="1308100" y="0"/>
                  </a:moveTo>
                  <a:lnTo>
                    <a:pt x="1308100" y="3975100"/>
                  </a:lnTo>
                  <a:lnTo>
                    <a:pt x="0" y="3570413"/>
                  </a:lnTo>
                  <a:lnTo>
                    <a:pt x="0" y="404687"/>
                  </a:lnTo>
                  <a:lnTo>
                    <a:pt x="1308100" y="0"/>
                  </a:ln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6" name="Text Box 20">
              <a:extLst>
                <a:ext uri="{FF2B5EF4-FFF2-40B4-BE49-F238E27FC236}">
                  <a16:creationId xmlns:a16="http://schemas.microsoft.com/office/drawing/2014/main" id="{A1A7F4A5-BAB2-442D-A266-46D7A9B40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244" y="2783474"/>
              <a:ext cx="644200" cy="122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8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4</a:t>
              </a:r>
            </a:p>
          </p:txBody>
        </p:sp>
        <p:sp>
          <p:nvSpPr>
            <p:cNvPr id="35867" name="AutoShape 15">
              <a:extLst>
                <a:ext uri="{FF2B5EF4-FFF2-40B4-BE49-F238E27FC236}">
                  <a16:creationId xmlns:a16="http://schemas.microsoft.com/office/drawing/2014/main" id="{96847154-881F-49DA-B182-BC5015A1EF3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-548232" y="1894220"/>
              <a:ext cx="3958045" cy="202294"/>
            </a:xfrm>
            <a:custGeom>
              <a:avLst/>
              <a:gdLst>
                <a:gd name="T0" fmla="*/ 0 w 21600"/>
                <a:gd name="T1" fmla="*/ 0 h 21600"/>
                <a:gd name="T2" fmla="*/ 1730 w 21600"/>
                <a:gd name="T3" fmla="*/ 21600 h 21600"/>
                <a:gd name="T4" fmla="*/ 1987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  <a:gd name="T10" fmla="*/ 2665 w 21600"/>
                <a:gd name="T11" fmla="*/ 2665 h 21600"/>
                <a:gd name="T12" fmla="*/ 18935 w 21600"/>
                <a:gd name="T13" fmla="*/ 189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868" name="组合 10">
            <a:extLst>
              <a:ext uri="{FF2B5EF4-FFF2-40B4-BE49-F238E27FC236}">
                <a16:creationId xmlns:a16="http://schemas.microsoft.com/office/drawing/2014/main" id="{A7DDE4EA-75E9-4435-823A-942CFAAEEF47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109663"/>
            <a:ext cx="1474788" cy="3422650"/>
            <a:chOff x="0" y="0"/>
            <a:chExt cx="1825625" cy="5033962"/>
          </a:xfrm>
        </p:grpSpPr>
        <p:sp>
          <p:nvSpPr>
            <p:cNvPr id="35869" name="矩形 37">
              <a:extLst>
                <a:ext uri="{FF2B5EF4-FFF2-40B4-BE49-F238E27FC236}">
                  <a16:creationId xmlns:a16="http://schemas.microsoft.com/office/drawing/2014/main" id="{3824F60D-3CEF-4F74-B682-312601B1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56622" cy="5033962"/>
            </a:xfrm>
            <a:custGeom>
              <a:avLst/>
              <a:gdLst>
                <a:gd name="T0" fmla="*/ 1655762 w 1655762"/>
                <a:gd name="T1" fmla="*/ 0 h 5033962"/>
                <a:gd name="T2" fmla="*/ 1655762 w 1655762"/>
                <a:gd name="T3" fmla="*/ 5033962 h 5033962"/>
                <a:gd name="T4" fmla="*/ 0 w 1655762"/>
                <a:gd name="T5" fmla="*/ 4521477 h 5033962"/>
                <a:gd name="T6" fmla="*/ 0 w 1655762"/>
                <a:gd name="T7" fmla="*/ 512485 h 5033962"/>
                <a:gd name="T8" fmla="*/ 1655762 w 1655762"/>
                <a:gd name="T9" fmla="*/ 0 h 503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5762" h="5033962">
                  <a:moveTo>
                    <a:pt x="1655762" y="0"/>
                  </a:moveTo>
                  <a:lnTo>
                    <a:pt x="1655762" y="5033962"/>
                  </a:lnTo>
                  <a:lnTo>
                    <a:pt x="0" y="4521477"/>
                  </a:lnTo>
                  <a:lnTo>
                    <a:pt x="0" y="512485"/>
                  </a:lnTo>
                  <a:lnTo>
                    <a:pt x="1655762" y="0"/>
                  </a:ln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0" name="AutoShape 15">
              <a:extLst>
                <a:ext uri="{FF2B5EF4-FFF2-40B4-BE49-F238E27FC236}">
                  <a16:creationId xmlns:a16="http://schemas.microsoft.com/office/drawing/2014/main" id="{0AF6E339-B463-4B2E-80E6-8CD6F567C46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-769592" y="2436409"/>
              <a:ext cx="5029292" cy="161142"/>
            </a:xfrm>
            <a:custGeom>
              <a:avLst/>
              <a:gdLst>
                <a:gd name="T0" fmla="*/ 0 w 21600"/>
                <a:gd name="T1" fmla="*/ 0 h 21600"/>
                <a:gd name="T2" fmla="*/ 1730 w 21600"/>
                <a:gd name="T3" fmla="*/ 21600 h 21600"/>
                <a:gd name="T4" fmla="*/ 1987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  <a:gd name="T10" fmla="*/ 2665 w 21600"/>
                <a:gd name="T11" fmla="*/ 2665 h 21600"/>
                <a:gd name="T12" fmla="*/ 18935 w 21600"/>
                <a:gd name="T13" fmla="*/ 189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1" name="Text Box 20">
              <a:extLst>
                <a:ext uri="{FF2B5EF4-FFF2-40B4-BE49-F238E27FC236}">
                  <a16:creationId xmlns:a16="http://schemas.microsoft.com/office/drawing/2014/main" id="{315DD585-58CF-4CB2-B5D3-FC3ACE4A3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956" y="3733443"/>
              <a:ext cx="642603" cy="1223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8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5</a:t>
              </a:r>
            </a:p>
          </p:txBody>
        </p:sp>
      </p:grpSp>
      <p:sp>
        <p:nvSpPr>
          <p:cNvPr id="35872" name="Freeform 6">
            <a:extLst>
              <a:ext uri="{FF2B5EF4-FFF2-40B4-BE49-F238E27FC236}">
                <a16:creationId xmlns:a16="http://schemas.microsoft.com/office/drawing/2014/main" id="{B377257B-831F-4AE9-94D9-3C200BB861D9}"/>
              </a:ext>
            </a:extLst>
          </p:cNvPr>
          <p:cNvSpPr>
            <a:spLocks noEditPoints="1"/>
          </p:cNvSpPr>
          <p:nvPr/>
        </p:nvSpPr>
        <p:spPr bwMode="auto">
          <a:xfrm>
            <a:off x="6311900" y="2332038"/>
            <a:ext cx="796925" cy="444500"/>
          </a:xfrm>
          <a:custGeom>
            <a:avLst/>
            <a:gdLst>
              <a:gd name="T0" fmla="*/ 10 w 115"/>
              <a:gd name="T1" fmla="*/ 0 h 76"/>
              <a:gd name="T2" fmla="*/ 14 w 115"/>
              <a:gd name="T3" fmla="*/ 42 h 76"/>
              <a:gd name="T4" fmla="*/ 24 w 115"/>
              <a:gd name="T5" fmla="*/ 43 h 76"/>
              <a:gd name="T6" fmla="*/ 54 w 115"/>
              <a:gd name="T7" fmla="*/ 24 h 76"/>
              <a:gd name="T8" fmla="*/ 71 w 115"/>
              <a:gd name="T9" fmla="*/ 28 h 76"/>
              <a:gd name="T10" fmla="*/ 42 w 115"/>
              <a:gd name="T11" fmla="*/ 12 h 76"/>
              <a:gd name="T12" fmla="*/ 26 w 115"/>
              <a:gd name="T13" fmla="*/ 13 h 76"/>
              <a:gd name="T14" fmla="*/ 20 w 115"/>
              <a:gd name="T15" fmla="*/ 22 h 76"/>
              <a:gd name="T16" fmla="*/ 25 w 115"/>
              <a:gd name="T17" fmla="*/ 5 h 76"/>
              <a:gd name="T18" fmla="*/ 115 w 115"/>
              <a:gd name="T19" fmla="*/ 32 h 76"/>
              <a:gd name="T20" fmla="*/ 100 w 115"/>
              <a:gd name="T21" fmla="*/ 38 h 76"/>
              <a:gd name="T22" fmla="*/ 84 w 115"/>
              <a:gd name="T23" fmla="*/ 46 h 76"/>
              <a:gd name="T24" fmla="*/ 74 w 115"/>
              <a:gd name="T25" fmla="*/ 69 h 76"/>
              <a:gd name="T26" fmla="*/ 67 w 115"/>
              <a:gd name="T27" fmla="*/ 76 h 76"/>
              <a:gd name="T28" fmla="*/ 64 w 115"/>
              <a:gd name="T29" fmla="*/ 64 h 76"/>
              <a:gd name="T30" fmla="*/ 53 w 115"/>
              <a:gd name="T31" fmla="*/ 73 h 76"/>
              <a:gd name="T32" fmla="*/ 53 w 115"/>
              <a:gd name="T33" fmla="*/ 59 h 76"/>
              <a:gd name="T34" fmla="*/ 40 w 115"/>
              <a:gd name="T35" fmla="*/ 68 h 76"/>
              <a:gd name="T36" fmla="*/ 48 w 115"/>
              <a:gd name="T37" fmla="*/ 48 h 76"/>
              <a:gd name="T38" fmla="*/ 31 w 115"/>
              <a:gd name="T39" fmla="*/ 59 h 76"/>
              <a:gd name="T40" fmla="*/ 50 w 115"/>
              <a:gd name="T41" fmla="*/ 30 h 76"/>
              <a:gd name="T42" fmla="*/ 69 w 115"/>
              <a:gd name="T43" fmla="*/ 37 h 76"/>
              <a:gd name="T44" fmla="*/ 69 w 115"/>
              <a:gd name="T45" fmla="*/ 19 h 76"/>
              <a:gd name="T46" fmla="*/ 89 w 115"/>
              <a:gd name="T47" fmla="*/ 27 h 76"/>
              <a:gd name="T48" fmla="*/ 81 w 115"/>
              <a:gd name="T49" fmla="*/ 14 h 76"/>
              <a:gd name="T50" fmla="*/ 79 w 115"/>
              <a:gd name="T51" fmla="*/ 12 h 76"/>
              <a:gd name="T52" fmla="*/ 97 w 115"/>
              <a:gd name="T53" fmla="*/ 52 h 76"/>
              <a:gd name="T54" fmla="*/ 85 w 115"/>
              <a:gd name="T55" fmla="*/ 53 h 76"/>
              <a:gd name="T56" fmla="*/ 97 w 115"/>
              <a:gd name="T57" fmla="*/ 52 h 76"/>
              <a:gd name="T58" fmla="*/ 86 w 115"/>
              <a:gd name="T59" fmla="*/ 67 h 76"/>
              <a:gd name="T60" fmla="*/ 76 w 115"/>
              <a:gd name="T61" fmla="*/ 63 h 76"/>
              <a:gd name="T62" fmla="*/ 87 w 115"/>
              <a:gd name="T63" fmla="*/ 65 h 76"/>
              <a:gd name="T64" fmla="*/ 81 w 115"/>
              <a:gd name="T65" fmla="*/ 54 h 76"/>
              <a:gd name="T66" fmla="*/ 87 w 115"/>
              <a:gd name="T67" fmla="*/ 6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3" name="Freeform 17">
            <a:extLst>
              <a:ext uri="{FF2B5EF4-FFF2-40B4-BE49-F238E27FC236}">
                <a16:creationId xmlns:a16="http://schemas.microsoft.com/office/drawing/2014/main" id="{D604D2A8-E37C-46E3-8733-D6CBF668E1BD}"/>
              </a:ext>
            </a:extLst>
          </p:cNvPr>
          <p:cNvSpPr>
            <a:spLocks noEditPoints="1"/>
          </p:cNvSpPr>
          <p:nvPr/>
        </p:nvSpPr>
        <p:spPr bwMode="auto">
          <a:xfrm>
            <a:off x="5327650" y="2279650"/>
            <a:ext cx="525463" cy="519113"/>
          </a:xfrm>
          <a:custGeom>
            <a:avLst/>
            <a:gdLst>
              <a:gd name="T0" fmla="*/ 102 w 102"/>
              <a:gd name="T1" fmla="*/ 31 h 113"/>
              <a:gd name="T2" fmla="*/ 53 w 102"/>
              <a:gd name="T3" fmla="*/ 28 h 113"/>
              <a:gd name="T4" fmla="*/ 52 w 102"/>
              <a:gd name="T5" fmla="*/ 57 h 113"/>
              <a:gd name="T6" fmla="*/ 41 w 102"/>
              <a:gd name="T7" fmla="*/ 62 h 113"/>
              <a:gd name="T8" fmla="*/ 39 w 102"/>
              <a:gd name="T9" fmla="*/ 42 h 113"/>
              <a:gd name="T10" fmla="*/ 34 w 102"/>
              <a:gd name="T11" fmla="*/ 45 h 113"/>
              <a:gd name="T12" fmla="*/ 18 w 102"/>
              <a:gd name="T13" fmla="*/ 62 h 113"/>
              <a:gd name="T14" fmla="*/ 20 w 102"/>
              <a:gd name="T15" fmla="*/ 55 h 113"/>
              <a:gd name="T16" fmla="*/ 18 w 102"/>
              <a:gd name="T17" fmla="*/ 53 h 113"/>
              <a:gd name="T18" fmla="*/ 16 w 102"/>
              <a:gd name="T19" fmla="*/ 56 h 113"/>
              <a:gd name="T20" fmla="*/ 13 w 102"/>
              <a:gd name="T21" fmla="*/ 62 h 113"/>
              <a:gd name="T22" fmla="*/ 27 w 102"/>
              <a:gd name="T23" fmla="*/ 43 h 113"/>
              <a:gd name="T24" fmla="*/ 30 w 102"/>
              <a:gd name="T25" fmla="*/ 41 h 113"/>
              <a:gd name="T26" fmla="*/ 25 w 102"/>
              <a:gd name="T27" fmla="*/ 40 h 113"/>
              <a:gd name="T28" fmla="*/ 12 w 102"/>
              <a:gd name="T29" fmla="*/ 46 h 113"/>
              <a:gd name="T30" fmla="*/ 2 w 102"/>
              <a:gd name="T31" fmla="*/ 62 h 113"/>
              <a:gd name="T32" fmla="*/ 8 w 102"/>
              <a:gd name="T33" fmla="*/ 81 h 113"/>
              <a:gd name="T34" fmla="*/ 11 w 102"/>
              <a:gd name="T35" fmla="*/ 72 h 113"/>
              <a:gd name="T36" fmla="*/ 11 w 102"/>
              <a:gd name="T37" fmla="*/ 74 h 113"/>
              <a:gd name="T38" fmla="*/ 61 w 102"/>
              <a:gd name="T39" fmla="*/ 113 h 113"/>
              <a:gd name="T40" fmla="*/ 62 w 102"/>
              <a:gd name="T41" fmla="*/ 75 h 113"/>
              <a:gd name="T42" fmla="*/ 71 w 102"/>
              <a:gd name="T43" fmla="*/ 66 h 113"/>
              <a:gd name="T44" fmla="*/ 61 w 102"/>
              <a:gd name="T45" fmla="*/ 55 h 113"/>
              <a:gd name="T46" fmla="*/ 58 w 102"/>
              <a:gd name="T47" fmla="*/ 45 h 113"/>
              <a:gd name="T48" fmla="*/ 42 w 102"/>
              <a:gd name="T49" fmla="*/ 38 h 113"/>
              <a:gd name="T50" fmla="*/ 44 w 102"/>
              <a:gd name="T51" fmla="*/ 43 h 113"/>
              <a:gd name="T52" fmla="*/ 58 w 102"/>
              <a:gd name="T53" fmla="*/ 55 h 113"/>
              <a:gd name="T54" fmla="*/ 54 w 102"/>
              <a:gd name="T55" fmla="*/ 57 h 113"/>
              <a:gd name="T56" fmla="*/ 52 w 102"/>
              <a:gd name="T57" fmla="*/ 54 h 113"/>
              <a:gd name="T58" fmla="*/ 47 w 102"/>
              <a:gd name="T59" fmla="*/ 53 h 113"/>
              <a:gd name="T60" fmla="*/ 26 w 102"/>
              <a:gd name="T61" fmla="*/ 28 h 113"/>
              <a:gd name="T62" fmla="*/ 44 w 102"/>
              <a:gd name="T63" fmla="*/ 20 h 113"/>
              <a:gd name="T64" fmla="*/ 46 w 102"/>
              <a:gd name="T65" fmla="*/ 14 h 113"/>
              <a:gd name="T66" fmla="*/ 24 w 102"/>
              <a:gd name="T67" fmla="*/ 26 h 113"/>
              <a:gd name="T68" fmla="*/ 59 w 102"/>
              <a:gd name="T69" fmla="*/ 8 h 113"/>
              <a:gd name="T70" fmla="*/ 59 w 102"/>
              <a:gd name="T71" fmla="*/ 6 h 113"/>
              <a:gd name="T72" fmla="*/ 86 w 102"/>
              <a:gd name="T73" fmla="*/ 22 h 113"/>
              <a:gd name="T74" fmla="*/ 83 w 102"/>
              <a:gd name="T75" fmla="*/ 20 h 113"/>
              <a:gd name="T76" fmla="*/ 83 w 102"/>
              <a:gd name="T77" fmla="*/ 22 h 113"/>
              <a:gd name="T78" fmla="*/ 59 w 102"/>
              <a:gd name="T79" fmla="*/ 13 h 113"/>
              <a:gd name="T80" fmla="*/ 76 w 102"/>
              <a:gd name="T81" fmla="*/ 13 h 113"/>
              <a:gd name="T82" fmla="*/ 79 w 102"/>
              <a:gd name="T83" fmla="*/ 15 h 113"/>
              <a:gd name="T84" fmla="*/ 98 w 102"/>
              <a:gd name="T85" fmla="*/ 13 h 113"/>
              <a:gd name="T86" fmla="*/ 98 w 102"/>
              <a:gd name="T87" fmla="*/ 15 h 113"/>
              <a:gd name="T88" fmla="*/ 80 w 102"/>
              <a:gd name="T89" fmla="*/ 8 h 113"/>
              <a:gd name="T90" fmla="*/ 80 w 102"/>
              <a:gd name="T91" fmla="*/ 6 h 113"/>
              <a:gd name="T92" fmla="*/ 78 w 102"/>
              <a:gd name="T93" fmla="*/ 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2" h="113">
                <a:moveTo>
                  <a:pt x="53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48" y="34"/>
                  <a:pt x="48" y="34"/>
                  <a:pt x="48" y="34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0" y="55"/>
                </a:moveTo>
                <a:cubicBezTo>
                  <a:pt x="52" y="57"/>
                  <a:pt x="52" y="57"/>
                  <a:pt x="52" y="57"/>
                </a:cubicBezTo>
                <a:cubicBezTo>
                  <a:pt x="52" y="62"/>
                  <a:pt x="52" y="62"/>
                  <a:pt x="52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37" y="45"/>
                  <a:pt x="37" y="45"/>
                  <a:pt x="37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2"/>
                  <a:pt x="39" y="42"/>
                  <a:pt x="39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57"/>
                  <a:pt x="18" y="57"/>
                  <a:pt x="18" y="57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2" y="55"/>
                  <a:pt x="23" y="54"/>
                  <a:pt x="23" y="53"/>
                </a:cubicBezTo>
                <a:cubicBezTo>
                  <a:pt x="23" y="51"/>
                  <a:pt x="22" y="50"/>
                  <a:pt x="20" y="50"/>
                </a:cubicBezTo>
                <a:cubicBezTo>
                  <a:pt x="19" y="50"/>
                  <a:pt x="18" y="51"/>
                  <a:pt x="18" y="53"/>
                </a:cubicBezTo>
                <a:cubicBezTo>
                  <a:pt x="18" y="53"/>
                  <a:pt x="18" y="54"/>
                  <a:pt x="18" y="54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62"/>
                  <a:pt x="16" y="62"/>
                  <a:pt x="16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59"/>
                  <a:pt x="13" y="56"/>
                  <a:pt x="14" y="54"/>
                </a:cubicBezTo>
                <a:cubicBezTo>
                  <a:pt x="14" y="51"/>
                  <a:pt x="14" y="49"/>
                  <a:pt x="15" y="48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30" y="41"/>
                  <a:pt x="30" y="41"/>
                  <a:pt x="30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8"/>
                  <a:pt x="11" y="50"/>
                  <a:pt x="11" y="54"/>
                </a:cubicBezTo>
                <a:cubicBezTo>
                  <a:pt x="10" y="56"/>
                  <a:pt x="10" y="59"/>
                  <a:pt x="10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66"/>
                  <a:pt x="0" y="66"/>
                  <a:pt x="0" y="66"/>
                </a:cubicBezTo>
                <a:cubicBezTo>
                  <a:pt x="7" y="81"/>
                  <a:pt x="7" y="81"/>
                  <a:pt x="7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2"/>
                  <a:pt x="8" y="72"/>
                  <a:pt x="8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4"/>
                  <a:pt x="37" y="74"/>
                  <a:pt x="37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61" y="81"/>
                  <a:pt x="61" y="81"/>
                  <a:pt x="61" y="81"/>
                </a:cubicBezTo>
                <a:cubicBezTo>
                  <a:pt x="61" y="75"/>
                  <a:pt x="61" y="75"/>
                  <a:pt x="61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81"/>
                  <a:pt x="62" y="81"/>
                  <a:pt x="62" y="81"/>
                </a:cubicBezTo>
                <a:cubicBezTo>
                  <a:pt x="65" y="81"/>
                  <a:pt x="65" y="81"/>
                  <a:pt x="65" y="81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2"/>
                  <a:pt x="69" y="62"/>
                  <a:pt x="69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0"/>
                  <a:pt x="61" y="57"/>
                  <a:pt x="61" y="55"/>
                </a:cubicBezTo>
                <a:cubicBezTo>
                  <a:pt x="60" y="52"/>
                  <a:pt x="60" y="48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45" y="40"/>
                  <a:pt x="45" y="40"/>
                  <a:pt x="45" y="40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41"/>
                  <a:pt x="41" y="41"/>
                  <a:pt x="41" y="41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56" y="48"/>
                  <a:pt x="56" y="48"/>
                  <a:pt x="56" y="48"/>
                </a:cubicBezTo>
                <a:cubicBezTo>
                  <a:pt x="57" y="50"/>
                  <a:pt x="57" y="53"/>
                  <a:pt x="58" y="55"/>
                </a:cubicBezTo>
                <a:cubicBezTo>
                  <a:pt x="58" y="57"/>
                  <a:pt x="58" y="60"/>
                  <a:pt x="58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3"/>
                  <a:pt x="52" y="53"/>
                </a:cubicBezTo>
                <a:cubicBezTo>
                  <a:pt x="52" y="51"/>
                  <a:pt x="51" y="50"/>
                  <a:pt x="49" y="50"/>
                </a:cubicBezTo>
                <a:cubicBezTo>
                  <a:pt x="48" y="50"/>
                  <a:pt x="47" y="51"/>
                  <a:pt x="47" y="53"/>
                </a:cubicBezTo>
                <a:cubicBezTo>
                  <a:pt x="47" y="54"/>
                  <a:pt x="48" y="55"/>
                  <a:pt x="49" y="55"/>
                </a:cubicBezTo>
                <a:cubicBezTo>
                  <a:pt x="50" y="55"/>
                  <a:pt x="50" y="55"/>
                  <a:pt x="50" y="55"/>
                </a:cubicBezTo>
                <a:close/>
                <a:moveTo>
                  <a:pt x="26" y="28"/>
                </a:moveTo>
                <a:cubicBezTo>
                  <a:pt x="26" y="25"/>
                  <a:pt x="26" y="23"/>
                  <a:pt x="27" y="19"/>
                </a:cubicBezTo>
                <a:cubicBezTo>
                  <a:pt x="30" y="21"/>
                  <a:pt x="35" y="20"/>
                  <a:pt x="38" y="19"/>
                </a:cubicBezTo>
                <a:cubicBezTo>
                  <a:pt x="39" y="21"/>
                  <a:pt x="42" y="21"/>
                  <a:pt x="44" y="20"/>
                </a:cubicBezTo>
                <a:cubicBezTo>
                  <a:pt x="45" y="24"/>
                  <a:pt x="45" y="24"/>
                  <a:pt x="44" y="29"/>
                </a:cubicBezTo>
                <a:cubicBezTo>
                  <a:pt x="44" y="29"/>
                  <a:pt x="47" y="26"/>
                  <a:pt x="47" y="25"/>
                </a:cubicBezTo>
                <a:cubicBezTo>
                  <a:pt x="48" y="23"/>
                  <a:pt x="47" y="15"/>
                  <a:pt x="46" y="14"/>
                </a:cubicBezTo>
                <a:cubicBezTo>
                  <a:pt x="45" y="11"/>
                  <a:pt x="42" y="10"/>
                  <a:pt x="38" y="10"/>
                </a:cubicBezTo>
                <a:cubicBezTo>
                  <a:pt x="33" y="8"/>
                  <a:pt x="27" y="11"/>
                  <a:pt x="25" y="13"/>
                </a:cubicBezTo>
                <a:cubicBezTo>
                  <a:pt x="24" y="14"/>
                  <a:pt x="23" y="25"/>
                  <a:pt x="24" y="26"/>
                </a:cubicBezTo>
                <a:cubicBezTo>
                  <a:pt x="25" y="28"/>
                  <a:pt x="26" y="28"/>
                  <a:pt x="26" y="28"/>
                </a:cubicBezTo>
                <a:close/>
                <a:moveTo>
                  <a:pt x="59" y="6"/>
                </a:moveTo>
                <a:cubicBezTo>
                  <a:pt x="59" y="8"/>
                  <a:pt x="59" y="8"/>
                  <a:pt x="59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6"/>
                  <a:pt x="68" y="6"/>
                  <a:pt x="68" y="6"/>
                </a:cubicBezTo>
                <a:cubicBezTo>
                  <a:pt x="59" y="6"/>
                  <a:pt x="59" y="6"/>
                  <a:pt x="59" y="6"/>
                </a:cubicBezTo>
                <a:close/>
                <a:moveTo>
                  <a:pt x="98" y="20"/>
                </a:moveTo>
                <a:cubicBezTo>
                  <a:pt x="86" y="20"/>
                  <a:pt x="86" y="20"/>
                  <a:pt x="86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0"/>
                  <a:pt x="98" y="20"/>
                  <a:pt x="98" y="20"/>
                </a:cubicBezTo>
                <a:close/>
                <a:moveTo>
                  <a:pt x="83" y="20"/>
                </a:moveTo>
                <a:cubicBezTo>
                  <a:pt x="59" y="20"/>
                  <a:pt x="59" y="20"/>
                  <a:pt x="59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3" y="20"/>
                  <a:pt x="83" y="20"/>
                  <a:pt x="83" y="20"/>
                </a:cubicBezTo>
                <a:close/>
                <a:moveTo>
                  <a:pt x="76" y="13"/>
                </a:moveTo>
                <a:cubicBezTo>
                  <a:pt x="59" y="13"/>
                  <a:pt x="59" y="13"/>
                  <a:pt x="59" y="13"/>
                </a:cubicBezTo>
                <a:cubicBezTo>
                  <a:pt x="59" y="15"/>
                  <a:pt x="59" y="15"/>
                  <a:pt x="59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6" y="13"/>
                  <a:pt x="76" y="13"/>
                  <a:pt x="76" y="13"/>
                </a:cubicBezTo>
                <a:close/>
                <a:moveTo>
                  <a:pt x="85" y="13"/>
                </a:moveTo>
                <a:cubicBezTo>
                  <a:pt x="79" y="13"/>
                  <a:pt x="79" y="13"/>
                  <a:pt x="79" y="13"/>
                </a:cubicBezTo>
                <a:cubicBezTo>
                  <a:pt x="79" y="15"/>
                  <a:pt x="79" y="15"/>
                  <a:pt x="79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3"/>
                  <a:pt x="85" y="13"/>
                  <a:pt x="85" y="13"/>
                </a:cubicBezTo>
                <a:close/>
                <a:moveTo>
                  <a:pt x="98" y="13"/>
                </a:moveTo>
                <a:cubicBezTo>
                  <a:pt x="88" y="13"/>
                  <a:pt x="88" y="13"/>
                  <a:pt x="88" y="13"/>
                </a:cubicBezTo>
                <a:cubicBezTo>
                  <a:pt x="88" y="15"/>
                  <a:pt x="88" y="15"/>
                  <a:pt x="8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3"/>
                  <a:pt x="98" y="13"/>
                  <a:pt x="98" y="13"/>
                </a:cubicBezTo>
                <a:close/>
                <a:moveTo>
                  <a:pt x="80" y="6"/>
                </a:moveTo>
                <a:cubicBezTo>
                  <a:pt x="80" y="8"/>
                  <a:pt x="80" y="8"/>
                  <a:pt x="80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6"/>
                  <a:pt x="98" y="6"/>
                  <a:pt x="98" y="6"/>
                </a:cubicBezTo>
                <a:cubicBezTo>
                  <a:pt x="80" y="6"/>
                  <a:pt x="80" y="6"/>
                  <a:pt x="80" y="6"/>
                </a:cubicBezTo>
                <a:close/>
                <a:moveTo>
                  <a:pt x="71" y="6"/>
                </a:moveTo>
                <a:cubicBezTo>
                  <a:pt x="71" y="8"/>
                  <a:pt x="71" y="8"/>
                  <a:pt x="71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6"/>
                  <a:pt x="78" y="6"/>
                  <a:pt x="78" y="6"/>
                </a:cubicBezTo>
                <a:lnTo>
                  <a:pt x="71" y="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4" name="Freeform 21">
            <a:extLst>
              <a:ext uri="{FF2B5EF4-FFF2-40B4-BE49-F238E27FC236}">
                <a16:creationId xmlns:a16="http://schemas.microsoft.com/office/drawing/2014/main" id="{7D05C2AD-4835-471E-8219-43FFA0C3CB00}"/>
              </a:ext>
            </a:extLst>
          </p:cNvPr>
          <p:cNvSpPr>
            <a:spLocks noEditPoints="1"/>
          </p:cNvSpPr>
          <p:nvPr/>
        </p:nvSpPr>
        <p:spPr bwMode="auto">
          <a:xfrm>
            <a:off x="3154363" y="2381250"/>
            <a:ext cx="538162" cy="344488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5" name="Freeform 27">
            <a:extLst>
              <a:ext uri="{FF2B5EF4-FFF2-40B4-BE49-F238E27FC236}">
                <a16:creationId xmlns:a16="http://schemas.microsoft.com/office/drawing/2014/main" id="{A2B906AB-9D32-44C0-92A2-E5ECCFFF22B8}"/>
              </a:ext>
            </a:extLst>
          </p:cNvPr>
          <p:cNvSpPr>
            <a:spLocks noEditPoints="1"/>
          </p:cNvSpPr>
          <p:nvPr/>
        </p:nvSpPr>
        <p:spPr bwMode="auto">
          <a:xfrm>
            <a:off x="4232275" y="2332038"/>
            <a:ext cx="514350" cy="444500"/>
          </a:xfrm>
          <a:custGeom>
            <a:avLst/>
            <a:gdLst>
              <a:gd name="T0" fmla="*/ 43 w 112"/>
              <a:gd name="T1" fmla="*/ 115 h 115"/>
              <a:gd name="T2" fmla="*/ 52 w 112"/>
              <a:gd name="T3" fmla="*/ 81 h 115"/>
              <a:gd name="T4" fmla="*/ 47 w 112"/>
              <a:gd name="T5" fmla="*/ 63 h 115"/>
              <a:gd name="T6" fmla="*/ 33 w 112"/>
              <a:gd name="T7" fmla="*/ 53 h 115"/>
              <a:gd name="T8" fmla="*/ 60 w 112"/>
              <a:gd name="T9" fmla="*/ 45 h 115"/>
              <a:gd name="T10" fmla="*/ 38 w 112"/>
              <a:gd name="T11" fmla="*/ 12 h 115"/>
              <a:gd name="T12" fmla="*/ 22 w 112"/>
              <a:gd name="T13" fmla="*/ 63 h 115"/>
              <a:gd name="T14" fmla="*/ 23 w 112"/>
              <a:gd name="T15" fmla="*/ 81 h 115"/>
              <a:gd name="T16" fmla="*/ 6 w 112"/>
              <a:gd name="T17" fmla="*/ 88 h 115"/>
              <a:gd name="T18" fmla="*/ 83 w 112"/>
              <a:gd name="T19" fmla="*/ 17 h 115"/>
              <a:gd name="T20" fmla="*/ 112 w 112"/>
              <a:gd name="T21" fmla="*/ 2 h 115"/>
              <a:gd name="T22" fmla="*/ 74 w 112"/>
              <a:gd name="T23" fmla="*/ 41 h 115"/>
              <a:gd name="T24" fmla="*/ 68 w 112"/>
              <a:gd name="T25" fmla="*/ 38 h 115"/>
              <a:gd name="T26" fmla="*/ 64 w 112"/>
              <a:gd name="T27" fmla="*/ 54 h 115"/>
              <a:gd name="T28" fmla="*/ 71 w 112"/>
              <a:gd name="T29" fmla="*/ 55 h 115"/>
              <a:gd name="T30" fmla="*/ 73 w 112"/>
              <a:gd name="T31" fmla="*/ 4 h 115"/>
              <a:gd name="T32" fmla="*/ 68 w 112"/>
              <a:gd name="T33" fmla="*/ 29 h 115"/>
              <a:gd name="T34" fmla="*/ 78 w 112"/>
              <a:gd name="T35" fmla="*/ 22 h 115"/>
              <a:gd name="T36" fmla="*/ 52 w 112"/>
              <a:gd name="T37" fmla="*/ 55 h 115"/>
              <a:gd name="T38" fmla="*/ 52 w 112"/>
              <a:gd name="T39" fmla="*/ 54 h 115"/>
              <a:gd name="T40" fmla="*/ 52 w 112"/>
              <a:gd name="T41" fmla="*/ 53 h 115"/>
              <a:gd name="T42" fmla="*/ 52 w 112"/>
              <a:gd name="T43" fmla="*/ 52 h 115"/>
              <a:gd name="T44" fmla="*/ 52 w 112"/>
              <a:gd name="T45" fmla="*/ 51 h 115"/>
              <a:gd name="T46" fmla="*/ 52 w 112"/>
              <a:gd name="T47" fmla="*/ 51 h 115"/>
              <a:gd name="T48" fmla="*/ 59 w 112"/>
              <a:gd name="T49" fmla="*/ 52 h 115"/>
              <a:gd name="T50" fmla="*/ 59 w 112"/>
              <a:gd name="T51" fmla="*/ 52 h 115"/>
              <a:gd name="T52" fmla="*/ 59 w 112"/>
              <a:gd name="T53" fmla="*/ 53 h 115"/>
              <a:gd name="T54" fmla="*/ 59 w 112"/>
              <a:gd name="T55" fmla="*/ 54 h 115"/>
              <a:gd name="T56" fmla="*/ 59 w 112"/>
              <a:gd name="T57" fmla="*/ 55 h 115"/>
              <a:gd name="T58" fmla="*/ 41 w 112"/>
              <a:gd name="T59" fmla="*/ 27 h 115"/>
              <a:gd name="T60" fmla="*/ 36 w 112"/>
              <a:gd name="T61" fmla="*/ 27 h 115"/>
              <a:gd name="T62" fmla="*/ 39 w 112"/>
              <a:gd name="T63" fmla="*/ 29 h 115"/>
              <a:gd name="T64" fmla="*/ 47 w 112"/>
              <a:gd name="T65" fmla="*/ 39 h 115"/>
              <a:gd name="T66" fmla="*/ 39 w 112"/>
              <a:gd name="T67" fmla="*/ 43 h 115"/>
              <a:gd name="T68" fmla="*/ 37 w 112"/>
              <a:gd name="T69" fmla="*/ 43 h 115"/>
              <a:gd name="T70" fmla="*/ 30 w 112"/>
              <a:gd name="T71" fmla="*/ 39 h 115"/>
              <a:gd name="T72" fmla="*/ 36 w 112"/>
              <a:gd name="T73" fmla="*/ 38 h 115"/>
              <a:gd name="T74" fmla="*/ 41 w 112"/>
              <a:gd name="T75" fmla="*/ 35 h 115"/>
              <a:gd name="T76" fmla="*/ 33 w 112"/>
              <a:gd name="T77" fmla="*/ 32 h 115"/>
              <a:gd name="T78" fmla="*/ 32 w 112"/>
              <a:gd name="T79" fmla="*/ 23 h 115"/>
              <a:gd name="T80" fmla="*/ 39 w 112"/>
              <a:gd name="T81" fmla="*/ 20 h 115"/>
              <a:gd name="T82" fmla="*/ 47 w 112"/>
              <a:gd name="T83" fmla="*/ 26 h 115"/>
              <a:gd name="T84" fmla="*/ 38 w 112"/>
              <a:gd name="T85" fmla="*/ 4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2" h="115">
                <a:moveTo>
                  <a:pt x="6" y="88"/>
                </a:moveTo>
                <a:cubicBezTo>
                  <a:pt x="10" y="115"/>
                  <a:pt x="10" y="115"/>
                  <a:pt x="10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7" y="88"/>
                  <a:pt x="47" y="88"/>
                  <a:pt x="47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1"/>
                  <a:pt x="52" y="81"/>
                  <a:pt x="52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79"/>
                  <a:pt x="29" y="78"/>
                  <a:pt x="29" y="76"/>
                </a:cubicBezTo>
                <a:cubicBezTo>
                  <a:pt x="37" y="78"/>
                  <a:pt x="43" y="69"/>
                  <a:pt x="47" y="63"/>
                </a:cubicBezTo>
                <a:cubicBezTo>
                  <a:pt x="41" y="63"/>
                  <a:pt x="32" y="65"/>
                  <a:pt x="28" y="70"/>
                </a:cubicBezTo>
                <a:cubicBezTo>
                  <a:pt x="27" y="69"/>
                  <a:pt x="27" y="68"/>
                  <a:pt x="28" y="67"/>
                </a:cubicBezTo>
                <a:cubicBezTo>
                  <a:pt x="28" y="62"/>
                  <a:pt x="30" y="57"/>
                  <a:pt x="33" y="53"/>
                </a:cubicBezTo>
                <a:cubicBezTo>
                  <a:pt x="35" y="53"/>
                  <a:pt x="37" y="53"/>
                  <a:pt x="38" y="53"/>
                </a:cubicBezTo>
                <a:cubicBezTo>
                  <a:pt x="46" y="53"/>
                  <a:pt x="52" y="50"/>
                  <a:pt x="56" y="44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1"/>
                  <a:pt x="62" y="37"/>
                  <a:pt x="64" y="33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20"/>
                  <a:pt x="49" y="12"/>
                  <a:pt x="38" y="12"/>
                </a:cubicBezTo>
                <a:cubicBezTo>
                  <a:pt x="27" y="12"/>
                  <a:pt x="18" y="21"/>
                  <a:pt x="18" y="32"/>
                </a:cubicBezTo>
                <a:cubicBezTo>
                  <a:pt x="18" y="40"/>
                  <a:pt x="21" y="46"/>
                  <a:pt x="27" y="50"/>
                </a:cubicBezTo>
                <a:cubicBezTo>
                  <a:pt x="24" y="54"/>
                  <a:pt x="23" y="58"/>
                  <a:pt x="22" y="63"/>
                </a:cubicBezTo>
                <a:cubicBezTo>
                  <a:pt x="18" y="57"/>
                  <a:pt x="8" y="54"/>
                  <a:pt x="2" y="54"/>
                </a:cubicBezTo>
                <a:cubicBezTo>
                  <a:pt x="5" y="61"/>
                  <a:pt x="13" y="70"/>
                  <a:pt x="21" y="68"/>
                </a:cubicBezTo>
                <a:cubicBezTo>
                  <a:pt x="21" y="72"/>
                  <a:pt x="22" y="77"/>
                  <a:pt x="23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8"/>
                  <a:pt x="0" y="88"/>
                  <a:pt x="0" y="88"/>
                </a:cubicBezTo>
                <a:cubicBezTo>
                  <a:pt x="6" y="88"/>
                  <a:pt x="6" y="88"/>
                  <a:pt x="6" y="88"/>
                </a:cubicBezTo>
                <a:close/>
                <a:moveTo>
                  <a:pt x="97" y="18"/>
                </a:moveTo>
                <a:cubicBezTo>
                  <a:pt x="88" y="34"/>
                  <a:pt x="88" y="34"/>
                  <a:pt x="88" y="34"/>
                </a:cubicBezTo>
                <a:cubicBezTo>
                  <a:pt x="83" y="17"/>
                  <a:pt x="83" y="17"/>
                  <a:pt x="83" y="17"/>
                </a:cubicBezTo>
                <a:cubicBezTo>
                  <a:pt x="79" y="0"/>
                  <a:pt x="79" y="0"/>
                  <a:pt x="79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112" y="2"/>
                  <a:pt x="112" y="2"/>
                  <a:pt x="112" y="2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97" y="18"/>
                  <a:pt x="97" y="18"/>
                  <a:pt x="97" y="18"/>
                </a:cubicBezTo>
                <a:close/>
                <a:moveTo>
                  <a:pt x="74" y="41"/>
                </a:moveTo>
                <a:cubicBezTo>
                  <a:pt x="75" y="38"/>
                  <a:pt x="78" y="35"/>
                  <a:pt x="82" y="34"/>
                </a:cubicBezTo>
                <a:cubicBezTo>
                  <a:pt x="79" y="28"/>
                  <a:pt x="79" y="28"/>
                  <a:pt x="79" y="28"/>
                </a:cubicBezTo>
                <a:cubicBezTo>
                  <a:pt x="74" y="30"/>
                  <a:pt x="70" y="33"/>
                  <a:pt x="68" y="38"/>
                </a:cubicBezTo>
                <a:cubicBezTo>
                  <a:pt x="74" y="41"/>
                  <a:pt x="74" y="41"/>
                  <a:pt x="74" y="41"/>
                </a:cubicBezTo>
                <a:close/>
                <a:moveTo>
                  <a:pt x="71" y="55"/>
                </a:moveTo>
                <a:cubicBezTo>
                  <a:pt x="64" y="54"/>
                  <a:pt x="64" y="54"/>
                  <a:pt x="64" y="54"/>
                </a:cubicBezTo>
                <a:cubicBezTo>
                  <a:pt x="64" y="51"/>
                  <a:pt x="65" y="48"/>
                  <a:pt x="65" y="45"/>
                </a:cubicBezTo>
                <a:cubicBezTo>
                  <a:pt x="72" y="47"/>
                  <a:pt x="72" y="47"/>
                  <a:pt x="72" y="47"/>
                </a:cubicBezTo>
                <a:cubicBezTo>
                  <a:pt x="71" y="50"/>
                  <a:pt x="71" y="52"/>
                  <a:pt x="71" y="55"/>
                </a:cubicBezTo>
                <a:close/>
                <a:moveTo>
                  <a:pt x="64" y="16"/>
                </a:moveTo>
                <a:cubicBezTo>
                  <a:pt x="60" y="11"/>
                  <a:pt x="60" y="11"/>
                  <a:pt x="60" y="11"/>
                </a:cubicBezTo>
                <a:cubicBezTo>
                  <a:pt x="64" y="8"/>
                  <a:pt x="68" y="5"/>
                  <a:pt x="73" y="4"/>
                </a:cubicBezTo>
                <a:cubicBezTo>
                  <a:pt x="75" y="10"/>
                  <a:pt x="75" y="10"/>
                  <a:pt x="75" y="10"/>
                </a:cubicBezTo>
                <a:cubicBezTo>
                  <a:pt x="71" y="11"/>
                  <a:pt x="67" y="14"/>
                  <a:pt x="64" y="16"/>
                </a:cubicBezTo>
                <a:close/>
                <a:moveTo>
                  <a:pt x="68" y="29"/>
                </a:moveTo>
                <a:cubicBezTo>
                  <a:pt x="64" y="24"/>
                  <a:pt x="64" y="24"/>
                  <a:pt x="64" y="24"/>
                </a:cubicBezTo>
                <a:cubicBezTo>
                  <a:pt x="67" y="20"/>
                  <a:pt x="72" y="18"/>
                  <a:pt x="76" y="16"/>
                </a:cubicBezTo>
                <a:cubicBezTo>
                  <a:pt x="78" y="22"/>
                  <a:pt x="78" y="22"/>
                  <a:pt x="78" y="22"/>
                </a:cubicBezTo>
                <a:cubicBezTo>
                  <a:pt x="75" y="24"/>
                  <a:pt x="71" y="26"/>
                  <a:pt x="68" y="29"/>
                </a:cubicBezTo>
                <a:close/>
                <a:moveTo>
                  <a:pt x="59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lose/>
                <a:moveTo>
                  <a:pt x="47" y="26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5"/>
                  <a:pt x="37" y="24"/>
                  <a:pt x="36" y="26"/>
                </a:cubicBezTo>
                <a:cubicBezTo>
                  <a:pt x="36" y="26"/>
                  <a:pt x="36" y="26"/>
                  <a:pt x="36" y="27"/>
                </a:cubicBezTo>
                <a:cubicBezTo>
                  <a:pt x="36" y="27"/>
                  <a:pt x="36" y="27"/>
                  <a:pt x="36" y="28"/>
                </a:cubicBezTo>
                <a:cubicBezTo>
                  <a:pt x="36" y="28"/>
                  <a:pt x="37" y="28"/>
                  <a:pt x="37" y="28"/>
                </a:cubicBezTo>
                <a:cubicBezTo>
                  <a:pt x="39" y="29"/>
                  <a:pt x="39" y="29"/>
                  <a:pt x="39" y="29"/>
                </a:cubicBezTo>
                <a:cubicBezTo>
                  <a:pt x="42" y="30"/>
                  <a:pt x="44" y="31"/>
                  <a:pt x="45" y="32"/>
                </a:cubicBezTo>
                <a:cubicBezTo>
                  <a:pt x="47" y="33"/>
                  <a:pt x="47" y="34"/>
                  <a:pt x="47" y="36"/>
                </a:cubicBezTo>
                <a:cubicBezTo>
                  <a:pt x="47" y="37"/>
                  <a:pt x="47" y="38"/>
                  <a:pt x="47" y="39"/>
                </a:cubicBezTo>
                <a:cubicBezTo>
                  <a:pt x="46" y="40"/>
                  <a:pt x="46" y="41"/>
                  <a:pt x="45" y="41"/>
                </a:cubicBezTo>
                <a:cubicBezTo>
                  <a:pt x="44" y="42"/>
                  <a:pt x="43" y="42"/>
                  <a:pt x="42" y="42"/>
                </a:cubicBezTo>
                <a:cubicBezTo>
                  <a:pt x="42" y="43"/>
                  <a:pt x="41" y="43"/>
                  <a:pt x="39" y="43"/>
                </a:cubicBezTo>
                <a:cubicBezTo>
                  <a:pt x="39" y="46"/>
                  <a:pt x="39" y="46"/>
                  <a:pt x="39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3"/>
                  <a:pt x="35" y="42"/>
                  <a:pt x="34" y="42"/>
                </a:cubicBezTo>
                <a:cubicBezTo>
                  <a:pt x="33" y="42"/>
                  <a:pt x="32" y="41"/>
                  <a:pt x="32" y="41"/>
                </a:cubicBezTo>
                <a:cubicBezTo>
                  <a:pt x="31" y="40"/>
                  <a:pt x="30" y="40"/>
                  <a:pt x="30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7"/>
                  <a:pt x="36" y="37"/>
                  <a:pt x="36" y="38"/>
                </a:cubicBezTo>
                <a:cubicBezTo>
                  <a:pt x="37" y="39"/>
                  <a:pt x="40" y="40"/>
                  <a:pt x="41" y="38"/>
                </a:cubicBezTo>
                <a:cubicBezTo>
                  <a:pt x="42" y="38"/>
                  <a:pt x="42" y="37"/>
                  <a:pt x="42" y="37"/>
                </a:cubicBezTo>
                <a:cubicBezTo>
                  <a:pt x="42" y="36"/>
                  <a:pt x="42" y="36"/>
                  <a:pt x="41" y="35"/>
                </a:cubicBezTo>
                <a:cubicBezTo>
                  <a:pt x="41" y="35"/>
                  <a:pt x="40" y="35"/>
                  <a:pt x="39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2" y="32"/>
                  <a:pt x="32" y="31"/>
                  <a:pt x="31" y="30"/>
                </a:cubicBezTo>
                <a:cubicBezTo>
                  <a:pt x="30" y="30"/>
                  <a:pt x="30" y="29"/>
                  <a:pt x="30" y="27"/>
                </a:cubicBezTo>
                <a:cubicBezTo>
                  <a:pt x="30" y="26"/>
                  <a:pt x="31" y="24"/>
                  <a:pt x="32" y="23"/>
                </a:cubicBezTo>
                <a:cubicBezTo>
                  <a:pt x="33" y="22"/>
                  <a:pt x="35" y="21"/>
                  <a:pt x="37" y="21"/>
                </a:cubicBezTo>
                <a:cubicBezTo>
                  <a:pt x="37" y="20"/>
                  <a:pt x="37" y="20"/>
                  <a:pt x="37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1"/>
                  <a:pt x="39" y="21"/>
                  <a:pt x="39" y="21"/>
                </a:cubicBezTo>
                <a:cubicBezTo>
                  <a:pt x="42" y="21"/>
                  <a:pt x="43" y="22"/>
                  <a:pt x="44" y="23"/>
                </a:cubicBezTo>
                <a:cubicBezTo>
                  <a:pt x="46" y="23"/>
                  <a:pt x="46" y="25"/>
                  <a:pt x="47" y="26"/>
                </a:cubicBezTo>
                <a:close/>
                <a:moveTo>
                  <a:pt x="38" y="18"/>
                </a:moveTo>
                <a:cubicBezTo>
                  <a:pt x="47" y="18"/>
                  <a:pt x="53" y="24"/>
                  <a:pt x="53" y="32"/>
                </a:cubicBezTo>
                <a:cubicBezTo>
                  <a:pt x="53" y="41"/>
                  <a:pt x="47" y="47"/>
                  <a:pt x="38" y="47"/>
                </a:cubicBezTo>
                <a:cubicBezTo>
                  <a:pt x="30" y="47"/>
                  <a:pt x="24" y="41"/>
                  <a:pt x="24" y="32"/>
                </a:cubicBezTo>
                <a:cubicBezTo>
                  <a:pt x="24" y="24"/>
                  <a:pt x="30" y="18"/>
                  <a:pt x="38" y="1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6" name="Freeform 15">
            <a:extLst>
              <a:ext uri="{FF2B5EF4-FFF2-40B4-BE49-F238E27FC236}">
                <a16:creationId xmlns:a16="http://schemas.microsoft.com/office/drawing/2014/main" id="{1E3AD30D-1D71-4029-A859-7CCF8EA889A9}"/>
              </a:ext>
            </a:extLst>
          </p:cNvPr>
          <p:cNvSpPr>
            <a:spLocks noEditPoints="1"/>
          </p:cNvSpPr>
          <p:nvPr/>
        </p:nvSpPr>
        <p:spPr bwMode="auto">
          <a:xfrm>
            <a:off x="7597775" y="2116138"/>
            <a:ext cx="604838" cy="754062"/>
          </a:xfrm>
          <a:custGeom>
            <a:avLst/>
            <a:gdLst>
              <a:gd name="T0" fmla="*/ 36 w 85"/>
              <a:gd name="T1" fmla="*/ 62 h 106"/>
              <a:gd name="T2" fmla="*/ 27 w 85"/>
              <a:gd name="T3" fmla="*/ 105 h 106"/>
              <a:gd name="T4" fmla="*/ 21 w 85"/>
              <a:gd name="T5" fmla="*/ 69 h 106"/>
              <a:gd name="T6" fmla="*/ 8 w 85"/>
              <a:gd name="T7" fmla="*/ 105 h 106"/>
              <a:gd name="T8" fmla="*/ 0 w 85"/>
              <a:gd name="T9" fmla="*/ 56 h 106"/>
              <a:gd name="T10" fmla="*/ 13 w 85"/>
              <a:gd name="T11" fmla="*/ 26 h 106"/>
              <a:gd name="T12" fmla="*/ 20 w 85"/>
              <a:gd name="T13" fmla="*/ 27 h 106"/>
              <a:gd name="T14" fmla="*/ 20 w 85"/>
              <a:gd name="T15" fmla="*/ 25 h 106"/>
              <a:gd name="T16" fmla="*/ 24 w 85"/>
              <a:gd name="T17" fmla="*/ 27 h 106"/>
              <a:gd name="T18" fmla="*/ 25 w 85"/>
              <a:gd name="T19" fmla="*/ 36 h 106"/>
              <a:gd name="T20" fmla="*/ 36 w 85"/>
              <a:gd name="T21" fmla="*/ 26 h 106"/>
              <a:gd name="T22" fmla="*/ 55 w 85"/>
              <a:gd name="T23" fmla="*/ 21 h 106"/>
              <a:gd name="T24" fmla="*/ 62 w 85"/>
              <a:gd name="T25" fmla="*/ 23 h 106"/>
              <a:gd name="T26" fmla="*/ 59 w 85"/>
              <a:gd name="T27" fmla="*/ 12 h 106"/>
              <a:gd name="T28" fmla="*/ 70 w 85"/>
              <a:gd name="T29" fmla="*/ 20 h 106"/>
              <a:gd name="T30" fmla="*/ 74 w 85"/>
              <a:gd name="T31" fmla="*/ 23 h 106"/>
              <a:gd name="T32" fmla="*/ 72 w 85"/>
              <a:gd name="T33" fmla="*/ 6 h 106"/>
              <a:gd name="T34" fmla="*/ 55 w 85"/>
              <a:gd name="T35" fmla="*/ 21 h 106"/>
              <a:gd name="T36" fmla="*/ 52 w 85"/>
              <a:gd name="T37" fmla="*/ 68 h 106"/>
              <a:gd name="T38" fmla="*/ 58 w 85"/>
              <a:gd name="T39" fmla="*/ 86 h 106"/>
              <a:gd name="T40" fmla="*/ 66 w 85"/>
              <a:gd name="T41" fmla="*/ 106 h 106"/>
              <a:gd name="T42" fmla="*/ 67 w 85"/>
              <a:gd name="T43" fmla="*/ 86 h 106"/>
              <a:gd name="T44" fmla="*/ 72 w 85"/>
              <a:gd name="T45" fmla="*/ 106 h 106"/>
              <a:gd name="T46" fmla="*/ 78 w 85"/>
              <a:gd name="T47" fmla="*/ 86 h 106"/>
              <a:gd name="T48" fmla="*/ 76 w 85"/>
              <a:gd name="T49" fmla="*/ 54 h 106"/>
              <a:gd name="T50" fmla="*/ 85 w 85"/>
              <a:gd name="T51" fmla="*/ 59 h 106"/>
              <a:gd name="T52" fmla="*/ 77 w 85"/>
              <a:gd name="T53" fmla="*/ 27 h 106"/>
              <a:gd name="T54" fmla="*/ 73 w 85"/>
              <a:gd name="T55" fmla="*/ 27 h 106"/>
              <a:gd name="T56" fmla="*/ 58 w 85"/>
              <a:gd name="T57" fmla="*/ 27 h 106"/>
              <a:gd name="T58" fmla="*/ 54 w 85"/>
              <a:gd name="T59" fmla="*/ 27 h 106"/>
              <a:gd name="T60" fmla="*/ 47 w 85"/>
              <a:gd name="T61" fmla="*/ 62 h 106"/>
              <a:gd name="T62" fmla="*/ 55 w 85"/>
              <a:gd name="T63" fmla="*/ 55 h 106"/>
              <a:gd name="T64" fmla="*/ 15 w 85"/>
              <a:gd name="T65" fmla="*/ 8 h 106"/>
              <a:gd name="T66" fmla="*/ 28 w 85"/>
              <a:gd name="T67" fmla="*/ 16 h 106"/>
              <a:gd name="T68" fmla="*/ 14 w 85"/>
              <a:gd name="T69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" h="106">
                <a:moveTo>
                  <a:pt x="44" y="54"/>
                </a:moveTo>
                <a:cubicBezTo>
                  <a:pt x="41" y="56"/>
                  <a:pt x="38" y="59"/>
                  <a:pt x="36" y="62"/>
                </a:cubicBezTo>
                <a:cubicBezTo>
                  <a:pt x="36" y="77"/>
                  <a:pt x="35" y="91"/>
                  <a:pt x="36" y="105"/>
                </a:cubicBezTo>
                <a:cubicBezTo>
                  <a:pt x="32" y="105"/>
                  <a:pt x="30" y="105"/>
                  <a:pt x="27" y="105"/>
                </a:cubicBezTo>
                <a:cubicBezTo>
                  <a:pt x="26" y="93"/>
                  <a:pt x="24" y="81"/>
                  <a:pt x="23" y="69"/>
                </a:cubicBezTo>
                <a:cubicBezTo>
                  <a:pt x="22" y="69"/>
                  <a:pt x="23" y="69"/>
                  <a:pt x="21" y="69"/>
                </a:cubicBezTo>
                <a:cubicBezTo>
                  <a:pt x="20" y="81"/>
                  <a:pt x="18" y="93"/>
                  <a:pt x="17" y="105"/>
                </a:cubicBezTo>
                <a:cubicBezTo>
                  <a:pt x="13" y="105"/>
                  <a:pt x="12" y="105"/>
                  <a:pt x="8" y="105"/>
                </a:cubicBezTo>
                <a:cubicBezTo>
                  <a:pt x="9" y="91"/>
                  <a:pt x="7" y="77"/>
                  <a:pt x="8" y="62"/>
                </a:cubicBezTo>
                <a:cubicBezTo>
                  <a:pt x="5" y="60"/>
                  <a:pt x="3" y="58"/>
                  <a:pt x="0" y="56"/>
                </a:cubicBezTo>
                <a:cubicBezTo>
                  <a:pt x="1" y="46"/>
                  <a:pt x="3" y="36"/>
                  <a:pt x="6" y="26"/>
                </a:cubicBezTo>
                <a:cubicBezTo>
                  <a:pt x="8" y="26"/>
                  <a:pt x="11" y="26"/>
                  <a:pt x="13" y="26"/>
                </a:cubicBezTo>
                <a:cubicBezTo>
                  <a:pt x="19" y="36"/>
                  <a:pt x="19" y="36"/>
                  <a:pt x="19" y="36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5"/>
                  <a:pt x="20" y="25"/>
                  <a:pt x="20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5" y="36"/>
                  <a:pt x="25" y="36"/>
                  <a:pt x="25" y="3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6"/>
                  <a:pt x="34" y="26"/>
                  <a:pt x="36" y="26"/>
                </a:cubicBezTo>
                <a:cubicBezTo>
                  <a:pt x="40" y="35"/>
                  <a:pt x="42" y="44"/>
                  <a:pt x="44" y="54"/>
                </a:cubicBezTo>
                <a:close/>
                <a:moveTo>
                  <a:pt x="55" y="21"/>
                </a:moveTo>
                <a:cubicBezTo>
                  <a:pt x="55" y="21"/>
                  <a:pt x="56" y="23"/>
                  <a:pt x="57" y="23"/>
                </a:cubicBezTo>
                <a:cubicBezTo>
                  <a:pt x="59" y="24"/>
                  <a:pt x="62" y="23"/>
                  <a:pt x="62" y="23"/>
                </a:cubicBezTo>
                <a:cubicBezTo>
                  <a:pt x="61" y="22"/>
                  <a:pt x="60" y="21"/>
                  <a:pt x="60" y="20"/>
                </a:cubicBezTo>
                <a:cubicBezTo>
                  <a:pt x="59" y="17"/>
                  <a:pt x="59" y="14"/>
                  <a:pt x="59" y="12"/>
                </a:cubicBezTo>
                <a:cubicBezTo>
                  <a:pt x="62" y="17"/>
                  <a:pt x="67" y="12"/>
                  <a:pt x="71" y="12"/>
                </a:cubicBezTo>
                <a:cubicBezTo>
                  <a:pt x="71" y="14"/>
                  <a:pt x="71" y="17"/>
                  <a:pt x="70" y="20"/>
                </a:cubicBezTo>
                <a:cubicBezTo>
                  <a:pt x="70" y="21"/>
                  <a:pt x="69" y="22"/>
                  <a:pt x="68" y="23"/>
                </a:cubicBezTo>
                <a:cubicBezTo>
                  <a:pt x="69" y="24"/>
                  <a:pt x="72" y="24"/>
                  <a:pt x="74" y="23"/>
                </a:cubicBezTo>
                <a:cubicBezTo>
                  <a:pt x="75" y="22"/>
                  <a:pt x="75" y="14"/>
                  <a:pt x="75" y="13"/>
                </a:cubicBezTo>
                <a:cubicBezTo>
                  <a:pt x="74" y="10"/>
                  <a:pt x="74" y="7"/>
                  <a:pt x="72" y="6"/>
                </a:cubicBezTo>
                <a:cubicBezTo>
                  <a:pt x="68" y="3"/>
                  <a:pt x="62" y="3"/>
                  <a:pt x="58" y="6"/>
                </a:cubicBezTo>
                <a:cubicBezTo>
                  <a:pt x="56" y="8"/>
                  <a:pt x="54" y="16"/>
                  <a:pt x="55" y="21"/>
                </a:cubicBezTo>
                <a:close/>
                <a:moveTo>
                  <a:pt x="55" y="55"/>
                </a:moveTo>
                <a:cubicBezTo>
                  <a:pt x="52" y="68"/>
                  <a:pt x="52" y="68"/>
                  <a:pt x="52" y="68"/>
                </a:cubicBezTo>
                <a:cubicBezTo>
                  <a:pt x="55" y="86"/>
                  <a:pt x="55" y="86"/>
                  <a:pt x="55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5" y="86"/>
                  <a:pt x="65" y="86"/>
                  <a:pt x="65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5" y="86"/>
                  <a:pt x="75" y="86"/>
                  <a:pt x="75" y="86"/>
                </a:cubicBezTo>
                <a:cubicBezTo>
                  <a:pt x="78" y="86"/>
                  <a:pt x="78" y="86"/>
                  <a:pt x="78" y="86"/>
                </a:cubicBezTo>
                <a:cubicBezTo>
                  <a:pt x="80" y="68"/>
                  <a:pt x="80" y="68"/>
                  <a:pt x="80" y="68"/>
                </a:cubicBezTo>
                <a:cubicBezTo>
                  <a:pt x="76" y="54"/>
                  <a:pt x="76" y="54"/>
                  <a:pt x="76" y="54"/>
                </a:cubicBezTo>
                <a:cubicBezTo>
                  <a:pt x="81" y="61"/>
                  <a:pt x="81" y="61"/>
                  <a:pt x="81" y="61"/>
                </a:cubicBezTo>
                <a:cubicBezTo>
                  <a:pt x="85" y="59"/>
                  <a:pt x="85" y="59"/>
                  <a:pt x="85" y="59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1" y="30"/>
                  <a:pt x="69" y="32"/>
                  <a:pt x="65" y="32"/>
                </a:cubicBezTo>
                <a:cubicBezTo>
                  <a:pt x="62" y="32"/>
                  <a:pt x="59" y="30"/>
                  <a:pt x="58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4"/>
                  <a:pt x="51" y="64"/>
                  <a:pt x="51" y="64"/>
                </a:cubicBezTo>
                <a:cubicBezTo>
                  <a:pt x="55" y="55"/>
                  <a:pt x="55" y="55"/>
                  <a:pt x="55" y="55"/>
                </a:cubicBezTo>
                <a:close/>
                <a:moveTo>
                  <a:pt x="15" y="16"/>
                </a:moveTo>
                <a:cubicBezTo>
                  <a:pt x="14" y="13"/>
                  <a:pt x="14" y="11"/>
                  <a:pt x="15" y="8"/>
                </a:cubicBezTo>
                <a:cubicBezTo>
                  <a:pt x="19" y="13"/>
                  <a:pt x="24" y="9"/>
                  <a:pt x="28" y="8"/>
                </a:cubicBezTo>
                <a:cubicBezTo>
                  <a:pt x="28" y="11"/>
                  <a:pt x="28" y="13"/>
                  <a:pt x="28" y="16"/>
                </a:cubicBezTo>
                <a:cubicBezTo>
                  <a:pt x="31" y="14"/>
                  <a:pt x="31" y="7"/>
                  <a:pt x="30" y="4"/>
                </a:cubicBezTo>
                <a:cubicBezTo>
                  <a:pt x="27" y="0"/>
                  <a:pt x="17" y="0"/>
                  <a:pt x="14" y="4"/>
                </a:cubicBezTo>
                <a:cubicBezTo>
                  <a:pt x="13" y="5"/>
                  <a:pt x="11" y="14"/>
                  <a:pt x="15" y="1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77" name="组合 41">
            <a:extLst>
              <a:ext uri="{FF2B5EF4-FFF2-40B4-BE49-F238E27FC236}">
                <a16:creationId xmlns:a16="http://schemas.microsoft.com/office/drawing/2014/main" id="{1884E823-F5A8-40D0-86FF-2BB81CCB31E7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5878" name="任意多边形 42">
              <a:extLst>
                <a:ext uri="{FF2B5EF4-FFF2-40B4-BE49-F238E27FC236}">
                  <a16:creationId xmlns:a16="http://schemas.microsoft.com/office/drawing/2014/main" id="{6B4FB4CD-8A9E-482F-BAE8-DC3EEE62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5879" name="任意多边形 43">
              <a:extLst>
                <a:ext uri="{FF2B5EF4-FFF2-40B4-BE49-F238E27FC236}">
                  <a16:creationId xmlns:a16="http://schemas.microsoft.com/office/drawing/2014/main" id="{33809B62-2C58-41E6-A1F2-B0B5D03EB9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5880" name="任意多边形 43">
                <a:extLst>
                  <a:ext uri="{FF2B5EF4-FFF2-40B4-BE49-F238E27FC236}">
                    <a16:creationId xmlns:a16="http://schemas.microsoft.com/office/drawing/2014/main" id="{BF98B10A-3016-4A13-A74C-05EC4CBD4ED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81" name="Text Box 41">
                <a:extLst>
                  <a:ext uri="{FF2B5EF4-FFF2-40B4-BE49-F238E27FC236}">
                    <a16:creationId xmlns:a16="http://schemas.microsoft.com/office/drawing/2014/main" id="{F148A08A-8401-47FB-9C98-EBDE33025A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882" name="文本框 44">
              <a:extLst>
                <a:ext uri="{FF2B5EF4-FFF2-40B4-BE49-F238E27FC236}">
                  <a16:creationId xmlns:a16="http://schemas.microsoft.com/office/drawing/2014/main" id="{DB61AECD-E63C-4FC9-85E9-171A30606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>
            <a:extLst>
              <a:ext uri="{FF2B5EF4-FFF2-40B4-BE49-F238E27FC236}">
                <a16:creationId xmlns:a16="http://schemas.microsoft.com/office/drawing/2014/main" id="{723FE05D-F901-489C-B41B-5B8F7441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grpSp>
        <p:nvGrpSpPr>
          <p:cNvPr id="8195" name="组合 22">
            <a:extLst>
              <a:ext uri="{FF2B5EF4-FFF2-40B4-BE49-F238E27FC236}">
                <a16:creationId xmlns:a16="http://schemas.microsoft.com/office/drawing/2014/main" id="{2BFBD384-8585-4659-BCAC-B01F212DB9BC}"/>
              </a:ext>
            </a:extLst>
          </p:cNvPr>
          <p:cNvGrpSpPr>
            <a:grpSpLocks/>
          </p:cNvGrpSpPr>
          <p:nvPr/>
        </p:nvGrpSpPr>
        <p:grpSpPr bwMode="auto">
          <a:xfrm>
            <a:off x="2733675" y="3568700"/>
            <a:ext cx="7096125" cy="876300"/>
            <a:chOff x="0" y="0"/>
            <a:chExt cx="4698472" cy="580362"/>
          </a:xfrm>
        </p:grpSpPr>
        <p:sp>
          <p:nvSpPr>
            <p:cNvPr id="8196" name="矩形 3">
              <a:extLst>
                <a:ext uri="{FF2B5EF4-FFF2-40B4-BE49-F238E27FC236}">
                  <a16:creationId xmlns:a16="http://schemas.microsoft.com/office/drawing/2014/main" id="{00262706-2FCE-4D59-8BA3-0825FBEBB8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21193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197" name="矩形 4">
              <a:extLst>
                <a:ext uri="{FF2B5EF4-FFF2-40B4-BE49-F238E27FC236}">
                  <a16:creationId xmlns:a16="http://schemas.microsoft.com/office/drawing/2014/main" id="{99FC3830-E742-4573-A60D-542019BC05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198" name="矩形 5">
              <a:extLst>
                <a:ext uri="{FF2B5EF4-FFF2-40B4-BE49-F238E27FC236}">
                  <a16:creationId xmlns:a16="http://schemas.microsoft.com/office/drawing/2014/main" id="{9969A7A1-B22F-4D8E-8E18-0D6BB6BD5E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199" name="矩形 6">
              <a:extLst>
                <a:ext uri="{FF2B5EF4-FFF2-40B4-BE49-F238E27FC236}">
                  <a16:creationId xmlns:a16="http://schemas.microsoft.com/office/drawing/2014/main" id="{3B65065F-FB6B-4002-B313-785F088388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32393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0" name="矩形 7">
              <a:extLst>
                <a:ext uri="{FF2B5EF4-FFF2-40B4-BE49-F238E27FC236}">
                  <a16:creationId xmlns:a16="http://schemas.microsoft.com/office/drawing/2014/main" id="{EB0E4D9A-3815-4E29-B8A6-BD33706C3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1" name="矩形 8">
              <a:extLst>
                <a:ext uri="{FF2B5EF4-FFF2-40B4-BE49-F238E27FC236}">
                  <a16:creationId xmlns:a16="http://schemas.microsoft.com/office/drawing/2014/main" id="{282F4A89-8850-4249-BA6A-EEE4494D09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73999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2" name="矩形 9">
              <a:extLst>
                <a:ext uri="{FF2B5EF4-FFF2-40B4-BE49-F238E27FC236}">
                  <a16:creationId xmlns:a16="http://schemas.microsoft.com/office/drawing/2014/main" id="{53F03408-ADB5-43B0-B52A-4D14356F5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3" name="矩形 10">
              <a:extLst>
                <a:ext uri="{FF2B5EF4-FFF2-40B4-BE49-F238E27FC236}">
                  <a16:creationId xmlns:a16="http://schemas.microsoft.com/office/drawing/2014/main" id="{04551F37-9BA3-4000-AAAE-09C95B7D58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4" name="矩形 11">
              <a:extLst>
                <a:ext uri="{FF2B5EF4-FFF2-40B4-BE49-F238E27FC236}">
                  <a16:creationId xmlns:a16="http://schemas.microsoft.com/office/drawing/2014/main" id="{0B70BEDB-0420-4BD1-94AD-7B2E061EAA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029426" y="103573"/>
              <a:ext cx="98830" cy="91446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5" name="矩形 12">
              <a:extLst>
                <a:ext uri="{FF2B5EF4-FFF2-40B4-BE49-F238E27FC236}">
                  <a16:creationId xmlns:a16="http://schemas.microsoft.com/office/drawing/2014/main" id="{B19D5275-783F-4B34-A1C9-553294022C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6" name="矩形 13">
              <a:extLst>
                <a:ext uri="{FF2B5EF4-FFF2-40B4-BE49-F238E27FC236}">
                  <a16:creationId xmlns:a16="http://schemas.microsoft.com/office/drawing/2014/main" id="{9CF86ED1-B679-4E0F-AB67-2AC7F3400C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grpSp>
          <p:nvGrpSpPr>
            <p:cNvPr id="8207" name="椭圆 14">
              <a:extLst>
                <a:ext uri="{FF2B5EF4-FFF2-40B4-BE49-F238E27FC236}">
                  <a16:creationId xmlns:a16="http://schemas.microsoft.com/office/drawing/2014/main" id="{E07EC2C4-FB89-4733-B641-B23A0937F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6914" y="325339"/>
              <a:ext cx="226031" cy="213977"/>
              <a:chOff x="0" y="0"/>
              <a:chExt cx="341376" cy="323088"/>
            </a:xfrm>
          </p:grpSpPr>
          <p:pic>
            <p:nvPicPr>
              <p:cNvPr id="8208" name="椭圆 14">
                <a:extLst>
                  <a:ext uri="{FF2B5EF4-FFF2-40B4-BE49-F238E27FC236}">
                    <a16:creationId xmlns:a16="http://schemas.microsoft.com/office/drawing/2014/main" id="{00AB1A89-8ADB-40BE-B7BC-6B52E55B580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9" name="Text Box 17">
                <a:extLst>
                  <a:ext uri="{FF2B5EF4-FFF2-40B4-BE49-F238E27FC236}">
                    <a16:creationId xmlns:a16="http://schemas.microsoft.com/office/drawing/2014/main" id="{B112D98F-EA55-4DC5-904C-242EB2840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0" name="椭圆 15">
              <a:extLst>
                <a:ext uri="{FF2B5EF4-FFF2-40B4-BE49-F238E27FC236}">
                  <a16:creationId xmlns:a16="http://schemas.microsoft.com/office/drawing/2014/main" id="{C0070E9D-9DCF-4101-A32C-5EEE88F26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245" y="301115"/>
              <a:ext cx="230067" cy="185716"/>
              <a:chOff x="0" y="0"/>
              <a:chExt cx="347472" cy="280416"/>
            </a:xfrm>
          </p:grpSpPr>
          <p:pic>
            <p:nvPicPr>
              <p:cNvPr id="8211" name="椭圆 15">
                <a:extLst>
                  <a:ext uri="{FF2B5EF4-FFF2-40B4-BE49-F238E27FC236}">
                    <a16:creationId xmlns:a16="http://schemas.microsoft.com/office/drawing/2014/main" id="{B76EC3B9-9846-4702-9E46-DB7445F47CD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2" name="Text Box 20">
                <a:extLst>
                  <a:ext uri="{FF2B5EF4-FFF2-40B4-BE49-F238E27FC236}">
                    <a16:creationId xmlns:a16="http://schemas.microsoft.com/office/drawing/2014/main" id="{1AD8F251-B285-4096-B856-555A7506E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3" name="椭圆 16">
              <a:extLst>
                <a:ext uri="{FF2B5EF4-FFF2-40B4-BE49-F238E27FC236}">
                  <a16:creationId xmlns:a16="http://schemas.microsoft.com/office/drawing/2014/main" id="{EC77486E-00E7-4653-BFDE-301FC91EEA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251" y="-1682"/>
              <a:ext cx="242176" cy="286648"/>
              <a:chOff x="0" y="0"/>
              <a:chExt cx="365760" cy="432816"/>
            </a:xfrm>
          </p:grpSpPr>
          <p:pic>
            <p:nvPicPr>
              <p:cNvPr id="8214" name="椭圆 16">
                <a:extLst>
                  <a:ext uri="{FF2B5EF4-FFF2-40B4-BE49-F238E27FC236}">
                    <a16:creationId xmlns:a16="http://schemas.microsoft.com/office/drawing/2014/main" id="{3FA62EAC-D1C7-4E47-8E76-25D74701048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5" name="Text Box 23">
                <a:extLst>
                  <a:ext uri="{FF2B5EF4-FFF2-40B4-BE49-F238E27FC236}">
                    <a16:creationId xmlns:a16="http://schemas.microsoft.com/office/drawing/2014/main" id="{A52804E9-C97C-4BC3-AD18-89F3FBCCE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6" name="椭圆 17">
              <a:extLst>
                <a:ext uri="{FF2B5EF4-FFF2-40B4-BE49-F238E27FC236}">
                  <a16:creationId xmlns:a16="http://schemas.microsoft.com/office/drawing/2014/main" id="{E9351DC0-892E-4FD8-A95A-E1D33020E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1469" y="393973"/>
              <a:ext cx="169523" cy="185716"/>
              <a:chOff x="0" y="0"/>
              <a:chExt cx="256032" cy="280416"/>
            </a:xfrm>
          </p:grpSpPr>
          <p:pic>
            <p:nvPicPr>
              <p:cNvPr id="8217" name="椭圆 17">
                <a:extLst>
                  <a:ext uri="{FF2B5EF4-FFF2-40B4-BE49-F238E27FC236}">
                    <a16:creationId xmlns:a16="http://schemas.microsoft.com/office/drawing/2014/main" id="{F128E4C2-A2CA-444F-99B5-491814E6E7F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8" name="Text Box 26">
                <a:extLst>
                  <a:ext uri="{FF2B5EF4-FFF2-40B4-BE49-F238E27FC236}">
                    <a16:creationId xmlns:a16="http://schemas.microsoft.com/office/drawing/2014/main" id="{983EA38A-5ED0-435A-A204-A446DA8F3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9" name="椭圆 18">
              <a:extLst>
                <a:ext uri="{FF2B5EF4-FFF2-40B4-BE49-F238E27FC236}">
                  <a16:creationId xmlns:a16="http://schemas.microsoft.com/office/drawing/2014/main" id="{2C94C816-A8F8-4B21-8F4B-A2681F7D7C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8706" y="111362"/>
              <a:ext cx="226031" cy="254350"/>
              <a:chOff x="0" y="0"/>
              <a:chExt cx="341376" cy="384048"/>
            </a:xfrm>
          </p:grpSpPr>
          <p:pic>
            <p:nvPicPr>
              <p:cNvPr id="8220" name="椭圆 18">
                <a:extLst>
                  <a:ext uri="{FF2B5EF4-FFF2-40B4-BE49-F238E27FC236}">
                    <a16:creationId xmlns:a16="http://schemas.microsoft.com/office/drawing/2014/main" id="{489930BD-3FF5-424E-BA8A-441132B5221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1" name="Text Box 29">
                <a:extLst>
                  <a:ext uri="{FF2B5EF4-FFF2-40B4-BE49-F238E27FC236}">
                    <a16:creationId xmlns:a16="http://schemas.microsoft.com/office/drawing/2014/main" id="{737C8F27-F818-43C9-B5A6-C8CC60B596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22" name="椭圆 19">
              <a:extLst>
                <a:ext uri="{FF2B5EF4-FFF2-40B4-BE49-F238E27FC236}">
                  <a16:creationId xmlns:a16="http://schemas.microsoft.com/office/drawing/2014/main" id="{4AF918D3-BD6A-4452-BD1F-0FCE42F2E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1718" y="95213"/>
              <a:ext cx="153378" cy="173604"/>
              <a:chOff x="0" y="0"/>
              <a:chExt cx="231648" cy="262128"/>
            </a:xfrm>
          </p:grpSpPr>
          <p:pic>
            <p:nvPicPr>
              <p:cNvPr id="8223" name="椭圆 19">
                <a:extLst>
                  <a:ext uri="{FF2B5EF4-FFF2-40B4-BE49-F238E27FC236}">
                    <a16:creationId xmlns:a16="http://schemas.microsoft.com/office/drawing/2014/main" id="{936A7060-FF1B-4773-9E1E-DBDB288F357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4" name="Text Box 32">
                <a:extLst>
                  <a:ext uri="{FF2B5EF4-FFF2-40B4-BE49-F238E27FC236}">
                    <a16:creationId xmlns:a16="http://schemas.microsoft.com/office/drawing/2014/main" id="{2C67CC42-532B-467A-BCC2-4BB10A0C5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25" name="文本框 20">
            <a:extLst>
              <a:ext uri="{FF2B5EF4-FFF2-40B4-BE49-F238E27FC236}">
                <a16:creationId xmlns:a16="http://schemas.microsoft.com/office/drawing/2014/main" id="{3E8A450D-8AF4-4616-BE2F-859146B5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2589213"/>
            <a:ext cx="6224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6" name="文本框 21">
            <a:extLst>
              <a:ext uri="{FF2B5EF4-FFF2-40B4-BE49-F238E27FC236}">
                <a16:creationId xmlns:a16="http://schemas.microsoft.com/office/drawing/2014/main" id="{1CBE7293-57A2-4CFC-8B67-6565CC6E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2571750"/>
            <a:ext cx="75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01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5">
            <a:extLst>
              <a:ext uri="{FF2B5EF4-FFF2-40B4-BE49-F238E27FC236}">
                <a16:creationId xmlns:a16="http://schemas.microsoft.com/office/drawing/2014/main" id="{B3928296-CA5E-4330-8473-3895DC455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3081338"/>
            <a:ext cx="74152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b="1">
                <a:solidFill>
                  <a:srgbClr val="0D0D0D"/>
                </a:solidFill>
                <a:latin typeface="Arial Black" panose="020B0A04020102020204" pitchFamily="34" charset="0"/>
                <a:ea typeface="汉仪菱心体简" pitchFamily="1" charset="-122"/>
                <a:sym typeface="+mn-lt"/>
              </a:rPr>
              <a:t>THANK YOU!</a:t>
            </a:r>
            <a:endParaRPr lang="zh-CN" altLang="en-US" sz="8000" b="1">
              <a:solidFill>
                <a:srgbClr val="0D0D0D"/>
              </a:solidFill>
              <a:latin typeface="Arial Black" panose="020B0A04020102020204" pitchFamily="34" charset="0"/>
              <a:ea typeface="汉仪菱心体简" pitchFamily="1" charset="-122"/>
              <a:sym typeface="+mn-lt"/>
            </a:endParaRPr>
          </a:p>
        </p:txBody>
      </p:sp>
      <p:grpSp>
        <p:nvGrpSpPr>
          <p:cNvPr id="36867" name="组合 9">
            <a:extLst>
              <a:ext uri="{FF2B5EF4-FFF2-40B4-BE49-F238E27FC236}">
                <a16:creationId xmlns:a16="http://schemas.microsoft.com/office/drawing/2014/main" id="{63A87BB7-9F89-43FD-9515-57E9B16A714C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2817813"/>
            <a:ext cx="7461250" cy="1709737"/>
            <a:chOff x="0" y="0"/>
            <a:chExt cx="8637853" cy="1708810"/>
          </a:xfrm>
        </p:grpSpPr>
        <p:cxnSp>
          <p:nvCxnSpPr>
            <p:cNvPr id="36868" name="直接连接符 7">
              <a:extLst>
                <a:ext uri="{FF2B5EF4-FFF2-40B4-BE49-F238E27FC236}">
                  <a16:creationId xmlns:a16="http://schemas.microsoft.com/office/drawing/2014/main" id="{4D5CD734-B559-4618-98CC-8572047C33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8637853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69" name="直接连接符 8">
              <a:extLst>
                <a:ext uri="{FF2B5EF4-FFF2-40B4-BE49-F238E27FC236}">
                  <a16:creationId xmlns:a16="http://schemas.microsoft.com/office/drawing/2014/main" id="{86941B6D-4F98-4337-AD0F-7D663891E3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708810"/>
              <a:ext cx="8637853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870" name="文本框 10">
            <a:extLst>
              <a:ext uri="{FF2B5EF4-FFF2-40B4-BE49-F238E27FC236}">
                <a16:creationId xmlns:a16="http://schemas.microsoft.com/office/drawing/2014/main" id="{9863D34C-16F9-4C73-98D5-36C09C2D4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033713"/>
            <a:ext cx="7415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chemeClr val="bg1"/>
                </a:solidFill>
                <a:latin typeface="Arial Black" panose="020B0A04020102020204" pitchFamily="34" charset="0"/>
                <a:ea typeface="汉仪菱心体简" pitchFamily="1" charset="-122"/>
                <a:sym typeface="+mn-lt"/>
              </a:rPr>
              <a:t>THANK YOU!</a:t>
            </a:r>
            <a:endParaRPr lang="zh-CN" altLang="en-US" sz="8000" b="1">
              <a:solidFill>
                <a:schemeClr val="bg1"/>
              </a:solidFill>
              <a:latin typeface="Arial Black" panose="020B0A04020102020204" pitchFamily="34" charset="0"/>
              <a:ea typeface="汉仪菱心体简" pitchFamily="1" charset="-122"/>
              <a:sym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">
            <a:extLst>
              <a:ext uri="{FF2B5EF4-FFF2-40B4-BE49-F238E27FC236}">
                <a16:creationId xmlns:a16="http://schemas.microsoft.com/office/drawing/2014/main" id="{B846B2DC-18E5-4370-968E-B402993D1CBB}"/>
              </a:ext>
            </a:extLst>
          </p:cNvPr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8A07725-36C4-4112-AB24-0380B380C377}"/>
              </a:ext>
            </a:extLst>
          </p:cNvPr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D189A0C-599E-4B6F-931A-8E62855C1724}"/>
              </a:ext>
            </a:extLst>
          </p:cNvPr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EF633B66-2D6A-4911-9AB4-DC58BA9620BE}"/>
              </a:ext>
            </a:extLst>
          </p:cNvPr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6" name="矩形 11">
            <a:extLst>
              <a:ext uri="{FF2B5EF4-FFF2-40B4-BE49-F238E27FC236}">
                <a16:creationId xmlns:a16="http://schemas.microsoft.com/office/drawing/2014/main" id="{27289099-6242-48EF-8C70-500011E3897F}"/>
              </a:ext>
            </a:extLst>
          </p:cNvPr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7" name="图片 4" descr="logo">
            <a:hlinkClick r:id="rId2" action="ppaction://hlinkfile"/>
            <a:extLst>
              <a:ext uri="{FF2B5EF4-FFF2-40B4-BE49-F238E27FC236}">
                <a16:creationId xmlns:a16="http://schemas.microsoft.com/office/drawing/2014/main" id="{1DBC8962-EEA8-4371-901B-DE966C3A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1992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>
            <a:extLst>
              <a:ext uri="{FF2B5EF4-FFF2-40B4-BE49-F238E27FC236}">
                <a16:creationId xmlns:a16="http://schemas.microsoft.com/office/drawing/2014/main" id="{47AC7646-89AD-4BFF-A7E5-5DB3569A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951038"/>
            <a:ext cx="7297738" cy="830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圆角矩形 2">
            <a:extLst>
              <a:ext uri="{FF2B5EF4-FFF2-40B4-BE49-F238E27FC236}">
                <a16:creationId xmlns:a16="http://schemas.microsoft.com/office/drawing/2014/main" id="{36F90B71-1D00-4D3C-9755-5C10ED4F3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2195513"/>
            <a:ext cx="5524500" cy="3559175"/>
          </a:xfrm>
          <a:prstGeom prst="roundRect">
            <a:avLst>
              <a:gd name="adj" fmla="val 42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9220" name="Right Triangle 49">
            <a:extLst>
              <a:ext uri="{FF2B5EF4-FFF2-40B4-BE49-F238E27FC236}">
                <a16:creationId xmlns:a16="http://schemas.microsoft.com/office/drawing/2014/main" id="{C60DF3ED-84DB-4333-8F54-E993F247238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842375" y="2184400"/>
            <a:ext cx="1982788" cy="2925763"/>
          </a:xfrm>
          <a:prstGeom prst="rtTriangle">
            <a:avLst/>
          </a:prstGeom>
          <a:solidFill>
            <a:srgbClr val="F2F2F2">
              <a:alpha val="2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9221" name="组合 30">
            <a:extLst>
              <a:ext uri="{FF2B5EF4-FFF2-40B4-BE49-F238E27FC236}">
                <a16:creationId xmlns:a16="http://schemas.microsoft.com/office/drawing/2014/main" id="{B2A00885-9CB9-4A2C-B504-47EB2344BF61}"/>
              </a:ext>
            </a:extLst>
          </p:cNvPr>
          <p:cNvGrpSpPr>
            <a:grpSpLocks/>
          </p:cNvGrpSpPr>
          <p:nvPr/>
        </p:nvGrpSpPr>
        <p:grpSpPr bwMode="auto">
          <a:xfrm>
            <a:off x="836613" y="2916238"/>
            <a:ext cx="4010025" cy="2117725"/>
            <a:chOff x="0" y="0"/>
            <a:chExt cx="4010703" cy="2118436"/>
          </a:xfrm>
        </p:grpSpPr>
        <p:sp>
          <p:nvSpPr>
            <p:cNvPr id="9222" name="矩形 31">
              <a:extLst>
                <a:ext uri="{FF2B5EF4-FFF2-40B4-BE49-F238E27FC236}">
                  <a16:creationId xmlns:a16="http://schemas.microsoft.com/office/drawing/2014/main" id="{DAE8981F-C94D-463F-9288-347443DB5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97618" cy="52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23" name="矩形 32">
              <a:extLst>
                <a:ext uri="{FF2B5EF4-FFF2-40B4-BE49-F238E27FC236}">
                  <a16:creationId xmlns:a16="http://schemas.microsoft.com/office/drawing/2014/main" id="{971BF69D-42D6-44EA-B915-1C9549EEA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24004"/>
              <a:ext cx="4010703" cy="169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</a:t>
              </a: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224" name="组合 4">
            <a:extLst>
              <a:ext uri="{FF2B5EF4-FFF2-40B4-BE49-F238E27FC236}">
                <a16:creationId xmlns:a16="http://schemas.microsoft.com/office/drawing/2014/main" id="{55FE6423-F8F2-456E-9014-4C4A4E3F56F2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9225" name="任意多边形 8">
              <a:extLst>
                <a:ext uri="{FF2B5EF4-FFF2-40B4-BE49-F238E27FC236}">
                  <a16:creationId xmlns:a16="http://schemas.microsoft.com/office/drawing/2014/main" id="{AD5E4948-6072-497F-95BB-110CB6D2A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26" name="任意多边形 9">
              <a:extLst>
                <a:ext uri="{FF2B5EF4-FFF2-40B4-BE49-F238E27FC236}">
                  <a16:creationId xmlns:a16="http://schemas.microsoft.com/office/drawing/2014/main" id="{5D7895DE-16BD-4BED-B9EF-F9A3B9D82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9227" name="任意多边形 9">
                <a:extLst>
                  <a:ext uri="{FF2B5EF4-FFF2-40B4-BE49-F238E27FC236}">
                    <a16:creationId xmlns:a16="http://schemas.microsoft.com/office/drawing/2014/main" id="{E0383B2F-7D43-4DA3-917B-7D9AC778227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8" name="Text Box 12">
                <a:extLst>
                  <a:ext uri="{FF2B5EF4-FFF2-40B4-BE49-F238E27FC236}">
                    <a16:creationId xmlns:a16="http://schemas.microsoft.com/office/drawing/2014/main" id="{24C5E9B9-6917-4E80-964B-833AD491C7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29" name="文本框 10">
              <a:extLst>
                <a:ext uri="{FF2B5EF4-FFF2-40B4-BE49-F238E27FC236}">
                  <a16:creationId xmlns:a16="http://schemas.microsoft.com/office/drawing/2014/main" id="{F6DC0B1C-675F-477C-AE40-D1AE74FE3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3">
            <a:extLst>
              <a:ext uri="{FF2B5EF4-FFF2-40B4-BE49-F238E27FC236}">
                <a16:creationId xmlns:a16="http://schemas.microsoft.com/office/drawing/2014/main" id="{851E2B92-33D7-46BD-B6ED-CEC23B8E2CEB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5027613"/>
            <a:ext cx="3392488" cy="985837"/>
            <a:chOff x="0" y="0"/>
            <a:chExt cx="3391967" cy="985250"/>
          </a:xfrm>
        </p:grpSpPr>
        <p:sp>
          <p:nvSpPr>
            <p:cNvPr id="10243" name="矩形 24">
              <a:extLst>
                <a:ext uri="{FF2B5EF4-FFF2-40B4-BE49-F238E27FC236}">
                  <a16:creationId xmlns:a16="http://schemas.microsoft.com/office/drawing/2014/main" id="{9C89056B-2ECE-4907-AD06-C29BBA859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3" y="0"/>
              <a:ext cx="1617415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44" name="矩形 25">
              <a:extLst>
                <a:ext uri="{FF2B5EF4-FFF2-40B4-BE49-F238E27FC236}">
                  <a16:creationId xmlns:a16="http://schemas.microsoft.com/office/drawing/2014/main" id="{57AF25DD-02FA-4A93-980D-7632AE74A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915"/>
              <a:ext cx="3391967" cy="73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NEED.</a:t>
              </a:r>
              <a:endParaRPr lang="zh-CN" alt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0245" name="组合 26">
            <a:extLst>
              <a:ext uri="{FF2B5EF4-FFF2-40B4-BE49-F238E27FC236}">
                <a16:creationId xmlns:a16="http://schemas.microsoft.com/office/drawing/2014/main" id="{B8FA6372-2666-4370-A8E2-552C6FEE108A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1841500"/>
            <a:ext cx="3171825" cy="985838"/>
            <a:chOff x="0" y="0"/>
            <a:chExt cx="3170931" cy="985250"/>
          </a:xfrm>
        </p:grpSpPr>
        <p:sp>
          <p:nvSpPr>
            <p:cNvPr id="10246" name="矩形 27">
              <a:extLst>
                <a:ext uri="{FF2B5EF4-FFF2-40B4-BE49-F238E27FC236}">
                  <a16:creationId xmlns:a16="http://schemas.microsoft.com/office/drawing/2014/main" id="{9D832A98-4915-462E-B2D8-E437E7532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1" y="0"/>
              <a:ext cx="1617207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47" name="矩形 28">
              <a:extLst>
                <a:ext uri="{FF2B5EF4-FFF2-40B4-BE49-F238E27FC236}">
                  <a16:creationId xmlns:a16="http://schemas.microsoft.com/office/drawing/2014/main" id="{95C3A76B-3826-47D6-838F-65FB69CFC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916"/>
              <a:ext cx="3170931" cy="73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0248" name="组合 35">
            <a:extLst>
              <a:ext uri="{FF2B5EF4-FFF2-40B4-BE49-F238E27FC236}">
                <a16:creationId xmlns:a16="http://schemas.microsoft.com/office/drawing/2014/main" id="{8ABB0664-964C-4F1C-B56D-A610F998E19B}"/>
              </a:ext>
            </a:extLst>
          </p:cNvPr>
          <p:cNvGrpSpPr>
            <a:grpSpLocks/>
          </p:cNvGrpSpPr>
          <p:nvPr/>
        </p:nvGrpSpPr>
        <p:grpSpPr bwMode="auto">
          <a:xfrm>
            <a:off x="8393113" y="5027613"/>
            <a:ext cx="3390900" cy="985837"/>
            <a:chOff x="0" y="0"/>
            <a:chExt cx="3391967" cy="985250"/>
          </a:xfrm>
        </p:grpSpPr>
        <p:sp>
          <p:nvSpPr>
            <p:cNvPr id="10249" name="矩形 36">
              <a:extLst>
                <a:ext uri="{FF2B5EF4-FFF2-40B4-BE49-F238E27FC236}">
                  <a16:creationId xmlns:a16="http://schemas.microsoft.com/office/drawing/2014/main" id="{B892656B-705F-4FE5-A40E-284FA2EE3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0" y="0"/>
              <a:ext cx="1618171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50" name="矩形 37">
              <a:extLst>
                <a:ext uri="{FF2B5EF4-FFF2-40B4-BE49-F238E27FC236}">
                  <a16:creationId xmlns:a16="http://schemas.microsoft.com/office/drawing/2014/main" id="{23CB0200-CED0-4D55-8DF0-C6D58F158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915"/>
              <a:ext cx="3391967" cy="73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NEED.</a:t>
              </a:r>
              <a:endParaRPr lang="zh-CN" alt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0251" name="组合 38">
            <a:extLst>
              <a:ext uri="{FF2B5EF4-FFF2-40B4-BE49-F238E27FC236}">
                <a16:creationId xmlns:a16="http://schemas.microsoft.com/office/drawing/2014/main" id="{ABE82B84-B61A-4D06-87F2-AA22C3C13A14}"/>
              </a:ext>
            </a:extLst>
          </p:cNvPr>
          <p:cNvGrpSpPr>
            <a:grpSpLocks/>
          </p:cNvGrpSpPr>
          <p:nvPr/>
        </p:nvGrpSpPr>
        <p:grpSpPr bwMode="auto">
          <a:xfrm>
            <a:off x="8393113" y="1841500"/>
            <a:ext cx="3170237" cy="985838"/>
            <a:chOff x="0" y="0"/>
            <a:chExt cx="3170931" cy="985250"/>
          </a:xfrm>
        </p:grpSpPr>
        <p:sp>
          <p:nvSpPr>
            <p:cNvPr id="10252" name="矩形 39">
              <a:extLst>
                <a:ext uri="{FF2B5EF4-FFF2-40B4-BE49-F238E27FC236}">
                  <a16:creationId xmlns:a16="http://schemas.microsoft.com/office/drawing/2014/main" id="{38FB8924-EE5C-41CD-AC06-FB9B3AFBC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8" y="0"/>
              <a:ext cx="1618016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53" name="矩形 40">
              <a:extLst>
                <a:ext uri="{FF2B5EF4-FFF2-40B4-BE49-F238E27FC236}">
                  <a16:creationId xmlns:a16="http://schemas.microsoft.com/office/drawing/2014/main" id="{0268E90B-3365-4FA8-85E2-5B51A5B2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5916"/>
              <a:ext cx="3170931" cy="73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0254" name="组合 1">
            <a:extLst>
              <a:ext uri="{FF2B5EF4-FFF2-40B4-BE49-F238E27FC236}">
                <a16:creationId xmlns:a16="http://schemas.microsoft.com/office/drawing/2014/main" id="{2B719E8E-1D9F-4951-824E-B18FDD8CE51C}"/>
              </a:ext>
            </a:extLst>
          </p:cNvPr>
          <p:cNvGrpSpPr>
            <a:grpSpLocks/>
          </p:cNvGrpSpPr>
          <p:nvPr/>
        </p:nvGrpSpPr>
        <p:grpSpPr bwMode="auto">
          <a:xfrm>
            <a:off x="3930650" y="1690688"/>
            <a:ext cx="4330700" cy="4668837"/>
            <a:chOff x="0" y="0"/>
            <a:chExt cx="3379787" cy="3643312"/>
          </a:xfrm>
        </p:grpSpPr>
        <p:sp>
          <p:nvSpPr>
            <p:cNvPr id="10255" name="任意多边形 18">
              <a:extLst>
                <a:ext uri="{FF2B5EF4-FFF2-40B4-BE49-F238E27FC236}">
                  <a16:creationId xmlns:a16="http://schemas.microsoft.com/office/drawing/2014/main" id="{27A9529D-F373-456F-9795-A33E40315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25" y="229178"/>
              <a:ext cx="1585824" cy="1585665"/>
            </a:xfrm>
            <a:custGeom>
              <a:avLst/>
              <a:gdLst>
                <a:gd name="T0" fmla="*/ 0 w 1367938"/>
                <a:gd name="T1" fmla="*/ 0 h 1367940"/>
                <a:gd name="T2" fmla="*/ 911959 w 1367938"/>
                <a:gd name="T3" fmla="*/ 455980 h 1367940"/>
                <a:gd name="T4" fmla="*/ 1367938 w 1367938"/>
                <a:gd name="T5" fmla="*/ 911960 h 1367940"/>
                <a:gd name="T6" fmla="*/ 911959 w 1367938"/>
                <a:gd name="T7" fmla="*/ 1367940 h 1367940"/>
                <a:gd name="T8" fmla="*/ 911959 w 1367938"/>
                <a:gd name="T9" fmla="*/ 1367939 h 1367940"/>
                <a:gd name="T10" fmla="*/ 455979 w 1367938"/>
                <a:gd name="T11" fmla="*/ 911959 h 1367940"/>
                <a:gd name="T12" fmla="*/ 0 w 1367938"/>
                <a:gd name="T13" fmla="*/ 0 h 136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7938" h="1367940">
                  <a:moveTo>
                    <a:pt x="0" y="0"/>
                  </a:moveTo>
                  <a:cubicBezTo>
                    <a:pt x="303986" y="303987"/>
                    <a:pt x="607973" y="455980"/>
                    <a:pt x="911959" y="455980"/>
                  </a:cubicBezTo>
                  <a:cubicBezTo>
                    <a:pt x="1163789" y="455980"/>
                    <a:pt x="1367938" y="660129"/>
                    <a:pt x="1367938" y="911960"/>
                  </a:cubicBezTo>
                  <a:cubicBezTo>
                    <a:pt x="1367938" y="1163791"/>
                    <a:pt x="1163789" y="1367940"/>
                    <a:pt x="911959" y="1367940"/>
                  </a:cubicBezTo>
                  <a:lnTo>
                    <a:pt x="911959" y="1367939"/>
                  </a:lnTo>
                  <a:cubicBezTo>
                    <a:pt x="660129" y="1367939"/>
                    <a:pt x="455979" y="1163790"/>
                    <a:pt x="455979" y="911959"/>
                  </a:cubicBezTo>
                  <a:cubicBezTo>
                    <a:pt x="455979" y="607973"/>
                    <a:pt x="303986" y="30398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6" name="任意多边形 19">
              <a:extLst>
                <a:ext uri="{FF2B5EF4-FFF2-40B4-BE49-F238E27FC236}">
                  <a16:creationId xmlns:a16="http://schemas.microsoft.com/office/drawing/2014/main" id="{522EF4BB-D4A4-4723-A4DB-246FE8EF7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150" y="1814842"/>
              <a:ext cx="1585824" cy="1586904"/>
            </a:xfrm>
            <a:custGeom>
              <a:avLst/>
              <a:gdLst>
                <a:gd name="T0" fmla="*/ 455979 w 1367938"/>
                <a:gd name="T1" fmla="*/ 0 h 1367940"/>
                <a:gd name="T2" fmla="*/ 455979 w 1367938"/>
                <a:gd name="T3" fmla="*/ 1 h 1367940"/>
                <a:gd name="T4" fmla="*/ 911959 w 1367938"/>
                <a:gd name="T5" fmla="*/ 455981 h 1367940"/>
                <a:gd name="T6" fmla="*/ 1367938 w 1367938"/>
                <a:gd name="T7" fmla="*/ 1367940 h 1367940"/>
                <a:gd name="T8" fmla="*/ 455979 w 1367938"/>
                <a:gd name="T9" fmla="*/ 911960 h 1367940"/>
                <a:gd name="T10" fmla="*/ 0 w 1367938"/>
                <a:gd name="T11" fmla="*/ 455980 h 1367940"/>
                <a:gd name="T12" fmla="*/ 455979 w 1367938"/>
                <a:gd name="T13" fmla="*/ 0 h 136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7938" h="1367940">
                  <a:moveTo>
                    <a:pt x="455979" y="0"/>
                  </a:moveTo>
                  <a:lnTo>
                    <a:pt x="455979" y="1"/>
                  </a:lnTo>
                  <a:cubicBezTo>
                    <a:pt x="707810" y="1"/>
                    <a:pt x="911959" y="204150"/>
                    <a:pt x="911959" y="455981"/>
                  </a:cubicBezTo>
                  <a:cubicBezTo>
                    <a:pt x="911959" y="759967"/>
                    <a:pt x="1063952" y="1063953"/>
                    <a:pt x="1367938" y="1367940"/>
                  </a:cubicBezTo>
                  <a:cubicBezTo>
                    <a:pt x="1063952" y="1063953"/>
                    <a:pt x="759966" y="911960"/>
                    <a:pt x="455979" y="911960"/>
                  </a:cubicBezTo>
                  <a:cubicBezTo>
                    <a:pt x="204149" y="911960"/>
                    <a:pt x="0" y="707811"/>
                    <a:pt x="0" y="455980"/>
                  </a:cubicBezTo>
                  <a:cubicBezTo>
                    <a:pt x="0" y="204149"/>
                    <a:pt x="204149" y="0"/>
                    <a:pt x="455979" y="0"/>
                  </a:cubicBez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7" name="任意多边形 20">
              <a:extLst>
                <a:ext uri="{FF2B5EF4-FFF2-40B4-BE49-F238E27FC236}">
                  <a16:creationId xmlns:a16="http://schemas.microsoft.com/office/drawing/2014/main" id="{0758D780-486C-4A41-A8D4-B8D1126E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25" y="1814842"/>
              <a:ext cx="1585824" cy="1586904"/>
            </a:xfrm>
            <a:custGeom>
              <a:avLst/>
              <a:gdLst>
                <a:gd name="T0" fmla="*/ 911958 w 1367937"/>
                <a:gd name="T1" fmla="*/ 0 h 1367940"/>
                <a:gd name="T2" fmla="*/ 1367937 w 1367937"/>
                <a:gd name="T3" fmla="*/ 455980 h 1367940"/>
                <a:gd name="T4" fmla="*/ 911958 w 1367937"/>
                <a:gd name="T5" fmla="*/ 911960 h 1367940"/>
                <a:gd name="T6" fmla="*/ 0 w 1367937"/>
                <a:gd name="T7" fmla="*/ 1367940 h 1367940"/>
                <a:gd name="T8" fmla="*/ 455979 w 1367937"/>
                <a:gd name="T9" fmla="*/ 455980 h 1367940"/>
                <a:gd name="T10" fmla="*/ 911958 w 1367937"/>
                <a:gd name="T11" fmla="*/ 0 h 136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7937" h="1367940">
                  <a:moveTo>
                    <a:pt x="911958" y="0"/>
                  </a:moveTo>
                  <a:cubicBezTo>
                    <a:pt x="1163788" y="0"/>
                    <a:pt x="1367937" y="204149"/>
                    <a:pt x="1367937" y="455980"/>
                  </a:cubicBezTo>
                  <a:cubicBezTo>
                    <a:pt x="1367937" y="707811"/>
                    <a:pt x="1163788" y="911960"/>
                    <a:pt x="911958" y="911960"/>
                  </a:cubicBezTo>
                  <a:cubicBezTo>
                    <a:pt x="607972" y="911960"/>
                    <a:pt x="303986" y="1063953"/>
                    <a:pt x="0" y="1367940"/>
                  </a:cubicBezTo>
                  <a:cubicBezTo>
                    <a:pt x="303986" y="1063953"/>
                    <a:pt x="455979" y="759967"/>
                    <a:pt x="455979" y="455980"/>
                  </a:cubicBezTo>
                  <a:cubicBezTo>
                    <a:pt x="455979" y="204149"/>
                    <a:pt x="660128" y="0"/>
                    <a:pt x="911958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8" name="任意多边形 21">
              <a:extLst>
                <a:ext uri="{FF2B5EF4-FFF2-40B4-BE49-F238E27FC236}">
                  <a16:creationId xmlns:a16="http://schemas.microsoft.com/office/drawing/2014/main" id="{4E41FB6F-9A22-4C19-98DA-D601798FB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150" y="229178"/>
              <a:ext cx="1585824" cy="1585665"/>
            </a:xfrm>
            <a:custGeom>
              <a:avLst/>
              <a:gdLst>
                <a:gd name="T0" fmla="*/ 1193604 w 1367937"/>
                <a:gd name="T1" fmla="*/ 55512 h 1367940"/>
                <a:gd name="T2" fmla="*/ 1193604 w 1367937"/>
                <a:gd name="T3" fmla="*/ 63885 h 1367940"/>
                <a:gd name="T4" fmla="*/ 1167470 w 1367937"/>
                <a:gd name="T5" fmla="*/ 63885 h 1367940"/>
                <a:gd name="T6" fmla="*/ 1193604 w 1367937"/>
                <a:gd name="T7" fmla="*/ 55512 h 1367940"/>
                <a:gd name="T8" fmla="*/ 1367937 w 1367937"/>
                <a:gd name="T9" fmla="*/ 0 h 1367940"/>
                <a:gd name="T10" fmla="*/ 911958 w 1367937"/>
                <a:gd name="T11" fmla="*/ 911960 h 1367940"/>
                <a:gd name="T12" fmla="*/ 455979 w 1367937"/>
                <a:gd name="T13" fmla="*/ 1367940 h 1367940"/>
                <a:gd name="T14" fmla="*/ 0 w 1367937"/>
                <a:gd name="T15" fmla="*/ 911960 h 1367940"/>
                <a:gd name="T16" fmla="*/ 455979 w 1367937"/>
                <a:gd name="T17" fmla="*/ 455980 h 1367940"/>
                <a:gd name="T18" fmla="*/ 1367937 w 1367937"/>
                <a:gd name="T19" fmla="*/ 0 h 136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7937" h="1367940">
                  <a:moveTo>
                    <a:pt x="1193604" y="55512"/>
                  </a:moveTo>
                  <a:lnTo>
                    <a:pt x="1193604" y="63885"/>
                  </a:lnTo>
                  <a:lnTo>
                    <a:pt x="1167470" y="63885"/>
                  </a:lnTo>
                  <a:lnTo>
                    <a:pt x="1193604" y="55512"/>
                  </a:lnTo>
                  <a:close/>
                  <a:moveTo>
                    <a:pt x="1367937" y="0"/>
                  </a:moveTo>
                  <a:cubicBezTo>
                    <a:pt x="1063951" y="303987"/>
                    <a:pt x="911958" y="607973"/>
                    <a:pt x="911958" y="911960"/>
                  </a:cubicBezTo>
                  <a:cubicBezTo>
                    <a:pt x="911958" y="1163791"/>
                    <a:pt x="707809" y="1367940"/>
                    <a:pt x="455979" y="1367940"/>
                  </a:cubicBezTo>
                  <a:cubicBezTo>
                    <a:pt x="204149" y="1367940"/>
                    <a:pt x="0" y="1163791"/>
                    <a:pt x="0" y="911960"/>
                  </a:cubicBezTo>
                  <a:cubicBezTo>
                    <a:pt x="0" y="660129"/>
                    <a:pt x="204149" y="455980"/>
                    <a:pt x="455979" y="455980"/>
                  </a:cubicBezTo>
                  <a:cubicBezTo>
                    <a:pt x="759965" y="455980"/>
                    <a:pt x="1063951" y="303987"/>
                    <a:pt x="1367937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10259" name="直接连接符 22">
              <a:extLst>
                <a:ext uri="{FF2B5EF4-FFF2-40B4-BE49-F238E27FC236}">
                  <a16:creationId xmlns:a16="http://schemas.microsoft.com/office/drawing/2014/main" id="{160F9375-5B5E-4387-A747-2F0825F446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0" cy="1143413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直接连接符 23">
              <a:extLst>
                <a:ext uri="{FF2B5EF4-FFF2-40B4-BE49-F238E27FC236}">
                  <a16:creationId xmlns:a16="http://schemas.microsoft.com/office/drawing/2014/main" id="{DC5A69E1-3950-4265-8D82-956EA69883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499899"/>
              <a:ext cx="0" cy="1143413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1" name="直接连接符 24">
              <a:extLst>
                <a:ext uri="{FF2B5EF4-FFF2-40B4-BE49-F238E27FC236}">
                  <a16:creationId xmlns:a16="http://schemas.microsoft.com/office/drawing/2014/main" id="{F10CB0CE-23E6-4CA0-BD89-707CB272CC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79787" y="0"/>
              <a:ext cx="0" cy="1143413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2" name="直接连接符 25">
              <a:extLst>
                <a:ext uri="{FF2B5EF4-FFF2-40B4-BE49-F238E27FC236}">
                  <a16:creationId xmlns:a16="http://schemas.microsoft.com/office/drawing/2014/main" id="{6BD17EE6-2E13-438B-BD78-A3FA5AF098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79787" y="2499899"/>
              <a:ext cx="0" cy="1143413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3" name="椭圆 26">
              <a:extLst>
                <a:ext uri="{FF2B5EF4-FFF2-40B4-BE49-F238E27FC236}">
                  <a16:creationId xmlns:a16="http://schemas.microsoft.com/office/drawing/2014/main" id="{8E53573E-A3B7-4ED6-BFC9-4369BFC0E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759" y="1165711"/>
              <a:ext cx="1290960" cy="1292069"/>
            </a:xfrm>
            <a:prstGeom prst="ellips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64" name="椭圆 27">
              <a:extLst>
                <a:ext uri="{FF2B5EF4-FFF2-40B4-BE49-F238E27FC236}">
                  <a16:creationId xmlns:a16="http://schemas.microsoft.com/office/drawing/2014/main" id="{169463EF-405D-4CE4-9DBB-6C090BF95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491" y="1336665"/>
              <a:ext cx="950256" cy="948921"/>
            </a:xfrm>
            <a:prstGeom prst="ellips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</a:pPr>
              <a:r>
                <a:rPr lang="en-US" altLang="zh-CN" sz="2000" b="1">
                  <a:solidFill>
                    <a:srgbClr val="000000"/>
                  </a:solidFill>
                  <a:sym typeface="+mn-lt"/>
                </a:rPr>
                <a:t>TEXT</a:t>
              </a:r>
            </a:p>
          </p:txBody>
        </p:sp>
      </p:grpSp>
      <p:grpSp>
        <p:nvGrpSpPr>
          <p:cNvPr id="10265" name="组合 28">
            <a:extLst>
              <a:ext uri="{FF2B5EF4-FFF2-40B4-BE49-F238E27FC236}">
                <a16:creationId xmlns:a16="http://schemas.microsoft.com/office/drawing/2014/main" id="{F51CDBE6-90A8-41E5-A45D-A2488E88B339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0266" name="任意多边形 29">
              <a:extLst>
                <a:ext uri="{FF2B5EF4-FFF2-40B4-BE49-F238E27FC236}">
                  <a16:creationId xmlns:a16="http://schemas.microsoft.com/office/drawing/2014/main" id="{DD0AB15D-5202-44C1-AABF-17F661124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0267" name="任意多边形 30">
              <a:extLst>
                <a:ext uri="{FF2B5EF4-FFF2-40B4-BE49-F238E27FC236}">
                  <a16:creationId xmlns:a16="http://schemas.microsoft.com/office/drawing/2014/main" id="{A7A19C93-E005-4902-8CED-290EA7817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0268" name="任意多边形 30">
                <a:extLst>
                  <a:ext uri="{FF2B5EF4-FFF2-40B4-BE49-F238E27FC236}">
                    <a16:creationId xmlns:a16="http://schemas.microsoft.com/office/drawing/2014/main" id="{8F3BD10C-D1F1-45F5-872D-AFF2538A6F5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9" name="Text Box 29">
                <a:extLst>
                  <a:ext uri="{FF2B5EF4-FFF2-40B4-BE49-F238E27FC236}">
                    <a16:creationId xmlns:a16="http://schemas.microsoft.com/office/drawing/2014/main" id="{E1D92E93-8BA1-4AEE-A37E-46EA182DE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70" name="文本框 31">
              <a:extLst>
                <a:ext uri="{FF2B5EF4-FFF2-40B4-BE49-F238E27FC236}">
                  <a16:creationId xmlns:a16="http://schemas.microsoft.com/office/drawing/2014/main" id="{DFEA2088-133E-4238-9837-A75278AF5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3">
            <a:extLst>
              <a:ext uri="{FF2B5EF4-FFF2-40B4-BE49-F238E27FC236}">
                <a16:creationId xmlns:a16="http://schemas.microsoft.com/office/drawing/2014/main" id="{AC3A5082-56A8-4F2D-B914-768EE0CA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1790700"/>
            <a:ext cx="1925637" cy="1350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7" name="任意多边形 24">
            <a:extLst>
              <a:ext uri="{FF2B5EF4-FFF2-40B4-BE49-F238E27FC236}">
                <a16:creationId xmlns:a16="http://schemas.microsoft.com/office/drawing/2014/main" id="{6FB8B568-5E98-4FC8-B365-2931CAF20AAD}"/>
              </a:ext>
            </a:extLst>
          </p:cNvPr>
          <p:cNvSpPr>
            <a:spLocks/>
          </p:cNvSpPr>
          <p:nvPr/>
        </p:nvSpPr>
        <p:spPr bwMode="auto">
          <a:xfrm flipH="1">
            <a:off x="1571625" y="2720975"/>
            <a:ext cx="31750" cy="28575"/>
          </a:xfrm>
          <a:custGeom>
            <a:avLst/>
            <a:gdLst>
              <a:gd name="T0" fmla="*/ 0 w 31306"/>
              <a:gd name="T1" fmla="*/ 0 h 27526"/>
              <a:gd name="T2" fmla="*/ 31306 w 31306"/>
              <a:gd name="T3" fmla="*/ 0 h 27526"/>
              <a:gd name="T4" fmla="*/ 31306 w 31306"/>
              <a:gd name="T5" fmla="*/ 27526 h 27526"/>
              <a:gd name="T6" fmla="*/ 0 w 31306"/>
              <a:gd name="T7" fmla="*/ 27526 h 27526"/>
              <a:gd name="T8" fmla="*/ 0 w 31306"/>
              <a:gd name="T9" fmla="*/ 0 h 2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68" name="矩形 27">
            <a:extLst>
              <a:ext uri="{FF2B5EF4-FFF2-40B4-BE49-F238E27FC236}">
                <a16:creationId xmlns:a16="http://schemas.microsoft.com/office/drawing/2014/main" id="{CD722F3B-C44B-4F78-8ADD-04D5B7B07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3375025"/>
            <a:ext cx="1925637" cy="1350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任意多边形 28">
            <a:extLst>
              <a:ext uri="{FF2B5EF4-FFF2-40B4-BE49-F238E27FC236}">
                <a16:creationId xmlns:a16="http://schemas.microsoft.com/office/drawing/2014/main" id="{FFA5930F-2B0E-4005-ADEA-6963F33A0612}"/>
              </a:ext>
            </a:extLst>
          </p:cNvPr>
          <p:cNvSpPr>
            <a:spLocks/>
          </p:cNvSpPr>
          <p:nvPr/>
        </p:nvSpPr>
        <p:spPr bwMode="auto">
          <a:xfrm flipH="1">
            <a:off x="1571625" y="4183063"/>
            <a:ext cx="31750" cy="26987"/>
          </a:xfrm>
          <a:custGeom>
            <a:avLst/>
            <a:gdLst>
              <a:gd name="T0" fmla="*/ 0 w 31306"/>
              <a:gd name="T1" fmla="*/ 0 h 27526"/>
              <a:gd name="T2" fmla="*/ 31306 w 31306"/>
              <a:gd name="T3" fmla="*/ 0 h 27526"/>
              <a:gd name="T4" fmla="*/ 31306 w 31306"/>
              <a:gd name="T5" fmla="*/ 27526 h 27526"/>
              <a:gd name="T6" fmla="*/ 0 w 31306"/>
              <a:gd name="T7" fmla="*/ 27526 h 27526"/>
              <a:gd name="T8" fmla="*/ 0 w 31306"/>
              <a:gd name="T9" fmla="*/ 0 h 2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0" name="矩形 31">
            <a:extLst>
              <a:ext uri="{FF2B5EF4-FFF2-40B4-BE49-F238E27FC236}">
                <a16:creationId xmlns:a16="http://schemas.microsoft.com/office/drawing/2014/main" id="{1788D0EC-F3AD-4A6D-AD08-C681D49FA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4959350"/>
            <a:ext cx="1925637" cy="13509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1" name="任意多边形 32">
            <a:extLst>
              <a:ext uri="{FF2B5EF4-FFF2-40B4-BE49-F238E27FC236}">
                <a16:creationId xmlns:a16="http://schemas.microsoft.com/office/drawing/2014/main" id="{E35C136B-5966-4A15-9FD4-61E1D490098A}"/>
              </a:ext>
            </a:extLst>
          </p:cNvPr>
          <p:cNvSpPr>
            <a:spLocks/>
          </p:cNvSpPr>
          <p:nvPr/>
        </p:nvSpPr>
        <p:spPr bwMode="auto">
          <a:xfrm flipH="1">
            <a:off x="1571625" y="5645150"/>
            <a:ext cx="31750" cy="26988"/>
          </a:xfrm>
          <a:custGeom>
            <a:avLst/>
            <a:gdLst>
              <a:gd name="T0" fmla="*/ 0 w 31306"/>
              <a:gd name="T1" fmla="*/ 0 h 27526"/>
              <a:gd name="T2" fmla="*/ 31306 w 31306"/>
              <a:gd name="T3" fmla="*/ 0 h 27526"/>
              <a:gd name="T4" fmla="*/ 31306 w 31306"/>
              <a:gd name="T5" fmla="*/ 27526 h 27526"/>
              <a:gd name="T6" fmla="*/ 0 w 31306"/>
              <a:gd name="T7" fmla="*/ 27526 h 27526"/>
              <a:gd name="T8" fmla="*/ 0 w 31306"/>
              <a:gd name="T9" fmla="*/ 0 h 2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2" name="矩形 35">
            <a:extLst>
              <a:ext uri="{FF2B5EF4-FFF2-40B4-BE49-F238E27FC236}">
                <a16:creationId xmlns:a16="http://schemas.microsoft.com/office/drawing/2014/main" id="{DC32EB43-BD66-4079-8B35-472554EF2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800" y="1790700"/>
            <a:ext cx="1924050" cy="1350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3" name="任意多边形 36">
            <a:extLst>
              <a:ext uri="{FF2B5EF4-FFF2-40B4-BE49-F238E27FC236}">
                <a16:creationId xmlns:a16="http://schemas.microsoft.com/office/drawing/2014/main" id="{B371A594-B722-42D6-8BC6-E779CE8F29ED}"/>
              </a:ext>
            </a:extLst>
          </p:cNvPr>
          <p:cNvSpPr>
            <a:spLocks/>
          </p:cNvSpPr>
          <p:nvPr/>
        </p:nvSpPr>
        <p:spPr bwMode="auto">
          <a:xfrm flipH="1">
            <a:off x="9752013" y="2740025"/>
            <a:ext cx="31750" cy="28575"/>
          </a:xfrm>
          <a:custGeom>
            <a:avLst/>
            <a:gdLst>
              <a:gd name="T0" fmla="*/ 0 w 31306"/>
              <a:gd name="T1" fmla="*/ 0 h 27526"/>
              <a:gd name="T2" fmla="*/ 31306 w 31306"/>
              <a:gd name="T3" fmla="*/ 0 h 27526"/>
              <a:gd name="T4" fmla="*/ 31306 w 31306"/>
              <a:gd name="T5" fmla="*/ 27526 h 27526"/>
              <a:gd name="T6" fmla="*/ 0 w 31306"/>
              <a:gd name="T7" fmla="*/ 27526 h 27526"/>
              <a:gd name="T8" fmla="*/ 0 w 31306"/>
              <a:gd name="T9" fmla="*/ 0 h 2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4" name="矩形 39">
            <a:extLst>
              <a:ext uri="{FF2B5EF4-FFF2-40B4-BE49-F238E27FC236}">
                <a16:creationId xmlns:a16="http://schemas.microsoft.com/office/drawing/2014/main" id="{776C9EF2-1729-4EF4-88C2-1DF2C18A1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800" y="3375025"/>
            <a:ext cx="1924050" cy="1350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5" name="任意多边形 40">
            <a:extLst>
              <a:ext uri="{FF2B5EF4-FFF2-40B4-BE49-F238E27FC236}">
                <a16:creationId xmlns:a16="http://schemas.microsoft.com/office/drawing/2014/main" id="{5052DA3F-81AF-4DEE-BBC0-58CD752C3A53}"/>
              </a:ext>
            </a:extLst>
          </p:cNvPr>
          <p:cNvSpPr>
            <a:spLocks/>
          </p:cNvSpPr>
          <p:nvPr/>
        </p:nvSpPr>
        <p:spPr bwMode="auto">
          <a:xfrm flipH="1">
            <a:off x="9752013" y="4202113"/>
            <a:ext cx="31750" cy="26987"/>
          </a:xfrm>
          <a:custGeom>
            <a:avLst/>
            <a:gdLst>
              <a:gd name="T0" fmla="*/ 0 w 31306"/>
              <a:gd name="T1" fmla="*/ 0 h 27526"/>
              <a:gd name="T2" fmla="*/ 31306 w 31306"/>
              <a:gd name="T3" fmla="*/ 0 h 27526"/>
              <a:gd name="T4" fmla="*/ 31306 w 31306"/>
              <a:gd name="T5" fmla="*/ 27526 h 27526"/>
              <a:gd name="T6" fmla="*/ 0 w 31306"/>
              <a:gd name="T7" fmla="*/ 27526 h 27526"/>
              <a:gd name="T8" fmla="*/ 0 w 31306"/>
              <a:gd name="T9" fmla="*/ 0 h 2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6" name="矩形 43">
            <a:extLst>
              <a:ext uri="{FF2B5EF4-FFF2-40B4-BE49-F238E27FC236}">
                <a16:creationId xmlns:a16="http://schemas.microsoft.com/office/drawing/2014/main" id="{44A8B780-CFE3-44C0-BEB6-BCF47C667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800" y="4959350"/>
            <a:ext cx="1924050" cy="13509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76200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7" name="任意多边形 44">
            <a:extLst>
              <a:ext uri="{FF2B5EF4-FFF2-40B4-BE49-F238E27FC236}">
                <a16:creationId xmlns:a16="http://schemas.microsoft.com/office/drawing/2014/main" id="{2F482B52-A2F0-455A-86AC-EA45BBE4D346}"/>
              </a:ext>
            </a:extLst>
          </p:cNvPr>
          <p:cNvSpPr>
            <a:spLocks/>
          </p:cNvSpPr>
          <p:nvPr/>
        </p:nvSpPr>
        <p:spPr bwMode="auto">
          <a:xfrm flipH="1">
            <a:off x="9752013" y="5664200"/>
            <a:ext cx="31750" cy="26988"/>
          </a:xfrm>
          <a:custGeom>
            <a:avLst/>
            <a:gdLst>
              <a:gd name="T0" fmla="*/ 0 w 31306"/>
              <a:gd name="T1" fmla="*/ 0 h 27526"/>
              <a:gd name="T2" fmla="*/ 31306 w 31306"/>
              <a:gd name="T3" fmla="*/ 0 h 27526"/>
              <a:gd name="T4" fmla="*/ 31306 w 31306"/>
              <a:gd name="T5" fmla="*/ 27526 h 27526"/>
              <a:gd name="T6" fmla="*/ 0 w 31306"/>
              <a:gd name="T7" fmla="*/ 27526 h 27526"/>
              <a:gd name="T8" fmla="*/ 0 w 31306"/>
              <a:gd name="T9" fmla="*/ 0 h 2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8" name="Freeform 20">
            <a:extLst>
              <a:ext uri="{FF2B5EF4-FFF2-40B4-BE49-F238E27FC236}">
                <a16:creationId xmlns:a16="http://schemas.microsoft.com/office/drawing/2014/main" id="{73B207A5-742D-42B7-AE4A-E7C76BE7E54D}"/>
              </a:ext>
            </a:extLst>
          </p:cNvPr>
          <p:cNvSpPr>
            <a:spLocks/>
          </p:cNvSpPr>
          <p:nvPr/>
        </p:nvSpPr>
        <p:spPr bwMode="auto">
          <a:xfrm>
            <a:off x="3848100" y="1827213"/>
            <a:ext cx="2247900" cy="2239962"/>
          </a:xfrm>
          <a:custGeom>
            <a:avLst/>
            <a:gdLst>
              <a:gd name="T0" fmla="*/ 75 w 247"/>
              <a:gd name="T1" fmla="*/ 33 h 246"/>
              <a:gd name="T2" fmla="*/ 83 w 247"/>
              <a:gd name="T3" fmla="*/ 35 h 246"/>
              <a:gd name="T4" fmla="*/ 90 w 247"/>
              <a:gd name="T5" fmla="*/ 40 h 246"/>
              <a:gd name="T6" fmla="*/ 224 w 247"/>
              <a:gd name="T7" fmla="*/ 175 h 246"/>
              <a:gd name="T8" fmla="*/ 247 w 247"/>
              <a:gd name="T9" fmla="*/ 152 h 246"/>
              <a:gd name="T10" fmla="*/ 113 w 247"/>
              <a:gd name="T11" fmla="*/ 17 h 246"/>
              <a:gd name="T12" fmla="*/ 92 w 247"/>
              <a:gd name="T13" fmla="*/ 3 h 246"/>
              <a:gd name="T14" fmla="*/ 73 w 247"/>
              <a:gd name="T15" fmla="*/ 0 h 246"/>
              <a:gd name="T16" fmla="*/ 46 w 247"/>
              <a:gd name="T17" fmla="*/ 5 h 246"/>
              <a:gd name="T18" fmla="*/ 22 w 247"/>
              <a:gd name="T19" fmla="*/ 21 h 246"/>
              <a:gd name="T20" fmla="*/ 7 w 247"/>
              <a:gd name="T21" fmla="*/ 42 h 246"/>
              <a:gd name="T22" fmla="*/ 2 w 247"/>
              <a:gd name="T23" fmla="*/ 78 h 246"/>
              <a:gd name="T24" fmla="*/ 7 w 247"/>
              <a:gd name="T25" fmla="*/ 96 h 246"/>
              <a:gd name="T26" fmla="*/ 18 w 247"/>
              <a:gd name="T27" fmla="*/ 111 h 246"/>
              <a:gd name="T28" fmla="*/ 153 w 247"/>
              <a:gd name="T29" fmla="*/ 246 h 246"/>
              <a:gd name="T30" fmla="*/ 176 w 247"/>
              <a:gd name="T31" fmla="*/ 223 h 246"/>
              <a:gd name="T32" fmla="*/ 41 w 247"/>
              <a:gd name="T33" fmla="*/ 88 h 246"/>
              <a:gd name="T34" fmla="*/ 36 w 247"/>
              <a:gd name="T35" fmla="*/ 79 h 246"/>
              <a:gd name="T36" fmla="*/ 34 w 247"/>
              <a:gd name="T37" fmla="*/ 71 h 246"/>
              <a:gd name="T38" fmla="*/ 37 w 247"/>
              <a:gd name="T39" fmla="*/ 57 h 246"/>
              <a:gd name="T40" fmla="*/ 45 w 247"/>
              <a:gd name="T41" fmla="*/ 44 h 246"/>
              <a:gd name="T42" fmla="*/ 57 w 247"/>
              <a:gd name="T43" fmla="*/ 36 h 246"/>
              <a:gd name="T44" fmla="*/ 75 w 247"/>
              <a:gd name="T45" fmla="*/ 33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7" h="246">
                <a:moveTo>
                  <a:pt x="75" y="33"/>
                </a:moveTo>
                <a:cubicBezTo>
                  <a:pt x="78" y="33"/>
                  <a:pt x="81" y="34"/>
                  <a:pt x="83" y="35"/>
                </a:cubicBezTo>
                <a:cubicBezTo>
                  <a:pt x="86" y="36"/>
                  <a:pt x="88" y="38"/>
                  <a:pt x="90" y="40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47" y="152"/>
                  <a:pt x="247" y="152"/>
                  <a:pt x="247" y="152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07" y="11"/>
                  <a:pt x="99" y="6"/>
                  <a:pt x="92" y="3"/>
                </a:cubicBezTo>
                <a:cubicBezTo>
                  <a:pt x="86" y="1"/>
                  <a:pt x="80" y="0"/>
                  <a:pt x="73" y="0"/>
                </a:cubicBezTo>
                <a:cubicBezTo>
                  <a:pt x="64" y="0"/>
                  <a:pt x="55" y="1"/>
                  <a:pt x="46" y="5"/>
                </a:cubicBezTo>
                <a:cubicBezTo>
                  <a:pt x="38" y="8"/>
                  <a:pt x="29" y="14"/>
                  <a:pt x="22" y="21"/>
                </a:cubicBezTo>
                <a:cubicBezTo>
                  <a:pt x="16" y="27"/>
                  <a:pt x="11" y="34"/>
                  <a:pt x="7" y="42"/>
                </a:cubicBezTo>
                <a:cubicBezTo>
                  <a:pt x="2" y="53"/>
                  <a:pt x="0" y="66"/>
                  <a:pt x="2" y="78"/>
                </a:cubicBezTo>
                <a:cubicBezTo>
                  <a:pt x="3" y="84"/>
                  <a:pt x="5" y="90"/>
                  <a:pt x="7" y="96"/>
                </a:cubicBezTo>
                <a:cubicBezTo>
                  <a:pt x="10" y="101"/>
                  <a:pt x="14" y="107"/>
                  <a:pt x="18" y="111"/>
                </a:cubicBezTo>
                <a:cubicBezTo>
                  <a:pt x="153" y="246"/>
                  <a:pt x="153" y="246"/>
                  <a:pt x="153" y="246"/>
                </a:cubicBezTo>
                <a:cubicBezTo>
                  <a:pt x="176" y="223"/>
                  <a:pt x="176" y="223"/>
                  <a:pt x="176" y="223"/>
                </a:cubicBezTo>
                <a:cubicBezTo>
                  <a:pt x="41" y="88"/>
                  <a:pt x="41" y="88"/>
                  <a:pt x="41" y="88"/>
                </a:cubicBezTo>
                <a:cubicBezTo>
                  <a:pt x="39" y="86"/>
                  <a:pt x="37" y="83"/>
                  <a:pt x="36" y="79"/>
                </a:cubicBezTo>
                <a:cubicBezTo>
                  <a:pt x="35" y="76"/>
                  <a:pt x="34" y="74"/>
                  <a:pt x="34" y="71"/>
                </a:cubicBezTo>
                <a:cubicBezTo>
                  <a:pt x="34" y="66"/>
                  <a:pt x="35" y="62"/>
                  <a:pt x="37" y="57"/>
                </a:cubicBezTo>
                <a:cubicBezTo>
                  <a:pt x="38" y="52"/>
                  <a:pt x="41" y="48"/>
                  <a:pt x="45" y="44"/>
                </a:cubicBezTo>
                <a:cubicBezTo>
                  <a:pt x="49" y="40"/>
                  <a:pt x="53" y="38"/>
                  <a:pt x="57" y="36"/>
                </a:cubicBezTo>
                <a:cubicBezTo>
                  <a:pt x="63" y="33"/>
                  <a:pt x="69" y="32"/>
                  <a:pt x="75" y="33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9" name="Freeform 21">
            <a:extLst>
              <a:ext uri="{FF2B5EF4-FFF2-40B4-BE49-F238E27FC236}">
                <a16:creationId xmlns:a16="http://schemas.microsoft.com/office/drawing/2014/main" id="{9C4DC00C-E6C8-4C70-A176-C41223637942}"/>
              </a:ext>
            </a:extLst>
          </p:cNvPr>
          <p:cNvSpPr>
            <a:spLocks/>
          </p:cNvSpPr>
          <p:nvPr/>
        </p:nvSpPr>
        <p:spPr bwMode="auto">
          <a:xfrm>
            <a:off x="3857625" y="4067175"/>
            <a:ext cx="2238375" cy="2247900"/>
          </a:xfrm>
          <a:custGeom>
            <a:avLst/>
            <a:gdLst>
              <a:gd name="T0" fmla="*/ 33 w 246"/>
              <a:gd name="T1" fmla="*/ 172 h 247"/>
              <a:gd name="T2" fmla="*/ 36 w 246"/>
              <a:gd name="T3" fmla="*/ 164 h 247"/>
              <a:gd name="T4" fmla="*/ 40 w 246"/>
              <a:gd name="T5" fmla="*/ 157 h 247"/>
              <a:gd name="T6" fmla="*/ 175 w 246"/>
              <a:gd name="T7" fmla="*/ 23 h 247"/>
              <a:gd name="T8" fmla="*/ 152 w 246"/>
              <a:gd name="T9" fmla="*/ 0 h 247"/>
              <a:gd name="T10" fmla="*/ 17 w 246"/>
              <a:gd name="T11" fmla="*/ 134 h 247"/>
              <a:gd name="T12" fmla="*/ 4 w 246"/>
              <a:gd name="T13" fmla="*/ 155 h 247"/>
              <a:gd name="T14" fmla="*/ 0 w 246"/>
              <a:gd name="T15" fmla="*/ 174 h 247"/>
              <a:gd name="T16" fmla="*/ 5 w 246"/>
              <a:gd name="T17" fmla="*/ 201 h 247"/>
              <a:gd name="T18" fmla="*/ 21 w 246"/>
              <a:gd name="T19" fmla="*/ 225 h 247"/>
              <a:gd name="T20" fmla="*/ 42 w 246"/>
              <a:gd name="T21" fmla="*/ 240 h 247"/>
              <a:gd name="T22" fmla="*/ 79 w 246"/>
              <a:gd name="T23" fmla="*/ 245 h 247"/>
              <a:gd name="T24" fmla="*/ 96 w 246"/>
              <a:gd name="T25" fmla="*/ 240 h 247"/>
              <a:gd name="T26" fmla="*/ 112 w 246"/>
              <a:gd name="T27" fmla="*/ 229 h 247"/>
              <a:gd name="T28" fmla="*/ 246 w 246"/>
              <a:gd name="T29" fmla="*/ 94 h 247"/>
              <a:gd name="T30" fmla="*/ 223 w 246"/>
              <a:gd name="T31" fmla="*/ 71 h 247"/>
              <a:gd name="T32" fmla="*/ 89 w 246"/>
              <a:gd name="T33" fmla="*/ 206 h 247"/>
              <a:gd name="T34" fmla="*/ 80 w 246"/>
              <a:gd name="T35" fmla="*/ 211 h 247"/>
              <a:gd name="T36" fmla="*/ 71 w 246"/>
              <a:gd name="T37" fmla="*/ 213 h 247"/>
              <a:gd name="T38" fmla="*/ 57 w 246"/>
              <a:gd name="T39" fmla="*/ 210 h 247"/>
              <a:gd name="T40" fmla="*/ 44 w 246"/>
              <a:gd name="T41" fmla="*/ 202 h 247"/>
              <a:gd name="T42" fmla="*/ 36 w 246"/>
              <a:gd name="T43" fmla="*/ 190 h 247"/>
              <a:gd name="T44" fmla="*/ 33 w 246"/>
              <a:gd name="T45" fmla="*/ 17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6" h="247">
                <a:moveTo>
                  <a:pt x="33" y="172"/>
                </a:moveTo>
                <a:cubicBezTo>
                  <a:pt x="34" y="169"/>
                  <a:pt x="35" y="166"/>
                  <a:pt x="36" y="164"/>
                </a:cubicBezTo>
                <a:cubicBezTo>
                  <a:pt x="37" y="161"/>
                  <a:pt x="38" y="159"/>
                  <a:pt x="40" y="157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52" y="0"/>
                  <a:pt x="152" y="0"/>
                  <a:pt x="152" y="0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1" y="140"/>
                  <a:pt x="7" y="148"/>
                  <a:pt x="4" y="155"/>
                </a:cubicBezTo>
                <a:cubicBezTo>
                  <a:pt x="2" y="161"/>
                  <a:pt x="1" y="167"/>
                  <a:pt x="0" y="174"/>
                </a:cubicBezTo>
                <a:cubicBezTo>
                  <a:pt x="0" y="183"/>
                  <a:pt x="2" y="192"/>
                  <a:pt x="5" y="201"/>
                </a:cubicBezTo>
                <a:cubicBezTo>
                  <a:pt x="9" y="209"/>
                  <a:pt x="14" y="218"/>
                  <a:pt x="21" y="225"/>
                </a:cubicBezTo>
                <a:cubicBezTo>
                  <a:pt x="28" y="231"/>
                  <a:pt x="35" y="236"/>
                  <a:pt x="42" y="240"/>
                </a:cubicBezTo>
                <a:cubicBezTo>
                  <a:pt x="54" y="245"/>
                  <a:pt x="66" y="247"/>
                  <a:pt x="79" y="245"/>
                </a:cubicBezTo>
                <a:cubicBezTo>
                  <a:pt x="85" y="244"/>
                  <a:pt x="91" y="242"/>
                  <a:pt x="96" y="240"/>
                </a:cubicBezTo>
                <a:cubicBezTo>
                  <a:pt x="102" y="237"/>
                  <a:pt x="107" y="233"/>
                  <a:pt x="112" y="229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89" y="206"/>
                  <a:pt x="89" y="206"/>
                  <a:pt x="89" y="206"/>
                </a:cubicBezTo>
                <a:cubicBezTo>
                  <a:pt x="86" y="208"/>
                  <a:pt x="83" y="210"/>
                  <a:pt x="80" y="211"/>
                </a:cubicBezTo>
                <a:cubicBezTo>
                  <a:pt x="77" y="212"/>
                  <a:pt x="74" y="213"/>
                  <a:pt x="71" y="213"/>
                </a:cubicBezTo>
                <a:cubicBezTo>
                  <a:pt x="67" y="213"/>
                  <a:pt x="62" y="212"/>
                  <a:pt x="57" y="210"/>
                </a:cubicBezTo>
                <a:cubicBezTo>
                  <a:pt x="53" y="209"/>
                  <a:pt x="48" y="206"/>
                  <a:pt x="44" y="202"/>
                </a:cubicBezTo>
                <a:cubicBezTo>
                  <a:pt x="41" y="198"/>
                  <a:pt x="38" y="194"/>
                  <a:pt x="36" y="190"/>
                </a:cubicBezTo>
                <a:cubicBezTo>
                  <a:pt x="33" y="184"/>
                  <a:pt x="33" y="178"/>
                  <a:pt x="33" y="172"/>
                </a:cubicBezTo>
                <a:close/>
              </a:path>
            </a:pathLst>
          </a:cu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80" name="Freeform 22">
            <a:extLst>
              <a:ext uri="{FF2B5EF4-FFF2-40B4-BE49-F238E27FC236}">
                <a16:creationId xmlns:a16="http://schemas.microsoft.com/office/drawing/2014/main" id="{98D86D56-4325-403E-8725-9C91950EA8A2}"/>
              </a:ext>
            </a:extLst>
          </p:cNvPr>
          <p:cNvSpPr>
            <a:spLocks/>
          </p:cNvSpPr>
          <p:nvPr/>
        </p:nvSpPr>
        <p:spPr bwMode="auto">
          <a:xfrm>
            <a:off x="6096000" y="1827213"/>
            <a:ext cx="2247900" cy="2239962"/>
          </a:xfrm>
          <a:custGeom>
            <a:avLst/>
            <a:gdLst>
              <a:gd name="T0" fmla="*/ 172 w 247"/>
              <a:gd name="T1" fmla="*/ 33 h 246"/>
              <a:gd name="T2" fmla="*/ 164 w 247"/>
              <a:gd name="T3" fmla="*/ 35 h 246"/>
              <a:gd name="T4" fmla="*/ 158 w 247"/>
              <a:gd name="T5" fmla="*/ 40 h 246"/>
              <a:gd name="T6" fmla="*/ 23 w 247"/>
              <a:gd name="T7" fmla="*/ 175 h 246"/>
              <a:gd name="T8" fmla="*/ 0 w 247"/>
              <a:gd name="T9" fmla="*/ 152 h 246"/>
              <a:gd name="T10" fmla="*/ 135 w 247"/>
              <a:gd name="T11" fmla="*/ 17 h 246"/>
              <a:gd name="T12" fmla="*/ 156 w 247"/>
              <a:gd name="T13" fmla="*/ 3 h 246"/>
              <a:gd name="T14" fmla="*/ 174 w 247"/>
              <a:gd name="T15" fmla="*/ 0 h 246"/>
              <a:gd name="T16" fmla="*/ 201 w 247"/>
              <a:gd name="T17" fmla="*/ 5 h 246"/>
              <a:gd name="T18" fmla="*/ 225 w 247"/>
              <a:gd name="T19" fmla="*/ 21 h 246"/>
              <a:gd name="T20" fmla="*/ 240 w 247"/>
              <a:gd name="T21" fmla="*/ 42 h 246"/>
              <a:gd name="T22" fmla="*/ 245 w 247"/>
              <a:gd name="T23" fmla="*/ 78 h 246"/>
              <a:gd name="T24" fmla="*/ 240 w 247"/>
              <a:gd name="T25" fmla="*/ 96 h 246"/>
              <a:gd name="T26" fmla="*/ 229 w 247"/>
              <a:gd name="T27" fmla="*/ 111 h 246"/>
              <a:gd name="T28" fmla="*/ 94 w 247"/>
              <a:gd name="T29" fmla="*/ 246 h 246"/>
              <a:gd name="T30" fmla="*/ 71 w 247"/>
              <a:gd name="T31" fmla="*/ 223 h 246"/>
              <a:gd name="T32" fmla="*/ 206 w 247"/>
              <a:gd name="T33" fmla="*/ 88 h 246"/>
              <a:gd name="T34" fmla="*/ 212 w 247"/>
              <a:gd name="T35" fmla="*/ 79 h 246"/>
              <a:gd name="T36" fmla="*/ 213 w 247"/>
              <a:gd name="T37" fmla="*/ 71 h 246"/>
              <a:gd name="T38" fmla="*/ 211 w 247"/>
              <a:gd name="T39" fmla="*/ 57 h 246"/>
              <a:gd name="T40" fmla="*/ 202 w 247"/>
              <a:gd name="T41" fmla="*/ 44 h 246"/>
              <a:gd name="T42" fmla="*/ 191 w 247"/>
              <a:gd name="T43" fmla="*/ 36 h 246"/>
              <a:gd name="T44" fmla="*/ 172 w 247"/>
              <a:gd name="T45" fmla="*/ 33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7" h="246">
                <a:moveTo>
                  <a:pt x="172" y="33"/>
                </a:moveTo>
                <a:cubicBezTo>
                  <a:pt x="170" y="33"/>
                  <a:pt x="167" y="34"/>
                  <a:pt x="164" y="35"/>
                </a:cubicBezTo>
                <a:cubicBezTo>
                  <a:pt x="162" y="36"/>
                  <a:pt x="160" y="38"/>
                  <a:pt x="158" y="40"/>
                </a:cubicBezTo>
                <a:cubicBezTo>
                  <a:pt x="23" y="175"/>
                  <a:pt x="23" y="175"/>
                  <a:pt x="23" y="175"/>
                </a:cubicBezTo>
                <a:cubicBezTo>
                  <a:pt x="0" y="152"/>
                  <a:pt x="0" y="152"/>
                  <a:pt x="0" y="152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41" y="11"/>
                  <a:pt x="148" y="6"/>
                  <a:pt x="156" y="3"/>
                </a:cubicBezTo>
                <a:cubicBezTo>
                  <a:pt x="162" y="1"/>
                  <a:pt x="168" y="0"/>
                  <a:pt x="174" y="0"/>
                </a:cubicBezTo>
                <a:cubicBezTo>
                  <a:pt x="183" y="0"/>
                  <a:pt x="192" y="1"/>
                  <a:pt x="201" y="5"/>
                </a:cubicBezTo>
                <a:cubicBezTo>
                  <a:pt x="210" y="8"/>
                  <a:pt x="218" y="14"/>
                  <a:pt x="225" y="21"/>
                </a:cubicBezTo>
                <a:cubicBezTo>
                  <a:pt x="232" y="27"/>
                  <a:pt x="237" y="34"/>
                  <a:pt x="240" y="42"/>
                </a:cubicBezTo>
                <a:cubicBezTo>
                  <a:pt x="245" y="53"/>
                  <a:pt x="247" y="66"/>
                  <a:pt x="245" y="78"/>
                </a:cubicBezTo>
                <a:cubicBezTo>
                  <a:pt x="245" y="84"/>
                  <a:pt x="243" y="90"/>
                  <a:pt x="240" y="96"/>
                </a:cubicBezTo>
                <a:cubicBezTo>
                  <a:pt x="237" y="101"/>
                  <a:pt x="234" y="107"/>
                  <a:pt x="229" y="111"/>
                </a:cubicBezTo>
                <a:cubicBezTo>
                  <a:pt x="94" y="246"/>
                  <a:pt x="94" y="246"/>
                  <a:pt x="94" y="246"/>
                </a:cubicBezTo>
                <a:cubicBezTo>
                  <a:pt x="71" y="223"/>
                  <a:pt x="71" y="223"/>
                  <a:pt x="71" y="223"/>
                </a:cubicBezTo>
                <a:cubicBezTo>
                  <a:pt x="206" y="88"/>
                  <a:pt x="206" y="88"/>
                  <a:pt x="206" y="88"/>
                </a:cubicBezTo>
                <a:cubicBezTo>
                  <a:pt x="209" y="86"/>
                  <a:pt x="211" y="83"/>
                  <a:pt x="212" y="79"/>
                </a:cubicBezTo>
                <a:cubicBezTo>
                  <a:pt x="213" y="76"/>
                  <a:pt x="213" y="74"/>
                  <a:pt x="213" y="71"/>
                </a:cubicBezTo>
                <a:cubicBezTo>
                  <a:pt x="214" y="66"/>
                  <a:pt x="213" y="62"/>
                  <a:pt x="211" y="57"/>
                </a:cubicBezTo>
                <a:cubicBezTo>
                  <a:pt x="209" y="52"/>
                  <a:pt x="206" y="48"/>
                  <a:pt x="202" y="44"/>
                </a:cubicBezTo>
                <a:cubicBezTo>
                  <a:pt x="199" y="40"/>
                  <a:pt x="195" y="38"/>
                  <a:pt x="191" y="36"/>
                </a:cubicBezTo>
                <a:cubicBezTo>
                  <a:pt x="184" y="33"/>
                  <a:pt x="178" y="32"/>
                  <a:pt x="172" y="33"/>
                </a:cubicBezTo>
                <a:close/>
              </a:path>
            </a:pathLst>
          </a:cu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81" name="Freeform 23">
            <a:extLst>
              <a:ext uri="{FF2B5EF4-FFF2-40B4-BE49-F238E27FC236}">
                <a16:creationId xmlns:a16="http://schemas.microsoft.com/office/drawing/2014/main" id="{B0046AE8-6046-4229-BA83-41F801BCD22D}"/>
              </a:ext>
            </a:extLst>
          </p:cNvPr>
          <p:cNvSpPr>
            <a:spLocks/>
          </p:cNvSpPr>
          <p:nvPr/>
        </p:nvSpPr>
        <p:spPr bwMode="auto">
          <a:xfrm>
            <a:off x="5245100" y="3224213"/>
            <a:ext cx="1701800" cy="1701800"/>
          </a:xfrm>
          <a:custGeom>
            <a:avLst/>
            <a:gdLst>
              <a:gd name="T0" fmla="*/ 1382 w 1382"/>
              <a:gd name="T1" fmla="*/ 688 h 1383"/>
              <a:gd name="T2" fmla="*/ 687 w 1382"/>
              <a:gd name="T3" fmla="*/ 1383 h 1383"/>
              <a:gd name="T4" fmla="*/ 0 w 1382"/>
              <a:gd name="T5" fmla="*/ 688 h 1383"/>
              <a:gd name="T6" fmla="*/ 687 w 1382"/>
              <a:gd name="T7" fmla="*/ 0 h 1383"/>
              <a:gd name="T8" fmla="*/ 1382 w 1382"/>
              <a:gd name="T9" fmla="*/ 688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2" h="1383">
                <a:moveTo>
                  <a:pt x="1382" y="688"/>
                </a:moveTo>
                <a:lnTo>
                  <a:pt x="687" y="1383"/>
                </a:lnTo>
                <a:lnTo>
                  <a:pt x="0" y="688"/>
                </a:lnTo>
                <a:lnTo>
                  <a:pt x="687" y="0"/>
                </a:lnTo>
                <a:lnTo>
                  <a:pt x="1382" y="68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Freeform 24">
            <a:extLst>
              <a:ext uri="{FF2B5EF4-FFF2-40B4-BE49-F238E27FC236}">
                <a16:creationId xmlns:a16="http://schemas.microsoft.com/office/drawing/2014/main" id="{A543AB0D-A7E6-42A9-8533-D0B296DBC762}"/>
              </a:ext>
            </a:extLst>
          </p:cNvPr>
          <p:cNvSpPr>
            <a:spLocks/>
          </p:cNvSpPr>
          <p:nvPr/>
        </p:nvSpPr>
        <p:spPr bwMode="auto">
          <a:xfrm>
            <a:off x="6096000" y="4067175"/>
            <a:ext cx="2239963" cy="2247900"/>
          </a:xfrm>
          <a:custGeom>
            <a:avLst/>
            <a:gdLst>
              <a:gd name="T0" fmla="*/ 213 w 246"/>
              <a:gd name="T1" fmla="*/ 173 h 247"/>
              <a:gd name="T2" fmla="*/ 211 w 246"/>
              <a:gd name="T3" fmla="*/ 165 h 247"/>
              <a:gd name="T4" fmla="*/ 206 w 246"/>
              <a:gd name="T5" fmla="*/ 158 h 247"/>
              <a:gd name="T6" fmla="*/ 71 w 246"/>
              <a:gd name="T7" fmla="*/ 23 h 247"/>
              <a:gd name="T8" fmla="*/ 94 w 246"/>
              <a:gd name="T9" fmla="*/ 0 h 247"/>
              <a:gd name="T10" fmla="*/ 229 w 246"/>
              <a:gd name="T11" fmla="*/ 135 h 247"/>
              <a:gd name="T12" fmla="*/ 243 w 246"/>
              <a:gd name="T13" fmla="*/ 156 h 247"/>
              <a:gd name="T14" fmla="*/ 246 w 246"/>
              <a:gd name="T15" fmla="*/ 174 h 247"/>
              <a:gd name="T16" fmla="*/ 241 w 246"/>
              <a:gd name="T17" fmla="*/ 201 h 247"/>
              <a:gd name="T18" fmla="*/ 225 w 246"/>
              <a:gd name="T19" fmla="*/ 226 h 247"/>
              <a:gd name="T20" fmla="*/ 204 w 246"/>
              <a:gd name="T21" fmla="*/ 240 h 247"/>
              <a:gd name="T22" fmla="*/ 168 w 246"/>
              <a:gd name="T23" fmla="*/ 246 h 247"/>
              <a:gd name="T24" fmla="*/ 150 w 246"/>
              <a:gd name="T25" fmla="*/ 240 h 247"/>
              <a:gd name="T26" fmla="*/ 135 w 246"/>
              <a:gd name="T27" fmla="*/ 229 h 247"/>
              <a:gd name="T28" fmla="*/ 0 w 246"/>
              <a:gd name="T29" fmla="*/ 95 h 247"/>
              <a:gd name="T30" fmla="*/ 23 w 246"/>
              <a:gd name="T31" fmla="*/ 72 h 247"/>
              <a:gd name="T32" fmla="*/ 158 w 246"/>
              <a:gd name="T33" fmla="*/ 206 h 247"/>
              <a:gd name="T34" fmla="*/ 167 w 246"/>
              <a:gd name="T35" fmla="*/ 212 h 247"/>
              <a:gd name="T36" fmla="*/ 175 w 246"/>
              <a:gd name="T37" fmla="*/ 214 h 247"/>
              <a:gd name="T38" fmla="*/ 189 w 246"/>
              <a:gd name="T39" fmla="*/ 211 h 247"/>
              <a:gd name="T40" fmla="*/ 202 w 246"/>
              <a:gd name="T41" fmla="*/ 202 h 247"/>
              <a:gd name="T42" fmla="*/ 210 w 246"/>
              <a:gd name="T43" fmla="*/ 191 h 247"/>
              <a:gd name="T44" fmla="*/ 213 w 246"/>
              <a:gd name="T45" fmla="*/ 17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6" h="247">
                <a:moveTo>
                  <a:pt x="213" y="173"/>
                </a:moveTo>
                <a:cubicBezTo>
                  <a:pt x="213" y="170"/>
                  <a:pt x="212" y="167"/>
                  <a:pt x="211" y="165"/>
                </a:cubicBezTo>
                <a:cubicBezTo>
                  <a:pt x="210" y="162"/>
                  <a:pt x="208" y="160"/>
                  <a:pt x="206" y="158"/>
                </a:cubicBezTo>
                <a:cubicBezTo>
                  <a:pt x="71" y="23"/>
                  <a:pt x="71" y="23"/>
                  <a:pt x="71" y="23"/>
                </a:cubicBezTo>
                <a:cubicBezTo>
                  <a:pt x="94" y="0"/>
                  <a:pt x="94" y="0"/>
                  <a:pt x="94" y="0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35" y="141"/>
                  <a:pt x="240" y="148"/>
                  <a:pt x="243" y="156"/>
                </a:cubicBezTo>
                <a:cubicBezTo>
                  <a:pt x="245" y="162"/>
                  <a:pt x="246" y="168"/>
                  <a:pt x="246" y="174"/>
                </a:cubicBezTo>
                <a:cubicBezTo>
                  <a:pt x="246" y="183"/>
                  <a:pt x="245" y="193"/>
                  <a:pt x="241" y="201"/>
                </a:cubicBezTo>
                <a:cubicBezTo>
                  <a:pt x="238" y="210"/>
                  <a:pt x="232" y="218"/>
                  <a:pt x="225" y="226"/>
                </a:cubicBezTo>
                <a:cubicBezTo>
                  <a:pt x="219" y="232"/>
                  <a:pt x="212" y="237"/>
                  <a:pt x="204" y="240"/>
                </a:cubicBezTo>
                <a:cubicBezTo>
                  <a:pt x="193" y="245"/>
                  <a:pt x="180" y="247"/>
                  <a:pt x="168" y="246"/>
                </a:cubicBezTo>
                <a:cubicBezTo>
                  <a:pt x="162" y="245"/>
                  <a:pt x="156" y="243"/>
                  <a:pt x="150" y="240"/>
                </a:cubicBezTo>
                <a:cubicBezTo>
                  <a:pt x="145" y="238"/>
                  <a:pt x="139" y="234"/>
                  <a:pt x="135" y="229"/>
                </a:cubicBezTo>
                <a:cubicBezTo>
                  <a:pt x="0" y="95"/>
                  <a:pt x="0" y="95"/>
                  <a:pt x="0" y="95"/>
                </a:cubicBezTo>
                <a:cubicBezTo>
                  <a:pt x="23" y="72"/>
                  <a:pt x="23" y="72"/>
                  <a:pt x="23" y="72"/>
                </a:cubicBezTo>
                <a:cubicBezTo>
                  <a:pt x="158" y="206"/>
                  <a:pt x="158" y="206"/>
                  <a:pt x="158" y="206"/>
                </a:cubicBezTo>
                <a:cubicBezTo>
                  <a:pt x="160" y="209"/>
                  <a:pt x="163" y="211"/>
                  <a:pt x="167" y="212"/>
                </a:cubicBezTo>
                <a:cubicBezTo>
                  <a:pt x="170" y="213"/>
                  <a:pt x="172" y="214"/>
                  <a:pt x="175" y="214"/>
                </a:cubicBezTo>
                <a:cubicBezTo>
                  <a:pt x="180" y="214"/>
                  <a:pt x="184" y="213"/>
                  <a:pt x="189" y="211"/>
                </a:cubicBezTo>
                <a:cubicBezTo>
                  <a:pt x="194" y="209"/>
                  <a:pt x="198" y="206"/>
                  <a:pt x="202" y="202"/>
                </a:cubicBezTo>
                <a:cubicBezTo>
                  <a:pt x="206" y="199"/>
                  <a:pt x="208" y="195"/>
                  <a:pt x="210" y="191"/>
                </a:cubicBezTo>
                <a:cubicBezTo>
                  <a:pt x="213" y="185"/>
                  <a:pt x="214" y="178"/>
                  <a:pt x="213" y="173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83" name="TextBox 29">
            <a:extLst>
              <a:ext uri="{FF2B5EF4-FFF2-40B4-BE49-F238E27FC236}">
                <a16:creationId xmlns:a16="http://schemas.microsoft.com/office/drawing/2014/main" id="{E6325579-2457-457C-A253-274C59F0F559}"/>
              </a:ext>
            </a:extLst>
          </p:cNvPr>
          <p:cNvSpPr txBox="1">
            <a:spLocks noChangeArrowheads="1"/>
          </p:cNvSpPr>
          <p:nvPr/>
        </p:nvSpPr>
        <p:spPr bwMode="auto">
          <a:xfrm rot="2660902">
            <a:off x="4149725" y="2619375"/>
            <a:ext cx="148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Calibri Light" panose="020F0302020204030204" pitchFamily="34" charset="0"/>
              </a:rPr>
              <a:t>TEXT HERE</a:t>
            </a:r>
          </a:p>
        </p:txBody>
      </p:sp>
      <p:sp>
        <p:nvSpPr>
          <p:cNvPr id="11284" name="TextBox 30">
            <a:extLst>
              <a:ext uri="{FF2B5EF4-FFF2-40B4-BE49-F238E27FC236}">
                <a16:creationId xmlns:a16="http://schemas.microsoft.com/office/drawing/2014/main" id="{82F65D7A-9015-46CF-BFA6-0161AA402A24}"/>
              </a:ext>
            </a:extLst>
          </p:cNvPr>
          <p:cNvSpPr txBox="1">
            <a:spLocks noChangeArrowheads="1"/>
          </p:cNvSpPr>
          <p:nvPr/>
        </p:nvSpPr>
        <p:spPr bwMode="auto">
          <a:xfrm rot="2660902">
            <a:off x="6561138" y="5051425"/>
            <a:ext cx="1489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Calibri Light" panose="020F0302020204030204" pitchFamily="34" charset="0"/>
              </a:rPr>
              <a:t>TEXT HERE</a:t>
            </a:r>
          </a:p>
        </p:txBody>
      </p:sp>
      <p:sp>
        <p:nvSpPr>
          <p:cNvPr id="11285" name="TextBox 31">
            <a:extLst>
              <a:ext uri="{FF2B5EF4-FFF2-40B4-BE49-F238E27FC236}">
                <a16:creationId xmlns:a16="http://schemas.microsoft.com/office/drawing/2014/main" id="{5BACCF18-378A-468A-97F7-3AA99BAB4CFF}"/>
              </a:ext>
            </a:extLst>
          </p:cNvPr>
          <p:cNvSpPr txBox="1">
            <a:spLocks noChangeArrowheads="1"/>
          </p:cNvSpPr>
          <p:nvPr/>
        </p:nvSpPr>
        <p:spPr bwMode="auto">
          <a:xfrm rot="18946472">
            <a:off x="4143375" y="5068888"/>
            <a:ext cx="1487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Calibri Light" panose="020F0302020204030204" pitchFamily="34" charset="0"/>
              </a:rPr>
              <a:t>TEXT HERE</a:t>
            </a:r>
          </a:p>
        </p:txBody>
      </p:sp>
      <p:sp>
        <p:nvSpPr>
          <p:cNvPr id="11286" name="TextBox 32">
            <a:extLst>
              <a:ext uri="{FF2B5EF4-FFF2-40B4-BE49-F238E27FC236}">
                <a16:creationId xmlns:a16="http://schemas.microsoft.com/office/drawing/2014/main" id="{02620C24-DFEA-49F5-8B0E-66AD8620AD52}"/>
              </a:ext>
            </a:extLst>
          </p:cNvPr>
          <p:cNvSpPr txBox="1">
            <a:spLocks noChangeArrowheads="1"/>
          </p:cNvSpPr>
          <p:nvPr/>
        </p:nvSpPr>
        <p:spPr bwMode="auto">
          <a:xfrm rot="18946472">
            <a:off x="6562725" y="2638425"/>
            <a:ext cx="148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Calibri Light" panose="020F0302020204030204" pitchFamily="34" charset="0"/>
              </a:rPr>
              <a:t>TEXT HERE</a:t>
            </a:r>
          </a:p>
        </p:txBody>
      </p:sp>
      <p:sp>
        <p:nvSpPr>
          <p:cNvPr id="11287" name="Freeform 21">
            <a:extLst>
              <a:ext uri="{FF2B5EF4-FFF2-40B4-BE49-F238E27FC236}">
                <a16:creationId xmlns:a16="http://schemas.microsoft.com/office/drawing/2014/main" id="{BA008C79-21FA-492C-90D2-66B0D02820CD}"/>
              </a:ext>
            </a:extLst>
          </p:cNvPr>
          <p:cNvSpPr>
            <a:spLocks noEditPoints="1"/>
          </p:cNvSpPr>
          <p:nvPr/>
        </p:nvSpPr>
        <p:spPr bwMode="auto">
          <a:xfrm>
            <a:off x="5683250" y="3786188"/>
            <a:ext cx="808038" cy="515937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88" name="组合 25">
            <a:extLst>
              <a:ext uri="{FF2B5EF4-FFF2-40B4-BE49-F238E27FC236}">
                <a16:creationId xmlns:a16="http://schemas.microsoft.com/office/drawing/2014/main" id="{AD8EA3AE-7055-453C-BA62-853819031410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1289" name="任意多边形 26">
              <a:extLst>
                <a:ext uri="{FF2B5EF4-FFF2-40B4-BE49-F238E27FC236}">
                  <a16:creationId xmlns:a16="http://schemas.microsoft.com/office/drawing/2014/main" id="{396302A1-7529-4E65-9300-486CE367F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1290" name="任意多边形 29">
              <a:extLst>
                <a:ext uri="{FF2B5EF4-FFF2-40B4-BE49-F238E27FC236}">
                  <a16:creationId xmlns:a16="http://schemas.microsoft.com/office/drawing/2014/main" id="{4C744477-F6FA-423A-9258-9DBCF51AA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1291" name="任意多边形 29">
                <a:extLst>
                  <a:ext uri="{FF2B5EF4-FFF2-40B4-BE49-F238E27FC236}">
                    <a16:creationId xmlns:a16="http://schemas.microsoft.com/office/drawing/2014/main" id="{C1B7CDCF-9466-4165-96E7-98704318925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2" name="Text Box 28">
                <a:extLst>
                  <a:ext uri="{FF2B5EF4-FFF2-40B4-BE49-F238E27FC236}">
                    <a16:creationId xmlns:a16="http://schemas.microsoft.com/office/drawing/2014/main" id="{58A72951-2DE6-47EA-8E75-31367B0DAF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93" name="文本框 30">
              <a:extLst>
                <a:ext uri="{FF2B5EF4-FFF2-40B4-BE49-F238E27FC236}">
                  <a16:creationId xmlns:a16="http://schemas.microsoft.com/office/drawing/2014/main" id="{A9204458-80CE-41B4-8826-932994E80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圆角矩形 1">
            <a:extLst>
              <a:ext uri="{FF2B5EF4-FFF2-40B4-BE49-F238E27FC236}">
                <a16:creationId xmlns:a16="http://schemas.microsoft.com/office/drawing/2014/main" id="{FD232C35-628B-4CFA-AD5B-CA6F9B400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3041650"/>
            <a:ext cx="5730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等腰三角形 3">
            <a:extLst>
              <a:ext uri="{FF2B5EF4-FFF2-40B4-BE49-F238E27FC236}">
                <a16:creationId xmlns:a16="http://schemas.microsoft.com/office/drawing/2014/main" id="{457B3238-C801-443E-99AC-804A206D290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89988" y="4043362"/>
            <a:ext cx="280988" cy="182563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2" name="矩形 5">
            <a:extLst>
              <a:ext uri="{FF2B5EF4-FFF2-40B4-BE49-F238E27FC236}">
                <a16:creationId xmlns:a16="http://schemas.microsoft.com/office/drawing/2014/main" id="{F1B40DBF-33EE-4864-A23C-DBABDF2CD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4460875"/>
            <a:ext cx="3144837" cy="647700"/>
          </a:xfrm>
          <a:prstGeom prst="rect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3" name="矩形 6">
            <a:extLst>
              <a:ext uri="{FF2B5EF4-FFF2-40B4-BE49-F238E27FC236}">
                <a16:creationId xmlns:a16="http://schemas.microsoft.com/office/drawing/2014/main" id="{A07BC382-EAFC-413A-96A8-CB38D48D6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3811588"/>
            <a:ext cx="3144837" cy="649287"/>
          </a:xfrm>
          <a:prstGeom prst="rect">
            <a:avLst/>
          </a:prstGeom>
          <a:solidFill>
            <a:srgbClr val="D9D9D9">
              <a:alpha val="4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  <a:sym typeface="+mn-lt"/>
            </a:endParaRPr>
          </a:p>
        </p:txBody>
      </p:sp>
      <p:sp>
        <p:nvSpPr>
          <p:cNvPr id="12294" name="矩形 7">
            <a:extLst>
              <a:ext uri="{FF2B5EF4-FFF2-40B4-BE49-F238E27FC236}">
                <a16:creationId xmlns:a16="http://schemas.microsoft.com/office/drawing/2014/main" id="{B285DFD3-B2E7-4894-B1D2-27878B1E7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3163888"/>
            <a:ext cx="3144837" cy="647700"/>
          </a:xfrm>
          <a:prstGeom prst="rect">
            <a:avLst/>
          </a:prstGeom>
          <a:solidFill>
            <a:schemeClr val="tx1">
              <a:alpha val="5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5" name="文本框 8">
            <a:extLst>
              <a:ext uri="{FF2B5EF4-FFF2-40B4-BE49-F238E27FC236}">
                <a16:creationId xmlns:a16="http://schemas.microsoft.com/office/drawing/2014/main" id="{84884BBB-486D-4181-9424-E05A5E3BC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3290888"/>
            <a:ext cx="212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6" name="文本框 10">
            <a:extLst>
              <a:ext uri="{FF2B5EF4-FFF2-40B4-BE49-F238E27FC236}">
                <a16:creationId xmlns:a16="http://schemas.microsoft.com/office/drawing/2014/main" id="{6677D7FA-CAF7-40C4-9641-1BD4D0D6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4592638"/>
            <a:ext cx="212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7" name="文本框 11">
            <a:extLst>
              <a:ext uri="{FF2B5EF4-FFF2-40B4-BE49-F238E27FC236}">
                <a16:creationId xmlns:a16="http://schemas.microsoft.com/office/drawing/2014/main" id="{195E84FE-71F6-4ECF-A6C1-D7223CF7B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3941763"/>
            <a:ext cx="212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404040"/>
                </a:solidFill>
                <a:sym typeface="+mn-lt"/>
              </a:rPr>
              <a:t>ADD YOUR TEXT</a:t>
            </a:r>
            <a:endParaRPr lang="zh-CN" altLang="en-US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2298" name="文本框 1">
            <a:extLst>
              <a:ext uri="{FF2B5EF4-FFF2-40B4-BE49-F238E27FC236}">
                <a16:creationId xmlns:a16="http://schemas.microsoft.com/office/drawing/2014/main" id="{B2A83475-DEE8-49C0-8857-EF684A0E4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3208338"/>
            <a:ext cx="639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FFFF"/>
                </a:solidFill>
                <a:sym typeface="+mn-lt"/>
              </a:rPr>
              <a:t>01</a:t>
            </a:r>
            <a:endParaRPr lang="zh-CN" altLang="en-US" sz="3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9" name="文本框 12">
            <a:extLst>
              <a:ext uri="{FF2B5EF4-FFF2-40B4-BE49-F238E27FC236}">
                <a16:creationId xmlns:a16="http://schemas.microsoft.com/office/drawing/2014/main" id="{DCBFFFCA-AC10-4CE3-B717-E94749BB7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3859213"/>
            <a:ext cx="639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404040"/>
                </a:solidFill>
                <a:sym typeface="+mn-lt"/>
              </a:rPr>
              <a:t>02</a:t>
            </a:r>
            <a:endParaRPr lang="zh-CN" altLang="en-US" sz="32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2300" name="文本框 13">
            <a:extLst>
              <a:ext uri="{FF2B5EF4-FFF2-40B4-BE49-F238E27FC236}">
                <a16:creationId xmlns:a16="http://schemas.microsoft.com/office/drawing/2014/main" id="{90A14337-14E7-4D96-9862-1513F846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525963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FFFF"/>
                </a:solidFill>
                <a:sym typeface="+mn-lt"/>
              </a:rPr>
              <a:t>03</a:t>
            </a:r>
            <a:endParaRPr lang="zh-CN" altLang="en-US" sz="3200" b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12301" name="组合 14">
            <a:extLst>
              <a:ext uri="{FF2B5EF4-FFF2-40B4-BE49-F238E27FC236}">
                <a16:creationId xmlns:a16="http://schemas.microsoft.com/office/drawing/2014/main" id="{3AFDCB0E-D0A8-49E5-92F7-05503D331F00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2302" name="任意多边形 15">
              <a:extLst>
                <a:ext uri="{FF2B5EF4-FFF2-40B4-BE49-F238E27FC236}">
                  <a16:creationId xmlns:a16="http://schemas.microsoft.com/office/drawing/2014/main" id="{7BBF8064-0F94-4720-A3A3-77BB13AC9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2303" name="任意多边形 16">
              <a:extLst>
                <a:ext uri="{FF2B5EF4-FFF2-40B4-BE49-F238E27FC236}">
                  <a16:creationId xmlns:a16="http://schemas.microsoft.com/office/drawing/2014/main" id="{6C35360A-665E-499E-A646-63CEE0754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2304" name="任意多边形 16">
                <a:extLst>
                  <a:ext uri="{FF2B5EF4-FFF2-40B4-BE49-F238E27FC236}">
                    <a16:creationId xmlns:a16="http://schemas.microsoft.com/office/drawing/2014/main" id="{17FC5295-0F84-4D49-8CBA-3721EEC4B80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5" name="Text Box 17">
                <a:extLst>
                  <a:ext uri="{FF2B5EF4-FFF2-40B4-BE49-F238E27FC236}">
                    <a16:creationId xmlns:a16="http://schemas.microsoft.com/office/drawing/2014/main" id="{8D6185A5-0B52-4436-871D-AD0E07FEFB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06" name="文本框 17">
              <a:extLst>
                <a:ext uri="{FF2B5EF4-FFF2-40B4-BE49-F238E27FC236}">
                  <a16:creationId xmlns:a16="http://schemas.microsoft.com/office/drawing/2014/main" id="{BE993BB9-201F-4128-A954-63E97E1E4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>
            <a:extLst>
              <a:ext uri="{FF2B5EF4-FFF2-40B4-BE49-F238E27FC236}">
                <a16:creationId xmlns:a16="http://schemas.microsoft.com/office/drawing/2014/main" id="{2DCB416E-B40D-4611-BF31-1F9FDE54E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0999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grpSp>
        <p:nvGrpSpPr>
          <p:cNvPr id="13315" name="组合 22">
            <a:extLst>
              <a:ext uri="{FF2B5EF4-FFF2-40B4-BE49-F238E27FC236}">
                <a16:creationId xmlns:a16="http://schemas.microsoft.com/office/drawing/2014/main" id="{D7559B82-D8BA-4CEC-B409-459511E7FF20}"/>
              </a:ext>
            </a:extLst>
          </p:cNvPr>
          <p:cNvGrpSpPr>
            <a:grpSpLocks/>
          </p:cNvGrpSpPr>
          <p:nvPr/>
        </p:nvGrpSpPr>
        <p:grpSpPr bwMode="auto">
          <a:xfrm>
            <a:off x="2733675" y="3568700"/>
            <a:ext cx="7096125" cy="876300"/>
            <a:chOff x="0" y="0"/>
            <a:chExt cx="4698472" cy="580362"/>
          </a:xfrm>
        </p:grpSpPr>
        <p:sp>
          <p:nvSpPr>
            <p:cNvPr id="13316" name="矩形 3">
              <a:extLst>
                <a:ext uri="{FF2B5EF4-FFF2-40B4-BE49-F238E27FC236}">
                  <a16:creationId xmlns:a16="http://schemas.microsoft.com/office/drawing/2014/main" id="{832B34C8-C76A-41C0-B59E-1CF54E136F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21193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17" name="矩形 4">
              <a:extLst>
                <a:ext uri="{FF2B5EF4-FFF2-40B4-BE49-F238E27FC236}">
                  <a16:creationId xmlns:a16="http://schemas.microsoft.com/office/drawing/2014/main" id="{0931155B-4299-47AF-BFB3-FB8D03EDCB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18" name="矩形 5">
              <a:extLst>
                <a:ext uri="{FF2B5EF4-FFF2-40B4-BE49-F238E27FC236}">
                  <a16:creationId xmlns:a16="http://schemas.microsoft.com/office/drawing/2014/main" id="{F681367E-8BF0-4128-98B5-F06A2F3291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19" name="矩形 6">
              <a:extLst>
                <a:ext uri="{FF2B5EF4-FFF2-40B4-BE49-F238E27FC236}">
                  <a16:creationId xmlns:a16="http://schemas.microsoft.com/office/drawing/2014/main" id="{CF1EE226-6AC9-453C-B0AC-9CD9E2ACD2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32393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0" name="矩形 7">
              <a:extLst>
                <a:ext uri="{FF2B5EF4-FFF2-40B4-BE49-F238E27FC236}">
                  <a16:creationId xmlns:a16="http://schemas.microsoft.com/office/drawing/2014/main" id="{453ABFD4-704D-4BF1-9B62-240C97989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1" name="矩形 8">
              <a:extLst>
                <a:ext uri="{FF2B5EF4-FFF2-40B4-BE49-F238E27FC236}">
                  <a16:creationId xmlns:a16="http://schemas.microsoft.com/office/drawing/2014/main" id="{EA493FCA-238E-4A94-8A01-79D7B85494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73999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2" name="矩形 9">
              <a:extLst>
                <a:ext uri="{FF2B5EF4-FFF2-40B4-BE49-F238E27FC236}">
                  <a16:creationId xmlns:a16="http://schemas.microsoft.com/office/drawing/2014/main" id="{81E497FC-CB49-44C9-A682-622EDBAA0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3" name="矩形 10">
              <a:extLst>
                <a:ext uri="{FF2B5EF4-FFF2-40B4-BE49-F238E27FC236}">
                  <a16:creationId xmlns:a16="http://schemas.microsoft.com/office/drawing/2014/main" id="{EDD1334B-4764-4B12-A490-4CADCED2F1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4" name="矩形 11">
              <a:extLst>
                <a:ext uri="{FF2B5EF4-FFF2-40B4-BE49-F238E27FC236}">
                  <a16:creationId xmlns:a16="http://schemas.microsoft.com/office/drawing/2014/main" id="{673A34F6-CD67-4B49-A580-5C1BF72A3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029426" y="103573"/>
              <a:ext cx="98830" cy="91446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5" name="矩形 12">
              <a:extLst>
                <a:ext uri="{FF2B5EF4-FFF2-40B4-BE49-F238E27FC236}">
                  <a16:creationId xmlns:a16="http://schemas.microsoft.com/office/drawing/2014/main" id="{332E495E-401E-495D-8243-D1DE3FCBAA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6" name="矩形 13">
              <a:extLst>
                <a:ext uri="{FF2B5EF4-FFF2-40B4-BE49-F238E27FC236}">
                  <a16:creationId xmlns:a16="http://schemas.microsoft.com/office/drawing/2014/main" id="{3DA7BE6D-D200-4B7F-AA56-9BEC428C8C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grpSp>
          <p:nvGrpSpPr>
            <p:cNvPr id="13327" name="椭圆 14">
              <a:extLst>
                <a:ext uri="{FF2B5EF4-FFF2-40B4-BE49-F238E27FC236}">
                  <a16:creationId xmlns:a16="http://schemas.microsoft.com/office/drawing/2014/main" id="{D04D7E71-E1D0-4200-BB27-578D05F91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6914" y="325339"/>
              <a:ext cx="226031" cy="213977"/>
              <a:chOff x="0" y="0"/>
              <a:chExt cx="341376" cy="323088"/>
            </a:xfrm>
          </p:grpSpPr>
          <p:pic>
            <p:nvPicPr>
              <p:cNvPr id="13328" name="椭圆 14">
                <a:extLst>
                  <a:ext uri="{FF2B5EF4-FFF2-40B4-BE49-F238E27FC236}">
                    <a16:creationId xmlns:a16="http://schemas.microsoft.com/office/drawing/2014/main" id="{0B878202-66E5-43A8-AD53-9F4A9EC687E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9" name="Text Box 17">
                <a:extLst>
                  <a:ext uri="{FF2B5EF4-FFF2-40B4-BE49-F238E27FC236}">
                    <a16:creationId xmlns:a16="http://schemas.microsoft.com/office/drawing/2014/main" id="{8847BA69-A34E-4962-BC16-D84CFFEA8B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0" name="椭圆 15">
              <a:extLst>
                <a:ext uri="{FF2B5EF4-FFF2-40B4-BE49-F238E27FC236}">
                  <a16:creationId xmlns:a16="http://schemas.microsoft.com/office/drawing/2014/main" id="{40AACE55-BE7A-4695-8280-1BA512BC7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245" y="301115"/>
              <a:ext cx="230067" cy="185716"/>
              <a:chOff x="0" y="0"/>
              <a:chExt cx="347472" cy="280416"/>
            </a:xfrm>
          </p:grpSpPr>
          <p:pic>
            <p:nvPicPr>
              <p:cNvPr id="13331" name="椭圆 15">
                <a:extLst>
                  <a:ext uri="{FF2B5EF4-FFF2-40B4-BE49-F238E27FC236}">
                    <a16:creationId xmlns:a16="http://schemas.microsoft.com/office/drawing/2014/main" id="{8B526242-8819-4550-8345-D9FE5A9A1A2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2" name="Text Box 20">
                <a:extLst>
                  <a:ext uri="{FF2B5EF4-FFF2-40B4-BE49-F238E27FC236}">
                    <a16:creationId xmlns:a16="http://schemas.microsoft.com/office/drawing/2014/main" id="{E78C66A0-99FC-456E-BBF4-B4DA22A15F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3" name="椭圆 16">
              <a:extLst>
                <a:ext uri="{FF2B5EF4-FFF2-40B4-BE49-F238E27FC236}">
                  <a16:creationId xmlns:a16="http://schemas.microsoft.com/office/drawing/2014/main" id="{36CFD278-EC9A-4567-AE2E-9CF1FE2F2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251" y="-1682"/>
              <a:ext cx="242176" cy="286648"/>
              <a:chOff x="0" y="0"/>
              <a:chExt cx="365760" cy="432816"/>
            </a:xfrm>
          </p:grpSpPr>
          <p:pic>
            <p:nvPicPr>
              <p:cNvPr id="13334" name="椭圆 16">
                <a:extLst>
                  <a:ext uri="{FF2B5EF4-FFF2-40B4-BE49-F238E27FC236}">
                    <a16:creationId xmlns:a16="http://schemas.microsoft.com/office/drawing/2014/main" id="{206D1831-F055-4190-8178-892BD1EC635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5" name="Text Box 23">
                <a:extLst>
                  <a:ext uri="{FF2B5EF4-FFF2-40B4-BE49-F238E27FC236}">
                    <a16:creationId xmlns:a16="http://schemas.microsoft.com/office/drawing/2014/main" id="{2B9BEB92-89F3-45FA-9D4F-E68FB690A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6" name="椭圆 17">
              <a:extLst>
                <a:ext uri="{FF2B5EF4-FFF2-40B4-BE49-F238E27FC236}">
                  <a16:creationId xmlns:a16="http://schemas.microsoft.com/office/drawing/2014/main" id="{A51B47E4-6FB6-4343-8EB5-698D9B341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1469" y="393973"/>
              <a:ext cx="169523" cy="185716"/>
              <a:chOff x="0" y="0"/>
              <a:chExt cx="256032" cy="280416"/>
            </a:xfrm>
          </p:grpSpPr>
          <p:pic>
            <p:nvPicPr>
              <p:cNvPr id="13337" name="椭圆 17">
                <a:extLst>
                  <a:ext uri="{FF2B5EF4-FFF2-40B4-BE49-F238E27FC236}">
                    <a16:creationId xmlns:a16="http://schemas.microsoft.com/office/drawing/2014/main" id="{4D99E0F6-3748-4AA7-B21F-644216DE5A5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8" name="Text Box 26">
                <a:extLst>
                  <a:ext uri="{FF2B5EF4-FFF2-40B4-BE49-F238E27FC236}">
                    <a16:creationId xmlns:a16="http://schemas.microsoft.com/office/drawing/2014/main" id="{185C6CD2-A035-49AA-A920-9E64E8966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9" name="椭圆 18">
              <a:extLst>
                <a:ext uri="{FF2B5EF4-FFF2-40B4-BE49-F238E27FC236}">
                  <a16:creationId xmlns:a16="http://schemas.microsoft.com/office/drawing/2014/main" id="{1F52BCD9-14E3-402D-98F9-DB6FE5A99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8706" y="111362"/>
              <a:ext cx="226031" cy="254350"/>
              <a:chOff x="0" y="0"/>
              <a:chExt cx="341376" cy="384048"/>
            </a:xfrm>
          </p:grpSpPr>
          <p:pic>
            <p:nvPicPr>
              <p:cNvPr id="13340" name="椭圆 18">
                <a:extLst>
                  <a:ext uri="{FF2B5EF4-FFF2-40B4-BE49-F238E27FC236}">
                    <a16:creationId xmlns:a16="http://schemas.microsoft.com/office/drawing/2014/main" id="{F01CEE9B-3C76-47D3-93AB-42E18107B1B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1" name="Text Box 29">
                <a:extLst>
                  <a:ext uri="{FF2B5EF4-FFF2-40B4-BE49-F238E27FC236}">
                    <a16:creationId xmlns:a16="http://schemas.microsoft.com/office/drawing/2014/main" id="{795785E5-52D4-4D48-84EB-4AF7FF8159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42" name="椭圆 19">
              <a:extLst>
                <a:ext uri="{FF2B5EF4-FFF2-40B4-BE49-F238E27FC236}">
                  <a16:creationId xmlns:a16="http://schemas.microsoft.com/office/drawing/2014/main" id="{034B421A-E2F8-4AF6-96FA-3C380126C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1718" y="95213"/>
              <a:ext cx="153378" cy="173604"/>
              <a:chOff x="0" y="0"/>
              <a:chExt cx="231648" cy="262128"/>
            </a:xfrm>
          </p:grpSpPr>
          <p:pic>
            <p:nvPicPr>
              <p:cNvPr id="13343" name="椭圆 19">
                <a:extLst>
                  <a:ext uri="{FF2B5EF4-FFF2-40B4-BE49-F238E27FC236}">
                    <a16:creationId xmlns:a16="http://schemas.microsoft.com/office/drawing/2014/main" id="{BA058F0A-8128-422A-AC92-B264B26E252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4" name="Text Box 32">
                <a:extLst>
                  <a:ext uri="{FF2B5EF4-FFF2-40B4-BE49-F238E27FC236}">
                    <a16:creationId xmlns:a16="http://schemas.microsoft.com/office/drawing/2014/main" id="{9CD8B212-5D22-4837-92B4-1C91FD4AF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345" name="文本框 20">
            <a:extLst>
              <a:ext uri="{FF2B5EF4-FFF2-40B4-BE49-F238E27FC236}">
                <a16:creationId xmlns:a16="http://schemas.microsoft.com/office/drawing/2014/main" id="{1B6B320C-04E7-452C-BE7F-19E0BD003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2589213"/>
            <a:ext cx="6224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46" name="文本框 21">
            <a:extLst>
              <a:ext uri="{FF2B5EF4-FFF2-40B4-BE49-F238E27FC236}">
                <a16:creationId xmlns:a16="http://schemas.microsoft.com/office/drawing/2014/main" id="{F3374174-EC4E-45C3-860C-B69B6386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2571750"/>
            <a:ext cx="75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02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8">
            <a:extLst>
              <a:ext uri="{FF2B5EF4-FFF2-40B4-BE49-F238E27FC236}">
                <a16:creationId xmlns:a16="http://schemas.microsoft.com/office/drawing/2014/main" id="{95DC9326-88E1-49D8-B9EA-2A55BAC7F54B}"/>
              </a:ext>
            </a:extLst>
          </p:cNvPr>
          <p:cNvGrpSpPr>
            <a:grpSpLocks/>
          </p:cNvGrpSpPr>
          <p:nvPr/>
        </p:nvGrpSpPr>
        <p:grpSpPr bwMode="auto">
          <a:xfrm>
            <a:off x="1389063" y="1744663"/>
            <a:ext cx="5718175" cy="4725987"/>
            <a:chOff x="0" y="0"/>
            <a:chExt cx="5032114" cy="4160389"/>
          </a:xfrm>
        </p:grpSpPr>
        <p:pic>
          <p:nvPicPr>
            <p:cNvPr id="14339" name="Picture 40" descr="C:\Users\Nyamka\Desktop\Presentation MOCK_UP\AAAAAAAAAAAA\Desktop_Screen.png">
              <a:extLst>
                <a:ext uri="{FF2B5EF4-FFF2-40B4-BE49-F238E27FC236}">
                  <a16:creationId xmlns:a16="http://schemas.microsoft.com/office/drawing/2014/main" id="{28533C2A-E656-4DB5-B156-ABDBE94AB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32114" cy="416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0" name="组合 9">
              <a:extLst>
                <a:ext uri="{FF2B5EF4-FFF2-40B4-BE49-F238E27FC236}">
                  <a16:creationId xmlns:a16="http://schemas.microsoft.com/office/drawing/2014/main" id="{F31B3AE5-1AC1-4651-AE95-8A707F2EF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46" y="208010"/>
              <a:ext cx="4655641" cy="2634920"/>
              <a:chOff x="0" y="0"/>
              <a:chExt cx="4655641" cy="2634920"/>
            </a:xfrm>
          </p:grpSpPr>
          <p:sp>
            <p:nvSpPr>
              <p:cNvPr id="14341" name="矩形 5">
                <a:extLst>
                  <a:ext uri="{FF2B5EF4-FFF2-40B4-BE49-F238E27FC236}">
                    <a16:creationId xmlns:a16="http://schemas.microsoft.com/office/drawing/2014/main" id="{B5F36FAF-4B13-4C16-BF12-A4D690DC7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" y="218"/>
                <a:ext cx="4654915" cy="2634308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14342" name="任意多边形 6">
                <a:extLst>
                  <a:ext uri="{FF2B5EF4-FFF2-40B4-BE49-F238E27FC236}">
                    <a16:creationId xmlns:a16="http://schemas.microsoft.com/office/drawing/2014/main" id="{1A76CDE1-1596-4428-B858-6D5AD608314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3240" y="1976298"/>
                <a:ext cx="156468" cy="136956"/>
              </a:xfrm>
              <a:custGeom>
                <a:avLst/>
                <a:gdLst>
                  <a:gd name="T0" fmla="*/ 0 w 155721"/>
                  <a:gd name="T1" fmla="*/ 0 h 136920"/>
                  <a:gd name="T2" fmla="*/ 155721 w 155721"/>
                  <a:gd name="T3" fmla="*/ 0 h 136920"/>
                  <a:gd name="T4" fmla="*/ 155721 w 155721"/>
                  <a:gd name="T5" fmla="*/ 136920 h 136920"/>
                  <a:gd name="T6" fmla="*/ 0 w 155721"/>
                  <a:gd name="T7" fmla="*/ 136920 h 136920"/>
                  <a:gd name="T8" fmla="*/ 0 w 155721"/>
                  <a:gd name="T9" fmla="*/ 0 h 136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721" h="136920">
                    <a:moveTo>
                      <a:pt x="0" y="0"/>
                    </a:moveTo>
                    <a:lnTo>
                      <a:pt x="155721" y="0"/>
                    </a:lnTo>
                    <a:lnTo>
                      <a:pt x="155721" y="136920"/>
                    </a:lnTo>
                    <a:lnTo>
                      <a:pt x="0" y="1369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22860" tIns="22860" rIns="22860" bIns="22860" anchor="ctr"/>
              <a:lstStyle/>
              <a:p>
                <a:endParaRPr lang="zh-CN" altLang="en-US"/>
              </a:p>
            </p:txBody>
          </p:sp>
        </p:grpSp>
        <p:sp>
          <p:nvSpPr>
            <p:cNvPr id="14343" name="Right Triangle 49">
              <a:extLst>
                <a:ext uri="{FF2B5EF4-FFF2-40B4-BE49-F238E27FC236}">
                  <a16:creationId xmlns:a16="http://schemas.microsoft.com/office/drawing/2014/main" id="{A1EEA510-AFC3-4E75-8F46-36E8FA5FB4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327733" y="197049"/>
              <a:ext cx="1531149" cy="2368781"/>
            </a:xfrm>
            <a:prstGeom prst="rtTriangle">
              <a:avLst/>
            </a:prstGeom>
            <a:solidFill>
              <a:srgbClr val="F2F2F2">
                <a:alpha val="21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4344" name="组合 17">
            <a:extLst>
              <a:ext uri="{FF2B5EF4-FFF2-40B4-BE49-F238E27FC236}">
                <a16:creationId xmlns:a16="http://schemas.microsoft.com/office/drawing/2014/main" id="{E8D6D02F-04E3-4926-96D9-87D9A61630B5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3787775"/>
            <a:ext cx="4943475" cy="2841625"/>
            <a:chOff x="0" y="0"/>
            <a:chExt cx="4942154" cy="2841738"/>
          </a:xfrm>
        </p:grpSpPr>
        <p:pic>
          <p:nvPicPr>
            <p:cNvPr id="14345" name="Picture 59">
              <a:extLst>
                <a:ext uri="{FF2B5EF4-FFF2-40B4-BE49-F238E27FC236}">
                  <a16:creationId xmlns:a16="http://schemas.microsoft.com/office/drawing/2014/main" id="{E3284F5B-3A15-45F9-92B3-CF5CE4EFF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42154" cy="284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6" name="组合 12">
              <a:extLst>
                <a:ext uri="{FF2B5EF4-FFF2-40B4-BE49-F238E27FC236}">
                  <a16:creationId xmlns:a16="http://schemas.microsoft.com/office/drawing/2014/main" id="{E47CE742-F297-4658-A375-7453A3031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576" y="221937"/>
              <a:ext cx="3593002" cy="2235962"/>
              <a:chOff x="0" y="0"/>
              <a:chExt cx="3593002" cy="2235962"/>
            </a:xfrm>
          </p:grpSpPr>
          <p:sp>
            <p:nvSpPr>
              <p:cNvPr id="14347" name="矩形 11">
                <a:extLst>
                  <a:ext uri="{FF2B5EF4-FFF2-40B4-BE49-F238E27FC236}">
                    <a16:creationId xmlns:a16="http://schemas.microsoft.com/office/drawing/2014/main" id="{46562701-1E42-45F3-9C3C-A3D3FB738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" y="322"/>
                <a:ext cx="3593140" cy="2235289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14348" name="任意多边形 12">
                <a:extLst>
                  <a:ext uri="{FF2B5EF4-FFF2-40B4-BE49-F238E27FC236}">
                    <a16:creationId xmlns:a16="http://schemas.microsoft.com/office/drawing/2014/main" id="{FBCCE373-8A6A-4055-870B-3004146BB03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2754" y="1584710"/>
                <a:ext cx="120618" cy="104779"/>
              </a:xfrm>
              <a:custGeom>
                <a:avLst/>
                <a:gdLst>
                  <a:gd name="T0" fmla="*/ 0 w 120771"/>
                  <a:gd name="T1" fmla="*/ 0 h 106190"/>
                  <a:gd name="T2" fmla="*/ 120771 w 120771"/>
                  <a:gd name="T3" fmla="*/ 0 h 106190"/>
                  <a:gd name="T4" fmla="*/ 120771 w 120771"/>
                  <a:gd name="T5" fmla="*/ 106190 h 106190"/>
                  <a:gd name="T6" fmla="*/ 0 w 120771"/>
                  <a:gd name="T7" fmla="*/ 106190 h 106190"/>
                  <a:gd name="T8" fmla="*/ 0 w 120771"/>
                  <a:gd name="T9" fmla="*/ 0 h 106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71" h="106190">
                    <a:moveTo>
                      <a:pt x="0" y="0"/>
                    </a:moveTo>
                    <a:lnTo>
                      <a:pt x="120771" y="0"/>
                    </a:lnTo>
                    <a:lnTo>
                      <a:pt x="120771" y="106190"/>
                    </a:lnTo>
                    <a:lnTo>
                      <a:pt x="0" y="10619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endParaRPr lang="zh-CN" altLang="en-US"/>
              </a:p>
            </p:txBody>
          </p:sp>
        </p:grpSp>
        <p:sp>
          <p:nvSpPr>
            <p:cNvPr id="14349" name="Right Triangle 61">
              <a:extLst>
                <a:ext uri="{FF2B5EF4-FFF2-40B4-BE49-F238E27FC236}">
                  <a16:creationId xmlns:a16="http://schemas.microsoft.com/office/drawing/2014/main" id="{A6899051-D457-4E7B-BB3E-CDAAE8D98E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80528" y="193683"/>
              <a:ext cx="1310925" cy="2046369"/>
            </a:xfrm>
            <a:prstGeom prst="rtTriangle">
              <a:avLst/>
            </a:prstGeom>
            <a:solidFill>
              <a:srgbClr val="F2F2F2">
                <a:alpha val="21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4350" name="组合 38">
            <a:extLst>
              <a:ext uri="{FF2B5EF4-FFF2-40B4-BE49-F238E27FC236}">
                <a16:creationId xmlns:a16="http://schemas.microsoft.com/office/drawing/2014/main" id="{D48D8745-BA61-44E3-BAD3-B71E67CF0827}"/>
              </a:ext>
            </a:extLst>
          </p:cNvPr>
          <p:cNvGrpSpPr>
            <a:grpSpLocks/>
          </p:cNvGrpSpPr>
          <p:nvPr/>
        </p:nvGrpSpPr>
        <p:grpSpPr bwMode="auto">
          <a:xfrm>
            <a:off x="7958138" y="1698625"/>
            <a:ext cx="3170237" cy="1703388"/>
            <a:chOff x="0" y="0"/>
            <a:chExt cx="3170931" cy="1702506"/>
          </a:xfrm>
        </p:grpSpPr>
        <p:sp>
          <p:nvSpPr>
            <p:cNvPr id="14351" name="矩形 39">
              <a:extLst>
                <a:ext uri="{FF2B5EF4-FFF2-40B4-BE49-F238E27FC236}">
                  <a16:creationId xmlns:a16="http://schemas.microsoft.com/office/drawing/2014/main" id="{F6EC0C8A-E236-4240-A50C-75546C805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8" y="0"/>
              <a:ext cx="1618016" cy="33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352" name="矩形 40">
              <a:extLst>
                <a:ext uri="{FF2B5EF4-FFF2-40B4-BE49-F238E27FC236}">
                  <a16:creationId xmlns:a16="http://schemas.microsoft.com/office/drawing/2014/main" id="{3B87DC13-D8FB-40F8-B3C9-3882DF0C1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2722"/>
              <a:ext cx="3170931" cy="135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4353" name="组合 16">
            <a:extLst>
              <a:ext uri="{FF2B5EF4-FFF2-40B4-BE49-F238E27FC236}">
                <a16:creationId xmlns:a16="http://schemas.microsoft.com/office/drawing/2014/main" id="{4A54DAC4-781D-4B6A-A539-6B3F755E2B6E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4354" name="任意多边形 17">
              <a:extLst>
                <a:ext uri="{FF2B5EF4-FFF2-40B4-BE49-F238E27FC236}">
                  <a16:creationId xmlns:a16="http://schemas.microsoft.com/office/drawing/2014/main" id="{D0AAAF08-D200-44DF-9CDA-9DFD1FF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0999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55" name="任意多边形 18">
              <a:extLst>
                <a:ext uri="{FF2B5EF4-FFF2-40B4-BE49-F238E27FC236}">
                  <a16:creationId xmlns:a16="http://schemas.microsoft.com/office/drawing/2014/main" id="{FDA86C94-323C-4876-910C-3618C10AA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4356" name="任意多边形 18">
                <a:extLst>
                  <a:ext uri="{FF2B5EF4-FFF2-40B4-BE49-F238E27FC236}">
                    <a16:creationId xmlns:a16="http://schemas.microsoft.com/office/drawing/2014/main" id="{409A5986-D6A3-4BBE-99E9-660388EFF83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7" name="Text Box 21">
                <a:extLst>
                  <a:ext uri="{FF2B5EF4-FFF2-40B4-BE49-F238E27FC236}">
                    <a16:creationId xmlns:a16="http://schemas.microsoft.com/office/drawing/2014/main" id="{2B653C59-A348-4B97-B2B2-7C404133CD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58" name="文本框 19">
              <a:extLst>
                <a:ext uri="{FF2B5EF4-FFF2-40B4-BE49-F238E27FC236}">
                  <a16:creationId xmlns:a16="http://schemas.microsoft.com/office/drawing/2014/main" id="{F061F188-5889-48A3-8E72-631CCBF49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ttps://www.freeppt7.com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https://www.freeppt7.com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Pages>0</Pages>
  <Words>1329</Words>
  <Characters>0</Characters>
  <Application>Microsoft Office PowerPoint</Application>
  <DocSecurity>0</DocSecurity>
  <PresentationFormat>宽屏</PresentationFormat>
  <Lines>0</Lines>
  <Paragraphs>300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Calibri Light</vt:lpstr>
      <vt:lpstr>微软雅黑</vt:lpstr>
      <vt:lpstr>+mn-lt</vt:lpstr>
      <vt:lpstr>汉仪菱心体简</vt:lpstr>
      <vt:lpstr>Arial Black</vt:lpstr>
      <vt:lpstr>Segoe Print</vt:lpstr>
      <vt:lpstr>https://www.freeppt7.com</vt:lpstr>
      <vt:lpstr>1_https://www.freeppt7.com</vt:lpstr>
      <vt:lpstr>2_https://www.freeppt7.com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/>
  <dc:creator>freeppt7.com</dc:creator>
  <cp:keywords>https:/www.freeppt7.com</cp:keywords>
  <dc:description/>
  <cp:lastModifiedBy>宇 之灵</cp:lastModifiedBy>
  <cp:revision>15</cp:revision>
  <dcterms:created xsi:type="dcterms:W3CDTF">2014-12-25T08:15:02Z</dcterms:created>
  <dcterms:modified xsi:type="dcterms:W3CDTF">2019-12-16T14:12:48Z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2052-9.1.0.5108</vt:lpwstr>
  </property>
</Properties>
</file>