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3" r:id="rId10"/>
    <p:sldId id="265" r:id="rId11"/>
    <p:sldId id="266" r:id="rId12"/>
    <p:sldId id="267" r:id="rId13"/>
    <p:sldId id="268" r:id="rId14"/>
    <p:sldId id="271" r:id="rId15"/>
    <p:sldId id="269" r:id="rId16"/>
    <p:sldId id="270" r:id="rId17"/>
    <p:sldId id="272" r:id="rId18"/>
    <p:sldId id="273" r:id="rId19"/>
    <p:sldId id="274" r:id="rId20"/>
    <p:sldId id="275" r:id="rId2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pos="3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guide orient="horz" pos="2182"/>
        <p:guide pos="386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6880C-D935-499D-BBAD-797F84A70E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FD6D0C4-A5B4-44B1-81F1-CEB141CC2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CAE609-6C50-401D-B126-3CBB332242A8}"/>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5" name="页脚占位符 4">
            <a:extLst>
              <a:ext uri="{FF2B5EF4-FFF2-40B4-BE49-F238E27FC236}">
                <a16:creationId xmlns:a16="http://schemas.microsoft.com/office/drawing/2014/main" id="{99A23929-9EF3-4085-BF77-5D818D863184}"/>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E43608F7-4D70-452B-B01D-1362FBE9D7D6}"/>
              </a:ext>
            </a:extLst>
          </p:cNvPr>
          <p:cNvSpPr>
            <a:spLocks noGrp="1"/>
          </p:cNvSpPr>
          <p:nvPr>
            <p:ph type="sldNum" sz="quarter" idx="12"/>
          </p:nvPr>
        </p:nvSpPr>
        <p:spPr/>
        <p:txBody>
          <a:bodyPr/>
          <a:lstStyle>
            <a:lvl1pPr>
              <a:defRPr/>
            </a:lvl1pPr>
          </a:lstStyle>
          <a:p>
            <a:fld id="{669E26C5-BF0F-4E55-8E9F-2E2F91DB5A8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30969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1F8D8-F8AD-4046-8DDE-0043FF3E845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A8474-5F58-4901-9C70-E5EBA6602CC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818307-B7C9-4D8E-AAA7-75B6FAD8B0BD}"/>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5" name="页脚占位符 4">
            <a:extLst>
              <a:ext uri="{FF2B5EF4-FFF2-40B4-BE49-F238E27FC236}">
                <a16:creationId xmlns:a16="http://schemas.microsoft.com/office/drawing/2014/main" id="{4AC5F9E5-507D-46C7-A4A9-80516968801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589C6FF6-6A18-4E59-A5EE-A377A8BF67D0}"/>
              </a:ext>
            </a:extLst>
          </p:cNvPr>
          <p:cNvSpPr>
            <a:spLocks noGrp="1"/>
          </p:cNvSpPr>
          <p:nvPr>
            <p:ph type="sldNum" sz="quarter" idx="12"/>
          </p:nvPr>
        </p:nvSpPr>
        <p:spPr/>
        <p:txBody>
          <a:bodyPr/>
          <a:lstStyle>
            <a:lvl1pPr>
              <a:defRPr/>
            </a:lvl1pPr>
          </a:lstStyle>
          <a:p>
            <a:fld id="{667D2646-C0A6-4D17-B308-B230CBC60AD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25688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B879422-16E4-43D0-8F54-4E09A8899E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1349A05-B1A7-4271-B293-0C3D44201BB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17CE9E-B419-4A94-8062-D6D20E9D5A35}"/>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5" name="页脚占位符 4">
            <a:extLst>
              <a:ext uri="{FF2B5EF4-FFF2-40B4-BE49-F238E27FC236}">
                <a16:creationId xmlns:a16="http://schemas.microsoft.com/office/drawing/2014/main" id="{E3E27642-EE3D-4BA2-B26A-B07B162EBA1F}"/>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1153351E-F04F-439B-9D94-4A03C0967BC2}"/>
              </a:ext>
            </a:extLst>
          </p:cNvPr>
          <p:cNvSpPr>
            <a:spLocks noGrp="1"/>
          </p:cNvSpPr>
          <p:nvPr>
            <p:ph type="sldNum" sz="quarter" idx="12"/>
          </p:nvPr>
        </p:nvSpPr>
        <p:spPr/>
        <p:txBody>
          <a:bodyPr/>
          <a:lstStyle>
            <a:lvl1pPr>
              <a:defRPr/>
            </a:lvl1pPr>
          </a:lstStyle>
          <a:p>
            <a:fld id="{0CC1E4F2-4B3D-4394-9E78-25C4A080E84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73000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08AE9-F212-4E70-BDAB-A2115AA287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6AF5B3-9116-4251-8A6D-A3B16554BA3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E1119E-92FF-48EB-A6DB-09672EE0A421}"/>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5" name="页脚占位符 4">
            <a:extLst>
              <a:ext uri="{FF2B5EF4-FFF2-40B4-BE49-F238E27FC236}">
                <a16:creationId xmlns:a16="http://schemas.microsoft.com/office/drawing/2014/main" id="{9636FC19-DCB4-425A-B65F-6965EB35D7D8}"/>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FB4EE99D-F4B2-4B6D-B1A2-383EE416CCA6}"/>
              </a:ext>
            </a:extLst>
          </p:cNvPr>
          <p:cNvSpPr>
            <a:spLocks noGrp="1"/>
          </p:cNvSpPr>
          <p:nvPr>
            <p:ph type="sldNum" sz="quarter" idx="12"/>
          </p:nvPr>
        </p:nvSpPr>
        <p:spPr/>
        <p:txBody>
          <a:bodyPr/>
          <a:lstStyle>
            <a:lvl1pPr>
              <a:defRPr/>
            </a:lvl1pPr>
          </a:lstStyle>
          <a:p>
            <a:fld id="{3AB2174D-C8B9-4C88-945C-EEF394F5B97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60490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5D4A6C-05E0-4416-BD8B-9A7D8117C27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64319B4-82E6-4793-BA0A-0F5B6E508138}"/>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7008B67-E957-40AE-AA8E-980064AFF582}"/>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5" name="页脚占位符 4">
            <a:extLst>
              <a:ext uri="{FF2B5EF4-FFF2-40B4-BE49-F238E27FC236}">
                <a16:creationId xmlns:a16="http://schemas.microsoft.com/office/drawing/2014/main" id="{518BB8A6-EC71-4876-BFCC-777B6996ACD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4A9FBF9C-A566-44C9-BEA9-EDD01BA7D429}"/>
              </a:ext>
            </a:extLst>
          </p:cNvPr>
          <p:cNvSpPr>
            <a:spLocks noGrp="1"/>
          </p:cNvSpPr>
          <p:nvPr>
            <p:ph type="sldNum" sz="quarter" idx="12"/>
          </p:nvPr>
        </p:nvSpPr>
        <p:spPr/>
        <p:txBody>
          <a:bodyPr/>
          <a:lstStyle>
            <a:lvl1pPr>
              <a:defRPr/>
            </a:lvl1pPr>
          </a:lstStyle>
          <a:p>
            <a:fld id="{4C67E2B3-905F-49D5-B8EA-D2A25B50A2A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75201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3F12FB-E32B-4AE6-8CCB-67D677A938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D9A2192-2C71-462D-AA6C-A396871D1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B8C6E18-0EE8-423B-B666-E99F1D93559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7A41992-F087-4669-B60C-EC13FF032916}"/>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6" name="页脚占位符 5">
            <a:extLst>
              <a:ext uri="{FF2B5EF4-FFF2-40B4-BE49-F238E27FC236}">
                <a16:creationId xmlns:a16="http://schemas.microsoft.com/office/drawing/2014/main" id="{6F47F6F5-C630-4B4C-959B-98C236ABC028}"/>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F8222401-3D69-4810-A97F-BBDC0B0AE5A8}"/>
              </a:ext>
            </a:extLst>
          </p:cNvPr>
          <p:cNvSpPr>
            <a:spLocks noGrp="1"/>
          </p:cNvSpPr>
          <p:nvPr>
            <p:ph type="sldNum" sz="quarter" idx="12"/>
          </p:nvPr>
        </p:nvSpPr>
        <p:spPr/>
        <p:txBody>
          <a:bodyPr/>
          <a:lstStyle>
            <a:lvl1pPr>
              <a:defRPr/>
            </a:lvl1pPr>
          </a:lstStyle>
          <a:p>
            <a:fld id="{5E8C0A7C-29CB-4AE9-9DFD-2D6C25D2B47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0583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A2F8C-7DB9-45A9-A746-8003599A5FF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B2C219-6280-425E-9904-69B4E838D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A661A7E-20EC-49F1-BF08-22F41D6245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A22BAF1-7A51-4E33-BD12-E4430D400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E78E429-12DA-44D8-BF39-FD0594C6D09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84E4F6-5744-456A-860D-8A8A7C4D41EA}"/>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8" name="页脚占位符 7">
            <a:extLst>
              <a:ext uri="{FF2B5EF4-FFF2-40B4-BE49-F238E27FC236}">
                <a16:creationId xmlns:a16="http://schemas.microsoft.com/office/drawing/2014/main" id="{D3BAD1A8-D459-42D0-8CA6-2489C767DA44}"/>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4C5C1A03-0097-4C19-BF17-D2FAB6D85D3F}"/>
              </a:ext>
            </a:extLst>
          </p:cNvPr>
          <p:cNvSpPr>
            <a:spLocks noGrp="1"/>
          </p:cNvSpPr>
          <p:nvPr>
            <p:ph type="sldNum" sz="quarter" idx="12"/>
          </p:nvPr>
        </p:nvSpPr>
        <p:spPr/>
        <p:txBody>
          <a:bodyPr/>
          <a:lstStyle>
            <a:lvl1pPr>
              <a:defRPr/>
            </a:lvl1pPr>
          </a:lstStyle>
          <a:p>
            <a:fld id="{836690FA-AAED-4A37-BAAD-47A2AB7A767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706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9497B-BA27-4764-BD1A-B3D18C25124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6AF4FA-0492-4797-AEBF-9C54AE17446C}"/>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4" name="页脚占位符 3">
            <a:extLst>
              <a:ext uri="{FF2B5EF4-FFF2-40B4-BE49-F238E27FC236}">
                <a16:creationId xmlns:a16="http://schemas.microsoft.com/office/drawing/2014/main" id="{169C9949-5729-4DE8-957F-41D484295075}"/>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F5392A40-7781-49DB-8366-AAFE691B6A9F}"/>
              </a:ext>
            </a:extLst>
          </p:cNvPr>
          <p:cNvSpPr>
            <a:spLocks noGrp="1"/>
          </p:cNvSpPr>
          <p:nvPr>
            <p:ph type="sldNum" sz="quarter" idx="12"/>
          </p:nvPr>
        </p:nvSpPr>
        <p:spPr/>
        <p:txBody>
          <a:bodyPr/>
          <a:lstStyle>
            <a:lvl1pPr>
              <a:defRPr/>
            </a:lvl1pPr>
          </a:lstStyle>
          <a:p>
            <a:fld id="{B80E2148-7A10-4971-9E35-FB46AF497A0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19621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4072F6B-8B3F-41D6-B0C6-69D7C9B4B982}"/>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3" name="页脚占位符 2">
            <a:extLst>
              <a:ext uri="{FF2B5EF4-FFF2-40B4-BE49-F238E27FC236}">
                <a16:creationId xmlns:a16="http://schemas.microsoft.com/office/drawing/2014/main" id="{2D8B9163-DDE0-4D38-A097-B2CA7E570D9D}"/>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B00552E1-7E0E-4D5A-8AB9-E165CB735359}"/>
              </a:ext>
            </a:extLst>
          </p:cNvPr>
          <p:cNvSpPr>
            <a:spLocks noGrp="1"/>
          </p:cNvSpPr>
          <p:nvPr>
            <p:ph type="sldNum" sz="quarter" idx="12"/>
          </p:nvPr>
        </p:nvSpPr>
        <p:spPr/>
        <p:txBody>
          <a:bodyPr/>
          <a:lstStyle>
            <a:lvl1pPr>
              <a:defRPr/>
            </a:lvl1pPr>
          </a:lstStyle>
          <a:p>
            <a:fld id="{3DFD37B9-2958-4FCA-A02A-15D2856CE0F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37402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D7995-CE5A-4FC9-A0FD-96A449E838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55C075-A186-47C3-9DE2-D21C4D8C2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253D82F-E9E3-4526-974A-6641445A5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46E35A-5780-4A64-AF0D-947434351082}"/>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6" name="页脚占位符 5">
            <a:extLst>
              <a:ext uri="{FF2B5EF4-FFF2-40B4-BE49-F238E27FC236}">
                <a16:creationId xmlns:a16="http://schemas.microsoft.com/office/drawing/2014/main" id="{B97A5898-E359-4F44-A212-601A5817AB6E}"/>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38F622C6-7907-429F-A4CB-2BBD1BEF19D5}"/>
              </a:ext>
            </a:extLst>
          </p:cNvPr>
          <p:cNvSpPr>
            <a:spLocks noGrp="1"/>
          </p:cNvSpPr>
          <p:nvPr>
            <p:ph type="sldNum" sz="quarter" idx="12"/>
          </p:nvPr>
        </p:nvSpPr>
        <p:spPr/>
        <p:txBody>
          <a:bodyPr/>
          <a:lstStyle>
            <a:lvl1pPr>
              <a:defRPr/>
            </a:lvl1pPr>
          </a:lstStyle>
          <a:p>
            <a:fld id="{33B5F521-3EA2-413C-940C-27D6289A5288}"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74076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89815-E6DC-4492-AB20-299F98347C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9F2C387-3A0D-4635-AAA4-A76AFCC3D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EBC6DA-DBBB-4091-AC62-3402038AE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DEAD26-EFA7-487E-A69D-6C6C24F39C61}"/>
              </a:ext>
            </a:extLst>
          </p:cNvPr>
          <p:cNvSpPr>
            <a:spLocks noGrp="1"/>
          </p:cNvSpPr>
          <p:nvPr>
            <p:ph type="dt" sz="half" idx="10"/>
          </p:nvPr>
        </p:nvSpPr>
        <p:spPr/>
        <p:txBody>
          <a:bodyPr/>
          <a:lstStyle>
            <a:lvl1pPr>
              <a:defRPr/>
            </a:lvl1pPr>
          </a:lstStyle>
          <a:p>
            <a:fld id="{DD8D2BBE-022F-468D-B899-A24BB494C2E1}" type="datetime1">
              <a:rPr lang="zh-CN" altLang="en-US"/>
              <a:pPr/>
              <a:t>2019/12/16</a:t>
            </a:fld>
            <a:endParaRPr lang="zh-CN" altLang="en-US" sz="1800">
              <a:solidFill>
                <a:schemeClr val="tx1"/>
              </a:solidFill>
            </a:endParaRPr>
          </a:p>
        </p:txBody>
      </p:sp>
      <p:sp>
        <p:nvSpPr>
          <p:cNvPr id="6" name="页脚占位符 5">
            <a:extLst>
              <a:ext uri="{FF2B5EF4-FFF2-40B4-BE49-F238E27FC236}">
                <a16:creationId xmlns:a16="http://schemas.microsoft.com/office/drawing/2014/main" id="{3081536A-ED26-4046-98A8-8B287D090ECD}"/>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9DEAAAF5-CBEC-4777-8F3B-6389C8341619}"/>
              </a:ext>
            </a:extLst>
          </p:cNvPr>
          <p:cNvSpPr>
            <a:spLocks noGrp="1"/>
          </p:cNvSpPr>
          <p:nvPr>
            <p:ph type="sldNum" sz="quarter" idx="12"/>
          </p:nvPr>
        </p:nvSpPr>
        <p:spPr/>
        <p:txBody>
          <a:bodyPr/>
          <a:lstStyle>
            <a:lvl1pPr>
              <a:defRPr/>
            </a:lvl1pPr>
          </a:lstStyle>
          <a:p>
            <a:fld id="{64096723-2386-4DDA-A442-9820FC4E0D82}"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03914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FF60DC64-8B66-4BF7-A5C9-47C4C0FA21DF}"/>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7" name="文本占位符 2">
            <a:extLst>
              <a:ext uri="{FF2B5EF4-FFF2-40B4-BE49-F238E27FC236}">
                <a16:creationId xmlns:a16="http://schemas.microsoft.com/office/drawing/2014/main" id="{6EA3330E-0E07-4DE6-9FDF-585800F6DF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a:extLst>
              <a:ext uri="{FF2B5EF4-FFF2-40B4-BE49-F238E27FC236}">
                <a16:creationId xmlns:a16="http://schemas.microsoft.com/office/drawing/2014/main" id="{56AE20E7-1EA9-4F3A-9104-16F5F7615A87}"/>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D8D2BBE-022F-468D-B899-A24BB494C2E1}" type="datetime1">
              <a:rPr lang="zh-CN" altLang="en-US"/>
              <a:pPr/>
              <a:t>2019/12/16</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47C22CE2-3D20-47DA-97FA-FF59E86875AD}"/>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a:extLst>
              <a:ext uri="{FF2B5EF4-FFF2-40B4-BE49-F238E27FC236}">
                <a16:creationId xmlns:a16="http://schemas.microsoft.com/office/drawing/2014/main" id="{EAE86135-EBC2-4E34-B620-D66478A63D61}"/>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15D8892-1131-433F-A409-09853385A7C6}"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矩形 7">
            <a:extLst>
              <a:ext uri="{FF2B5EF4-FFF2-40B4-BE49-F238E27FC236}">
                <a16:creationId xmlns:a16="http://schemas.microsoft.com/office/drawing/2014/main" id="{8838425A-8A7B-4B67-8F28-8F71D46B0B82}"/>
              </a:ext>
            </a:extLst>
          </p:cNvPr>
          <p:cNvSpPr>
            <a:spLocks noChangeArrowheads="1"/>
          </p:cNvSpPr>
          <p:nvPr/>
        </p:nvSpPr>
        <p:spPr bwMode="auto">
          <a:xfrm>
            <a:off x="2120900" y="2074863"/>
            <a:ext cx="8026400" cy="3144837"/>
          </a:xfrm>
          <a:prstGeom prst="rect">
            <a:avLst/>
          </a:prstGeom>
          <a:solidFill>
            <a:srgbClr val="09375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3075" name="矩形 8">
            <a:extLst>
              <a:ext uri="{FF2B5EF4-FFF2-40B4-BE49-F238E27FC236}">
                <a16:creationId xmlns:a16="http://schemas.microsoft.com/office/drawing/2014/main" id="{3228F85F-A0EE-4464-9B09-14B87AD54F3E}"/>
              </a:ext>
            </a:extLst>
          </p:cNvPr>
          <p:cNvSpPr>
            <a:spLocks noChangeArrowheads="1"/>
          </p:cNvSpPr>
          <p:nvPr/>
        </p:nvSpPr>
        <p:spPr bwMode="auto">
          <a:xfrm>
            <a:off x="2352675" y="2366963"/>
            <a:ext cx="7580313" cy="2560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3076" name="标题 1">
            <a:extLst>
              <a:ext uri="{FF2B5EF4-FFF2-40B4-BE49-F238E27FC236}">
                <a16:creationId xmlns:a16="http://schemas.microsoft.com/office/drawing/2014/main" id="{48CF3A71-43F0-4683-9018-5B3EC962B301}"/>
              </a:ext>
            </a:extLst>
          </p:cNvPr>
          <p:cNvSpPr>
            <a:spLocks noGrp="1" noChangeArrowheads="1"/>
          </p:cNvSpPr>
          <p:nvPr>
            <p:ph type="ctrTitle" idx="4294967295"/>
          </p:nvPr>
        </p:nvSpPr>
        <p:spPr>
          <a:xfrm>
            <a:off x="2352675" y="2095500"/>
            <a:ext cx="7580313" cy="1733550"/>
          </a:xfrm>
          <a:ln/>
        </p:spPr>
        <p:txBody>
          <a:bodyPr anchor="b"/>
          <a:lstStyle/>
          <a:p>
            <a:pPr marL="0" indent="0" algn="ctr"/>
            <a:r>
              <a:rPr lang="en-US" altLang="zh-CN" sz="5400">
                <a:solidFill>
                  <a:schemeClr val="bg1"/>
                </a:solidFill>
              </a:rPr>
              <a:t>BUSINESS PPT TEMPLATE</a:t>
            </a:r>
            <a:endParaRPr lang="zh-CN" altLang="en-US" sz="5400">
              <a:solidFill>
                <a:schemeClr val="bg1"/>
              </a:solidFill>
            </a:endParaRPr>
          </a:p>
        </p:txBody>
      </p:sp>
      <p:sp>
        <p:nvSpPr>
          <p:cNvPr id="3077" name="副标题 2">
            <a:extLst>
              <a:ext uri="{FF2B5EF4-FFF2-40B4-BE49-F238E27FC236}">
                <a16:creationId xmlns:a16="http://schemas.microsoft.com/office/drawing/2014/main" id="{7E1F4999-FC26-4080-B7C6-B605BE25BA9F}"/>
              </a:ext>
            </a:extLst>
          </p:cNvPr>
          <p:cNvSpPr>
            <a:spLocks noGrp="1" noChangeArrowheads="1"/>
          </p:cNvSpPr>
          <p:nvPr>
            <p:ph type="subTitle" idx="1"/>
          </p:nvPr>
        </p:nvSpPr>
        <p:spPr>
          <a:xfrm>
            <a:off x="2352675" y="3829050"/>
            <a:ext cx="7580313" cy="1336675"/>
          </a:xfrm>
          <a:ln/>
        </p:spPr>
        <p:txBody>
          <a:bodyPr/>
          <a:lstStyle/>
          <a:p>
            <a:r>
              <a:rPr lang="en-US" altLang="zh-CN" sz="1400" dirty="0">
                <a:solidFill>
                  <a:schemeClr val="bg2"/>
                </a:solidFill>
              </a:rPr>
              <a:t>Enter your content here, be concise and express clearly.</a:t>
            </a:r>
            <a:endParaRPr lang="zh-CN" altLang="en-US" sz="14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9B0C9100-7CD3-4F36-9C31-669FAEED22B3}"/>
              </a:ext>
            </a:extLst>
          </p:cNvPr>
          <p:cNvGrpSpPr>
            <a:grpSpLocks/>
          </p:cNvGrpSpPr>
          <p:nvPr/>
        </p:nvGrpSpPr>
        <p:grpSpPr bwMode="auto">
          <a:xfrm>
            <a:off x="10844213" y="5851525"/>
            <a:ext cx="1347787" cy="1006475"/>
            <a:chOff x="0" y="0"/>
            <a:chExt cx="2562554" cy="1912957"/>
          </a:xfrm>
        </p:grpSpPr>
        <p:grpSp>
          <p:nvGrpSpPr>
            <p:cNvPr id="13315" name="Group 3">
              <a:extLst>
                <a:ext uri="{FF2B5EF4-FFF2-40B4-BE49-F238E27FC236}">
                  <a16:creationId xmlns:a16="http://schemas.microsoft.com/office/drawing/2014/main" id="{38471CBA-A538-4572-9D9A-444A59092B35}"/>
                </a:ext>
              </a:extLst>
            </p:cNvPr>
            <p:cNvGrpSpPr>
              <a:grpSpLocks/>
            </p:cNvGrpSpPr>
            <p:nvPr/>
          </p:nvGrpSpPr>
          <p:grpSpPr bwMode="auto">
            <a:xfrm>
              <a:off x="0" y="0"/>
              <a:ext cx="2562554" cy="1912957"/>
              <a:chOff x="0" y="0"/>
              <a:chExt cx="908050" cy="677863"/>
            </a:xfrm>
          </p:grpSpPr>
          <p:sp>
            <p:nvSpPr>
              <p:cNvPr id="13316" name="Oval 40">
                <a:extLst>
                  <a:ext uri="{FF2B5EF4-FFF2-40B4-BE49-F238E27FC236}">
                    <a16:creationId xmlns:a16="http://schemas.microsoft.com/office/drawing/2014/main" id="{549B8FAF-00A9-4AF0-A7B8-EDC9630E4BD5}"/>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7" name="Oval 41">
                <a:extLst>
                  <a:ext uri="{FF2B5EF4-FFF2-40B4-BE49-F238E27FC236}">
                    <a16:creationId xmlns:a16="http://schemas.microsoft.com/office/drawing/2014/main" id="{C3414BD2-782B-445D-874C-16183C13ECF8}"/>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8" name="Oval 42">
                <a:extLst>
                  <a:ext uri="{FF2B5EF4-FFF2-40B4-BE49-F238E27FC236}">
                    <a16:creationId xmlns:a16="http://schemas.microsoft.com/office/drawing/2014/main" id="{B49E27D7-808B-401A-A726-06F771580FBC}"/>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19" name="Oval 43">
                <a:extLst>
                  <a:ext uri="{FF2B5EF4-FFF2-40B4-BE49-F238E27FC236}">
                    <a16:creationId xmlns:a16="http://schemas.microsoft.com/office/drawing/2014/main" id="{AA54FFD1-4C28-4364-96EF-8368D0B58D97}"/>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0" name="Oval 44">
                <a:extLst>
                  <a:ext uri="{FF2B5EF4-FFF2-40B4-BE49-F238E27FC236}">
                    <a16:creationId xmlns:a16="http://schemas.microsoft.com/office/drawing/2014/main" id="{355DE20F-80BC-46E3-BF79-796E1F5E8F8B}"/>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1" name="Oval 45">
                <a:extLst>
                  <a:ext uri="{FF2B5EF4-FFF2-40B4-BE49-F238E27FC236}">
                    <a16:creationId xmlns:a16="http://schemas.microsoft.com/office/drawing/2014/main" id="{4488B306-7B39-4CF7-9898-84EF0F64EC53}"/>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2" name="Oval 46">
                <a:extLst>
                  <a:ext uri="{FF2B5EF4-FFF2-40B4-BE49-F238E27FC236}">
                    <a16:creationId xmlns:a16="http://schemas.microsoft.com/office/drawing/2014/main" id="{AD61596C-97E6-4771-AE73-7412E1AA312B}"/>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3" name="Oval 47">
                <a:extLst>
                  <a:ext uri="{FF2B5EF4-FFF2-40B4-BE49-F238E27FC236}">
                    <a16:creationId xmlns:a16="http://schemas.microsoft.com/office/drawing/2014/main" id="{48AF0FFE-BB7F-4F18-89BC-E234E1412BAE}"/>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4" name="Oval 48">
                <a:extLst>
                  <a:ext uri="{FF2B5EF4-FFF2-40B4-BE49-F238E27FC236}">
                    <a16:creationId xmlns:a16="http://schemas.microsoft.com/office/drawing/2014/main" id="{BD77DBD3-0A6D-41C5-9D76-2D07400E0A98}"/>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5" name="Oval 49">
                <a:extLst>
                  <a:ext uri="{FF2B5EF4-FFF2-40B4-BE49-F238E27FC236}">
                    <a16:creationId xmlns:a16="http://schemas.microsoft.com/office/drawing/2014/main" id="{252E47FF-8748-427F-9626-8A673FBAEDCE}"/>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6" name="Oval 50">
                <a:extLst>
                  <a:ext uri="{FF2B5EF4-FFF2-40B4-BE49-F238E27FC236}">
                    <a16:creationId xmlns:a16="http://schemas.microsoft.com/office/drawing/2014/main" id="{6BDA64E3-0619-4FC5-BE0D-ABFF527DC581}"/>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7" name="Oval 51">
                <a:extLst>
                  <a:ext uri="{FF2B5EF4-FFF2-40B4-BE49-F238E27FC236}">
                    <a16:creationId xmlns:a16="http://schemas.microsoft.com/office/drawing/2014/main" id="{1A568342-A085-40FF-A56F-3FB287F8B78D}"/>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28" name="Group 16">
              <a:extLst>
                <a:ext uri="{FF2B5EF4-FFF2-40B4-BE49-F238E27FC236}">
                  <a16:creationId xmlns:a16="http://schemas.microsoft.com/office/drawing/2014/main" id="{AFDD0828-4B00-47B9-B189-C15773C0EC7D}"/>
                </a:ext>
              </a:extLst>
            </p:cNvPr>
            <p:cNvGrpSpPr>
              <a:grpSpLocks/>
            </p:cNvGrpSpPr>
            <p:nvPr/>
          </p:nvGrpSpPr>
          <p:grpSpPr bwMode="auto">
            <a:xfrm>
              <a:off x="943869" y="639231"/>
              <a:ext cx="733645" cy="733645"/>
              <a:chOff x="0" y="0"/>
              <a:chExt cx="2406528" cy="2406528"/>
            </a:xfrm>
          </p:grpSpPr>
          <p:sp>
            <p:nvSpPr>
              <p:cNvPr id="13329" name="椭圆 27">
                <a:extLst>
                  <a:ext uri="{FF2B5EF4-FFF2-40B4-BE49-F238E27FC236}">
                    <a16:creationId xmlns:a16="http://schemas.microsoft.com/office/drawing/2014/main" id="{6F373A9E-4069-431F-9FB6-5F6FE16D4175}"/>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3330" name="椭圆 28">
                <a:extLst>
                  <a:ext uri="{FF2B5EF4-FFF2-40B4-BE49-F238E27FC236}">
                    <a16:creationId xmlns:a16="http://schemas.microsoft.com/office/drawing/2014/main" id="{295A0DD4-C784-47F5-9C71-DBCDD4CF0944}"/>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3331" name="标题 4">
            <a:extLst>
              <a:ext uri="{FF2B5EF4-FFF2-40B4-BE49-F238E27FC236}">
                <a16:creationId xmlns:a16="http://schemas.microsoft.com/office/drawing/2014/main" id="{FA852B08-B0E6-42AF-849B-E3AB64F2CA18}"/>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grpSp>
        <p:nvGrpSpPr>
          <p:cNvPr id="13332" name="Group 20">
            <a:extLst>
              <a:ext uri="{FF2B5EF4-FFF2-40B4-BE49-F238E27FC236}">
                <a16:creationId xmlns:a16="http://schemas.microsoft.com/office/drawing/2014/main" id="{6E6FD92E-6334-4555-8D52-967B5CABB8D8}"/>
              </a:ext>
            </a:extLst>
          </p:cNvPr>
          <p:cNvGrpSpPr>
            <a:grpSpLocks/>
          </p:cNvGrpSpPr>
          <p:nvPr/>
        </p:nvGrpSpPr>
        <p:grpSpPr bwMode="auto">
          <a:xfrm rot="19800000">
            <a:off x="5337175" y="3013075"/>
            <a:ext cx="914400" cy="1158875"/>
            <a:chOff x="0" y="0"/>
            <a:chExt cx="914400" cy="1158971"/>
          </a:xfrm>
        </p:grpSpPr>
        <p:sp>
          <p:nvSpPr>
            <p:cNvPr id="13333" name="椭圆 1">
              <a:extLst>
                <a:ext uri="{FF2B5EF4-FFF2-40B4-BE49-F238E27FC236}">
                  <a16:creationId xmlns:a16="http://schemas.microsoft.com/office/drawing/2014/main" id="{35268863-0DA6-4B24-AB86-A46CF28D0CA0}"/>
                </a:ext>
              </a:extLst>
            </p:cNvPr>
            <p:cNvSpPr>
              <a:spLocks noChangeArrowheads="1"/>
            </p:cNvSpPr>
            <p:nvPr/>
          </p:nvSpPr>
          <p:spPr bwMode="auto">
            <a:xfrm>
              <a:off x="0" y="0"/>
              <a:ext cx="914400" cy="914400"/>
            </a:xfrm>
            <a:prstGeom prst="ellipse">
              <a:avLst/>
            </a:prstGeom>
            <a:solidFill>
              <a:schemeClr val="accent1"/>
            </a:solidFill>
            <a:ln w="57150" cap="flat" cmpd="sng">
              <a:solidFill>
                <a:schemeClr val="bg1"/>
              </a:solidFill>
              <a:miter lim="800000"/>
              <a:headEnd/>
              <a:tailEnd/>
            </a:ln>
          </p:spPr>
          <p:txBody>
            <a:bodyPr anchor="ctr"/>
            <a:lstStyle/>
            <a:p>
              <a:pPr algn="ctr"/>
              <a:endParaRPr lang="zh-CN" altLang="zh-CN">
                <a:solidFill>
                  <a:srgbClr val="FFFFFF"/>
                </a:solidFill>
              </a:endParaRPr>
            </a:p>
          </p:txBody>
        </p:sp>
        <p:sp>
          <p:nvSpPr>
            <p:cNvPr id="13334" name="等腰三角形 2">
              <a:extLst>
                <a:ext uri="{FF2B5EF4-FFF2-40B4-BE49-F238E27FC236}">
                  <a16:creationId xmlns:a16="http://schemas.microsoft.com/office/drawing/2014/main" id="{72B0D2E5-9639-4953-939D-0814A218C91B}"/>
                </a:ext>
              </a:extLst>
            </p:cNvPr>
            <p:cNvSpPr>
              <a:spLocks noChangeArrowheads="1"/>
            </p:cNvSpPr>
            <p:nvPr/>
          </p:nvSpPr>
          <p:spPr bwMode="auto">
            <a:xfrm flipV="1">
              <a:off x="306888" y="899812"/>
              <a:ext cx="300624" cy="259159"/>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13335" name="Group 23">
            <a:extLst>
              <a:ext uri="{FF2B5EF4-FFF2-40B4-BE49-F238E27FC236}">
                <a16:creationId xmlns:a16="http://schemas.microsoft.com/office/drawing/2014/main" id="{EC3A82C8-87E1-4FE1-B0A1-53598D840DB5}"/>
              </a:ext>
            </a:extLst>
          </p:cNvPr>
          <p:cNvGrpSpPr>
            <a:grpSpLocks/>
          </p:cNvGrpSpPr>
          <p:nvPr/>
        </p:nvGrpSpPr>
        <p:grpSpPr bwMode="auto">
          <a:xfrm rot="19800000">
            <a:off x="5530850" y="4991100"/>
            <a:ext cx="914400" cy="1158875"/>
            <a:chOff x="0" y="0"/>
            <a:chExt cx="914400" cy="1158971"/>
          </a:xfrm>
        </p:grpSpPr>
        <p:sp>
          <p:nvSpPr>
            <p:cNvPr id="13336" name="椭圆 7">
              <a:extLst>
                <a:ext uri="{FF2B5EF4-FFF2-40B4-BE49-F238E27FC236}">
                  <a16:creationId xmlns:a16="http://schemas.microsoft.com/office/drawing/2014/main" id="{C795D32C-3521-49BA-B8AC-7338DC3C9875}"/>
                </a:ext>
              </a:extLst>
            </p:cNvPr>
            <p:cNvSpPr>
              <a:spLocks noChangeArrowheads="1"/>
            </p:cNvSpPr>
            <p:nvPr/>
          </p:nvSpPr>
          <p:spPr bwMode="auto">
            <a:xfrm>
              <a:off x="0" y="0"/>
              <a:ext cx="914400" cy="914400"/>
            </a:xfrm>
            <a:prstGeom prst="ellipse">
              <a:avLst/>
            </a:prstGeom>
            <a:solidFill>
              <a:schemeClr val="accent1"/>
            </a:solidFill>
            <a:ln w="57150" cap="flat" cmpd="sng">
              <a:solidFill>
                <a:schemeClr val="bg1"/>
              </a:solidFill>
              <a:miter lim="800000"/>
              <a:headEnd/>
              <a:tailEnd/>
            </a:ln>
          </p:spPr>
          <p:txBody>
            <a:bodyPr anchor="ctr"/>
            <a:lstStyle/>
            <a:p>
              <a:pPr algn="ctr"/>
              <a:endParaRPr lang="zh-CN" altLang="zh-CN">
                <a:solidFill>
                  <a:srgbClr val="FFFFFF"/>
                </a:solidFill>
              </a:endParaRPr>
            </a:p>
          </p:txBody>
        </p:sp>
        <p:sp>
          <p:nvSpPr>
            <p:cNvPr id="13337" name="等腰三角形 8">
              <a:extLst>
                <a:ext uri="{FF2B5EF4-FFF2-40B4-BE49-F238E27FC236}">
                  <a16:creationId xmlns:a16="http://schemas.microsoft.com/office/drawing/2014/main" id="{65CA8AB2-D8CE-453F-91BB-ED712DA5C34D}"/>
                </a:ext>
              </a:extLst>
            </p:cNvPr>
            <p:cNvSpPr>
              <a:spLocks noChangeArrowheads="1"/>
            </p:cNvSpPr>
            <p:nvPr/>
          </p:nvSpPr>
          <p:spPr bwMode="auto">
            <a:xfrm flipV="1">
              <a:off x="306888" y="899812"/>
              <a:ext cx="300624" cy="259159"/>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13338" name="Group 26">
            <a:extLst>
              <a:ext uri="{FF2B5EF4-FFF2-40B4-BE49-F238E27FC236}">
                <a16:creationId xmlns:a16="http://schemas.microsoft.com/office/drawing/2014/main" id="{56424785-6E1D-49D7-B122-3DAA0B170358}"/>
              </a:ext>
            </a:extLst>
          </p:cNvPr>
          <p:cNvGrpSpPr>
            <a:grpSpLocks/>
          </p:cNvGrpSpPr>
          <p:nvPr/>
        </p:nvGrpSpPr>
        <p:grpSpPr bwMode="auto">
          <a:xfrm rot="1800000" flipH="1">
            <a:off x="5735638" y="1927225"/>
            <a:ext cx="914400" cy="1158875"/>
            <a:chOff x="0" y="0"/>
            <a:chExt cx="914400" cy="1158971"/>
          </a:xfrm>
        </p:grpSpPr>
        <p:sp>
          <p:nvSpPr>
            <p:cNvPr id="13339" name="椭圆 10">
              <a:extLst>
                <a:ext uri="{FF2B5EF4-FFF2-40B4-BE49-F238E27FC236}">
                  <a16:creationId xmlns:a16="http://schemas.microsoft.com/office/drawing/2014/main" id="{6121E418-EE98-4D6D-ACEB-200406634455}"/>
                </a:ext>
              </a:extLst>
            </p:cNvPr>
            <p:cNvSpPr>
              <a:spLocks noChangeArrowheads="1"/>
            </p:cNvSpPr>
            <p:nvPr/>
          </p:nvSpPr>
          <p:spPr bwMode="auto">
            <a:xfrm>
              <a:off x="0" y="0"/>
              <a:ext cx="914400" cy="914400"/>
            </a:xfrm>
            <a:prstGeom prst="ellipse">
              <a:avLst/>
            </a:prstGeom>
            <a:solidFill>
              <a:schemeClr val="accent1"/>
            </a:solidFill>
            <a:ln w="57150" cap="flat" cmpd="sng">
              <a:solidFill>
                <a:schemeClr val="bg1"/>
              </a:solidFill>
              <a:miter lim="800000"/>
              <a:headEnd/>
              <a:tailEnd/>
            </a:ln>
          </p:spPr>
          <p:txBody>
            <a:bodyPr anchor="ctr"/>
            <a:lstStyle/>
            <a:p>
              <a:pPr algn="ctr"/>
              <a:endParaRPr lang="zh-CN" altLang="zh-CN">
                <a:solidFill>
                  <a:srgbClr val="FFFFFF"/>
                </a:solidFill>
              </a:endParaRPr>
            </a:p>
          </p:txBody>
        </p:sp>
        <p:sp>
          <p:nvSpPr>
            <p:cNvPr id="13340" name="等腰三角形 11">
              <a:extLst>
                <a:ext uri="{FF2B5EF4-FFF2-40B4-BE49-F238E27FC236}">
                  <a16:creationId xmlns:a16="http://schemas.microsoft.com/office/drawing/2014/main" id="{7E6E8DDD-FF7F-4ABB-BF7D-742233242BF1}"/>
                </a:ext>
              </a:extLst>
            </p:cNvPr>
            <p:cNvSpPr>
              <a:spLocks noChangeArrowheads="1"/>
            </p:cNvSpPr>
            <p:nvPr/>
          </p:nvSpPr>
          <p:spPr bwMode="auto">
            <a:xfrm flipV="1">
              <a:off x="306888" y="899812"/>
              <a:ext cx="300624" cy="259159"/>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13341" name="Group 29">
            <a:extLst>
              <a:ext uri="{FF2B5EF4-FFF2-40B4-BE49-F238E27FC236}">
                <a16:creationId xmlns:a16="http://schemas.microsoft.com/office/drawing/2014/main" id="{D98B7C8A-7D80-4247-9A7E-BED892727435}"/>
              </a:ext>
            </a:extLst>
          </p:cNvPr>
          <p:cNvGrpSpPr>
            <a:grpSpLocks/>
          </p:cNvGrpSpPr>
          <p:nvPr/>
        </p:nvGrpSpPr>
        <p:grpSpPr bwMode="auto">
          <a:xfrm rot="1800000" flipH="1">
            <a:off x="5961063" y="3905250"/>
            <a:ext cx="914400" cy="1158875"/>
            <a:chOff x="0" y="0"/>
            <a:chExt cx="914400" cy="1158971"/>
          </a:xfrm>
        </p:grpSpPr>
        <p:sp>
          <p:nvSpPr>
            <p:cNvPr id="13342" name="椭圆 13">
              <a:extLst>
                <a:ext uri="{FF2B5EF4-FFF2-40B4-BE49-F238E27FC236}">
                  <a16:creationId xmlns:a16="http://schemas.microsoft.com/office/drawing/2014/main" id="{780404EA-E457-4926-8BEE-457613D71CC5}"/>
                </a:ext>
              </a:extLst>
            </p:cNvPr>
            <p:cNvSpPr>
              <a:spLocks noChangeArrowheads="1"/>
            </p:cNvSpPr>
            <p:nvPr/>
          </p:nvSpPr>
          <p:spPr bwMode="auto">
            <a:xfrm>
              <a:off x="0" y="0"/>
              <a:ext cx="914400" cy="914400"/>
            </a:xfrm>
            <a:prstGeom prst="ellipse">
              <a:avLst/>
            </a:prstGeom>
            <a:solidFill>
              <a:schemeClr val="accent1"/>
            </a:solidFill>
            <a:ln w="57150" cap="flat" cmpd="sng">
              <a:solidFill>
                <a:schemeClr val="bg1"/>
              </a:solidFill>
              <a:miter lim="800000"/>
              <a:headEnd/>
              <a:tailEnd/>
            </a:ln>
          </p:spPr>
          <p:txBody>
            <a:bodyPr anchor="ctr"/>
            <a:lstStyle/>
            <a:p>
              <a:pPr algn="ctr"/>
              <a:endParaRPr lang="zh-CN" altLang="zh-CN">
                <a:solidFill>
                  <a:srgbClr val="FFFFFF"/>
                </a:solidFill>
              </a:endParaRPr>
            </a:p>
          </p:txBody>
        </p:sp>
        <p:sp>
          <p:nvSpPr>
            <p:cNvPr id="13343" name="等腰三角形 14">
              <a:extLst>
                <a:ext uri="{FF2B5EF4-FFF2-40B4-BE49-F238E27FC236}">
                  <a16:creationId xmlns:a16="http://schemas.microsoft.com/office/drawing/2014/main" id="{1DAD7657-BC35-42C8-9867-7552CF50AE56}"/>
                </a:ext>
              </a:extLst>
            </p:cNvPr>
            <p:cNvSpPr>
              <a:spLocks noChangeArrowheads="1"/>
            </p:cNvSpPr>
            <p:nvPr/>
          </p:nvSpPr>
          <p:spPr bwMode="auto">
            <a:xfrm flipV="1">
              <a:off x="306888" y="899812"/>
              <a:ext cx="300624" cy="259159"/>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13344" name="Freeform 14">
            <a:extLst>
              <a:ext uri="{FF2B5EF4-FFF2-40B4-BE49-F238E27FC236}">
                <a16:creationId xmlns:a16="http://schemas.microsoft.com/office/drawing/2014/main" id="{E65DD850-76FE-4647-831D-02E4CAE73557}"/>
              </a:ext>
            </a:extLst>
          </p:cNvPr>
          <p:cNvSpPr>
            <a:spLocks noChangeAspect="1" noEditPoints="1" noChangeArrowheads="1"/>
          </p:cNvSpPr>
          <p:nvPr/>
        </p:nvSpPr>
        <p:spPr bwMode="auto">
          <a:xfrm>
            <a:off x="6130925" y="2216150"/>
            <a:ext cx="247650" cy="358775"/>
          </a:xfrm>
          <a:custGeom>
            <a:avLst/>
            <a:gdLst>
              <a:gd name="T0" fmla="*/ 88 w 141"/>
              <a:gd name="T1" fmla="*/ 3 h 205"/>
              <a:gd name="T2" fmla="*/ 137 w 141"/>
              <a:gd name="T3" fmla="*/ 53 h 205"/>
              <a:gd name="T4" fmla="*/ 122 w 141"/>
              <a:gd name="T5" fmla="*/ 117 h 205"/>
              <a:gd name="T6" fmla="*/ 116 w 141"/>
              <a:gd name="T7" fmla="*/ 140 h 205"/>
              <a:gd name="T8" fmla="*/ 115 w 141"/>
              <a:gd name="T9" fmla="*/ 160 h 205"/>
              <a:gd name="T10" fmla="*/ 106 w 141"/>
              <a:gd name="T11" fmla="*/ 186 h 205"/>
              <a:gd name="T12" fmla="*/ 82 w 141"/>
              <a:gd name="T13" fmla="*/ 204 h 205"/>
              <a:gd name="T14" fmla="*/ 37 w 141"/>
              <a:gd name="T15" fmla="*/ 189 h 205"/>
              <a:gd name="T16" fmla="*/ 25 w 141"/>
              <a:gd name="T17" fmla="*/ 163 h 205"/>
              <a:gd name="T18" fmla="*/ 25 w 141"/>
              <a:gd name="T19" fmla="*/ 146 h 205"/>
              <a:gd name="T20" fmla="*/ 23 w 141"/>
              <a:gd name="T21" fmla="*/ 133 h 205"/>
              <a:gd name="T22" fmla="*/ 6 w 141"/>
              <a:gd name="T23" fmla="*/ 94 h 205"/>
              <a:gd name="T24" fmla="*/ 43 w 141"/>
              <a:gd name="T25" fmla="*/ 6 h 205"/>
              <a:gd name="T26" fmla="*/ 66 w 141"/>
              <a:gd name="T27" fmla="*/ 0 h 205"/>
              <a:gd name="T28" fmla="*/ 70 w 141"/>
              <a:gd name="T29" fmla="*/ 141 h 205"/>
              <a:gd name="T30" fmla="*/ 104 w 141"/>
              <a:gd name="T31" fmla="*/ 135 h 205"/>
              <a:gd name="T32" fmla="*/ 118 w 141"/>
              <a:gd name="T33" fmla="*/ 97 h 205"/>
              <a:gd name="T34" fmla="*/ 105 w 141"/>
              <a:gd name="T35" fmla="*/ 26 h 205"/>
              <a:gd name="T36" fmla="*/ 15 w 141"/>
              <a:gd name="T37" fmla="*/ 80 h 205"/>
              <a:gd name="T38" fmla="*/ 36 w 141"/>
              <a:gd name="T39" fmla="*/ 136 h 205"/>
              <a:gd name="T40" fmla="*/ 70 w 141"/>
              <a:gd name="T41" fmla="*/ 141 h 205"/>
              <a:gd name="T42" fmla="*/ 43 w 141"/>
              <a:gd name="T43" fmla="*/ 147 h 205"/>
              <a:gd name="T44" fmla="*/ 43 w 141"/>
              <a:gd name="T45" fmla="*/ 158 h 205"/>
              <a:gd name="T46" fmla="*/ 97 w 141"/>
              <a:gd name="T47" fmla="*/ 158 h 205"/>
              <a:gd name="T48" fmla="*/ 97 w 141"/>
              <a:gd name="T49" fmla="*/ 147 h 205"/>
              <a:gd name="T50" fmla="*/ 70 w 141"/>
              <a:gd name="T51" fmla="*/ 164 h 205"/>
              <a:gd name="T52" fmla="*/ 37 w 141"/>
              <a:gd name="T53" fmla="*/ 167 h 205"/>
              <a:gd name="T54" fmla="*/ 81 w 141"/>
              <a:gd name="T55" fmla="*/ 175 h 205"/>
              <a:gd name="T56" fmla="*/ 103 w 141"/>
              <a:gd name="T57" fmla="*/ 171 h 205"/>
              <a:gd name="T58" fmla="*/ 70 w 141"/>
              <a:gd name="T59" fmla="*/ 164 h 205"/>
              <a:gd name="T60" fmla="*/ 58 w 141"/>
              <a:gd name="T61" fmla="*/ 191 h 205"/>
              <a:gd name="T62" fmla="*/ 92 w 141"/>
              <a:gd name="T63" fmla="*/ 181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
              <a:gd name="T97" fmla="*/ 0 h 205"/>
              <a:gd name="T98" fmla="*/ 141 w 141"/>
              <a:gd name="T99" fmla="*/ 205 h 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5" name="Freeform 26">
            <a:extLst>
              <a:ext uri="{FF2B5EF4-FFF2-40B4-BE49-F238E27FC236}">
                <a16:creationId xmlns:a16="http://schemas.microsoft.com/office/drawing/2014/main" id="{F23C33C2-C283-409D-8C51-0BF48519C3CB}"/>
              </a:ext>
            </a:extLst>
          </p:cNvPr>
          <p:cNvSpPr>
            <a:spLocks noChangeAspect="1" noChangeArrowheads="1"/>
          </p:cNvSpPr>
          <p:nvPr/>
        </p:nvSpPr>
        <p:spPr bwMode="auto">
          <a:xfrm>
            <a:off x="5553075" y="3378200"/>
            <a:ext cx="358775" cy="219075"/>
          </a:xfrm>
          <a:custGeom>
            <a:avLst/>
            <a:gdLst>
              <a:gd name="T0" fmla="*/ 31 w 230"/>
              <a:gd name="T1" fmla="*/ 62 h 140"/>
              <a:gd name="T2" fmla="*/ 1 w 230"/>
              <a:gd name="T3" fmla="*/ 92 h 140"/>
              <a:gd name="T4" fmla="*/ 39 w 230"/>
              <a:gd name="T5" fmla="*/ 140 h 140"/>
              <a:gd name="T6" fmla="*/ 191 w 230"/>
              <a:gd name="T7" fmla="*/ 140 h 140"/>
              <a:gd name="T8" fmla="*/ 229 w 230"/>
              <a:gd name="T9" fmla="*/ 92 h 140"/>
              <a:gd name="T10" fmla="*/ 173 w 230"/>
              <a:gd name="T11" fmla="*/ 40 h 140"/>
              <a:gd name="T12" fmla="*/ 121 w 230"/>
              <a:gd name="T13" fmla="*/ 2 h 140"/>
              <a:gd name="T14" fmla="*/ 71 w 230"/>
              <a:gd name="T15" fmla="*/ 35 h 140"/>
              <a:gd name="T16" fmla="*/ 38 w 230"/>
              <a:gd name="T17" fmla="*/ 38 h 140"/>
              <a:gd name="T18" fmla="*/ 31 w 230"/>
              <a:gd name="T19" fmla="*/ 62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140"/>
              <a:gd name="T32" fmla="*/ 230 w 230"/>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6" name="Freeform 17">
            <a:extLst>
              <a:ext uri="{FF2B5EF4-FFF2-40B4-BE49-F238E27FC236}">
                <a16:creationId xmlns:a16="http://schemas.microsoft.com/office/drawing/2014/main" id="{943D525D-3DA3-4B70-A817-5AB0A26AD538}"/>
              </a:ext>
            </a:extLst>
          </p:cNvPr>
          <p:cNvSpPr>
            <a:spLocks noChangeAspect="1" noEditPoints="1" noChangeArrowheads="1"/>
          </p:cNvSpPr>
          <p:nvPr/>
        </p:nvSpPr>
        <p:spPr bwMode="auto">
          <a:xfrm>
            <a:off x="6365875" y="4197350"/>
            <a:ext cx="223838" cy="360363"/>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44"/>
              <a:gd name="T101" fmla="*/ 152 w 152"/>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3347" name="Group 35">
            <a:extLst>
              <a:ext uri="{FF2B5EF4-FFF2-40B4-BE49-F238E27FC236}">
                <a16:creationId xmlns:a16="http://schemas.microsoft.com/office/drawing/2014/main" id="{A2A01679-B796-4403-9218-C2020270E353}"/>
              </a:ext>
            </a:extLst>
          </p:cNvPr>
          <p:cNvGrpSpPr>
            <a:grpSpLocks/>
          </p:cNvGrpSpPr>
          <p:nvPr/>
        </p:nvGrpSpPr>
        <p:grpSpPr bwMode="auto">
          <a:xfrm>
            <a:off x="5746750" y="5283200"/>
            <a:ext cx="360363" cy="360363"/>
            <a:chOff x="0" y="0"/>
            <a:chExt cx="271463" cy="271462"/>
          </a:xfrm>
        </p:grpSpPr>
        <p:sp>
          <p:nvSpPr>
            <p:cNvPr id="13348" name="Freeform 15">
              <a:extLst>
                <a:ext uri="{FF2B5EF4-FFF2-40B4-BE49-F238E27FC236}">
                  <a16:creationId xmlns:a16="http://schemas.microsoft.com/office/drawing/2014/main" id="{0929C815-DD85-4A52-86DE-C1C286F734CD}"/>
                </a:ext>
              </a:extLst>
            </p:cNvPr>
            <p:cNvSpPr>
              <a:spLocks noEditPoints="1" noChangeArrowheads="1"/>
            </p:cNvSpPr>
            <p:nvPr/>
          </p:nvSpPr>
          <p:spPr bwMode="auto">
            <a:xfrm>
              <a:off x="0" y="0"/>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34"/>
                <a:gd name="T53" fmla="*/ 186 w 18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9" name="Freeform 16">
              <a:extLst>
                <a:ext uri="{FF2B5EF4-FFF2-40B4-BE49-F238E27FC236}">
                  <a16:creationId xmlns:a16="http://schemas.microsoft.com/office/drawing/2014/main" id="{BDD4B5D0-CBA8-4818-A87F-CDA60BD3D2A4}"/>
                </a:ext>
              </a:extLst>
            </p:cNvPr>
            <p:cNvSpPr>
              <a:spLocks noChangeArrowheads="1"/>
            </p:cNvSpPr>
            <p:nvPr/>
          </p:nvSpPr>
          <p:spPr bwMode="auto">
            <a:xfrm>
              <a:off x="68262" y="211137"/>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1"/>
                <a:gd name="T44" fmla="*/ 92 w 92"/>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3350" name="矩形 22">
            <a:extLst>
              <a:ext uri="{FF2B5EF4-FFF2-40B4-BE49-F238E27FC236}">
                <a16:creationId xmlns:a16="http://schemas.microsoft.com/office/drawing/2014/main" id="{DAB4254A-D5B0-484B-AAD3-704DB47607B0}"/>
              </a:ext>
            </a:extLst>
          </p:cNvPr>
          <p:cNvSpPr>
            <a:spLocks noChangeArrowheads="1"/>
          </p:cNvSpPr>
          <p:nvPr/>
        </p:nvSpPr>
        <p:spPr bwMode="auto">
          <a:xfrm>
            <a:off x="7567613" y="5173663"/>
            <a:ext cx="29130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1" name="矩形 23">
            <a:extLst>
              <a:ext uri="{FF2B5EF4-FFF2-40B4-BE49-F238E27FC236}">
                <a16:creationId xmlns:a16="http://schemas.microsoft.com/office/drawing/2014/main" id="{43EDC360-09F3-4638-A9EA-A18EC5B66D72}"/>
              </a:ext>
            </a:extLst>
          </p:cNvPr>
          <p:cNvSpPr>
            <a:spLocks noChangeArrowheads="1"/>
          </p:cNvSpPr>
          <p:nvPr/>
        </p:nvSpPr>
        <p:spPr bwMode="auto">
          <a:xfrm>
            <a:off x="6767513" y="5240338"/>
            <a:ext cx="8016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000000"/>
                </a:solidFill>
                <a:latin typeface="Calibri" panose="020F0502020204030204" pitchFamily="34" charset="0"/>
                <a:ea typeface="微软雅黑" panose="020B0503020204020204" pitchFamily="34" charset="-122"/>
                <a:sym typeface="Calibri" panose="020F0502020204030204" pitchFamily="34" charset="0"/>
              </a:rPr>
              <a:t>04</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2" name="矩形 24">
            <a:extLst>
              <a:ext uri="{FF2B5EF4-FFF2-40B4-BE49-F238E27FC236}">
                <a16:creationId xmlns:a16="http://schemas.microsoft.com/office/drawing/2014/main" id="{C3240A23-53FA-48F6-9F7B-78CFE113F991}"/>
              </a:ext>
            </a:extLst>
          </p:cNvPr>
          <p:cNvSpPr>
            <a:spLocks noChangeArrowheads="1"/>
          </p:cNvSpPr>
          <p:nvPr/>
        </p:nvSpPr>
        <p:spPr bwMode="auto">
          <a:xfrm>
            <a:off x="7596188" y="3008313"/>
            <a:ext cx="2911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3" name="矩形 25">
            <a:extLst>
              <a:ext uri="{FF2B5EF4-FFF2-40B4-BE49-F238E27FC236}">
                <a16:creationId xmlns:a16="http://schemas.microsoft.com/office/drawing/2014/main" id="{BF4C069D-3080-47E3-9A61-FB4A61F76789}"/>
              </a:ext>
            </a:extLst>
          </p:cNvPr>
          <p:cNvSpPr>
            <a:spLocks noChangeArrowheads="1"/>
          </p:cNvSpPr>
          <p:nvPr/>
        </p:nvSpPr>
        <p:spPr bwMode="auto">
          <a:xfrm>
            <a:off x="6796088" y="3074988"/>
            <a:ext cx="800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000000"/>
                </a:solidFill>
                <a:latin typeface="Calibri" panose="020F0502020204030204" pitchFamily="34" charset="0"/>
                <a:ea typeface="微软雅黑" panose="020B0503020204020204" pitchFamily="34" charset="-122"/>
                <a:sym typeface="Calibri" panose="020F0502020204030204" pitchFamily="34" charset="0"/>
              </a:rPr>
              <a:t>02</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4" name="矩形 26">
            <a:extLst>
              <a:ext uri="{FF2B5EF4-FFF2-40B4-BE49-F238E27FC236}">
                <a16:creationId xmlns:a16="http://schemas.microsoft.com/office/drawing/2014/main" id="{AAFF51DC-0199-468E-80E3-509B05C696DF}"/>
              </a:ext>
            </a:extLst>
          </p:cNvPr>
          <p:cNvSpPr>
            <a:spLocks noChangeArrowheads="1"/>
          </p:cNvSpPr>
          <p:nvPr/>
        </p:nvSpPr>
        <p:spPr bwMode="auto">
          <a:xfrm>
            <a:off x="1785938" y="4233863"/>
            <a:ext cx="2911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5" name="矩形 27">
            <a:extLst>
              <a:ext uri="{FF2B5EF4-FFF2-40B4-BE49-F238E27FC236}">
                <a16:creationId xmlns:a16="http://schemas.microsoft.com/office/drawing/2014/main" id="{2D71FD09-D7BC-4325-9DAF-222B5E79DC0A}"/>
              </a:ext>
            </a:extLst>
          </p:cNvPr>
          <p:cNvSpPr>
            <a:spLocks noChangeArrowheads="1"/>
          </p:cNvSpPr>
          <p:nvPr/>
        </p:nvSpPr>
        <p:spPr bwMode="auto">
          <a:xfrm>
            <a:off x="4879975" y="4265613"/>
            <a:ext cx="800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000000"/>
                </a:solidFill>
                <a:latin typeface="Calibri" panose="020F0502020204030204" pitchFamily="34" charset="0"/>
                <a:ea typeface="微软雅黑" panose="020B0503020204020204" pitchFamily="34" charset="-122"/>
                <a:sym typeface="Calibri" panose="020F0502020204030204" pitchFamily="34" charset="0"/>
              </a:rPr>
              <a:t>03</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6" name="矩形 28">
            <a:extLst>
              <a:ext uri="{FF2B5EF4-FFF2-40B4-BE49-F238E27FC236}">
                <a16:creationId xmlns:a16="http://schemas.microsoft.com/office/drawing/2014/main" id="{15BEF7B0-5282-4943-9819-1ADDF51F86E1}"/>
              </a:ext>
            </a:extLst>
          </p:cNvPr>
          <p:cNvSpPr>
            <a:spLocks noChangeArrowheads="1"/>
          </p:cNvSpPr>
          <p:nvPr/>
        </p:nvSpPr>
        <p:spPr bwMode="auto">
          <a:xfrm>
            <a:off x="1685925" y="2263775"/>
            <a:ext cx="2911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57" name="矩形 29">
            <a:extLst>
              <a:ext uri="{FF2B5EF4-FFF2-40B4-BE49-F238E27FC236}">
                <a16:creationId xmlns:a16="http://schemas.microsoft.com/office/drawing/2014/main" id="{A17DFFB4-F097-4B40-8AD7-ED6C1120E432}"/>
              </a:ext>
            </a:extLst>
          </p:cNvPr>
          <p:cNvSpPr>
            <a:spLocks noChangeArrowheads="1"/>
          </p:cNvSpPr>
          <p:nvPr/>
        </p:nvSpPr>
        <p:spPr bwMode="auto">
          <a:xfrm>
            <a:off x="4779963" y="2295525"/>
            <a:ext cx="80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000000"/>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9C85084-B3B3-4003-8BF3-D941AF5028D8}"/>
              </a:ext>
            </a:extLst>
          </p:cNvPr>
          <p:cNvGrpSpPr>
            <a:grpSpLocks/>
          </p:cNvGrpSpPr>
          <p:nvPr/>
        </p:nvGrpSpPr>
        <p:grpSpPr bwMode="auto">
          <a:xfrm>
            <a:off x="10844213" y="5851525"/>
            <a:ext cx="1347787" cy="1006475"/>
            <a:chOff x="0" y="0"/>
            <a:chExt cx="2562554" cy="1912957"/>
          </a:xfrm>
        </p:grpSpPr>
        <p:grpSp>
          <p:nvGrpSpPr>
            <p:cNvPr id="14339" name="Group 3">
              <a:extLst>
                <a:ext uri="{FF2B5EF4-FFF2-40B4-BE49-F238E27FC236}">
                  <a16:creationId xmlns:a16="http://schemas.microsoft.com/office/drawing/2014/main" id="{096B9506-96A4-4D7D-9F3F-2C95FB256AE7}"/>
                </a:ext>
              </a:extLst>
            </p:cNvPr>
            <p:cNvGrpSpPr>
              <a:grpSpLocks/>
            </p:cNvGrpSpPr>
            <p:nvPr/>
          </p:nvGrpSpPr>
          <p:grpSpPr bwMode="auto">
            <a:xfrm>
              <a:off x="0" y="0"/>
              <a:ext cx="2562554" cy="1912957"/>
              <a:chOff x="0" y="0"/>
              <a:chExt cx="908050" cy="677863"/>
            </a:xfrm>
          </p:grpSpPr>
          <p:sp>
            <p:nvSpPr>
              <p:cNvPr id="14340" name="Oval 40">
                <a:extLst>
                  <a:ext uri="{FF2B5EF4-FFF2-40B4-BE49-F238E27FC236}">
                    <a16:creationId xmlns:a16="http://schemas.microsoft.com/office/drawing/2014/main" id="{ED13ADB2-D951-4870-828C-AF2ECB21AA8A}"/>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1" name="Oval 41">
                <a:extLst>
                  <a:ext uri="{FF2B5EF4-FFF2-40B4-BE49-F238E27FC236}">
                    <a16:creationId xmlns:a16="http://schemas.microsoft.com/office/drawing/2014/main" id="{FD3D33CD-142C-4CBB-8676-E1A203FD2479}"/>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2" name="Oval 42">
                <a:extLst>
                  <a:ext uri="{FF2B5EF4-FFF2-40B4-BE49-F238E27FC236}">
                    <a16:creationId xmlns:a16="http://schemas.microsoft.com/office/drawing/2014/main" id="{BC72FD83-D227-46BE-8FB4-E22799A1BA91}"/>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3" name="Oval 43">
                <a:extLst>
                  <a:ext uri="{FF2B5EF4-FFF2-40B4-BE49-F238E27FC236}">
                    <a16:creationId xmlns:a16="http://schemas.microsoft.com/office/drawing/2014/main" id="{080FF8F0-4894-4C06-900F-E972828B5169}"/>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4" name="Oval 44">
                <a:extLst>
                  <a:ext uri="{FF2B5EF4-FFF2-40B4-BE49-F238E27FC236}">
                    <a16:creationId xmlns:a16="http://schemas.microsoft.com/office/drawing/2014/main" id="{C1B281FB-F015-4659-A853-B774AB9990CB}"/>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5" name="Oval 45">
                <a:extLst>
                  <a:ext uri="{FF2B5EF4-FFF2-40B4-BE49-F238E27FC236}">
                    <a16:creationId xmlns:a16="http://schemas.microsoft.com/office/drawing/2014/main" id="{A44F3EAA-8B29-4731-9462-B108C118560F}"/>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6" name="Oval 46">
                <a:extLst>
                  <a:ext uri="{FF2B5EF4-FFF2-40B4-BE49-F238E27FC236}">
                    <a16:creationId xmlns:a16="http://schemas.microsoft.com/office/drawing/2014/main" id="{F22509FC-A178-4664-8615-F126A92F28EC}"/>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7" name="Oval 47">
                <a:extLst>
                  <a:ext uri="{FF2B5EF4-FFF2-40B4-BE49-F238E27FC236}">
                    <a16:creationId xmlns:a16="http://schemas.microsoft.com/office/drawing/2014/main" id="{B2C289BE-E98A-4B8F-AAD2-A03542AF205D}"/>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8" name="Oval 48">
                <a:extLst>
                  <a:ext uri="{FF2B5EF4-FFF2-40B4-BE49-F238E27FC236}">
                    <a16:creationId xmlns:a16="http://schemas.microsoft.com/office/drawing/2014/main" id="{D97E35CB-4606-4D16-A583-BB8E9DD25853}"/>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9" name="Oval 49">
                <a:extLst>
                  <a:ext uri="{FF2B5EF4-FFF2-40B4-BE49-F238E27FC236}">
                    <a16:creationId xmlns:a16="http://schemas.microsoft.com/office/drawing/2014/main" id="{C457086A-851B-4C9A-9D7A-27E95A8A8840}"/>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0" name="Oval 50">
                <a:extLst>
                  <a:ext uri="{FF2B5EF4-FFF2-40B4-BE49-F238E27FC236}">
                    <a16:creationId xmlns:a16="http://schemas.microsoft.com/office/drawing/2014/main" id="{D21C429B-C9DB-4D9D-A294-D598D876331D}"/>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1" name="Oval 51">
                <a:extLst>
                  <a:ext uri="{FF2B5EF4-FFF2-40B4-BE49-F238E27FC236}">
                    <a16:creationId xmlns:a16="http://schemas.microsoft.com/office/drawing/2014/main" id="{E52BCDB8-27B2-4AA3-90CA-7B1B432290D4}"/>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4352" name="Group 16">
              <a:extLst>
                <a:ext uri="{FF2B5EF4-FFF2-40B4-BE49-F238E27FC236}">
                  <a16:creationId xmlns:a16="http://schemas.microsoft.com/office/drawing/2014/main" id="{57E82F2E-27EF-433E-93AB-33FA45F48065}"/>
                </a:ext>
              </a:extLst>
            </p:cNvPr>
            <p:cNvGrpSpPr>
              <a:grpSpLocks/>
            </p:cNvGrpSpPr>
            <p:nvPr/>
          </p:nvGrpSpPr>
          <p:grpSpPr bwMode="auto">
            <a:xfrm>
              <a:off x="943869" y="639231"/>
              <a:ext cx="733645" cy="733645"/>
              <a:chOff x="0" y="0"/>
              <a:chExt cx="2406528" cy="2406528"/>
            </a:xfrm>
          </p:grpSpPr>
          <p:sp>
            <p:nvSpPr>
              <p:cNvPr id="14353" name="椭圆 27">
                <a:extLst>
                  <a:ext uri="{FF2B5EF4-FFF2-40B4-BE49-F238E27FC236}">
                    <a16:creationId xmlns:a16="http://schemas.microsoft.com/office/drawing/2014/main" id="{9A92BFF7-218B-4DD8-954C-94AA9FA0735D}"/>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4354" name="椭圆 28">
                <a:extLst>
                  <a:ext uri="{FF2B5EF4-FFF2-40B4-BE49-F238E27FC236}">
                    <a16:creationId xmlns:a16="http://schemas.microsoft.com/office/drawing/2014/main" id="{18AFD226-0091-4C94-B88F-15DB472A844A}"/>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4355" name="标题 4">
            <a:extLst>
              <a:ext uri="{FF2B5EF4-FFF2-40B4-BE49-F238E27FC236}">
                <a16:creationId xmlns:a16="http://schemas.microsoft.com/office/drawing/2014/main" id="{02247D0B-CC76-4788-999D-75E083549983}"/>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sp>
        <p:nvSpPr>
          <p:cNvPr id="14356" name="直接连接符 6">
            <a:extLst>
              <a:ext uri="{FF2B5EF4-FFF2-40B4-BE49-F238E27FC236}">
                <a16:creationId xmlns:a16="http://schemas.microsoft.com/office/drawing/2014/main" id="{F27C6BF3-36E1-4F51-965A-A45BE2EC8B67}"/>
              </a:ext>
            </a:extLst>
          </p:cNvPr>
          <p:cNvSpPr>
            <a:spLocks noChangeShapeType="1"/>
          </p:cNvSpPr>
          <p:nvPr/>
        </p:nvSpPr>
        <p:spPr bwMode="auto">
          <a:xfrm>
            <a:off x="2151063" y="2946400"/>
            <a:ext cx="2132012" cy="2130425"/>
          </a:xfrm>
          <a:prstGeom prst="line">
            <a:avLst/>
          </a:prstGeom>
          <a:noFill/>
          <a:ln w="6350" cap="flat" cmpd="sng">
            <a:solidFill>
              <a:schemeClr val="accent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7" name="直接连接符 9">
            <a:extLst>
              <a:ext uri="{FF2B5EF4-FFF2-40B4-BE49-F238E27FC236}">
                <a16:creationId xmlns:a16="http://schemas.microsoft.com/office/drawing/2014/main" id="{C9407E7E-1D5A-4C83-B447-743136E8F119}"/>
              </a:ext>
            </a:extLst>
          </p:cNvPr>
          <p:cNvSpPr>
            <a:spLocks noChangeShapeType="1"/>
          </p:cNvSpPr>
          <p:nvPr/>
        </p:nvSpPr>
        <p:spPr bwMode="auto">
          <a:xfrm>
            <a:off x="6213475" y="2946400"/>
            <a:ext cx="2379663" cy="2378075"/>
          </a:xfrm>
          <a:prstGeom prst="line">
            <a:avLst/>
          </a:prstGeom>
          <a:noFill/>
          <a:ln w="6350" cap="flat" cmpd="sng">
            <a:solidFill>
              <a:schemeClr val="accent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8" name="直接连接符 10">
            <a:extLst>
              <a:ext uri="{FF2B5EF4-FFF2-40B4-BE49-F238E27FC236}">
                <a16:creationId xmlns:a16="http://schemas.microsoft.com/office/drawing/2014/main" id="{BA4403DF-00A9-4E43-91D5-E28E2F10A5B2}"/>
              </a:ext>
            </a:extLst>
          </p:cNvPr>
          <p:cNvSpPr>
            <a:spLocks noChangeShapeType="1"/>
          </p:cNvSpPr>
          <p:nvPr/>
        </p:nvSpPr>
        <p:spPr bwMode="auto">
          <a:xfrm flipH="1">
            <a:off x="4449763" y="2946400"/>
            <a:ext cx="2111375" cy="2109788"/>
          </a:xfrm>
          <a:prstGeom prst="line">
            <a:avLst/>
          </a:prstGeom>
          <a:noFill/>
          <a:ln w="6350" cap="flat" cmpd="sng">
            <a:solidFill>
              <a:schemeClr val="accent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9" name="直接连接符 19">
            <a:extLst>
              <a:ext uri="{FF2B5EF4-FFF2-40B4-BE49-F238E27FC236}">
                <a16:creationId xmlns:a16="http://schemas.microsoft.com/office/drawing/2014/main" id="{58D8FC24-2572-416F-B732-616C61791B2A}"/>
              </a:ext>
            </a:extLst>
          </p:cNvPr>
          <p:cNvSpPr>
            <a:spLocks noChangeShapeType="1"/>
          </p:cNvSpPr>
          <p:nvPr/>
        </p:nvSpPr>
        <p:spPr bwMode="auto">
          <a:xfrm flipH="1">
            <a:off x="8632825" y="3865563"/>
            <a:ext cx="1155700" cy="1244600"/>
          </a:xfrm>
          <a:prstGeom prst="line">
            <a:avLst/>
          </a:prstGeom>
          <a:noFill/>
          <a:ln w="6350" cap="flat" cmpd="sng">
            <a:solidFill>
              <a:schemeClr val="accent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0" name="椭圆 1">
            <a:extLst>
              <a:ext uri="{FF2B5EF4-FFF2-40B4-BE49-F238E27FC236}">
                <a16:creationId xmlns:a16="http://schemas.microsoft.com/office/drawing/2014/main" id="{FE9456CF-10C7-4C9A-B509-2BE7DDAB6A2E}"/>
              </a:ext>
            </a:extLst>
          </p:cNvPr>
          <p:cNvSpPr>
            <a:spLocks noChangeArrowheads="1"/>
          </p:cNvSpPr>
          <p:nvPr/>
        </p:nvSpPr>
        <p:spPr bwMode="auto">
          <a:xfrm>
            <a:off x="2930525" y="3716338"/>
            <a:ext cx="819150" cy="819150"/>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1" name="椭圆 3">
            <a:extLst>
              <a:ext uri="{FF2B5EF4-FFF2-40B4-BE49-F238E27FC236}">
                <a16:creationId xmlns:a16="http://schemas.microsoft.com/office/drawing/2014/main" id="{36F19C0F-BE50-4AD3-8CBF-428B235249C2}"/>
              </a:ext>
            </a:extLst>
          </p:cNvPr>
          <p:cNvSpPr>
            <a:spLocks noChangeArrowheads="1"/>
          </p:cNvSpPr>
          <p:nvPr/>
        </p:nvSpPr>
        <p:spPr bwMode="auto">
          <a:xfrm>
            <a:off x="4962525" y="3716338"/>
            <a:ext cx="819150" cy="819150"/>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2" name="椭圆 5">
            <a:extLst>
              <a:ext uri="{FF2B5EF4-FFF2-40B4-BE49-F238E27FC236}">
                <a16:creationId xmlns:a16="http://schemas.microsoft.com/office/drawing/2014/main" id="{1807ED8B-81D5-4852-B27F-C6A575D9545B}"/>
              </a:ext>
            </a:extLst>
          </p:cNvPr>
          <p:cNvSpPr>
            <a:spLocks noChangeArrowheads="1"/>
          </p:cNvSpPr>
          <p:nvPr/>
        </p:nvSpPr>
        <p:spPr bwMode="auto">
          <a:xfrm>
            <a:off x="6992938" y="3716338"/>
            <a:ext cx="819150" cy="819150"/>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3" name="椭圆 11">
            <a:extLst>
              <a:ext uri="{FF2B5EF4-FFF2-40B4-BE49-F238E27FC236}">
                <a16:creationId xmlns:a16="http://schemas.microsoft.com/office/drawing/2014/main" id="{BE2A66D4-22DC-4835-8B0D-4D08A35ABEC4}"/>
              </a:ext>
            </a:extLst>
          </p:cNvPr>
          <p:cNvSpPr>
            <a:spLocks noChangeArrowheads="1"/>
          </p:cNvSpPr>
          <p:nvPr/>
        </p:nvSpPr>
        <p:spPr bwMode="auto">
          <a:xfrm>
            <a:off x="1862138" y="2678113"/>
            <a:ext cx="576262" cy="576262"/>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4" name="椭圆 12">
            <a:extLst>
              <a:ext uri="{FF2B5EF4-FFF2-40B4-BE49-F238E27FC236}">
                <a16:creationId xmlns:a16="http://schemas.microsoft.com/office/drawing/2014/main" id="{4BFDB863-B755-4389-ACD2-F738D34A4DBC}"/>
              </a:ext>
            </a:extLst>
          </p:cNvPr>
          <p:cNvSpPr>
            <a:spLocks noChangeArrowheads="1"/>
          </p:cNvSpPr>
          <p:nvPr/>
        </p:nvSpPr>
        <p:spPr bwMode="auto">
          <a:xfrm>
            <a:off x="4065588" y="4860925"/>
            <a:ext cx="576262" cy="576263"/>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5" name="椭圆 16">
            <a:extLst>
              <a:ext uri="{FF2B5EF4-FFF2-40B4-BE49-F238E27FC236}">
                <a16:creationId xmlns:a16="http://schemas.microsoft.com/office/drawing/2014/main" id="{90E6B3E2-8C91-4755-BA38-60EB888A5BCA}"/>
              </a:ext>
            </a:extLst>
          </p:cNvPr>
          <p:cNvSpPr>
            <a:spLocks noChangeArrowheads="1"/>
          </p:cNvSpPr>
          <p:nvPr/>
        </p:nvSpPr>
        <p:spPr bwMode="auto">
          <a:xfrm>
            <a:off x="6080125" y="2830513"/>
            <a:ext cx="577850" cy="576262"/>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6" name="椭圆 17">
            <a:extLst>
              <a:ext uri="{FF2B5EF4-FFF2-40B4-BE49-F238E27FC236}">
                <a16:creationId xmlns:a16="http://schemas.microsoft.com/office/drawing/2014/main" id="{FE05306C-D472-4FAA-ADE3-4B7602C4489D}"/>
              </a:ext>
            </a:extLst>
          </p:cNvPr>
          <p:cNvSpPr>
            <a:spLocks noChangeArrowheads="1"/>
          </p:cNvSpPr>
          <p:nvPr/>
        </p:nvSpPr>
        <p:spPr bwMode="auto">
          <a:xfrm>
            <a:off x="8213725" y="4929188"/>
            <a:ext cx="577850" cy="576262"/>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7" name="椭圆 18">
            <a:extLst>
              <a:ext uri="{FF2B5EF4-FFF2-40B4-BE49-F238E27FC236}">
                <a16:creationId xmlns:a16="http://schemas.microsoft.com/office/drawing/2014/main" id="{7E5F1B5E-D8AF-4031-A3B2-0ED077822198}"/>
              </a:ext>
            </a:extLst>
          </p:cNvPr>
          <p:cNvSpPr>
            <a:spLocks noChangeArrowheads="1"/>
          </p:cNvSpPr>
          <p:nvPr/>
        </p:nvSpPr>
        <p:spPr bwMode="auto">
          <a:xfrm>
            <a:off x="9159875" y="3716338"/>
            <a:ext cx="819150" cy="819150"/>
          </a:xfrm>
          <a:prstGeom prst="ellipse">
            <a:avLst/>
          </a:prstGeom>
          <a:solidFill>
            <a:schemeClr val="accent1"/>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14368" name="矩形 31">
            <a:extLst>
              <a:ext uri="{FF2B5EF4-FFF2-40B4-BE49-F238E27FC236}">
                <a16:creationId xmlns:a16="http://schemas.microsoft.com/office/drawing/2014/main" id="{CC44F666-28EA-4B30-9155-2B2F2AC716B9}"/>
              </a:ext>
            </a:extLst>
          </p:cNvPr>
          <p:cNvSpPr>
            <a:spLocks noChangeArrowheads="1"/>
          </p:cNvSpPr>
          <p:nvPr/>
        </p:nvSpPr>
        <p:spPr bwMode="auto">
          <a:xfrm>
            <a:off x="2906713" y="3987800"/>
            <a:ext cx="855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9" name="矩形 32">
            <a:extLst>
              <a:ext uri="{FF2B5EF4-FFF2-40B4-BE49-F238E27FC236}">
                <a16:creationId xmlns:a16="http://schemas.microsoft.com/office/drawing/2014/main" id="{F756D484-13D6-4091-9B57-461860493896}"/>
              </a:ext>
            </a:extLst>
          </p:cNvPr>
          <p:cNvSpPr>
            <a:spLocks noChangeArrowheads="1"/>
          </p:cNvSpPr>
          <p:nvPr/>
        </p:nvSpPr>
        <p:spPr bwMode="auto">
          <a:xfrm>
            <a:off x="4946650" y="3987800"/>
            <a:ext cx="855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0" name="矩形 33">
            <a:extLst>
              <a:ext uri="{FF2B5EF4-FFF2-40B4-BE49-F238E27FC236}">
                <a16:creationId xmlns:a16="http://schemas.microsoft.com/office/drawing/2014/main" id="{11B71A3C-E39B-46E4-98BD-524EF350AD3D}"/>
              </a:ext>
            </a:extLst>
          </p:cNvPr>
          <p:cNvSpPr>
            <a:spLocks noChangeArrowheads="1"/>
          </p:cNvSpPr>
          <p:nvPr/>
        </p:nvSpPr>
        <p:spPr bwMode="auto">
          <a:xfrm>
            <a:off x="6981825" y="3987800"/>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1" name="矩形 34">
            <a:extLst>
              <a:ext uri="{FF2B5EF4-FFF2-40B4-BE49-F238E27FC236}">
                <a16:creationId xmlns:a16="http://schemas.microsoft.com/office/drawing/2014/main" id="{F38B7FAB-C8A9-4031-AFC5-38AE9B0C9E39}"/>
              </a:ext>
            </a:extLst>
          </p:cNvPr>
          <p:cNvSpPr>
            <a:spLocks noChangeArrowheads="1"/>
          </p:cNvSpPr>
          <p:nvPr/>
        </p:nvSpPr>
        <p:spPr bwMode="auto">
          <a:xfrm>
            <a:off x="9145588" y="3987800"/>
            <a:ext cx="855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2" name="矩形 35">
            <a:extLst>
              <a:ext uri="{FF2B5EF4-FFF2-40B4-BE49-F238E27FC236}">
                <a16:creationId xmlns:a16="http://schemas.microsoft.com/office/drawing/2014/main" id="{A8C629E5-2431-4528-8220-D53A172DCC54}"/>
              </a:ext>
            </a:extLst>
          </p:cNvPr>
          <p:cNvSpPr>
            <a:spLocks noChangeArrowheads="1"/>
          </p:cNvSpPr>
          <p:nvPr/>
        </p:nvSpPr>
        <p:spPr bwMode="auto">
          <a:xfrm>
            <a:off x="6875463" y="2697163"/>
            <a:ext cx="2911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3" name="矩形 36">
            <a:extLst>
              <a:ext uri="{FF2B5EF4-FFF2-40B4-BE49-F238E27FC236}">
                <a16:creationId xmlns:a16="http://schemas.microsoft.com/office/drawing/2014/main" id="{2854F294-7681-46E2-8A7F-683CCA22FF11}"/>
              </a:ext>
            </a:extLst>
          </p:cNvPr>
          <p:cNvSpPr>
            <a:spLocks noChangeArrowheads="1"/>
          </p:cNvSpPr>
          <p:nvPr/>
        </p:nvSpPr>
        <p:spPr bwMode="auto">
          <a:xfrm>
            <a:off x="9001125" y="4876800"/>
            <a:ext cx="2265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4" name="矩形 37">
            <a:extLst>
              <a:ext uri="{FF2B5EF4-FFF2-40B4-BE49-F238E27FC236}">
                <a16:creationId xmlns:a16="http://schemas.microsoft.com/office/drawing/2014/main" id="{E94DCE17-F431-40EC-A9B9-B044A1FA0F1B}"/>
              </a:ext>
            </a:extLst>
          </p:cNvPr>
          <p:cNvSpPr>
            <a:spLocks noChangeArrowheads="1"/>
          </p:cNvSpPr>
          <p:nvPr/>
        </p:nvSpPr>
        <p:spPr bwMode="auto">
          <a:xfrm>
            <a:off x="2640013" y="2519363"/>
            <a:ext cx="2871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75" name="矩形 38">
            <a:extLst>
              <a:ext uri="{FF2B5EF4-FFF2-40B4-BE49-F238E27FC236}">
                <a16:creationId xmlns:a16="http://schemas.microsoft.com/office/drawing/2014/main" id="{134BED83-2778-45B1-A48D-C8F59C0F1F66}"/>
              </a:ext>
            </a:extLst>
          </p:cNvPr>
          <p:cNvSpPr>
            <a:spLocks noChangeArrowheads="1"/>
          </p:cNvSpPr>
          <p:nvPr/>
        </p:nvSpPr>
        <p:spPr bwMode="auto">
          <a:xfrm>
            <a:off x="4911725" y="4860925"/>
            <a:ext cx="2266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1DFEB81E-9ED1-4B3E-976F-4BF9118C4DCC}"/>
              </a:ext>
            </a:extLst>
          </p:cNvPr>
          <p:cNvGrpSpPr>
            <a:grpSpLocks/>
          </p:cNvGrpSpPr>
          <p:nvPr/>
        </p:nvGrpSpPr>
        <p:grpSpPr bwMode="auto">
          <a:xfrm>
            <a:off x="10844213" y="5851525"/>
            <a:ext cx="1347787" cy="1006475"/>
            <a:chOff x="0" y="0"/>
            <a:chExt cx="2562554" cy="1912957"/>
          </a:xfrm>
        </p:grpSpPr>
        <p:grpSp>
          <p:nvGrpSpPr>
            <p:cNvPr id="15363" name="Group 3">
              <a:extLst>
                <a:ext uri="{FF2B5EF4-FFF2-40B4-BE49-F238E27FC236}">
                  <a16:creationId xmlns:a16="http://schemas.microsoft.com/office/drawing/2014/main" id="{6E693EB2-DEEF-4F0F-B9D7-F3FE524BDF25}"/>
                </a:ext>
              </a:extLst>
            </p:cNvPr>
            <p:cNvGrpSpPr>
              <a:grpSpLocks/>
            </p:cNvGrpSpPr>
            <p:nvPr/>
          </p:nvGrpSpPr>
          <p:grpSpPr bwMode="auto">
            <a:xfrm>
              <a:off x="0" y="0"/>
              <a:ext cx="2562554" cy="1912957"/>
              <a:chOff x="0" y="0"/>
              <a:chExt cx="908050" cy="677863"/>
            </a:xfrm>
          </p:grpSpPr>
          <p:sp>
            <p:nvSpPr>
              <p:cNvPr id="15364" name="Oval 40">
                <a:extLst>
                  <a:ext uri="{FF2B5EF4-FFF2-40B4-BE49-F238E27FC236}">
                    <a16:creationId xmlns:a16="http://schemas.microsoft.com/office/drawing/2014/main" id="{4C9EE23D-ECB9-4DF6-BC53-C1D638FAF5F6}"/>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5" name="Oval 41">
                <a:extLst>
                  <a:ext uri="{FF2B5EF4-FFF2-40B4-BE49-F238E27FC236}">
                    <a16:creationId xmlns:a16="http://schemas.microsoft.com/office/drawing/2014/main" id="{034F62B9-62C9-4D30-8ECA-BBDB6056B362}"/>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6" name="Oval 42">
                <a:extLst>
                  <a:ext uri="{FF2B5EF4-FFF2-40B4-BE49-F238E27FC236}">
                    <a16:creationId xmlns:a16="http://schemas.microsoft.com/office/drawing/2014/main" id="{94656376-3E2A-4C3D-8733-B66863ECD0B9}"/>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7" name="Oval 43">
                <a:extLst>
                  <a:ext uri="{FF2B5EF4-FFF2-40B4-BE49-F238E27FC236}">
                    <a16:creationId xmlns:a16="http://schemas.microsoft.com/office/drawing/2014/main" id="{EDC1956A-CE37-4784-93FB-E2E0A4BFDD76}"/>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8" name="Oval 44">
                <a:extLst>
                  <a:ext uri="{FF2B5EF4-FFF2-40B4-BE49-F238E27FC236}">
                    <a16:creationId xmlns:a16="http://schemas.microsoft.com/office/drawing/2014/main" id="{08A1F95A-656A-4105-BF8C-BEBF587B2FB4}"/>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9" name="Oval 45">
                <a:extLst>
                  <a:ext uri="{FF2B5EF4-FFF2-40B4-BE49-F238E27FC236}">
                    <a16:creationId xmlns:a16="http://schemas.microsoft.com/office/drawing/2014/main" id="{08B1E2E8-7D47-40FC-B09B-9CE12CC22346}"/>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0" name="Oval 46">
                <a:extLst>
                  <a:ext uri="{FF2B5EF4-FFF2-40B4-BE49-F238E27FC236}">
                    <a16:creationId xmlns:a16="http://schemas.microsoft.com/office/drawing/2014/main" id="{15992846-1C72-4E85-BB48-EA51D5201202}"/>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1" name="Oval 47">
                <a:extLst>
                  <a:ext uri="{FF2B5EF4-FFF2-40B4-BE49-F238E27FC236}">
                    <a16:creationId xmlns:a16="http://schemas.microsoft.com/office/drawing/2014/main" id="{6FCE8BEE-DC33-407E-A4CF-FD0F9A2F9935}"/>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2" name="Oval 48">
                <a:extLst>
                  <a:ext uri="{FF2B5EF4-FFF2-40B4-BE49-F238E27FC236}">
                    <a16:creationId xmlns:a16="http://schemas.microsoft.com/office/drawing/2014/main" id="{F3AD93DD-5A15-4A84-8867-7F1611016C46}"/>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3" name="Oval 49">
                <a:extLst>
                  <a:ext uri="{FF2B5EF4-FFF2-40B4-BE49-F238E27FC236}">
                    <a16:creationId xmlns:a16="http://schemas.microsoft.com/office/drawing/2014/main" id="{B308E913-45EC-4489-881B-429B4B872561}"/>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4" name="Oval 50">
                <a:extLst>
                  <a:ext uri="{FF2B5EF4-FFF2-40B4-BE49-F238E27FC236}">
                    <a16:creationId xmlns:a16="http://schemas.microsoft.com/office/drawing/2014/main" id="{873B5711-1B5B-4A81-8284-31D041C45829}"/>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5" name="Oval 51">
                <a:extLst>
                  <a:ext uri="{FF2B5EF4-FFF2-40B4-BE49-F238E27FC236}">
                    <a16:creationId xmlns:a16="http://schemas.microsoft.com/office/drawing/2014/main" id="{3639288B-8AB5-4C37-A516-7EE517F15867}"/>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5376" name="Group 16">
              <a:extLst>
                <a:ext uri="{FF2B5EF4-FFF2-40B4-BE49-F238E27FC236}">
                  <a16:creationId xmlns:a16="http://schemas.microsoft.com/office/drawing/2014/main" id="{1F54DD65-7A51-4A7E-B0B8-37185818D55C}"/>
                </a:ext>
              </a:extLst>
            </p:cNvPr>
            <p:cNvGrpSpPr>
              <a:grpSpLocks/>
            </p:cNvGrpSpPr>
            <p:nvPr/>
          </p:nvGrpSpPr>
          <p:grpSpPr bwMode="auto">
            <a:xfrm>
              <a:off x="943869" y="639231"/>
              <a:ext cx="733645" cy="733645"/>
              <a:chOff x="0" y="0"/>
              <a:chExt cx="2406528" cy="2406528"/>
            </a:xfrm>
          </p:grpSpPr>
          <p:sp>
            <p:nvSpPr>
              <p:cNvPr id="15377" name="椭圆 27">
                <a:extLst>
                  <a:ext uri="{FF2B5EF4-FFF2-40B4-BE49-F238E27FC236}">
                    <a16:creationId xmlns:a16="http://schemas.microsoft.com/office/drawing/2014/main" id="{6D80DBB8-F523-4CDE-8D96-96274B05BF55}"/>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5378" name="椭圆 28">
                <a:extLst>
                  <a:ext uri="{FF2B5EF4-FFF2-40B4-BE49-F238E27FC236}">
                    <a16:creationId xmlns:a16="http://schemas.microsoft.com/office/drawing/2014/main" id="{69EEDBAD-488C-41BE-A1E4-BF8777B8486D}"/>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5379" name="标题 4">
            <a:extLst>
              <a:ext uri="{FF2B5EF4-FFF2-40B4-BE49-F238E27FC236}">
                <a16:creationId xmlns:a16="http://schemas.microsoft.com/office/drawing/2014/main" id="{289C4903-605B-4897-AA57-4C9B0FDBB806}"/>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grpSp>
        <p:nvGrpSpPr>
          <p:cNvPr id="15380" name="Group 20">
            <a:extLst>
              <a:ext uri="{FF2B5EF4-FFF2-40B4-BE49-F238E27FC236}">
                <a16:creationId xmlns:a16="http://schemas.microsoft.com/office/drawing/2014/main" id="{15C56EEE-6DAA-4403-B78B-9DB4802D74C6}"/>
              </a:ext>
            </a:extLst>
          </p:cNvPr>
          <p:cNvGrpSpPr>
            <a:grpSpLocks/>
          </p:cNvGrpSpPr>
          <p:nvPr/>
        </p:nvGrpSpPr>
        <p:grpSpPr bwMode="auto">
          <a:xfrm>
            <a:off x="2970213" y="2152650"/>
            <a:ext cx="2243137" cy="3648075"/>
            <a:chOff x="0" y="0"/>
            <a:chExt cx="2701515" cy="4392611"/>
          </a:xfrm>
        </p:grpSpPr>
        <p:sp>
          <p:nvSpPr>
            <p:cNvPr id="15381" name="环形箭头 3">
              <a:extLst>
                <a:ext uri="{FF2B5EF4-FFF2-40B4-BE49-F238E27FC236}">
                  <a16:creationId xmlns:a16="http://schemas.microsoft.com/office/drawing/2014/main" id="{82523D11-4D87-4DB8-8F4C-0929B70FE0BE}"/>
                </a:ext>
              </a:extLst>
            </p:cNvPr>
            <p:cNvSpPr>
              <a:spLocks noChangeArrowheads="1"/>
            </p:cNvSpPr>
            <p:nvPr/>
          </p:nvSpPr>
          <p:spPr bwMode="auto">
            <a:xfrm>
              <a:off x="587234" y="0"/>
              <a:ext cx="2114281" cy="2114603"/>
            </a:xfrm>
            <a:custGeom>
              <a:avLst/>
              <a:gdLst>
                <a:gd name="G0" fmla="+- 4915200 0 0"/>
                <a:gd name="G1" fmla="+- 11796480 0 0"/>
                <a:gd name="G2" fmla="+- 4915200 0 11796480"/>
                <a:gd name="G3" fmla="+- 10800 0 0"/>
                <a:gd name="G4" fmla="+- 0 0 4915200"/>
                <a:gd name="T0" fmla="*/ 360 256 1"/>
                <a:gd name="T1" fmla="*/ 0 256 1"/>
                <a:gd name="G5" fmla="+- G2 T0 T1"/>
                <a:gd name="G6" fmla="?: G2 G2 G5"/>
                <a:gd name="G7" fmla="+- 0 0 G6"/>
                <a:gd name="G8" fmla="+- 8429 0 0"/>
                <a:gd name="G9" fmla="+- 0 0 11796480"/>
                <a:gd name="G10" fmla="+- 8429 0 2700"/>
                <a:gd name="G11" fmla="cos G10 4915200"/>
                <a:gd name="G12" fmla="sin G10 4915200"/>
                <a:gd name="G13" fmla="cos 13500 4915200"/>
                <a:gd name="G14" fmla="sin 13500 4915200"/>
                <a:gd name="G15" fmla="+- G11 10800 0"/>
                <a:gd name="G16" fmla="+- G12 10800 0"/>
                <a:gd name="G17" fmla="+- G13 10800 0"/>
                <a:gd name="G18" fmla="+- G14 10800 0"/>
                <a:gd name="G19" fmla="*/ 8429 1 2"/>
                <a:gd name="G20" fmla="+- G19 5400 0"/>
                <a:gd name="G21" fmla="cos G20 4915200"/>
                <a:gd name="G22" fmla="sin G20 4915200"/>
                <a:gd name="G23" fmla="+- G21 10800 0"/>
                <a:gd name="G24" fmla="+- G12 G23 G22"/>
                <a:gd name="G25" fmla="+- G22 G23 G11"/>
                <a:gd name="G26" fmla="cos 10800 4915200"/>
                <a:gd name="G27" fmla="sin 10800 4915200"/>
                <a:gd name="G28" fmla="cos 8429 4915200"/>
                <a:gd name="G29" fmla="sin 8429 4915200"/>
                <a:gd name="G30" fmla="+- G26 10800 0"/>
                <a:gd name="G31" fmla="+- G27 10800 0"/>
                <a:gd name="G32" fmla="+- G28 10800 0"/>
                <a:gd name="G33" fmla="+- G29 10800 0"/>
                <a:gd name="G34" fmla="+- G19 5400 0"/>
                <a:gd name="G35" fmla="cos G34 11796480"/>
                <a:gd name="G36" fmla="sin G34 11796480"/>
                <a:gd name="G37" fmla="+/ 11796480 4915200 2"/>
                <a:gd name="T2" fmla="*/ 180 256 1"/>
                <a:gd name="T3" fmla="*/ 0 256 1"/>
                <a:gd name="G38" fmla="+- G37 T2 T3"/>
                <a:gd name="G39" fmla="?: G2 G37 G38"/>
                <a:gd name="G40" fmla="cos 10800 G39"/>
                <a:gd name="G41" fmla="sin 10800 G39"/>
                <a:gd name="G42" fmla="cos 8429 G39"/>
                <a:gd name="G43" fmla="sin 8429 G39"/>
                <a:gd name="G44" fmla="+- G40 10800 0"/>
                <a:gd name="G45" fmla="+- G41 10800 0"/>
                <a:gd name="G46" fmla="+- G42 10800 0"/>
                <a:gd name="G47" fmla="+- G43 10800 0"/>
                <a:gd name="G48" fmla="+- G35 10800 0"/>
                <a:gd name="G49" fmla="+- G36 10800 0"/>
                <a:gd name="T4" fmla="*/ 17374 w 21600"/>
                <a:gd name="T5" fmla="*/ 2231 h 21600"/>
                <a:gd name="T6" fmla="*/ 1185 w 21600"/>
                <a:gd name="T7" fmla="*/ 10800 h 21600"/>
                <a:gd name="T8" fmla="*/ 15931 w 21600"/>
                <a:gd name="T9" fmla="*/ 4112 h 21600"/>
                <a:gd name="T10" fmla="*/ 14294 w 21600"/>
                <a:gd name="T11" fmla="*/ 23839 h 21600"/>
                <a:gd name="T12" fmla="*/ 9534 w 21600"/>
                <a:gd name="T13" fmla="*/ 21093 h 21600"/>
                <a:gd name="T14" fmla="*/ 12282 w 21600"/>
                <a:gd name="T15" fmla="*/ 1633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981" y="18941"/>
                  </a:moveTo>
                  <a:cubicBezTo>
                    <a:pt x="16666" y="17954"/>
                    <a:pt x="19229" y="14615"/>
                    <a:pt x="19229" y="10800"/>
                  </a:cubicBezTo>
                  <a:cubicBezTo>
                    <a:pt x="19229" y="6144"/>
                    <a:pt x="15455" y="2371"/>
                    <a:pt x="10800" y="2371"/>
                  </a:cubicBezTo>
                  <a:cubicBezTo>
                    <a:pt x="6144" y="2371"/>
                    <a:pt x="2371" y="6144"/>
                    <a:pt x="2371" y="10799"/>
                  </a:cubicBezTo>
                  <a:lnTo>
                    <a:pt x="0" y="10800"/>
                  </a:lnTo>
                  <a:cubicBezTo>
                    <a:pt x="0" y="4835"/>
                    <a:pt x="4835" y="0"/>
                    <a:pt x="10800" y="0"/>
                  </a:cubicBezTo>
                  <a:cubicBezTo>
                    <a:pt x="16764" y="0"/>
                    <a:pt x="21600" y="4835"/>
                    <a:pt x="21600" y="10800"/>
                  </a:cubicBezTo>
                  <a:cubicBezTo>
                    <a:pt x="21600" y="15688"/>
                    <a:pt x="18316" y="19966"/>
                    <a:pt x="13595" y="21231"/>
                  </a:cubicBezTo>
                  <a:lnTo>
                    <a:pt x="14294" y="23839"/>
                  </a:lnTo>
                  <a:lnTo>
                    <a:pt x="9534" y="21093"/>
                  </a:lnTo>
                  <a:lnTo>
                    <a:pt x="12282" y="16333"/>
                  </a:lnTo>
                  <a:lnTo>
                    <a:pt x="12981" y="18941"/>
                  </a:lnTo>
                  <a:close/>
                </a:path>
              </a:pathLst>
            </a:custGeom>
            <a:solidFill>
              <a:srgbClr val="063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2" name="任意多边形 5">
              <a:extLst>
                <a:ext uri="{FF2B5EF4-FFF2-40B4-BE49-F238E27FC236}">
                  <a16:creationId xmlns:a16="http://schemas.microsoft.com/office/drawing/2014/main" id="{0EDD44A0-5132-404C-AED7-35ED323294F3}"/>
                </a:ext>
              </a:extLst>
            </p:cNvPr>
            <p:cNvSpPr>
              <a:spLocks noChangeArrowheads="1"/>
            </p:cNvSpPr>
            <p:nvPr/>
          </p:nvSpPr>
          <p:spPr bwMode="auto">
            <a:xfrm>
              <a:off x="1054560" y="763435"/>
              <a:ext cx="1174865" cy="587292"/>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p>
              <a:pPr algn="ctr">
                <a:lnSpc>
                  <a:spcPct val="90000"/>
                </a:lnSpc>
                <a:spcAft>
                  <a:spcPct val="35000"/>
                </a:spcAft>
              </a:pPr>
              <a:r>
                <a:rPr lang="en-US" altLang="zh-CN" sz="2000">
                  <a:latin typeface="Calibri" panose="020F0502020204030204" pitchFamily="34" charset="0"/>
                  <a:cs typeface="Calibri" panose="020F0502020204030204" pitchFamily="34" charset="0"/>
                  <a:sym typeface="Calibri" panose="020F0502020204030204" pitchFamily="34" charset="0"/>
                </a:rPr>
                <a:t>TEXT HERE</a:t>
              </a:r>
              <a:endParaRPr lang="zh-CN" altLang="en-US" sz="2000"/>
            </a:p>
          </p:txBody>
        </p:sp>
        <p:sp>
          <p:nvSpPr>
            <p:cNvPr id="15383" name="形状 6">
              <a:extLst>
                <a:ext uri="{FF2B5EF4-FFF2-40B4-BE49-F238E27FC236}">
                  <a16:creationId xmlns:a16="http://schemas.microsoft.com/office/drawing/2014/main" id="{7B7A084F-E7DD-4BA0-B83B-116DDA89BE30}"/>
                </a:ext>
              </a:extLst>
            </p:cNvPr>
            <p:cNvSpPr>
              <a:spLocks noChangeArrowheads="1"/>
            </p:cNvSpPr>
            <p:nvPr/>
          </p:nvSpPr>
          <p:spPr bwMode="auto">
            <a:xfrm>
              <a:off x="0" y="1214996"/>
              <a:ext cx="2114281" cy="2114603"/>
            </a:xfrm>
            <a:custGeom>
              <a:avLst/>
              <a:gdLst>
                <a:gd name="G0" fmla="+- 6881280 0 0"/>
                <a:gd name="G1" fmla="+- 20643840 0 0"/>
                <a:gd name="G2" fmla="+- 6881280 0 20643840"/>
                <a:gd name="G3" fmla="+- 10800 0 0"/>
                <a:gd name="G4" fmla="+- 0 0 6881280"/>
                <a:gd name="T0" fmla="*/ 360 256 1"/>
                <a:gd name="T1" fmla="*/ 0 256 1"/>
                <a:gd name="G5" fmla="+- G2 T0 T1"/>
                <a:gd name="G6" fmla="?: G2 G2 G5"/>
                <a:gd name="G7" fmla="+- 0 0 G6"/>
                <a:gd name="G8" fmla="+- 8429 0 0"/>
                <a:gd name="G9" fmla="+- 0 0 20643840"/>
                <a:gd name="G10" fmla="+- 8429 0 2700"/>
                <a:gd name="G11" fmla="cos G10 6881280"/>
                <a:gd name="G12" fmla="sin G10 6881280"/>
                <a:gd name="G13" fmla="cos 13500 6881280"/>
                <a:gd name="G14" fmla="sin 13500 6881280"/>
                <a:gd name="G15" fmla="+- G11 10800 0"/>
                <a:gd name="G16" fmla="+- G12 10800 0"/>
                <a:gd name="G17" fmla="+- G13 10800 0"/>
                <a:gd name="G18" fmla="+- G14 10800 0"/>
                <a:gd name="G19" fmla="*/ 8429 1 2"/>
                <a:gd name="G20" fmla="+- G19 5400 0"/>
                <a:gd name="G21" fmla="cos G20 6881280"/>
                <a:gd name="G22" fmla="sin G20 6881280"/>
                <a:gd name="G23" fmla="+- G21 10800 0"/>
                <a:gd name="G24" fmla="+- G12 G23 G22"/>
                <a:gd name="G25" fmla="+- G22 G23 G11"/>
                <a:gd name="G26" fmla="cos 10800 6881280"/>
                <a:gd name="G27" fmla="sin 10800 6881280"/>
                <a:gd name="G28" fmla="cos 8429 6881280"/>
                <a:gd name="G29" fmla="sin 8429 6881280"/>
                <a:gd name="G30" fmla="+- G26 10800 0"/>
                <a:gd name="G31" fmla="+- G27 10800 0"/>
                <a:gd name="G32" fmla="+- G28 10800 0"/>
                <a:gd name="G33" fmla="+- G29 10800 0"/>
                <a:gd name="G34" fmla="+- G19 5400 0"/>
                <a:gd name="G35" fmla="cos G34 20643840"/>
                <a:gd name="G36" fmla="sin G34 20643840"/>
                <a:gd name="G37" fmla="+/ 20643840 6881280 2"/>
                <a:gd name="T2" fmla="*/ 180 256 1"/>
                <a:gd name="T3" fmla="*/ 0 256 1"/>
                <a:gd name="G38" fmla="+- G37 T2 T3"/>
                <a:gd name="G39" fmla="?: G2 G37 G38"/>
                <a:gd name="G40" fmla="cos 10800 G39"/>
                <a:gd name="G41" fmla="sin 10800 G39"/>
                <a:gd name="G42" fmla="cos 8429 G39"/>
                <a:gd name="G43" fmla="sin 8429 G39"/>
                <a:gd name="G44" fmla="+- G40 10800 0"/>
                <a:gd name="G45" fmla="+- G41 10800 0"/>
                <a:gd name="G46" fmla="+- G42 10800 0"/>
                <a:gd name="G47" fmla="+- G43 10800 0"/>
                <a:gd name="G48" fmla="+- G35 10800 0"/>
                <a:gd name="G49" fmla="+- G36 10800 0"/>
                <a:gd name="T4" fmla="*/ 20153 w 21600"/>
                <a:gd name="T5" fmla="*/ 16200 h 21600"/>
                <a:gd name="T6" fmla="*/ 17598 w 21600"/>
                <a:gd name="T7" fmla="*/ 4001 h 21600"/>
                <a:gd name="T8" fmla="*/ 18099 w 21600"/>
                <a:gd name="T9" fmla="*/ 15014 h 21600"/>
                <a:gd name="T10" fmla="*/ 7305 w 21600"/>
                <a:gd name="T11" fmla="*/ 23839 h 21600"/>
                <a:gd name="T12" fmla="*/ 4557 w 21600"/>
                <a:gd name="T13" fmla="*/ 19081 h 21600"/>
                <a:gd name="T14" fmla="*/ 9317 w 21600"/>
                <a:gd name="T15" fmla="*/ 1633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8618" y="18941"/>
                  </a:moveTo>
                  <a:cubicBezTo>
                    <a:pt x="9329" y="19132"/>
                    <a:pt x="10063" y="19229"/>
                    <a:pt x="10800" y="19229"/>
                  </a:cubicBezTo>
                  <a:cubicBezTo>
                    <a:pt x="15455" y="19229"/>
                    <a:pt x="19229" y="15455"/>
                    <a:pt x="19229" y="10800"/>
                  </a:cubicBezTo>
                  <a:cubicBezTo>
                    <a:pt x="19229" y="8564"/>
                    <a:pt x="18340" y="6420"/>
                    <a:pt x="16760" y="4839"/>
                  </a:cubicBezTo>
                  <a:lnTo>
                    <a:pt x="18436" y="3163"/>
                  </a:lnTo>
                  <a:cubicBezTo>
                    <a:pt x="20462" y="5188"/>
                    <a:pt x="21600" y="7935"/>
                    <a:pt x="21600" y="10799"/>
                  </a:cubicBezTo>
                  <a:cubicBezTo>
                    <a:pt x="21600" y="16764"/>
                    <a:pt x="16764" y="21600"/>
                    <a:pt x="10800" y="21600"/>
                  </a:cubicBezTo>
                  <a:cubicBezTo>
                    <a:pt x="9856" y="21600"/>
                    <a:pt x="8916" y="21476"/>
                    <a:pt x="8004" y="21231"/>
                  </a:cubicBezTo>
                  <a:lnTo>
                    <a:pt x="7305" y="23839"/>
                  </a:lnTo>
                  <a:lnTo>
                    <a:pt x="4557" y="19081"/>
                  </a:lnTo>
                  <a:lnTo>
                    <a:pt x="9317" y="16333"/>
                  </a:lnTo>
                  <a:lnTo>
                    <a:pt x="8618" y="18941"/>
                  </a:lnTo>
                  <a:close/>
                </a:path>
              </a:pathLst>
            </a:cu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4" name="任意多边形 7">
              <a:extLst>
                <a:ext uri="{FF2B5EF4-FFF2-40B4-BE49-F238E27FC236}">
                  <a16:creationId xmlns:a16="http://schemas.microsoft.com/office/drawing/2014/main" id="{D8838E68-D547-444C-A486-2A819FF6E129}"/>
                </a:ext>
              </a:extLst>
            </p:cNvPr>
            <p:cNvSpPr>
              <a:spLocks noChangeArrowheads="1"/>
            </p:cNvSpPr>
            <p:nvPr/>
          </p:nvSpPr>
          <p:spPr bwMode="auto">
            <a:xfrm>
              <a:off x="469708" y="1985460"/>
              <a:ext cx="1174865" cy="587292"/>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p>
              <a:pPr algn="ctr">
                <a:lnSpc>
                  <a:spcPct val="90000"/>
                </a:lnSpc>
                <a:spcAft>
                  <a:spcPct val="35000"/>
                </a:spcAft>
              </a:pPr>
              <a:r>
                <a:rPr lang="en-US" altLang="zh-CN" sz="2000">
                  <a:latin typeface="Calibri" panose="020F0502020204030204" pitchFamily="34" charset="0"/>
                  <a:cs typeface="Calibri" panose="020F0502020204030204" pitchFamily="34" charset="0"/>
                  <a:sym typeface="Calibri" panose="020F0502020204030204" pitchFamily="34" charset="0"/>
                </a:rPr>
                <a:t>TEXT HERE</a:t>
              </a:r>
              <a:endParaRPr lang="zh-CN" altLang="en-US" sz="2000"/>
            </a:p>
          </p:txBody>
        </p:sp>
        <p:sp>
          <p:nvSpPr>
            <p:cNvPr id="15385" name="空心弧 8">
              <a:extLst>
                <a:ext uri="{FF2B5EF4-FFF2-40B4-BE49-F238E27FC236}">
                  <a16:creationId xmlns:a16="http://schemas.microsoft.com/office/drawing/2014/main" id="{DA3E25AB-3C6B-4D93-8926-6DDAF9A7CCE9}"/>
                </a:ext>
              </a:extLst>
            </p:cNvPr>
            <p:cNvSpPr>
              <a:spLocks noChangeArrowheads="1"/>
            </p:cNvSpPr>
            <p:nvPr/>
          </p:nvSpPr>
          <p:spPr bwMode="auto">
            <a:xfrm>
              <a:off x="737715" y="2575388"/>
              <a:ext cx="1816495" cy="1817223"/>
            </a:xfrm>
            <a:custGeom>
              <a:avLst/>
              <a:gdLst>
                <a:gd name="G0" fmla="+- 8050 0 0"/>
                <a:gd name="G1" fmla="+- 14745600 0 0"/>
                <a:gd name="G2" fmla="+- 0 0 14745600"/>
                <a:gd name="T0" fmla="*/ 0 256 1"/>
                <a:gd name="T1" fmla="*/ 180 256 1"/>
                <a:gd name="G3" fmla="+- 14745600 T0 T1"/>
                <a:gd name="T2" fmla="*/ 0 256 1"/>
                <a:gd name="T3" fmla="*/ 90 256 1"/>
                <a:gd name="G4" fmla="+- 14745600 T2 T3"/>
                <a:gd name="G5" fmla="*/ G4 2 1"/>
                <a:gd name="T4" fmla="*/ 90 256 1"/>
                <a:gd name="T5" fmla="*/ 0 256 1"/>
                <a:gd name="G6" fmla="+- 14745600 T4 T5"/>
                <a:gd name="G7" fmla="*/ G6 2 1"/>
                <a:gd name="G8" fmla="abs 147456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050"/>
                <a:gd name="G18" fmla="*/ 8050 1 2"/>
                <a:gd name="G19" fmla="+- G18 5400 0"/>
                <a:gd name="G20" fmla="cos G19 14745600"/>
                <a:gd name="G21" fmla="sin G19 14745600"/>
                <a:gd name="G22" fmla="+- G20 10800 0"/>
                <a:gd name="G23" fmla="+- G21 10800 0"/>
                <a:gd name="G24" fmla="+- 10800 0 G20"/>
                <a:gd name="G25" fmla="+- 8050 10800 0"/>
                <a:gd name="G26" fmla="?: G9 G17 G25"/>
                <a:gd name="G27" fmla="?: G9 0 21600"/>
                <a:gd name="G28" fmla="cos 10800 14745600"/>
                <a:gd name="G29" fmla="sin 10800 14745600"/>
                <a:gd name="G30" fmla="sin 8050 14745600"/>
                <a:gd name="G31" fmla="+- G28 10800 0"/>
                <a:gd name="G32" fmla="+- G29 10800 0"/>
                <a:gd name="G33" fmla="+- G30 10800 0"/>
                <a:gd name="G34" fmla="?: G4 0 G31"/>
                <a:gd name="G35" fmla="?: 14745600 G34 0"/>
                <a:gd name="G36" fmla="?: G6 G35 G31"/>
                <a:gd name="G37" fmla="+- 21600 0 G36"/>
                <a:gd name="G38" fmla="?: G4 0 G33"/>
                <a:gd name="G39" fmla="?: 14745600 G38 G32"/>
                <a:gd name="G40" fmla="?: G6 G39 0"/>
                <a:gd name="G41" fmla="?: G4 G32 21600"/>
                <a:gd name="G42" fmla="?: G6 G41 G33"/>
                <a:gd name="T12" fmla="*/ 10800 w 21600"/>
                <a:gd name="T13" fmla="*/ 0 h 21600"/>
                <a:gd name="T14" fmla="*/ 4135 w 21600"/>
                <a:gd name="T15" fmla="*/ 4135 h 21600"/>
                <a:gd name="T16" fmla="*/ 10800 w 21600"/>
                <a:gd name="T17" fmla="*/ 2750 h 21600"/>
                <a:gd name="T18" fmla="*/ 17465 w 21600"/>
                <a:gd name="T19" fmla="*/ 413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07" y="5107"/>
                  </a:moveTo>
                  <a:cubicBezTo>
                    <a:pt x="6617" y="3598"/>
                    <a:pt x="8665" y="2750"/>
                    <a:pt x="10799" y="2750"/>
                  </a:cubicBezTo>
                  <a:cubicBezTo>
                    <a:pt x="12934" y="2750"/>
                    <a:pt x="14982" y="3598"/>
                    <a:pt x="16492" y="5107"/>
                  </a:cubicBezTo>
                  <a:lnTo>
                    <a:pt x="18436" y="3163"/>
                  </a:lnTo>
                  <a:cubicBezTo>
                    <a:pt x="16411" y="1137"/>
                    <a:pt x="13664" y="0"/>
                    <a:pt x="10800" y="0"/>
                  </a:cubicBezTo>
                  <a:cubicBezTo>
                    <a:pt x="7935" y="0"/>
                    <a:pt x="5188" y="1137"/>
                    <a:pt x="3163" y="3163"/>
                  </a:cubicBezTo>
                  <a:close/>
                </a:path>
              </a:pathLst>
            </a:custGeom>
            <a:solidFill>
              <a:srgbClr val="063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6" name="任意多边形 9">
              <a:extLst>
                <a:ext uri="{FF2B5EF4-FFF2-40B4-BE49-F238E27FC236}">
                  <a16:creationId xmlns:a16="http://schemas.microsoft.com/office/drawing/2014/main" id="{D613EC05-382D-46FC-8B9C-39C440504988}"/>
                </a:ext>
              </a:extLst>
            </p:cNvPr>
            <p:cNvSpPr>
              <a:spLocks noChangeArrowheads="1"/>
            </p:cNvSpPr>
            <p:nvPr/>
          </p:nvSpPr>
          <p:spPr bwMode="auto">
            <a:xfrm>
              <a:off x="1057339" y="3209242"/>
              <a:ext cx="1174865" cy="587292"/>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p>
              <a:pPr algn="ctr">
                <a:lnSpc>
                  <a:spcPct val="90000"/>
                </a:lnSpc>
                <a:spcAft>
                  <a:spcPct val="35000"/>
                </a:spcAft>
              </a:pPr>
              <a:r>
                <a:rPr lang="en-US" altLang="zh-CN" sz="2000">
                  <a:latin typeface="Calibri" panose="020F0502020204030204" pitchFamily="34" charset="0"/>
                  <a:cs typeface="Calibri" panose="020F0502020204030204" pitchFamily="34" charset="0"/>
                  <a:sym typeface="Calibri" panose="020F0502020204030204" pitchFamily="34" charset="0"/>
                </a:rPr>
                <a:t>TEXT HERE</a:t>
              </a:r>
              <a:endParaRPr lang="zh-CN" altLang="en-US" sz="2000"/>
            </a:p>
          </p:txBody>
        </p:sp>
      </p:grpSp>
      <p:sp>
        <p:nvSpPr>
          <p:cNvPr id="15387" name="椭圆 10">
            <a:extLst>
              <a:ext uri="{FF2B5EF4-FFF2-40B4-BE49-F238E27FC236}">
                <a16:creationId xmlns:a16="http://schemas.microsoft.com/office/drawing/2014/main" id="{478F42AE-9B01-4610-A590-17F09BB8D0B4}"/>
              </a:ext>
            </a:extLst>
          </p:cNvPr>
          <p:cNvSpPr>
            <a:spLocks noChangeArrowheads="1"/>
          </p:cNvSpPr>
          <p:nvPr/>
        </p:nvSpPr>
        <p:spPr bwMode="auto">
          <a:xfrm>
            <a:off x="6294438" y="2586038"/>
            <a:ext cx="550862" cy="5508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sz="1600">
              <a:solidFill>
                <a:srgbClr val="FFFFFF"/>
              </a:solidFill>
            </a:endParaRPr>
          </a:p>
        </p:txBody>
      </p:sp>
      <p:sp>
        <p:nvSpPr>
          <p:cNvPr id="15388" name="椭圆 11">
            <a:extLst>
              <a:ext uri="{FF2B5EF4-FFF2-40B4-BE49-F238E27FC236}">
                <a16:creationId xmlns:a16="http://schemas.microsoft.com/office/drawing/2014/main" id="{4B9E0E18-F4A7-4693-AAC6-9F32BDE4DEDF}"/>
              </a:ext>
            </a:extLst>
          </p:cNvPr>
          <p:cNvSpPr>
            <a:spLocks noChangeArrowheads="1"/>
          </p:cNvSpPr>
          <p:nvPr/>
        </p:nvSpPr>
        <p:spPr bwMode="auto">
          <a:xfrm>
            <a:off x="6292850" y="3863975"/>
            <a:ext cx="552450" cy="550863"/>
          </a:xfrm>
          <a:prstGeom prst="ellipse">
            <a:avLst/>
          </a:prstGeom>
          <a:solidFill>
            <a:srgbClr val="BBB4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sz="1600">
              <a:solidFill>
                <a:srgbClr val="FFFFFF"/>
              </a:solidFill>
            </a:endParaRPr>
          </a:p>
        </p:txBody>
      </p:sp>
      <p:sp>
        <p:nvSpPr>
          <p:cNvPr id="15389" name="椭圆 12">
            <a:extLst>
              <a:ext uri="{FF2B5EF4-FFF2-40B4-BE49-F238E27FC236}">
                <a16:creationId xmlns:a16="http://schemas.microsoft.com/office/drawing/2014/main" id="{F6981B69-9DBA-4A27-9FBB-EC9E3C11CF60}"/>
              </a:ext>
            </a:extLst>
          </p:cNvPr>
          <p:cNvSpPr>
            <a:spLocks noChangeArrowheads="1"/>
          </p:cNvSpPr>
          <p:nvPr/>
        </p:nvSpPr>
        <p:spPr bwMode="auto">
          <a:xfrm>
            <a:off x="6292850" y="5130800"/>
            <a:ext cx="552450" cy="5508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sz="1600">
              <a:solidFill>
                <a:srgbClr val="FFFFFF"/>
              </a:solidFill>
            </a:endParaRPr>
          </a:p>
        </p:txBody>
      </p:sp>
      <p:sp>
        <p:nvSpPr>
          <p:cNvPr id="15390" name="矩形 13">
            <a:extLst>
              <a:ext uri="{FF2B5EF4-FFF2-40B4-BE49-F238E27FC236}">
                <a16:creationId xmlns:a16="http://schemas.microsoft.com/office/drawing/2014/main" id="{E0A27FEC-ACE8-4350-8AEA-D34321D3A896}"/>
              </a:ext>
            </a:extLst>
          </p:cNvPr>
          <p:cNvSpPr>
            <a:spLocks noChangeArrowheads="1"/>
          </p:cNvSpPr>
          <p:nvPr/>
        </p:nvSpPr>
        <p:spPr bwMode="auto">
          <a:xfrm>
            <a:off x="6845300" y="2593975"/>
            <a:ext cx="3533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1" name="矩形 14">
            <a:extLst>
              <a:ext uri="{FF2B5EF4-FFF2-40B4-BE49-F238E27FC236}">
                <a16:creationId xmlns:a16="http://schemas.microsoft.com/office/drawing/2014/main" id="{DC7BB386-ECF3-4580-87E6-56D95D23BA82}"/>
              </a:ext>
            </a:extLst>
          </p:cNvPr>
          <p:cNvSpPr>
            <a:spLocks noChangeArrowheads="1"/>
          </p:cNvSpPr>
          <p:nvPr/>
        </p:nvSpPr>
        <p:spPr bwMode="auto">
          <a:xfrm>
            <a:off x="6843713" y="3871913"/>
            <a:ext cx="3727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2" name="矩形 15">
            <a:extLst>
              <a:ext uri="{FF2B5EF4-FFF2-40B4-BE49-F238E27FC236}">
                <a16:creationId xmlns:a16="http://schemas.microsoft.com/office/drawing/2014/main" id="{6698C1B6-0771-44BF-8AF7-6E9673CB8BB7}"/>
              </a:ext>
            </a:extLst>
          </p:cNvPr>
          <p:cNvSpPr>
            <a:spLocks noChangeArrowheads="1"/>
          </p:cNvSpPr>
          <p:nvPr/>
        </p:nvSpPr>
        <p:spPr bwMode="auto">
          <a:xfrm>
            <a:off x="6843713" y="5137150"/>
            <a:ext cx="3727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3" name="Freeform 199">
            <a:extLst>
              <a:ext uri="{FF2B5EF4-FFF2-40B4-BE49-F238E27FC236}">
                <a16:creationId xmlns:a16="http://schemas.microsoft.com/office/drawing/2014/main" id="{284A4E4C-84D0-48E9-8D43-2407EE06FF62}"/>
              </a:ext>
            </a:extLst>
          </p:cNvPr>
          <p:cNvSpPr>
            <a:spLocks noChangeAspect="1" noChangeArrowheads="1"/>
          </p:cNvSpPr>
          <p:nvPr/>
        </p:nvSpPr>
        <p:spPr bwMode="auto">
          <a:xfrm>
            <a:off x="6437313" y="2698750"/>
            <a:ext cx="266700" cy="32385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8"/>
              <a:gd name="T35" fmla="*/ 48 w 4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4" name="任意多边形 17">
            <a:extLst>
              <a:ext uri="{FF2B5EF4-FFF2-40B4-BE49-F238E27FC236}">
                <a16:creationId xmlns:a16="http://schemas.microsoft.com/office/drawing/2014/main" id="{54D9E0AA-7325-4563-99A8-9C7E1581CD19}"/>
              </a:ext>
            </a:extLst>
          </p:cNvPr>
          <p:cNvSpPr>
            <a:spLocks noChangeAspect="1" noChangeArrowheads="1"/>
          </p:cNvSpPr>
          <p:nvPr/>
        </p:nvSpPr>
        <p:spPr bwMode="auto">
          <a:xfrm>
            <a:off x="6407150" y="5264150"/>
            <a:ext cx="323850" cy="282575"/>
          </a:xfrm>
          <a:custGeom>
            <a:avLst/>
            <a:gdLst>
              <a:gd name="T0" fmla="*/ 211138 w 241301"/>
              <a:gd name="T1" fmla="*/ 60325 h 211138"/>
              <a:gd name="T2" fmla="*/ 226220 w 241301"/>
              <a:gd name="T3" fmla="*/ 60325 h 211138"/>
              <a:gd name="T4" fmla="*/ 241301 w 241301"/>
              <a:gd name="T5" fmla="*/ 75406 h 211138"/>
              <a:gd name="T6" fmla="*/ 241301 w 241301"/>
              <a:gd name="T7" fmla="*/ 196057 h 211138"/>
              <a:gd name="T8" fmla="*/ 226220 w 241301"/>
              <a:gd name="T9" fmla="*/ 211138 h 211138"/>
              <a:gd name="T10" fmla="*/ 211138 w 241301"/>
              <a:gd name="T11" fmla="*/ 211138 h 211138"/>
              <a:gd name="T12" fmla="*/ 211138 w 241301"/>
              <a:gd name="T13" fmla="*/ 60325 h 211138"/>
              <a:gd name="T14" fmla="*/ 46038 w 241301"/>
              <a:gd name="T15" fmla="*/ 60325 h 211138"/>
              <a:gd name="T16" fmla="*/ 195263 w 241301"/>
              <a:gd name="T17" fmla="*/ 60325 h 211138"/>
              <a:gd name="T18" fmla="*/ 195263 w 241301"/>
              <a:gd name="T19" fmla="*/ 211138 h 211138"/>
              <a:gd name="T20" fmla="*/ 46038 w 241301"/>
              <a:gd name="T21" fmla="*/ 211138 h 211138"/>
              <a:gd name="T22" fmla="*/ 15081 w 241301"/>
              <a:gd name="T23" fmla="*/ 60325 h 211138"/>
              <a:gd name="T24" fmla="*/ 30163 w 241301"/>
              <a:gd name="T25" fmla="*/ 60325 h 211138"/>
              <a:gd name="T26" fmla="*/ 30163 w 241301"/>
              <a:gd name="T27" fmla="*/ 211138 h 211138"/>
              <a:gd name="T28" fmla="*/ 15081 w 241301"/>
              <a:gd name="T29" fmla="*/ 211138 h 211138"/>
              <a:gd name="T30" fmla="*/ 0 w 241301"/>
              <a:gd name="T31" fmla="*/ 196057 h 211138"/>
              <a:gd name="T32" fmla="*/ 0 w 241301"/>
              <a:gd name="T33" fmla="*/ 75406 h 211138"/>
              <a:gd name="T34" fmla="*/ 15081 w 241301"/>
              <a:gd name="T35" fmla="*/ 60325 h 211138"/>
              <a:gd name="T36" fmla="*/ 91017 w 241301"/>
              <a:gd name="T37" fmla="*/ 0 h 211138"/>
              <a:gd name="T38" fmla="*/ 150283 w 241301"/>
              <a:gd name="T39" fmla="*/ 0 h 211138"/>
              <a:gd name="T40" fmla="*/ 165100 w 241301"/>
              <a:gd name="T41" fmla="*/ 14817 h 211138"/>
              <a:gd name="T42" fmla="*/ 165100 w 241301"/>
              <a:gd name="T43" fmla="*/ 44450 h 211138"/>
              <a:gd name="T44" fmla="*/ 150283 w 241301"/>
              <a:gd name="T45" fmla="*/ 44450 h 211138"/>
              <a:gd name="T46" fmla="*/ 150283 w 241301"/>
              <a:gd name="T47" fmla="*/ 22225 h 211138"/>
              <a:gd name="T48" fmla="*/ 142875 w 241301"/>
              <a:gd name="T49" fmla="*/ 14817 h 211138"/>
              <a:gd name="T50" fmla="*/ 98425 w 241301"/>
              <a:gd name="T51" fmla="*/ 14817 h 211138"/>
              <a:gd name="T52" fmla="*/ 91017 w 241301"/>
              <a:gd name="T53" fmla="*/ 22225 h 211138"/>
              <a:gd name="T54" fmla="*/ 91017 w 241301"/>
              <a:gd name="T55" fmla="*/ 44450 h 211138"/>
              <a:gd name="T56" fmla="*/ 76200 w 241301"/>
              <a:gd name="T57" fmla="*/ 44450 h 211138"/>
              <a:gd name="T58" fmla="*/ 76200 w 241301"/>
              <a:gd name="T59" fmla="*/ 14817 h 211138"/>
              <a:gd name="T60" fmla="*/ 91017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95" name="Group 35">
            <a:extLst>
              <a:ext uri="{FF2B5EF4-FFF2-40B4-BE49-F238E27FC236}">
                <a16:creationId xmlns:a16="http://schemas.microsoft.com/office/drawing/2014/main" id="{6145B4BF-9D03-4265-9C05-D614173DA38E}"/>
              </a:ext>
            </a:extLst>
          </p:cNvPr>
          <p:cNvGrpSpPr>
            <a:grpSpLocks/>
          </p:cNvGrpSpPr>
          <p:nvPr/>
        </p:nvGrpSpPr>
        <p:grpSpPr bwMode="auto">
          <a:xfrm>
            <a:off x="6423025" y="3978275"/>
            <a:ext cx="290513" cy="323850"/>
            <a:chOff x="0" y="0"/>
            <a:chExt cx="214313" cy="239713"/>
          </a:xfrm>
        </p:grpSpPr>
        <p:sp>
          <p:nvSpPr>
            <p:cNvPr id="15396" name="Freeform 162">
              <a:extLst>
                <a:ext uri="{FF2B5EF4-FFF2-40B4-BE49-F238E27FC236}">
                  <a16:creationId xmlns:a16="http://schemas.microsoft.com/office/drawing/2014/main" id="{2705C69A-5995-40E4-B954-098D22DA0BB9}"/>
                </a:ext>
              </a:extLst>
            </p:cNvPr>
            <p:cNvSpPr>
              <a:spLocks noChangeArrowheads="1"/>
            </p:cNvSpPr>
            <p:nvPr/>
          </p:nvSpPr>
          <p:spPr bwMode="auto">
            <a:xfrm>
              <a:off x="0" y="0"/>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97" name="Rectangle 163">
              <a:extLst>
                <a:ext uri="{FF2B5EF4-FFF2-40B4-BE49-F238E27FC236}">
                  <a16:creationId xmlns:a16="http://schemas.microsoft.com/office/drawing/2014/main" id="{BBB25B08-17EC-43F1-9AB8-C29DA18216AB}"/>
                </a:ext>
              </a:extLst>
            </p:cNvPr>
            <p:cNvSpPr>
              <a:spLocks noChangeArrowheads="1"/>
            </p:cNvSpPr>
            <p:nvPr/>
          </p:nvSpPr>
          <p:spPr bwMode="auto">
            <a:xfrm>
              <a:off x="168275" y="44450"/>
              <a:ext cx="46038"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5398" name="矩形 21">
            <a:extLst>
              <a:ext uri="{FF2B5EF4-FFF2-40B4-BE49-F238E27FC236}">
                <a16:creationId xmlns:a16="http://schemas.microsoft.com/office/drawing/2014/main" id="{22684BBD-C5CB-4273-B4B6-199A7F770A25}"/>
              </a:ext>
            </a:extLst>
          </p:cNvPr>
          <p:cNvSpPr>
            <a:spLocks noChangeArrowheads="1"/>
          </p:cNvSpPr>
          <p:nvPr/>
        </p:nvSpPr>
        <p:spPr bwMode="auto">
          <a:xfrm>
            <a:off x="1095375" y="3271838"/>
            <a:ext cx="1790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chemeClr val="accent1"/>
                </a:solidFill>
                <a:latin typeface="Kozuka Gothic Pro M" pitchFamily="2" charset="-128"/>
                <a:ea typeface="Kozuka Gothic Pro M" pitchFamily="2" charset="-128"/>
                <a:sym typeface="Kozuka Gothic Pro M" pitchFamily="2" charset="-128"/>
              </a:rPr>
              <a:t>DONEC SOLLICITUDIN MOLESTIE</a:t>
            </a:r>
            <a:endParaRPr lang="zh-CN" altLang="en-US" sz="2400">
              <a:solidFill>
                <a:schemeClr val="accent1"/>
              </a:solidFill>
              <a:latin typeface="Kozuka Gothic Pro M" pitchFamily="2" charset="-128"/>
              <a:ea typeface="Kozuka Gothic Pro M" pitchFamily="2" charset="-128"/>
              <a:sym typeface="Kozuka Gothic Pro M" pitchFamily="2"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D15748E5-1315-4700-BC21-C2E07ABC17FC}"/>
              </a:ext>
            </a:extLst>
          </p:cNvPr>
          <p:cNvGrpSpPr>
            <a:grpSpLocks/>
          </p:cNvGrpSpPr>
          <p:nvPr/>
        </p:nvGrpSpPr>
        <p:grpSpPr bwMode="auto">
          <a:xfrm>
            <a:off x="10844213" y="5851525"/>
            <a:ext cx="1347787" cy="1006475"/>
            <a:chOff x="0" y="0"/>
            <a:chExt cx="2562554" cy="1912957"/>
          </a:xfrm>
        </p:grpSpPr>
        <p:grpSp>
          <p:nvGrpSpPr>
            <p:cNvPr id="16387" name="Group 3">
              <a:extLst>
                <a:ext uri="{FF2B5EF4-FFF2-40B4-BE49-F238E27FC236}">
                  <a16:creationId xmlns:a16="http://schemas.microsoft.com/office/drawing/2014/main" id="{86F51933-118F-494F-9B87-1C26296325C5}"/>
                </a:ext>
              </a:extLst>
            </p:cNvPr>
            <p:cNvGrpSpPr>
              <a:grpSpLocks/>
            </p:cNvGrpSpPr>
            <p:nvPr/>
          </p:nvGrpSpPr>
          <p:grpSpPr bwMode="auto">
            <a:xfrm>
              <a:off x="0" y="0"/>
              <a:ext cx="2562554" cy="1912957"/>
              <a:chOff x="0" y="0"/>
              <a:chExt cx="908050" cy="677863"/>
            </a:xfrm>
          </p:grpSpPr>
          <p:sp>
            <p:nvSpPr>
              <p:cNvPr id="16388" name="Oval 40">
                <a:extLst>
                  <a:ext uri="{FF2B5EF4-FFF2-40B4-BE49-F238E27FC236}">
                    <a16:creationId xmlns:a16="http://schemas.microsoft.com/office/drawing/2014/main" id="{CC9946FE-5820-4CEB-856C-F391528D746A}"/>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89" name="Oval 41">
                <a:extLst>
                  <a:ext uri="{FF2B5EF4-FFF2-40B4-BE49-F238E27FC236}">
                    <a16:creationId xmlns:a16="http://schemas.microsoft.com/office/drawing/2014/main" id="{8C09DEB5-8D6A-4F3C-8177-78418127DDC2}"/>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0" name="Oval 42">
                <a:extLst>
                  <a:ext uri="{FF2B5EF4-FFF2-40B4-BE49-F238E27FC236}">
                    <a16:creationId xmlns:a16="http://schemas.microsoft.com/office/drawing/2014/main" id="{B9087357-7F50-4261-A4B4-78A58CA4D74A}"/>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1" name="Oval 43">
                <a:extLst>
                  <a:ext uri="{FF2B5EF4-FFF2-40B4-BE49-F238E27FC236}">
                    <a16:creationId xmlns:a16="http://schemas.microsoft.com/office/drawing/2014/main" id="{B938AF2E-A9D3-496D-B41B-C957519DFEDA}"/>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2" name="Oval 44">
                <a:extLst>
                  <a:ext uri="{FF2B5EF4-FFF2-40B4-BE49-F238E27FC236}">
                    <a16:creationId xmlns:a16="http://schemas.microsoft.com/office/drawing/2014/main" id="{2A3794A3-6ED5-4DF6-B2D3-03274BA678C3}"/>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3" name="Oval 45">
                <a:extLst>
                  <a:ext uri="{FF2B5EF4-FFF2-40B4-BE49-F238E27FC236}">
                    <a16:creationId xmlns:a16="http://schemas.microsoft.com/office/drawing/2014/main" id="{5322F8C6-0108-4B76-B50B-60C46FD0C328}"/>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4" name="Oval 46">
                <a:extLst>
                  <a:ext uri="{FF2B5EF4-FFF2-40B4-BE49-F238E27FC236}">
                    <a16:creationId xmlns:a16="http://schemas.microsoft.com/office/drawing/2014/main" id="{9564B044-B112-4D0D-94EE-7CB5A7FEE2A6}"/>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5" name="Oval 47">
                <a:extLst>
                  <a:ext uri="{FF2B5EF4-FFF2-40B4-BE49-F238E27FC236}">
                    <a16:creationId xmlns:a16="http://schemas.microsoft.com/office/drawing/2014/main" id="{351345B0-A8CE-48C0-B56E-D51B47FD396C}"/>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6" name="Oval 48">
                <a:extLst>
                  <a:ext uri="{FF2B5EF4-FFF2-40B4-BE49-F238E27FC236}">
                    <a16:creationId xmlns:a16="http://schemas.microsoft.com/office/drawing/2014/main" id="{1802A405-741B-468E-BE4A-D4EEEA3C2383}"/>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7" name="Oval 49">
                <a:extLst>
                  <a:ext uri="{FF2B5EF4-FFF2-40B4-BE49-F238E27FC236}">
                    <a16:creationId xmlns:a16="http://schemas.microsoft.com/office/drawing/2014/main" id="{F31DD3D9-E95D-4A96-94B7-21688F58D937}"/>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8" name="Oval 50">
                <a:extLst>
                  <a:ext uri="{FF2B5EF4-FFF2-40B4-BE49-F238E27FC236}">
                    <a16:creationId xmlns:a16="http://schemas.microsoft.com/office/drawing/2014/main" id="{AC4AF996-051D-4D78-A85F-028ADE6EFDDA}"/>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9" name="Oval 51">
                <a:extLst>
                  <a:ext uri="{FF2B5EF4-FFF2-40B4-BE49-F238E27FC236}">
                    <a16:creationId xmlns:a16="http://schemas.microsoft.com/office/drawing/2014/main" id="{2367A9AA-65D9-4914-9611-D48D45210732}"/>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6400" name="Group 16">
              <a:extLst>
                <a:ext uri="{FF2B5EF4-FFF2-40B4-BE49-F238E27FC236}">
                  <a16:creationId xmlns:a16="http://schemas.microsoft.com/office/drawing/2014/main" id="{E1DD34F5-DEFC-4398-B5B4-7A9C401492AE}"/>
                </a:ext>
              </a:extLst>
            </p:cNvPr>
            <p:cNvGrpSpPr>
              <a:grpSpLocks/>
            </p:cNvGrpSpPr>
            <p:nvPr/>
          </p:nvGrpSpPr>
          <p:grpSpPr bwMode="auto">
            <a:xfrm>
              <a:off x="943869" y="639231"/>
              <a:ext cx="733645" cy="733645"/>
              <a:chOff x="0" y="0"/>
              <a:chExt cx="2406528" cy="2406528"/>
            </a:xfrm>
          </p:grpSpPr>
          <p:sp>
            <p:nvSpPr>
              <p:cNvPr id="16401" name="椭圆 27">
                <a:extLst>
                  <a:ext uri="{FF2B5EF4-FFF2-40B4-BE49-F238E27FC236}">
                    <a16:creationId xmlns:a16="http://schemas.microsoft.com/office/drawing/2014/main" id="{D319E675-FE79-45E6-A22E-BAB3E641D678}"/>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6402" name="椭圆 28">
                <a:extLst>
                  <a:ext uri="{FF2B5EF4-FFF2-40B4-BE49-F238E27FC236}">
                    <a16:creationId xmlns:a16="http://schemas.microsoft.com/office/drawing/2014/main" id="{53E92E60-FFE8-4B62-A75E-30783023CA1E}"/>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6403" name="标题 4">
            <a:extLst>
              <a:ext uri="{FF2B5EF4-FFF2-40B4-BE49-F238E27FC236}">
                <a16:creationId xmlns:a16="http://schemas.microsoft.com/office/drawing/2014/main" id="{B8ECC0E5-60DD-47B8-98B8-36DCE213B652}"/>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grpSp>
        <p:nvGrpSpPr>
          <p:cNvPr id="16404" name="Group 20">
            <a:extLst>
              <a:ext uri="{FF2B5EF4-FFF2-40B4-BE49-F238E27FC236}">
                <a16:creationId xmlns:a16="http://schemas.microsoft.com/office/drawing/2014/main" id="{38FA914D-48CF-4A3E-BECE-3288EB684F56}"/>
              </a:ext>
            </a:extLst>
          </p:cNvPr>
          <p:cNvGrpSpPr>
            <a:grpSpLocks/>
          </p:cNvGrpSpPr>
          <p:nvPr/>
        </p:nvGrpSpPr>
        <p:grpSpPr bwMode="auto">
          <a:xfrm>
            <a:off x="2705100" y="2174875"/>
            <a:ext cx="6037263" cy="3773488"/>
            <a:chOff x="0" y="0"/>
            <a:chExt cx="6037179" cy="3773236"/>
          </a:xfrm>
        </p:grpSpPr>
        <p:sp>
          <p:nvSpPr>
            <p:cNvPr id="16405" name="形状 3">
              <a:extLst>
                <a:ext uri="{FF2B5EF4-FFF2-40B4-BE49-F238E27FC236}">
                  <a16:creationId xmlns:a16="http://schemas.microsoft.com/office/drawing/2014/main" id="{8F14F34F-61A0-465F-8E80-C213FD696E6B}"/>
                </a:ext>
              </a:extLst>
            </p:cNvPr>
            <p:cNvSpPr>
              <a:spLocks/>
            </p:cNvSpPr>
            <p:nvPr/>
          </p:nvSpPr>
          <p:spPr bwMode="auto">
            <a:xfrm>
              <a:off x="0" y="0"/>
              <a:ext cx="6037179" cy="3773236"/>
            </a:xfrm>
            <a:custGeom>
              <a:avLst/>
              <a:gdLst>
                <a:gd name="T0" fmla="*/ 0 w 6037179"/>
                <a:gd name="T1" fmla="*/ 3773236 h 3773236"/>
                <a:gd name="T2" fmla="*/ 3050033 w 6037179"/>
                <a:gd name="T3" fmla="*/ 864700 h 3773236"/>
                <a:gd name="T4" fmla="*/ 5040727 w 6037179"/>
                <a:gd name="T5" fmla="*/ 0 h 3773236"/>
                <a:gd name="T6" fmla="*/ 6037179 w 6037179"/>
                <a:gd name="T7" fmla="*/ 754647 h 3773236"/>
                <a:gd name="T8" fmla="*/ 5253297 w 6037179"/>
                <a:gd name="T9" fmla="*/ 1886618 h 3773236"/>
                <a:gd name="T10" fmla="*/ 5200155 w 6037179"/>
                <a:gd name="T11" fmla="*/ 1414963 h 3773236"/>
                <a:gd name="T12" fmla="*/ 754647 w 6037179"/>
                <a:gd name="T13" fmla="*/ 2751318 h 3773236"/>
                <a:gd name="T14" fmla="*/ 754647 w 6037179"/>
                <a:gd name="T15" fmla="*/ 2751318 h 3773236"/>
                <a:gd name="T16" fmla="*/ 0 w 6037179"/>
                <a:gd name="T17" fmla="*/ 0 h 3773236"/>
                <a:gd name="T18" fmla="*/ 6037179 w 6037179"/>
                <a:gd name="T19" fmla="*/ 3773236 h 3773236"/>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037179" h="3773236">
                  <a:moveTo>
                    <a:pt x="0" y="3773236"/>
                  </a:moveTo>
                  <a:cubicBezTo>
                    <a:pt x="670797" y="2096242"/>
                    <a:pt x="1687475" y="1126730"/>
                    <a:pt x="3050033" y="864700"/>
                  </a:cubicBezTo>
                  <a:cubicBezTo>
                    <a:pt x="4412591" y="602669"/>
                    <a:pt x="5076156" y="314436"/>
                    <a:pt x="5040727" y="0"/>
                  </a:cubicBezTo>
                  <a:lnTo>
                    <a:pt x="5040727" y="0"/>
                  </a:lnTo>
                  <a:lnTo>
                    <a:pt x="6037179" y="754647"/>
                  </a:lnTo>
                  <a:lnTo>
                    <a:pt x="5253297" y="1886618"/>
                  </a:lnTo>
                  <a:lnTo>
                    <a:pt x="5200155" y="1414963"/>
                  </a:lnTo>
                  <a:cubicBezTo>
                    <a:pt x="2739581" y="1624587"/>
                    <a:pt x="1257745" y="2070039"/>
                    <a:pt x="754647" y="2751318"/>
                  </a:cubicBezTo>
                  <a:cubicBezTo>
                    <a:pt x="251549" y="3432597"/>
                    <a:pt x="0" y="3773236"/>
                    <a:pt x="0" y="3773236"/>
                  </a:cubicBezTo>
                  <a:close/>
                </a:path>
              </a:pathLst>
            </a:custGeom>
            <a:solidFill>
              <a:srgbClr val="BBB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6" name="椭圆 5">
              <a:extLst>
                <a:ext uri="{FF2B5EF4-FFF2-40B4-BE49-F238E27FC236}">
                  <a16:creationId xmlns:a16="http://schemas.microsoft.com/office/drawing/2014/main" id="{A6AA9E72-C8AC-496E-9904-E180E591106E}"/>
                </a:ext>
              </a:extLst>
            </p:cNvPr>
            <p:cNvSpPr>
              <a:spLocks noChangeArrowheads="1"/>
            </p:cNvSpPr>
            <p:nvPr/>
          </p:nvSpPr>
          <p:spPr bwMode="auto">
            <a:xfrm>
              <a:off x="766721" y="2604288"/>
              <a:ext cx="156966" cy="156966"/>
            </a:xfrm>
            <a:prstGeom prst="ellipse">
              <a:avLst/>
            </a:prstGeom>
            <a:solidFill>
              <a:srgbClr val="063759"/>
            </a:solidFill>
            <a:ln w="12700" cap="flat" cmpd="sng">
              <a:solidFill>
                <a:srgbClr val="FFFFFF"/>
              </a:solidFill>
              <a:round/>
              <a:headEnd/>
              <a:tailEnd/>
            </a:ln>
          </p:spPr>
          <p:txBody>
            <a:bodyPr/>
            <a:lstStyle/>
            <a:p>
              <a:endParaRPr lang="zh-CN" altLang="en-US"/>
            </a:p>
          </p:txBody>
        </p:sp>
        <p:sp>
          <p:nvSpPr>
            <p:cNvPr id="16407" name="任意多边形 6">
              <a:extLst>
                <a:ext uri="{FF2B5EF4-FFF2-40B4-BE49-F238E27FC236}">
                  <a16:creationId xmlns:a16="http://schemas.microsoft.com/office/drawing/2014/main" id="{69E66919-236B-45AE-B1B2-116ED81AB87C}"/>
                </a:ext>
              </a:extLst>
            </p:cNvPr>
            <p:cNvSpPr>
              <a:spLocks noChangeArrowheads="1"/>
            </p:cNvSpPr>
            <p:nvPr/>
          </p:nvSpPr>
          <p:spPr bwMode="auto">
            <a:xfrm>
              <a:off x="845205" y="2682771"/>
              <a:ext cx="1406662" cy="1090465"/>
            </a:xfrm>
            <a:custGeom>
              <a:avLst/>
              <a:gdLst>
                <a:gd name="T0" fmla="*/ 0 w 1406662"/>
                <a:gd name="T1" fmla="*/ 0 h 1090465"/>
                <a:gd name="T2" fmla="*/ 1406662 w 1406662"/>
                <a:gd name="T3" fmla="*/ 0 h 1090465"/>
                <a:gd name="T4" fmla="*/ 1406662 w 1406662"/>
                <a:gd name="T5" fmla="*/ 1090465 h 1090465"/>
                <a:gd name="T6" fmla="*/ 0 w 1406662"/>
                <a:gd name="T7" fmla="*/ 1090465 h 1090465"/>
                <a:gd name="T8" fmla="*/ 0 w 1406662"/>
                <a:gd name="T9" fmla="*/ 0 h 1090465"/>
                <a:gd name="T10" fmla="*/ 0 60000 65536"/>
                <a:gd name="T11" fmla="*/ 0 60000 65536"/>
                <a:gd name="T12" fmla="*/ 0 60000 65536"/>
                <a:gd name="T13" fmla="*/ 0 60000 65536"/>
                <a:gd name="T14" fmla="*/ 0 60000 65536"/>
                <a:gd name="T15" fmla="*/ 0 w 1406662"/>
                <a:gd name="T16" fmla="*/ 0 h 1090465"/>
                <a:gd name="T17" fmla="*/ 1406662 w 1406662"/>
                <a:gd name="T18" fmla="*/ 1090465 h 1090465"/>
              </a:gdLst>
              <a:ahLst/>
              <a:cxnLst>
                <a:cxn ang="T10">
                  <a:pos x="T0" y="T1"/>
                </a:cxn>
                <a:cxn ang="T11">
                  <a:pos x="T2" y="T3"/>
                </a:cxn>
                <a:cxn ang="T12">
                  <a:pos x="T4" y="T5"/>
                </a:cxn>
                <a:cxn ang="T13">
                  <a:pos x="T6" y="T7"/>
                </a:cxn>
                <a:cxn ang="T14">
                  <a:pos x="T8" y="T9"/>
                </a:cxn>
              </a:cxnLst>
              <a:rect l="T15" t="T16" r="T17" b="T18"/>
              <a:pathLst>
                <a:path w="1406662" h="1090465">
                  <a:moveTo>
                    <a:pt x="0" y="0"/>
                  </a:moveTo>
                  <a:lnTo>
                    <a:pt x="1406662" y="0"/>
                  </a:lnTo>
                  <a:lnTo>
                    <a:pt x="1406662" y="1090465"/>
                  </a:lnTo>
                  <a:lnTo>
                    <a:pt x="0" y="109046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73" tIns="0" rIns="0" bIns="0"/>
            <a:lstStyle/>
            <a:p>
              <a:pPr>
                <a:lnSpc>
                  <a:spcPct val="90000"/>
                </a:lnSpc>
                <a:spcAft>
                  <a:spcPct val="35000"/>
                </a:spcAft>
              </a:pPr>
              <a:r>
                <a:rPr lang="en-US" altLang="zh-CN" sz="1600">
                  <a:latin typeface="Calibri" panose="020F0502020204030204" pitchFamily="34" charset="0"/>
                  <a:cs typeface="Calibri" panose="020F0502020204030204" pitchFamily="34" charset="0"/>
                  <a:sym typeface="Calibri" panose="020F0502020204030204" pitchFamily="34" charset="0"/>
                </a:rPr>
                <a:t>TEXT HERE</a:t>
              </a:r>
              <a:endParaRPr lang="zh-CN" altLang="en-US" sz="1600">
                <a:solidFill>
                  <a:srgbClr val="000000"/>
                </a:solidFill>
              </a:endParaRPr>
            </a:p>
          </p:txBody>
        </p:sp>
        <p:sp>
          <p:nvSpPr>
            <p:cNvPr id="16408" name="椭圆 7">
              <a:extLst>
                <a:ext uri="{FF2B5EF4-FFF2-40B4-BE49-F238E27FC236}">
                  <a16:creationId xmlns:a16="http://schemas.microsoft.com/office/drawing/2014/main" id="{07E98D36-D3AA-48DD-8C77-13420634B5C9}"/>
                </a:ext>
              </a:extLst>
            </p:cNvPr>
            <p:cNvSpPr>
              <a:spLocks noChangeArrowheads="1"/>
            </p:cNvSpPr>
            <p:nvPr/>
          </p:nvSpPr>
          <p:spPr bwMode="auto">
            <a:xfrm>
              <a:off x="2152254" y="1578722"/>
              <a:ext cx="283747" cy="283747"/>
            </a:xfrm>
            <a:prstGeom prst="ellipse">
              <a:avLst/>
            </a:prstGeom>
            <a:solidFill>
              <a:srgbClr val="063759"/>
            </a:solidFill>
            <a:ln w="12700" cap="flat" cmpd="sng">
              <a:solidFill>
                <a:srgbClr val="FFFFFF"/>
              </a:solidFill>
              <a:round/>
              <a:headEnd/>
              <a:tailEnd/>
            </a:ln>
          </p:spPr>
          <p:txBody>
            <a:bodyPr/>
            <a:lstStyle/>
            <a:p>
              <a:endParaRPr lang="zh-CN" altLang="en-US"/>
            </a:p>
          </p:txBody>
        </p:sp>
        <p:sp>
          <p:nvSpPr>
            <p:cNvPr id="16409" name="任意多边形 8">
              <a:extLst>
                <a:ext uri="{FF2B5EF4-FFF2-40B4-BE49-F238E27FC236}">
                  <a16:creationId xmlns:a16="http://schemas.microsoft.com/office/drawing/2014/main" id="{E65792DF-CE2A-4145-9EDD-C7163CB5B84D}"/>
                </a:ext>
              </a:extLst>
            </p:cNvPr>
            <p:cNvSpPr>
              <a:spLocks noChangeArrowheads="1"/>
            </p:cNvSpPr>
            <p:nvPr/>
          </p:nvSpPr>
          <p:spPr bwMode="auto">
            <a:xfrm>
              <a:off x="2294128" y="1720596"/>
              <a:ext cx="1448922" cy="2052640"/>
            </a:xfrm>
            <a:custGeom>
              <a:avLst/>
              <a:gdLst>
                <a:gd name="T0" fmla="*/ 0 w 1448922"/>
                <a:gd name="T1" fmla="*/ 0 h 2052640"/>
                <a:gd name="T2" fmla="*/ 1448922 w 1448922"/>
                <a:gd name="T3" fmla="*/ 0 h 2052640"/>
                <a:gd name="T4" fmla="*/ 1448922 w 1448922"/>
                <a:gd name="T5" fmla="*/ 2052640 h 2052640"/>
                <a:gd name="T6" fmla="*/ 0 w 1448922"/>
                <a:gd name="T7" fmla="*/ 2052640 h 2052640"/>
                <a:gd name="T8" fmla="*/ 0 w 1448922"/>
                <a:gd name="T9" fmla="*/ 0 h 2052640"/>
                <a:gd name="T10" fmla="*/ 0 60000 65536"/>
                <a:gd name="T11" fmla="*/ 0 60000 65536"/>
                <a:gd name="T12" fmla="*/ 0 60000 65536"/>
                <a:gd name="T13" fmla="*/ 0 60000 65536"/>
                <a:gd name="T14" fmla="*/ 0 60000 65536"/>
                <a:gd name="T15" fmla="*/ 0 w 1448922"/>
                <a:gd name="T16" fmla="*/ 0 h 2052640"/>
                <a:gd name="T17" fmla="*/ 1448922 w 1448922"/>
                <a:gd name="T18" fmla="*/ 2052640 h 2052640"/>
              </a:gdLst>
              <a:ahLst/>
              <a:cxnLst>
                <a:cxn ang="T10">
                  <a:pos x="T0" y="T1"/>
                </a:cxn>
                <a:cxn ang="T11">
                  <a:pos x="T2" y="T3"/>
                </a:cxn>
                <a:cxn ang="T12">
                  <a:pos x="T4" y="T5"/>
                </a:cxn>
                <a:cxn ang="T13">
                  <a:pos x="T6" y="T7"/>
                </a:cxn>
                <a:cxn ang="T14">
                  <a:pos x="T8" y="T9"/>
                </a:cxn>
              </a:cxnLst>
              <a:rect l="T15" t="T16" r="T17" b="T18"/>
              <a:pathLst>
                <a:path w="1448922" h="2052640">
                  <a:moveTo>
                    <a:pt x="0" y="0"/>
                  </a:moveTo>
                  <a:lnTo>
                    <a:pt x="1448922" y="0"/>
                  </a:lnTo>
                  <a:lnTo>
                    <a:pt x="1448922" y="2052640"/>
                  </a:lnTo>
                  <a:lnTo>
                    <a:pt x="0" y="205264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352" tIns="0" rIns="0" bIns="0"/>
            <a:lstStyle/>
            <a:p>
              <a:pPr>
                <a:lnSpc>
                  <a:spcPct val="90000"/>
                </a:lnSpc>
                <a:spcAft>
                  <a:spcPct val="35000"/>
                </a:spcAft>
              </a:pPr>
              <a:r>
                <a:rPr lang="en-US" altLang="zh-CN" sz="1600">
                  <a:latin typeface="Calibri" panose="020F0502020204030204" pitchFamily="34" charset="0"/>
                  <a:cs typeface="Calibri" panose="020F0502020204030204" pitchFamily="34" charset="0"/>
                  <a:sym typeface="Calibri" panose="020F0502020204030204" pitchFamily="34" charset="0"/>
                </a:rPr>
                <a:t>TEXT HERE</a:t>
              </a:r>
              <a:endParaRPr lang="zh-CN" altLang="en-US" sz="1600">
                <a:solidFill>
                  <a:srgbClr val="000000"/>
                </a:solidFill>
              </a:endParaRPr>
            </a:p>
          </p:txBody>
        </p:sp>
        <p:sp>
          <p:nvSpPr>
            <p:cNvPr id="16410" name="椭圆 9">
              <a:extLst>
                <a:ext uri="{FF2B5EF4-FFF2-40B4-BE49-F238E27FC236}">
                  <a16:creationId xmlns:a16="http://schemas.microsoft.com/office/drawing/2014/main" id="{5DCE5092-14B8-43F8-A4D4-B306229441ED}"/>
                </a:ext>
              </a:extLst>
            </p:cNvPr>
            <p:cNvSpPr>
              <a:spLocks noChangeArrowheads="1"/>
            </p:cNvSpPr>
            <p:nvPr/>
          </p:nvSpPr>
          <p:spPr bwMode="auto">
            <a:xfrm>
              <a:off x="3818515" y="954629"/>
              <a:ext cx="392416" cy="392416"/>
            </a:xfrm>
            <a:prstGeom prst="ellipse">
              <a:avLst/>
            </a:prstGeom>
            <a:solidFill>
              <a:srgbClr val="063759"/>
            </a:solidFill>
            <a:ln w="12700" cap="flat" cmpd="sng">
              <a:solidFill>
                <a:srgbClr val="FFFFFF"/>
              </a:solidFill>
              <a:round/>
              <a:headEnd/>
              <a:tailEnd/>
            </a:ln>
          </p:spPr>
          <p:txBody>
            <a:bodyPr/>
            <a:lstStyle/>
            <a:p>
              <a:endParaRPr lang="zh-CN" altLang="en-US"/>
            </a:p>
          </p:txBody>
        </p:sp>
        <p:sp>
          <p:nvSpPr>
            <p:cNvPr id="16411" name="任意多边形 10">
              <a:extLst>
                <a:ext uri="{FF2B5EF4-FFF2-40B4-BE49-F238E27FC236}">
                  <a16:creationId xmlns:a16="http://schemas.microsoft.com/office/drawing/2014/main" id="{AA176C6F-49AF-44FE-AA84-B9D19D62E24E}"/>
                </a:ext>
              </a:extLst>
            </p:cNvPr>
            <p:cNvSpPr>
              <a:spLocks noChangeArrowheads="1"/>
            </p:cNvSpPr>
            <p:nvPr/>
          </p:nvSpPr>
          <p:spPr bwMode="auto">
            <a:xfrm>
              <a:off x="4014724" y="1150837"/>
              <a:ext cx="1448922" cy="2622399"/>
            </a:xfrm>
            <a:custGeom>
              <a:avLst/>
              <a:gdLst>
                <a:gd name="T0" fmla="*/ 0 w 1448922"/>
                <a:gd name="T1" fmla="*/ 0 h 2622399"/>
                <a:gd name="T2" fmla="*/ 1448922 w 1448922"/>
                <a:gd name="T3" fmla="*/ 0 h 2622399"/>
                <a:gd name="T4" fmla="*/ 1448922 w 1448922"/>
                <a:gd name="T5" fmla="*/ 2622399 h 2622399"/>
                <a:gd name="T6" fmla="*/ 0 w 1448922"/>
                <a:gd name="T7" fmla="*/ 2622399 h 2622399"/>
                <a:gd name="T8" fmla="*/ 0 w 1448922"/>
                <a:gd name="T9" fmla="*/ 0 h 2622399"/>
                <a:gd name="T10" fmla="*/ 0 60000 65536"/>
                <a:gd name="T11" fmla="*/ 0 60000 65536"/>
                <a:gd name="T12" fmla="*/ 0 60000 65536"/>
                <a:gd name="T13" fmla="*/ 0 60000 65536"/>
                <a:gd name="T14" fmla="*/ 0 60000 65536"/>
                <a:gd name="T15" fmla="*/ 0 w 1448922"/>
                <a:gd name="T16" fmla="*/ 0 h 2622399"/>
                <a:gd name="T17" fmla="*/ 1448922 w 1448922"/>
                <a:gd name="T18" fmla="*/ 2622399 h 2622399"/>
              </a:gdLst>
              <a:ahLst/>
              <a:cxnLst>
                <a:cxn ang="T10">
                  <a:pos x="T0" y="T1"/>
                </a:cxn>
                <a:cxn ang="T11">
                  <a:pos x="T2" y="T3"/>
                </a:cxn>
                <a:cxn ang="T12">
                  <a:pos x="T4" y="T5"/>
                </a:cxn>
                <a:cxn ang="T13">
                  <a:pos x="T6" y="T7"/>
                </a:cxn>
                <a:cxn ang="T14">
                  <a:pos x="T8" y="T9"/>
                </a:cxn>
              </a:cxnLst>
              <a:rect l="T15" t="T16" r="T17" b="T18"/>
              <a:pathLst>
                <a:path w="1448922" h="2622399">
                  <a:moveTo>
                    <a:pt x="0" y="0"/>
                  </a:moveTo>
                  <a:lnTo>
                    <a:pt x="1448922" y="0"/>
                  </a:lnTo>
                  <a:lnTo>
                    <a:pt x="1448922" y="2622399"/>
                  </a:lnTo>
                  <a:lnTo>
                    <a:pt x="0" y="26223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7933" tIns="0" rIns="0" bIns="0"/>
            <a:lstStyle/>
            <a:p>
              <a:pPr>
                <a:lnSpc>
                  <a:spcPct val="90000"/>
                </a:lnSpc>
                <a:spcAft>
                  <a:spcPct val="35000"/>
                </a:spcAft>
              </a:pPr>
              <a:r>
                <a:rPr lang="en-US" altLang="zh-CN" sz="1600">
                  <a:latin typeface="Calibri" panose="020F0502020204030204" pitchFamily="34" charset="0"/>
                  <a:cs typeface="Calibri" panose="020F0502020204030204" pitchFamily="34" charset="0"/>
                  <a:sym typeface="Calibri" panose="020F0502020204030204" pitchFamily="34" charset="0"/>
                </a:rPr>
                <a:t>TEXT HERE</a:t>
              </a:r>
              <a:endParaRPr lang="zh-CN" altLang="en-US" sz="1600">
                <a:solidFill>
                  <a:srgbClr val="000000"/>
                </a:solidFill>
              </a:endParaRPr>
            </a:p>
          </p:txBody>
        </p:sp>
      </p:grpSp>
      <p:sp>
        <p:nvSpPr>
          <p:cNvPr id="16413" name="矩形 12">
            <a:extLst>
              <a:ext uri="{FF2B5EF4-FFF2-40B4-BE49-F238E27FC236}">
                <a16:creationId xmlns:a16="http://schemas.microsoft.com/office/drawing/2014/main" id="{EB7503E7-9DEF-4DFC-8CBE-17C12D2E05CD}"/>
              </a:ext>
            </a:extLst>
          </p:cNvPr>
          <p:cNvSpPr>
            <a:spLocks noChangeArrowheads="1"/>
          </p:cNvSpPr>
          <p:nvPr/>
        </p:nvSpPr>
        <p:spPr bwMode="auto">
          <a:xfrm>
            <a:off x="1450975" y="2438400"/>
            <a:ext cx="3387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p>
        </p:txBody>
      </p:sp>
      <p:sp>
        <p:nvSpPr>
          <p:cNvPr id="16414" name="矩形 13">
            <a:extLst>
              <a:ext uri="{FF2B5EF4-FFF2-40B4-BE49-F238E27FC236}">
                <a16:creationId xmlns:a16="http://schemas.microsoft.com/office/drawing/2014/main" id="{B523B075-0509-498F-B664-D5625993FBAD}"/>
              </a:ext>
            </a:extLst>
          </p:cNvPr>
          <p:cNvSpPr>
            <a:spLocks noChangeArrowheads="1"/>
          </p:cNvSpPr>
          <p:nvPr/>
        </p:nvSpPr>
        <p:spPr bwMode="auto">
          <a:xfrm>
            <a:off x="4814888" y="5430838"/>
            <a:ext cx="3675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5" name="矩形 14">
            <a:extLst>
              <a:ext uri="{FF2B5EF4-FFF2-40B4-BE49-F238E27FC236}">
                <a16:creationId xmlns:a16="http://schemas.microsoft.com/office/drawing/2014/main" id="{1AFB7935-7B11-416D-97A3-B8A1DB7E1CCC}"/>
              </a:ext>
            </a:extLst>
          </p:cNvPr>
          <p:cNvSpPr>
            <a:spLocks noChangeArrowheads="1"/>
          </p:cNvSpPr>
          <p:nvPr/>
        </p:nvSpPr>
        <p:spPr bwMode="auto">
          <a:xfrm>
            <a:off x="7461250" y="4187825"/>
            <a:ext cx="3675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C8B998"/>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995E26D5-7F95-4AC8-95B2-92FEF9B327B5}"/>
              </a:ext>
            </a:extLst>
          </p:cNvPr>
          <p:cNvGrpSpPr>
            <a:grpSpLocks/>
          </p:cNvGrpSpPr>
          <p:nvPr/>
        </p:nvGrpSpPr>
        <p:grpSpPr bwMode="auto">
          <a:xfrm>
            <a:off x="2219325" y="2008188"/>
            <a:ext cx="7623175" cy="2049462"/>
            <a:chOff x="0" y="0"/>
            <a:chExt cx="2857500" cy="769938"/>
          </a:xfrm>
        </p:grpSpPr>
        <p:sp>
          <p:nvSpPr>
            <p:cNvPr id="17411" name="矩形 10">
              <a:extLst>
                <a:ext uri="{FF2B5EF4-FFF2-40B4-BE49-F238E27FC236}">
                  <a16:creationId xmlns:a16="http://schemas.microsoft.com/office/drawing/2014/main" id="{28F5127B-28E8-43F1-921A-8FF413809A98}"/>
                </a:ext>
              </a:extLst>
            </p:cNvPr>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17412" name="矩形 12">
              <a:extLst>
                <a:ext uri="{FF2B5EF4-FFF2-40B4-BE49-F238E27FC236}">
                  <a16:creationId xmlns:a16="http://schemas.microsoft.com/office/drawing/2014/main" id="{187E11AC-B032-4D6A-81F6-220432DC9160}"/>
                </a:ext>
              </a:extLst>
            </p:cNvPr>
            <p:cNvSpPr>
              <a:spLocks noChangeArrowheads="1"/>
            </p:cNvSpPr>
            <p:nvPr/>
          </p:nvSpPr>
          <p:spPr bwMode="auto">
            <a:xfrm>
              <a:off x="82550" y="71438"/>
              <a:ext cx="2698750" cy="627062"/>
            </a:xfrm>
            <a:prstGeom prst="rect">
              <a:avLst/>
            </a:prstGeom>
            <a:noFill/>
            <a:ln w="6350" cap="flat" cmpd="sng">
              <a:solidFill>
                <a:srgbClr val="BBB48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zh-CN">
                <a:solidFill>
                  <a:srgbClr val="FFFFFF"/>
                </a:solidFill>
              </a:endParaRPr>
            </a:p>
          </p:txBody>
        </p:sp>
      </p:grpSp>
      <p:grpSp>
        <p:nvGrpSpPr>
          <p:cNvPr id="17413" name="Group 5">
            <a:extLst>
              <a:ext uri="{FF2B5EF4-FFF2-40B4-BE49-F238E27FC236}">
                <a16:creationId xmlns:a16="http://schemas.microsoft.com/office/drawing/2014/main" id="{F932310E-CB52-4B86-AED5-F94514941CCB}"/>
              </a:ext>
            </a:extLst>
          </p:cNvPr>
          <p:cNvGrpSpPr>
            <a:grpSpLocks/>
          </p:cNvGrpSpPr>
          <p:nvPr/>
        </p:nvGrpSpPr>
        <p:grpSpPr bwMode="auto">
          <a:xfrm>
            <a:off x="2424113" y="1808163"/>
            <a:ext cx="2406650" cy="2406650"/>
            <a:chOff x="0" y="0"/>
            <a:chExt cx="1752600" cy="1752600"/>
          </a:xfrm>
        </p:grpSpPr>
        <p:sp>
          <p:nvSpPr>
            <p:cNvPr id="17414" name="椭圆 9">
              <a:extLst>
                <a:ext uri="{FF2B5EF4-FFF2-40B4-BE49-F238E27FC236}">
                  <a16:creationId xmlns:a16="http://schemas.microsoft.com/office/drawing/2014/main" id="{75D3F7C0-FC95-41D6-9323-58C8C9C502F1}"/>
                </a:ext>
              </a:extLst>
            </p:cNvPr>
            <p:cNvSpPr>
              <a:spLocks noChangeArrowheads="1"/>
            </p:cNvSpPr>
            <p:nvPr/>
          </p:nvSpPr>
          <p:spPr bwMode="auto">
            <a:xfrm>
              <a:off x="0" y="0"/>
              <a:ext cx="1752600" cy="1752600"/>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7415" name="椭圆 11">
              <a:extLst>
                <a:ext uri="{FF2B5EF4-FFF2-40B4-BE49-F238E27FC236}">
                  <a16:creationId xmlns:a16="http://schemas.microsoft.com/office/drawing/2014/main" id="{E71964F9-E71C-443F-985C-70DF4F580E87}"/>
                </a:ext>
              </a:extLst>
            </p:cNvPr>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zh-CN">
                <a:solidFill>
                  <a:srgbClr val="FFFFFF"/>
                </a:solidFill>
              </a:endParaRPr>
            </a:p>
          </p:txBody>
        </p:sp>
      </p:grpSp>
      <p:sp>
        <p:nvSpPr>
          <p:cNvPr id="17416" name="文本占位符 4">
            <a:extLst>
              <a:ext uri="{FF2B5EF4-FFF2-40B4-BE49-F238E27FC236}">
                <a16:creationId xmlns:a16="http://schemas.microsoft.com/office/drawing/2014/main" id="{D56C5F72-D178-46FC-AE28-3BE369374801}"/>
              </a:ext>
            </a:extLst>
          </p:cNvPr>
          <p:cNvSpPr>
            <a:spLocks noGrp="1" noChangeArrowheads="1"/>
          </p:cNvSpPr>
          <p:nvPr>
            <p:ph type="body" idx="1"/>
          </p:nvPr>
        </p:nvSpPr>
        <p:spPr>
          <a:xfrm>
            <a:off x="2439988" y="4270375"/>
            <a:ext cx="7199312" cy="1498600"/>
          </a:xfrm>
          <a:ln/>
        </p:spPr>
        <p:txBody>
          <a:bodyPr/>
          <a:lstStyle/>
          <a:p>
            <a:r>
              <a:rPr lang="en-US" alt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endParaRPr lang="zh-CN" altLang="en-US" sz="1400">
              <a:solidFill>
                <a:schemeClr val="bg1"/>
              </a:solidFill>
            </a:endParaRPr>
          </a:p>
          <a:p>
            <a:endParaRPr lang="zh-CN" altLang="en-US" sz="1400">
              <a:solidFill>
                <a:schemeClr val="bg1"/>
              </a:solidFill>
            </a:endParaRPr>
          </a:p>
          <a:p>
            <a:endParaRPr lang="zh-CN" altLang="en-US" sz="1400">
              <a:solidFill>
                <a:schemeClr val="bg1"/>
              </a:solidFill>
            </a:endParaRPr>
          </a:p>
        </p:txBody>
      </p:sp>
      <p:sp>
        <p:nvSpPr>
          <p:cNvPr id="17417" name="标题 3">
            <a:extLst>
              <a:ext uri="{FF2B5EF4-FFF2-40B4-BE49-F238E27FC236}">
                <a16:creationId xmlns:a16="http://schemas.microsoft.com/office/drawing/2014/main" id="{98B4B68A-7FC6-4C5A-B650-06FC0D5B6257}"/>
              </a:ext>
            </a:extLst>
          </p:cNvPr>
          <p:cNvSpPr>
            <a:spLocks noGrp="1" noChangeArrowheads="1"/>
          </p:cNvSpPr>
          <p:nvPr>
            <p:ph type="title" idx="4294967295"/>
          </p:nvPr>
        </p:nvSpPr>
        <p:spPr>
          <a:xfrm>
            <a:off x="4846638" y="2584450"/>
            <a:ext cx="4792662" cy="1266825"/>
          </a:xfrm>
          <a:ln/>
        </p:spPr>
        <p:txBody>
          <a:bodyPr/>
          <a:lstStyle/>
          <a:p>
            <a:pPr marL="0" indent="0" algn="ctr"/>
            <a:r>
              <a:rPr lang="en-US" altLang="zh-CN" sz="6000">
                <a:solidFill>
                  <a:schemeClr val="bg1"/>
                </a:solidFill>
              </a:rPr>
              <a:t>SECTION TITLE</a:t>
            </a:r>
            <a:endParaRPr lang="zh-CN" altLang="en-US" sz="6000">
              <a:solidFill>
                <a:schemeClr val="bg1"/>
              </a:solidFill>
            </a:endParaRPr>
          </a:p>
        </p:txBody>
      </p:sp>
      <p:sp>
        <p:nvSpPr>
          <p:cNvPr id="17418" name="文本占位符 5">
            <a:extLst>
              <a:ext uri="{FF2B5EF4-FFF2-40B4-BE49-F238E27FC236}">
                <a16:creationId xmlns:a16="http://schemas.microsoft.com/office/drawing/2014/main" id="{5A438C1F-ADE0-4D23-B81A-B0C940B7CEBE}"/>
              </a:ext>
            </a:extLst>
          </p:cNvPr>
          <p:cNvSpPr>
            <a:spLocks noGrp="1" noChangeArrowheads="1"/>
          </p:cNvSpPr>
          <p:nvPr>
            <p:ph sz="quarter" idx="4294967295"/>
          </p:nvPr>
        </p:nvSpPr>
        <p:spPr bwMode="auto">
          <a:xfrm>
            <a:off x="2693988" y="2032000"/>
            <a:ext cx="1866900" cy="1912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a:buFont typeface="Arial" panose="020B0604020202020204" pitchFamily="34" charset="0"/>
              <a:buNone/>
            </a:pPr>
            <a:r>
              <a:rPr lang="en-US" altLang="zh-CN" sz="6000"/>
              <a:t>3</a:t>
            </a:r>
            <a:endParaRPr lang="zh-CN" altLang="en-US" sz="6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EDBE9A5F-A32F-4150-A7A1-32887D6E131F}"/>
              </a:ext>
            </a:extLst>
          </p:cNvPr>
          <p:cNvGrpSpPr>
            <a:grpSpLocks/>
          </p:cNvGrpSpPr>
          <p:nvPr/>
        </p:nvGrpSpPr>
        <p:grpSpPr bwMode="auto">
          <a:xfrm>
            <a:off x="10844213" y="5851525"/>
            <a:ext cx="1347787" cy="1006475"/>
            <a:chOff x="0" y="0"/>
            <a:chExt cx="2562554" cy="1912957"/>
          </a:xfrm>
        </p:grpSpPr>
        <p:grpSp>
          <p:nvGrpSpPr>
            <p:cNvPr id="18435" name="Group 3">
              <a:extLst>
                <a:ext uri="{FF2B5EF4-FFF2-40B4-BE49-F238E27FC236}">
                  <a16:creationId xmlns:a16="http://schemas.microsoft.com/office/drawing/2014/main" id="{CF5DB8F3-44FE-413E-85ED-B25628C169C5}"/>
                </a:ext>
              </a:extLst>
            </p:cNvPr>
            <p:cNvGrpSpPr>
              <a:grpSpLocks/>
            </p:cNvGrpSpPr>
            <p:nvPr/>
          </p:nvGrpSpPr>
          <p:grpSpPr bwMode="auto">
            <a:xfrm>
              <a:off x="0" y="0"/>
              <a:ext cx="2562554" cy="1912957"/>
              <a:chOff x="0" y="0"/>
              <a:chExt cx="908050" cy="677863"/>
            </a:xfrm>
          </p:grpSpPr>
          <p:sp>
            <p:nvSpPr>
              <p:cNvPr id="18436" name="Oval 40">
                <a:extLst>
                  <a:ext uri="{FF2B5EF4-FFF2-40B4-BE49-F238E27FC236}">
                    <a16:creationId xmlns:a16="http://schemas.microsoft.com/office/drawing/2014/main" id="{7278C32A-EEDB-45DE-AF24-CAFEE938F2DE}"/>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7" name="Oval 41">
                <a:extLst>
                  <a:ext uri="{FF2B5EF4-FFF2-40B4-BE49-F238E27FC236}">
                    <a16:creationId xmlns:a16="http://schemas.microsoft.com/office/drawing/2014/main" id="{F945C1C1-59C4-41D6-BD62-A04D48B12B1B}"/>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8" name="Oval 42">
                <a:extLst>
                  <a:ext uri="{FF2B5EF4-FFF2-40B4-BE49-F238E27FC236}">
                    <a16:creationId xmlns:a16="http://schemas.microsoft.com/office/drawing/2014/main" id="{5D022B9B-CCA5-4C84-9E0B-8FCD534B01F6}"/>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9" name="Oval 43">
                <a:extLst>
                  <a:ext uri="{FF2B5EF4-FFF2-40B4-BE49-F238E27FC236}">
                    <a16:creationId xmlns:a16="http://schemas.microsoft.com/office/drawing/2014/main" id="{BF053575-A21A-4677-A6D5-39AAD6C802AC}"/>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0" name="Oval 44">
                <a:extLst>
                  <a:ext uri="{FF2B5EF4-FFF2-40B4-BE49-F238E27FC236}">
                    <a16:creationId xmlns:a16="http://schemas.microsoft.com/office/drawing/2014/main" id="{98D39A6E-4576-4634-8EFD-46E2F012ED4E}"/>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1" name="Oval 45">
                <a:extLst>
                  <a:ext uri="{FF2B5EF4-FFF2-40B4-BE49-F238E27FC236}">
                    <a16:creationId xmlns:a16="http://schemas.microsoft.com/office/drawing/2014/main" id="{375371A1-326A-4840-9648-D0D11A5A0065}"/>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2" name="Oval 46">
                <a:extLst>
                  <a:ext uri="{FF2B5EF4-FFF2-40B4-BE49-F238E27FC236}">
                    <a16:creationId xmlns:a16="http://schemas.microsoft.com/office/drawing/2014/main" id="{F1153F2E-1161-4CF4-AE73-DF964FF82117}"/>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3" name="Oval 47">
                <a:extLst>
                  <a:ext uri="{FF2B5EF4-FFF2-40B4-BE49-F238E27FC236}">
                    <a16:creationId xmlns:a16="http://schemas.microsoft.com/office/drawing/2014/main" id="{A3C10165-04C2-4624-86B1-980831268E10}"/>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4" name="Oval 48">
                <a:extLst>
                  <a:ext uri="{FF2B5EF4-FFF2-40B4-BE49-F238E27FC236}">
                    <a16:creationId xmlns:a16="http://schemas.microsoft.com/office/drawing/2014/main" id="{9CD72A4B-2F70-462C-800F-A810A2C8B0D7}"/>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5" name="Oval 49">
                <a:extLst>
                  <a:ext uri="{FF2B5EF4-FFF2-40B4-BE49-F238E27FC236}">
                    <a16:creationId xmlns:a16="http://schemas.microsoft.com/office/drawing/2014/main" id="{C787A8F4-58C7-4CE6-816D-B33D1EC93929}"/>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6" name="Oval 50">
                <a:extLst>
                  <a:ext uri="{FF2B5EF4-FFF2-40B4-BE49-F238E27FC236}">
                    <a16:creationId xmlns:a16="http://schemas.microsoft.com/office/drawing/2014/main" id="{5A31E8B2-D0DB-45A7-8EF0-3DF44BACA92A}"/>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7" name="Oval 51">
                <a:extLst>
                  <a:ext uri="{FF2B5EF4-FFF2-40B4-BE49-F238E27FC236}">
                    <a16:creationId xmlns:a16="http://schemas.microsoft.com/office/drawing/2014/main" id="{3CCEFC70-FD34-4A45-B688-515DC27ED060}"/>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48" name="Group 16">
              <a:extLst>
                <a:ext uri="{FF2B5EF4-FFF2-40B4-BE49-F238E27FC236}">
                  <a16:creationId xmlns:a16="http://schemas.microsoft.com/office/drawing/2014/main" id="{671FD76A-05C6-4CE0-A166-46BD3CA92C65}"/>
                </a:ext>
              </a:extLst>
            </p:cNvPr>
            <p:cNvGrpSpPr>
              <a:grpSpLocks/>
            </p:cNvGrpSpPr>
            <p:nvPr/>
          </p:nvGrpSpPr>
          <p:grpSpPr bwMode="auto">
            <a:xfrm>
              <a:off x="943869" y="639231"/>
              <a:ext cx="733645" cy="733645"/>
              <a:chOff x="0" y="0"/>
              <a:chExt cx="2406528" cy="2406528"/>
            </a:xfrm>
          </p:grpSpPr>
          <p:sp>
            <p:nvSpPr>
              <p:cNvPr id="18449" name="椭圆 27">
                <a:extLst>
                  <a:ext uri="{FF2B5EF4-FFF2-40B4-BE49-F238E27FC236}">
                    <a16:creationId xmlns:a16="http://schemas.microsoft.com/office/drawing/2014/main" id="{44FC56A2-37A6-42DA-9713-2EB33E22C4C8}"/>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8450" name="椭圆 28">
                <a:extLst>
                  <a:ext uri="{FF2B5EF4-FFF2-40B4-BE49-F238E27FC236}">
                    <a16:creationId xmlns:a16="http://schemas.microsoft.com/office/drawing/2014/main" id="{9099BE58-87B8-4A63-AFE7-59A23D5DE10B}"/>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8451" name="标题 4">
            <a:extLst>
              <a:ext uri="{FF2B5EF4-FFF2-40B4-BE49-F238E27FC236}">
                <a16:creationId xmlns:a16="http://schemas.microsoft.com/office/drawing/2014/main" id="{BF56BD42-3479-4D26-8E39-51B9211E3777}"/>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18452" name="图表 2">
            <a:extLst>
              <a:ext uri="{FF2B5EF4-FFF2-40B4-BE49-F238E27FC236}">
                <a16:creationId xmlns:a16="http://schemas.microsoft.com/office/drawing/2014/main" id="{A64CCF33-B86D-48D0-9674-66916813A60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1958975"/>
            <a:ext cx="35099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图表 3">
            <a:extLst>
              <a:ext uri="{FF2B5EF4-FFF2-40B4-BE49-F238E27FC236}">
                <a16:creationId xmlns:a16="http://schemas.microsoft.com/office/drawing/2014/main" id="{ADD08AFD-12F9-4B87-A39D-694ABBC2F5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4086225"/>
            <a:ext cx="35099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图表 5">
            <a:extLst>
              <a:ext uri="{FF2B5EF4-FFF2-40B4-BE49-F238E27FC236}">
                <a16:creationId xmlns:a16="http://schemas.microsoft.com/office/drawing/2014/main" id="{3CEA4E49-DF21-4EAA-9DB7-9C4A143D5F2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238" y="3097213"/>
            <a:ext cx="3509962"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矩形 6">
            <a:extLst>
              <a:ext uri="{FF2B5EF4-FFF2-40B4-BE49-F238E27FC236}">
                <a16:creationId xmlns:a16="http://schemas.microsoft.com/office/drawing/2014/main" id="{0EA0024C-9116-4AB2-8342-E700B57EF2D1}"/>
              </a:ext>
            </a:extLst>
          </p:cNvPr>
          <p:cNvSpPr>
            <a:spLocks noChangeArrowheads="1"/>
          </p:cNvSpPr>
          <p:nvPr/>
        </p:nvSpPr>
        <p:spPr bwMode="auto">
          <a:xfrm>
            <a:off x="5511800" y="2592388"/>
            <a:ext cx="1168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b="1">
                <a:solidFill>
                  <a:srgbClr val="BBB487"/>
                </a:solidFill>
                <a:latin typeface="Calibri" panose="020F0502020204030204" pitchFamily="34" charset="0"/>
                <a:ea typeface="微软雅黑" panose="020B0503020204020204" pitchFamily="34" charset="-122"/>
                <a:sym typeface="Calibri" panose="020F0502020204030204" pitchFamily="34" charset="0"/>
              </a:rPr>
              <a:t>90%</a:t>
            </a:r>
            <a:endParaRPr lang="zh-CN" altLang="en-US" sz="4400" b="1">
              <a:solidFill>
                <a:srgbClr val="BBB487"/>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6" name="矩形 7">
            <a:extLst>
              <a:ext uri="{FF2B5EF4-FFF2-40B4-BE49-F238E27FC236}">
                <a16:creationId xmlns:a16="http://schemas.microsoft.com/office/drawing/2014/main" id="{416F1E1F-B652-4C92-841E-48BE88F1A2A3}"/>
              </a:ext>
            </a:extLst>
          </p:cNvPr>
          <p:cNvSpPr>
            <a:spLocks noChangeArrowheads="1"/>
          </p:cNvSpPr>
          <p:nvPr/>
        </p:nvSpPr>
        <p:spPr bwMode="auto">
          <a:xfrm>
            <a:off x="5794375" y="4768850"/>
            <a:ext cx="1597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400" b="1">
                <a:solidFill>
                  <a:srgbClr val="89814D"/>
                </a:solidFill>
                <a:latin typeface="Calibri" panose="020F0502020204030204" pitchFamily="34" charset="0"/>
                <a:ea typeface="微软雅黑" panose="020B0503020204020204" pitchFamily="34" charset="-122"/>
                <a:sym typeface="Calibri" panose="020F0502020204030204" pitchFamily="34" charset="0"/>
              </a:rPr>
              <a:t>80%</a:t>
            </a:r>
            <a:endParaRPr lang="zh-CN" altLang="en-US" sz="44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7" name="矩形 8">
            <a:extLst>
              <a:ext uri="{FF2B5EF4-FFF2-40B4-BE49-F238E27FC236}">
                <a16:creationId xmlns:a16="http://schemas.microsoft.com/office/drawing/2014/main" id="{42EEEB24-B3C3-4012-A388-9342E56F7B67}"/>
              </a:ext>
            </a:extLst>
          </p:cNvPr>
          <p:cNvSpPr>
            <a:spLocks noChangeArrowheads="1"/>
          </p:cNvSpPr>
          <p:nvPr/>
        </p:nvSpPr>
        <p:spPr bwMode="auto">
          <a:xfrm>
            <a:off x="4354513" y="3794125"/>
            <a:ext cx="11668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b="1">
                <a:solidFill>
                  <a:schemeClr val="accent1"/>
                </a:solidFill>
                <a:latin typeface="Calibri" panose="020F0502020204030204" pitchFamily="34" charset="0"/>
                <a:ea typeface="微软雅黑" panose="020B0503020204020204" pitchFamily="34" charset="-122"/>
                <a:sym typeface="Calibri" panose="020F0502020204030204" pitchFamily="34" charset="0"/>
              </a:rPr>
              <a:t>70%</a:t>
            </a:r>
            <a:endParaRPr lang="zh-CN" altLang="en-US" sz="4400" b="1">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8" name="矩形 1">
            <a:extLst>
              <a:ext uri="{FF2B5EF4-FFF2-40B4-BE49-F238E27FC236}">
                <a16:creationId xmlns:a16="http://schemas.microsoft.com/office/drawing/2014/main" id="{45955D39-0393-454E-8C05-06BDBE414471}"/>
              </a:ext>
            </a:extLst>
          </p:cNvPr>
          <p:cNvSpPr>
            <a:spLocks noChangeArrowheads="1"/>
          </p:cNvSpPr>
          <p:nvPr/>
        </p:nvSpPr>
        <p:spPr bwMode="auto">
          <a:xfrm>
            <a:off x="1193800" y="3870325"/>
            <a:ext cx="2463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p>
        </p:txBody>
      </p:sp>
      <p:sp>
        <p:nvSpPr>
          <p:cNvPr id="18459" name="矩形 9">
            <a:extLst>
              <a:ext uri="{FF2B5EF4-FFF2-40B4-BE49-F238E27FC236}">
                <a16:creationId xmlns:a16="http://schemas.microsoft.com/office/drawing/2014/main" id="{652D41CA-379B-4A5E-9BA3-67A2EE073309}"/>
              </a:ext>
            </a:extLst>
          </p:cNvPr>
          <p:cNvSpPr>
            <a:spLocks noChangeArrowheads="1"/>
          </p:cNvSpPr>
          <p:nvPr/>
        </p:nvSpPr>
        <p:spPr bwMode="auto">
          <a:xfrm>
            <a:off x="1193800" y="3502025"/>
            <a:ext cx="167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accent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0" name="矩形 10">
            <a:extLst>
              <a:ext uri="{FF2B5EF4-FFF2-40B4-BE49-F238E27FC236}">
                <a16:creationId xmlns:a16="http://schemas.microsoft.com/office/drawing/2014/main" id="{74C1ABD1-727E-45DE-A31D-A84C06A3C9FA}"/>
              </a:ext>
            </a:extLst>
          </p:cNvPr>
          <p:cNvSpPr>
            <a:spLocks noChangeArrowheads="1"/>
          </p:cNvSpPr>
          <p:nvPr/>
        </p:nvSpPr>
        <p:spPr bwMode="auto">
          <a:xfrm>
            <a:off x="7283450" y="2716213"/>
            <a:ext cx="328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1" name="矩形 11">
            <a:extLst>
              <a:ext uri="{FF2B5EF4-FFF2-40B4-BE49-F238E27FC236}">
                <a16:creationId xmlns:a16="http://schemas.microsoft.com/office/drawing/2014/main" id="{530349FE-99C5-4CC3-A339-5ABEF6504168}"/>
              </a:ext>
            </a:extLst>
          </p:cNvPr>
          <p:cNvSpPr>
            <a:spLocks noChangeArrowheads="1"/>
          </p:cNvSpPr>
          <p:nvPr/>
        </p:nvSpPr>
        <p:spPr bwMode="auto">
          <a:xfrm>
            <a:off x="7864475" y="4892675"/>
            <a:ext cx="32432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80388FD0-CF91-4BD9-87CA-21EF4997A08E}"/>
              </a:ext>
            </a:extLst>
          </p:cNvPr>
          <p:cNvGrpSpPr>
            <a:grpSpLocks/>
          </p:cNvGrpSpPr>
          <p:nvPr/>
        </p:nvGrpSpPr>
        <p:grpSpPr bwMode="auto">
          <a:xfrm>
            <a:off x="10844213" y="5851525"/>
            <a:ext cx="1347787" cy="1006475"/>
            <a:chOff x="0" y="0"/>
            <a:chExt cx="2562554" cy="1912957"/>
          </a:xfrm>
        </p:grpSpPr>
        <p:grpSp>
          <p:nvGrpSpPr>
            <p:cNvPr id="19459" name="Group 3">
              <a:extLst>
                <a:ext uri="{FF2B5EF4-FFF2-40B4-BE49-F238E27FC236}">
                  <a16:creationId xmlns:a16="http://schemas.microsoft.com/office/drawing/2014/main" id="{80B5363B-30C9-40A5-AFD3-FFFEB04C3CA5}"/>
                </a:ext>
              </a:extLst>
            </p:cNvPr>
            <p:cNvGrpSpPr>
              <a:grpSpLocks/>
            </p:cNvGrpSpPr>
            <p:nvPr/>
          </p:nvGrpSpPr>
          <p:grpSpPr bwMode="auto">
            <a:xfrm>
              <a:off x="0" y="0"/>
              <a:ext cx="2562554" cy="1912957"/>
              <a:chOff x="0" y="0"/>
              <a:chExt cx="908050" cy="677863"/>
            </a:xfrm>
          </p:grpSpPr>
          <p:sp>
            <p:nvSpPr>
              <p:cNvPr id="19460" name="Oval 40">
                <a:extLst>
                  <a:ext uri="{FF2B5EF4-FFF2-40B4-BE49-F238E27FC236}">
                    <a16:creationId xmlns:a16="http://schemas.microsoft.com/office/drawing/2014/main" id="{FE6CFB42-BB2C-4B92-AB6C-837C57D53AB8}"/>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1" name="Oval 41">
                <a:extLst>
                  <a:ext uri="{FF2B5EF4-FFF2-40B4-BE49-F238E27FC236}">
                    <a16:creationId xmlns:a16="http://schemas.microsoft.com/office/drawing/2014/main" id="{417E8F78-3BF1-40B1-9B5A-244348F147D2}"/>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2" name="Oval 42">
                <a:extLst>
                  <a:ext uri="{FF2B5EF4-FFF2-40B4-BE49-F238E27FC236}">
                    <a16:creationId xmlns:a16="http://schemas.microsoft.com/office/drawing/2014/main" id="{742245B4-DAF9-496B-891F-75972DA852CC}"/>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3" name="Oval 43">
                <a:extLst>
                  <a:ext uri="{FF2B5EF4-FFF2-40B4-BE49-F238E27FC236}">
                    <a16:creationId xmlns:a16="http://schemas.microsoft.com/office/drawing/2014/main" id="{3F040777-ECB7-4FE6-BD48-B689A48C2D7B}"/>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4" name="Oval 44">
                <a:extLst>
                  <a:ext uri="{FF2B5EF4-FFF2-40B4-BE49-F238E27FC236}">
                    <a16:creationId xmlns:a16="http://schemas.microsoft.com/office/drawing/2014/main" id="{C64E8966-D65D-488F-B7A8-B88E00ECA367}"/>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5" name="Oval 45">
                <a:extLst>
                  <a:ext uri="{FF2B5EF4-FFF2-40B4-BE49-F238E27FC236}">
                    <a16:creationId xmlns:a16="http://schemas.microsoft.com/office/drawing/2014/main" id="{6707A046-F72A-4DFD-A1EA-5F1CDFB16A87}"/>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6" name="Oval 46">
                <a:extLst>
                  <a:ext uri="{FF2B5EF4-FFF2-40B4-BE49-F238E27FC236}">
                    <a16:creationId xmlns:a16="http://schemas.microsoft.com/office/drawing/2014/main" id="{CFA35D73-4B87-4B9D-B08A-EAC075FFB40C}"/>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7" name="Oval 47">
                <a:extLst>
                  <a:ext uri="{FF2B5EF4-FFF2-40B4-BE49-F238E27FC236}">
                    <a16:creationId xmlns:a16="http://schemas.microsoft.com/office/drawing/2014/main" id="{6CB5E466-6850-49E6-8F5F-5D811D667A32}"/>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8" name="Oval 48">
                <a:extLst>
                  <a:ext uri="{FF2B5EF4-FFF2-40B4-BE49-F238E27FC236}">
                    <a16:creationId xmlns:a16="http://schemas.microsoft.com/office/drawing/2014/main" id="{D521DC66-484F-48A4-9FC7-9EC3EB033733}"/>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9" name="Oval 49">
                <a:extLst>
                  <a:ext uri="{FF2B5EF4-FFF2-40B4-BE49-F238E27FC236}">
                    <a16:creationId xmlns:a16="http://schemas.microsoft.com/office/drawing/2014/main" id="{8AD2F264-1F38-4D04-8391-92BC826FEDA6}"/>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0" name="Oval 50">
                <a:extLst>
                  <a:ext uri="{FF2B5EF4-FFF2-40B4-BE49-F238E27FC236}">
                    <a16:creationId xmlns:a16="http://schemas.microsoft.com/office/drawing/2014/main" id="{816994B5-5E63-4F5A-899E-8A68FA0150D3}"/>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1" name="Oval 51">
                <a:extLst>
                  <a:ext uri="{FF2B5EF4-FFF2-40B4-BE49-F238E27FC236}">
                    <a16:creationId xmlns:a16="http://schemas.microsoft.com/office/drawing/2014/main" id="{0613C296-9D0A-45E2-805F-1893C572F3A5}"/>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9472" name="Group 16">
              <a:extLst>
                <a:ext uri="{FF2B5EF4-FFF2-40B4-BE49-F238E27FC236}">
                  <a16:creationId xmlns:a16="http://schemas.microsoft.com/office/drawing/2014/main" id="{31A379A1-C51A-49A9-9D35-91AFD9FD23B9}"/>
                </a:ext>
              </a:extLst>
            </p:cNvPr>
            <p:cNvGrpSpPr>
              <a:grpSpLocks/>
            </p:cNvGrpSpPr>
            <p:nvPr/>
          </p:nvGrpSpPr>
          <p:grpSpPr bwMode="auto">
            <a:xfrm>
              <a:off x="943869" y="639231"/>
              <a:ext cx="733645" cy="733645"/>
              <a:chOff x="0" y="0"/>
              <a:chExt cx="2406528" cy="2406528"/>
            </a:xfrm>
          </p:grpSpPr>
          <p:sp>
            <p:nvSpPr>
              <p:cNvPr id="19473" name="椭圆 27">
                <a:extLst>
                  <a:ext uri="{FF2B5EF4-FFF2-40B4-BE49-F238E27FC236}">
                    <a16:creationId xmlns:a16="http://schemas.microsoft.com/office/drawing/2014/main" id="{52356C0A-4070-4CA3-9DA3-E14F64063B59}"/>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9474" name="椭圆 28">
                <a:extLst>
                  <a:ext uri="{FF2B5EF4-FFF2-40B4-BE49-F238E27FC236}">
                    <a16:creationId xmlns:a16="http://schemas.microsoft.com/office/drawing/2014/main" id="{4952E517-AD6B-463D-9189-2EDB9F3612AA}"/>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9475" name="标题 4">
            <a:extLst>
              <a:ext uri="{FF2B5EF4-FFF2-40B4-BE49-F238E27FC236}">
                <a16:creationId xmlns:a16="http://schemas.microsoft.com/office/drawing/2014/main" id="{28F7266F-29D7-4923-81CA-BA565108AEC8}"/>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sp>
        <p:nvSpPr>
          <p:cNvPr id="19476" name="椭圆 2">
            <a:extLst>
              <a:ext uri="{FF2B5EF4-FFF2-40B4-BE49-F238E27FC236}">
                <a16:creationId xmlns:a16="http://schemas.microsoft.com/office/drawing/2014/main" id="{69CF36B5-B41B-4AD2-9AB6-545BF0E0EC06}"/>
              </a:ext>
            </a:extLst>
          </p:cNvPr>
          <p:cNvSpPr>
            <a:spLocks noChangeArrowheads="1"/>
          </p:cNvSpPr>
          <p:nvPr/>
        </p:nvSpPr>
        <p:spPr bwMode="auto">
          <a:xfrm>
            <a:off x="1393825" y="3343275"/>
            <a:ext cx="1616075" cy="1616075"/>
          </a:xfrm>
          <a:prstGeom prst="ellipse">
            <a:avLst/>
          </a:prstGeom>
          <a:noFill/>
          <a:ln w="12700" cap="flat" cmpd="sng">
            <a:solidFill>
              <a:srgbClr val="BBB48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pic>
        <p:nvPicPr>
          <p:cNvPr id="19477" name="图表 3">
            <a:extLst>
              <a:ext uri="{FF2B5EF4-FFF2-40B4-BE49-F238E27FC236}">
                <a16:creationId xmlns:a16="http://schemas.microsoft.com/office/drawing/2014/main" id="{3D5C77B3-5370-4FEE-82D4-9088656577C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089275"/>
            <a:ext cx="35099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矩形 5">
            <a:extLst>
              <a:ext uri="{FF2B5EF4-FFF2-40B4-BE49-F238E27FC236}">
                <a16:creationId xmlns:a16="http://schemas.microsoft.com/office/drawing/2014/main" id="{0E6C6A6B-A12F-42ED-B404-A76AB0385508}"/>
              </a:ext>
            </a:extLst>
          </p:cNvPr>
          <p:cNvSpPr>
            <a:spLocks noChangeArrowheads="1"/>
          </p:cNvSpPr>
          <p:nvPr/>
        </p:nvSpPr>
        <p:spPr bwMode="auto">
          <a:xfrm>
            <a:off x="1604963" y="3822700"/>
            <a:ext cx="1204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70%</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9479" name="图表 6">
            <a:extLst>
              <a:ext uri="{FF2B5EF4-FFF2-40B4-BE49-F238E27FC236}">
                <a16:creationId xmlns:a16="http://schemas.microsoft.com/office/drawing/2014/main" id="{F0F922B3-6D57-4A6D-B8C7-54F767C7478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0" y="3046413"/>
            <a:ext cx="35099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椭圆 7">
            <a:extLst>
              <a:ext uri="{FF2B5EF4-FFF2-40B4-BE49-F238E27FC236}">
                <a16:creationId xmlns:a16="http://schemas.microsoft.com/office/drawing/2014/main" id="{BCC0DA50-F213-4767-BD78-DB67A803DCC5}"/>
              </a:ext>
            </a:extLst>
          </p:cNvPr>
          <p:cNvSpPr>
            <a:spLocks noChangeArrowheads="1"/>
          </p:cNvSpPr>
          <p:nvPr/>
        </p:nvSpPr>
        <p:spPr bwMode="auto">
          <a:xfrm>
            <a:off x="9297988" y="3300413"/>
            <a:ext cx="1616075" cy="1616075"/>
          </a:xfrm>
          <a:prstGeom prst="ellipse">
            <a:avLst/>
          </a:prstGeom>
          <a:noFill/>
          <a:ln w="12700" cap="flat" cmpd="sng">
            <a:solidFill>
              <a:srgbClr val="BBB48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19481" name="矩形 8">
            <a:extLst>
              <a:ext uri="{FF2B5EF4-FFF2-40B4-BE49-F238E27FC236}">
                <a16:creationId xmlns:a16="http://schemas.microsoft.com/office/drawing/2014/main" id="{C65E673E-8CBF-4741-8CB5-3F2A38EE5141}"/>
              </a:ext>
            </a:extLst>
          </p:cNvPr>
          <p:cNvSpPr>
            <a:spLocks noChangeArrowheads="1"/>
          </p:cNvSpPr>
          <p:nvPr/>
        </p:nvSpPr>
        <p:spPr bwMode="auto">
          <a:xfrm>
            <a:off x="9507538" y="3781425"/>
            <a:ext cx="120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40%</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9482" name="图表 9">
            <a:extLst>
              <a:ext uri="{FF2B5EF4-FFF2-40B4-BE49-F238E27FC236}">
                <a16:creationId xmlns:a16="http://schemas.microsoft.com/office/drawing/2014/main" id="{1AE6C41C-2242-4EE4-AE49-EEDC198FAE2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4076700"/>
            <a:ext cx="35083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椭圆 10">
            <a:extLst>
              <a:ext uri="{FF2B5EF4-FFF2-40B4-BE49-F238E27FC236}">
                <a16:creationId xmlns:a16="http://schemas.microsoft.com/office/drawing/2014/main" id="{274C7A0E-BDE7-4306-8556-28A4EF09B260}"/>
              </a:ext>
            </a:extLst>
          </p:cNvPr>
          <p:cNvSpPr>
            <a:spLocks noChangeArrowheads="1"/>
          </p:cNvSpPr>
          <p:nvPr/>
        </p:nvSpPr>
        <p:spPr bwMode="auto">
          <a:xfrm>
            <a:off x="5287963" y="4330700"/>
            <a:ext cx="1616075" cy="1616075"/>
          </a:xfrm>
          <a:prstGeom prst="ellipse">
            <a:avLst/>
          </a:prstGeom>
          <a:noFill/>
          <a:ln w="12700" cap="flat"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19484" name="矩形 11">
            <a:extLst>
              <a:ext uri="{FF2B5EF4-FFF2-40B4-BE49-F238E27FC236}">
                <a16:creationId xmlns:a16="http://schemas.microsoft.com/office/drawing/2014/main" id="{E5694C44-4A1C-4921-B1BE-5D24B30B5D30}"/>
              </a:ext>
            </a:extLst>
          </p:cNvPr>
          <p:cNvSpPr>
            <a:spLocks noChangeArrowheads="1"/>
          </p:cNvSpPr>
          <p:nvPr/>
        </p:nvSpPr>
        <p:spPr bwMode="auto">
          <a:xfrm>
            <a:off x="5499100" y="4810125"/>
            <a:ext cx="1203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TXET HERE</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en-US" altLang="zh-CN" b="1">
                <a:solidFill>
                  <a:srgbClr val="000000"/>
                </a:solidFill>
                <a:latin typeface="Calibri" panose="020F0502020204030204" pitchFamily="34" charset="0"/>
                <a:ea typeface="微软雅黑" panose="020B0503020204020204" pitchFamily="34" charset="-122"/>
                <a:sym typeface="Calibri" panose="020F0502020204030204" pitchFamily="34" charset="0"/>
              </a:rPr>
              <a:t>90%</a:t>
            </a:r>
            <a:endParaRPr lang="zh-CN" altLang="en-US"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5" name="直接连接符 18">
            <a:extLst>
              <a:ext uri="{FF2B5EF4-FFF2-40B4-BE49-F238E27FC236}">
                <a16:creationId xmlns:a16="http://schemas.microsoft.com/office/drawing/2014/main" id="{D4F33C24-B84E-4B4C-BEBF-4C8418B98154}"/>
              </a:ext>
            </a:extLst>
          </p:cNvPr>
          <p:cNvSpPr>
            <a:spLocks noChangeShapeType="1"/>
          </p:cNvSpPr>
          <p:nvPr/>
        </p:nvSpPr>
        <p:spPr bwMode="auto">
          <a:xfrm>
            <a:off x="3511550" y="2293938"/>
            <a:ext cx="1588" cy="1220787"/>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86" name="矩形 19">
            <a:extLst>
              <a:ext uri="{FF2B5EF4-FFF2-40B4-BE49-F238E27FC236}">
                <a16:creationId xmlns:a16="http://schemas.microsoft.com/office/drawing/2014/main" id="{7493A28A-439F-4044-98A7-CC10F720D74B}"/>
              </a:ext>
            </a:extLst>
          </p:cNvPr>
          <p:cNvSpPr>
            <a:spLocks noChangeArrowheads="1"/>
          </p:cNvSpPr>
          <p:nvPr/>
        </p:nvSpPr>
        <p:spPr bwMode="auto">
          <a:xfrm>
            <a:off x="3683000" y="2560638"/>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9487" name="矩形 20">
            <a:extLst>
              <a:ext uri="{FF2B5EF4-FFF2-40B4-BE49-F238E27FC236}">
                <a16:creationId xmlns:a16="http://schemas.microsoft.com/office/drawing/2014/main" id="{6D5148B2-A8F2-4B14-99D0-A6B3EEA4421A}"/>
              </a:ext>
            </a:extLst>
          </p:cNvPr>
          <p:cNvSpPr>
            <a:spLocks noChangeArrowheads="1"/>
          </p:cNvSpPr>
          <p:nvPr/>
        </p:nvSpPr>
        <p:spPr bwMode="auto">
          <a:xfrm>
            <a:off x="3683000" y="219075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8" name="直接连接符 21">
            <a:extLst>
              <a:ext uri="{FF2B5EF4-FFF2-40B4-BE49-F238E27FC236}">
                <a16:creationId xmlns:a16="http://schemas.microsoft.com/office/drawing/2014/main" id="{CA632FC7-526E-4C37-9165-3BFEE188ABF4}"/>
              </a:ext>
            </a:extLst>
          </p:cNvPr>
          <p:cNvSpPr>
            <a:spLocks noChangeShapeType="1"/>
          </p:cNvSpPr>
          <p:nvPr/>
        </p:nvSpPr>
        <p:spPr bwMode="auto">
          <a:xfrm>
            <a:off x="5486400" y="2293938"/>
            <a:ext cx="0" cy="1220787"/>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89" name="矩形 22">
            <a:extLst>
              <a:ext uri="{FF2B5EF4-FFF2-40B4-BE49-F238E27FC236}">
                <a16:creationId xmlns:a16="http://schemas.microsoft.com/office/drawing/2014/main" id="{0DF2AD67-F1EB-48A4-8B7F-4771EF3E6268}"/>
              </a:ext>
            </a:extLst>
          </p:cNvPr>
          <p:cNvSpPr>
            <a:spLocks noChangeArrowheads="1"/>
          </p:cNvSpPr>
          <p:nvPr/>
        </p:nvSpPr>
        <p:spPr bwMode="auto">
          <a:xfrm>
            <a:off x="5743575" y="2560638"/>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9490" name="矩形 23">
            <a:extLst>
              <a:ext uri="{FF2B5EF4-FFF2-40B4-BE49-F238E27FC236}">
                <a16:creationId xmlns:a16="http://schemas.microsoft.com/office/drawing/2014/main" id="{5C8BB85C-9F44-4D53-A67F-3D6DAFD0F152}"/>
              </a:ext>
            </a:extLst>
          </p:cNvPr>
          <p:cNvSpPr>
            <a:spLocks noChangeArrowheads="1"/>
          </p:cNvSpPr>
          <p:nvPr/>
        </p:nvSpPr>
        <p:spPr bwMode="auto">
          <a:xfrm>
            <a:off x="5743575" y="219075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1" name="直接连接符 24">
            <a:extLst>
              <a:ext uri="{FF2B5EF4-FFF2-40B4-BE49-F238E27FC236}">
                <a16:creationId xmlns:a16="http://schemas.microsoft.com/office/drawing/2014/main" id="{8BCD5CF1-EF21-4833-8D77-07AD04751BA6}"/>
              </a:ext>
            </a:extLst>
          </p:cNvPr>
          <p:cNvSpPr>
            <a:spLocks noChangeShapeType="1"/>
          </p:cNvSpPr>
          <p:nvPr/>
        </p:nvSpPr>
        <p:spPr bwMode="auto">
          <a:xfrm>
            <a:off x="7505700" y="2293938"/>
            <a:ext cx="0" cy="1220787"/>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92" name="矩形 25">
            <a:extLst>
              <a:ext uri="{FF2B5EF4-FFF2-40B4-BE49-F238E27FC236}">
                <a16:creationId xmlns:a16="http://schemas.microsoft.com/office/drawing/2014/main" id="{29DCF5B2-5030-4EEE-A6C5-5713C19FAF09}"/>
              </a:ext>
            </a:extLst>
          </p:cNvPr>
          <p:cNvSpPr>
            <a:spLocks noChangeArrowheads="1"/>
          </p:cNvSpPr>
          <p:nvPr/>
        </p:nvSpPr>
        <p:spPr bwMode="auto">
          <a:xfrm>
            <a:off x="7675563" y="2560638"/>
            <a:ext cx="1368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p>
        </p:txBody>
      </p:sp>
      <p:sp>
        <p:nvSpPr>
          <p:cNvPr id="19493" name="矩形 26">
            <a:extLst>
              <a:ext uri="{FF2B5EF4-FFF2-40B4-BE49-F238E27FC236}">
                <a16:creationId xmlns:a16="http://schemas.microsoft.com/office/drawing/2014/main" id="{DB85E0B9-C32D-4B30-9EAE-2D12D024B543}"/>
              </a:ext>
            </a:extLst>
          </p:cNvPr>
          <p:cNvSpPr>
            <a:spLocks noChangeArrowheads="1"/>
          </p:cNvSpPr>
          <p:nvPr/>
        </p:nvSpPr>
        <p:spPr bwMode="auto">
          <a:xfrm>
            <a:off x="7675563" y="2190750"/>
            <a:ext cx="1538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4" name="Freeform 207">
            <a:extLst>
              <a:ext uri="{FF2B5EF4-FFF2-40B4-BE49-F238E27FC236}">
                <a16:creationId xmlns:a16="http://schemas.microsoft.com/office/drawing/2014/main" id="{D4E072CA-D167-41A7-B3A5-B404FEC19F22}"/>
              </a:ext>
            </a:extLst>
          </p:cNvPr>
          <p:cNvSpPr>
            <a:spLocks noChangeArrowheads="1"/>
          </p:cNvSpPr>
          <p:nvPr/>
        </p:nvSpPr>
        <p:spPr bwMode="auto">
          <a:xfrm rot="4500000">
            <a:off x="9355137" y="2641601"/>
            <a:ext cx="339725" cy="368300"/>
          </a:xfrm>
          <a:custGeom>
            <a:avLst/>
            <a:gdLst>
              <a:gd name="T0" fmla="*/ 124 w 219"/>
              <a:gd name="T1" fmla="*/ 15 h 238"/>
              <a:gd name="T2" fmla="*/ 173 w 219"/>
              <a:gd name="T3" fmla="*/ 6 h 238"/>
              <a:gd name="T4" fmla="*/ 197 w 219"/>
              <a:gd name="T5" fmla="*/ 2 h 238"/>
              <a:gd name="T6" fmla="*/ 206 w 219"/>
              <a:gd name="T7" fmla="*/ 1 h 238"/>
              <a:gd name="T8" fmla="*/ 209 w 219"/>
              <a:gd name="T9" fmla="*/ 0 h 238"/>
              <a:gd name="T10" fmla="*/ 211 w 219"/>
              <a:gd name="T11" fmla="*/ 1 h 238"/>
              <a:gd name="T12" fmla="*/ 216 w 219"/>
              <a:gd name="T13" fmla="*/ 4 h 238"/>
              <a:gd name="T14" fmla="*/ 215 w 219"/>
              <a:gd name="T15" fmla="*/ 18 h 238"/>
              <a:gd name="T16" fmla="*/ 213 w 219"/>
              <a:gd name="T17" fmla="*/ 20 h 238"/>
              <a:gd name="T18" fmla="*/ 212 w 219"/>
              <a:gd name="T19" fmla="*/ 21 h 238"/>
              <a:gd name="T20" fmla="*/ 204 w 219"/>
              <a:gd name="T21" fmla="*/ 34 h 238"/>
              <a:gd name="T22" fmla="*/ 196 w 219"/>
              <a:gd name="T23" fmla="*/ 48 h 238"/>
              <a:gd name="T24" fmla="*/ 189 w 219"/>
              <a:gd name="T25" fmla="*/ 60 h 238"/>
              <a:gd name="T26" fmla="*/ 181 w 219"/>
              <a:gd name="T27" fmla="*/ 74 h 238"/>
              <a:gd name="T28" fmla="*/ 175 w 219"/>
              <a:gd name="T29" fmla="*/ 87 h 238"/>
              <a:gd name="T30" fmla="*/ 170 w 219"/>
              <a:gd name="T31" fmla="*/ 92 h 238"/>
              <a:gd name="T32" fmla="*/ 164 w 219"/>
              <a:gd name="T33" fmla="*/ 91 h 238"/>
              <a:gd name="T34" fmla="*/ 160 w 219"/>
              <a:gd name="T35" fmla="*/ 87 h 238"/>
              <a:gd name="T36" fmla="*/ 160 w 219"/>
              <a:gd name="T37" fmla="*/ 81 h 238"/>
              <a:gd name="T38" fmla="*/ 183 w 219"/>
              <a:gd name="T39" fmla="*/ 39 h 238"/>
              <a:gd name="T40" fmla="*/ 51 w 219"/>
              <a:gd name="T41" fmla="*/ 148 h 238"/>
              <a:gd name="T42" fmla="*/ 26 w 219"/>
              <a:gd name="T43" fmla="*/ 188 h 238"/>
              <a:gd name="T44" fmla="*/ 21 w 219"/>
              <a:gd name="T45" fmla="*/ 227 h 238"/>
              <a:gd name="T46" fmla="*/ 21 w 219"/>
              <a:gd name="T47" fmla="*/ 233 h 238"/>
              <a:gd name="T48" fmla="*/ 16 w 219"/>
              <a:gd name="T49" fmla="*/ 237 h 238"/>
              <a:gd name="T50" fmla="*/ 10 w 219"/>
              <a:gd name="T51" fmla="*/ 237 h 238"/>
              <a:gd name="T52" fmla="*/ 6 w 219"/>
              <a:gd name="T53" fmla="*/ 233 h 238"/>
              <a:gd name="T54" fmla="*/ 12 w 219"/>
              <a:gd name="T55" fmla="*/ 181 h 238"/>
              <a:gd name="T56" fmla="*/ 38 w 219"/>
              <a:gd name="T57" fmla="*/ 139 h 238"/>
              <a:gd name="T58" fmla="*/ 183 w 219"/>
              <a:gd name="T59" fmla="*/ 21 h 238"/>
              <a:gd name="T60" fmla="*/ 176 w 219"/>
              <a:gd name="T61" fmla="*/ 22 h 238"/>
              <a:gd name="T62" fmla="*/ 126 w 219"/>
              <a:gd name="T63" fmla="*/ 31 h 238"/>
              <a:gd name="T64" fmla="*/ 120 w 219"/>
              <a:gd name="T65" fmla="*/ 29 h 238"/>
              <a:gd name="T66" fmla="*/ 117 w 219"/>
              <a:gd name="T67" fmla="*/ 23 h 238"/>
              <a:gd name="T68" fmla="*/ 118 w 219"/>
              <a:gd name="T69" fmla="*/ 18 h 238"/>
              <a:gd name="T70" fmla="*/ 124 w 219"/>
              <a:gd name="T71" fmla="*/ 15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238"/>
              <a:gd name="T110" fmla="*/ 219 w 219"/>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5" name="Freeform 207">
            <a:extLst>
              <a:ext uri="{FF2B5EF4-FFF2-40B4-BE49-F238E27FC236}">
                <a16:creationId xmlns:a16="http://schemas.microsoft.com/office/drawing/2014/main" id="{312064C5-5C78-4D7B-85AA-DA0D349EB8E5}"/>
              </a:ext>
            </a:extLst>
          </p:cNvPr>
          <p:cNvSpPr>
            <a:spLocks noChangeArrowheads="1"/>
          </p:cNvSpPr>
          <p:nvPr/>
        </p:nvSpPr>
        <p:spPr bwMode="auto">
          <a:xfrm rot="17100000" flipH="1">
            <a:off x="2728912" y="2706688"/>
            <a:ext cx="339725" cy="368300"/>
          </a:xfrm>
          <a:custGeom>
            <a:avLst/>
            <a:gdLst>
              <a:gd name="T0" fmla="*/ 124 w 219"/>
              <a:gd name="T1" fmla="*/ 15 h 238"/>
              <a:gd name="T2" fmla="*/ 173 w 219"/>
              <a:gd name="T3" fmla="*/ 6 h 238"/>
              <a:gd name="T4" fmla="*/ 197 w 219"/>
              <a:gd name="T5" fmla="*/ 2 h 238"/>
              <a:gd name="T6" fmla="*/ 206 w 219"/>
              <a:gd name="T7" fmla="*/ 1 h 238"/>
              <a:gd name="T8" fmla="*/ 209 w 219"/>
              <a:gd name="T9" fmla="*/ 0 h 238"/>
              <a:gd name="T10" fmla="*/ 211 w 219"/>
              <a:gd name="T11" fmla="*/ 1 h 238"/>
              <a:gd name="T12" fmla="*/ 216 w 219"/>
              <a:gd name="T13" fmla="*/ 4 h 238"/>
              <a:gd name="T14" fmla="*/ 215 w 219"/>
              <a:gd name="T15" fmla="*/ 18 h 238"/>
              <a:gd name="T16" fmla="*/ 213 w 219"/>
              <a:gd name="T17" fmla="*/ 20 h 238"/>
              <a:gd name="T18" fmla="*/ 212 w 219"/>
              <a:gd name="T19" fmla="*/ 21 h 238"/>
              <a:gd name="T20" fmla="*/ 204 w 219"/>
              <a:gd name="T21" fmla="*/ 34 h 238"/>
              <a:gd name="T22" fmla="*/ 196 w 219"/>
              <a:gd name="T23" fmla="*/ 48 h 238"/>
              <a:gd name="T24" fmla="*/ 189 w 219"/>
              <a:gd name="T25" fmla="*/ 60 h 238"/>
              <a:gd name="T26" fmla="*/ 181 w 219"/>
              <a:gd name="T27" fmla="*/ 74 h 238"/>
              <a:gd name="T28" fmla="*/ 175 w 219"/>
              <a:gd name="T29" fmla="*/ 87 h 238"/>
              <a:gd name="T30" fmla="*/ 170 w 219"/>
              <a:gd name="T31" fmla="*/ 92 h 238"/>
              <a:gd name="T32" fmla="*/ 164 w 219"/>
              <a:gd name="T33" fmla="*/ 91 h 238"/>
              <a:gd name="T34" fmla="*/ 160 w 219"/>
              <a:gd name="T35" fmla="*/ 87 h 238"/>
              <a:gd name="T36" fmla="*/ 160 w 219"/>
              <a:gd name="T37" fmla="*/ 81 h 238"/>
              <a:gd name="T38" fmla="*/ 183 w 219"/>
              <a:gd name="T39" fmla="*/ 39 h 238"/>
              <a:gd name="T40" fmla="*/ 51 w 219"/>
              <a:gd name="T41" fmla="*/ 148 h 238"/>
              <a:gd name="T42" fmla="*/ 26 w 219"/>
              <a:gd name="T43" fmla="*/ 188 h 238"/>
              <a:gd name="T44" fmla="*/ 21 w 219"/>
              <a:gd name="T45" fmla="*/ 227 h 238"/>
              <a:gd name="T46" fmla="*/ 21 w 219"/>
              <a:gd name="T47" fmla="*/ 233 h 238"/>
              <a:gd name="T48" fmla="*/ 16 w 219"/>
              <a:gd name="T49" fmla="*/ 237 h 238"/>
              <a:gd name="T50" fmla="*/ 10 w 219"/>
              <a:gd name="T51" fmla="*/ 237 h 238"/>
              <a:gd name="T52" fmla="*/ 6 w 219"/>
              <a:gd name="T53" fmla="*/ 233 h 238"/>
              <a:gd name="T54" fmla="*/ 12 w 219"/>
              <a:gd name="T55" fmla="*/ 181 h 238"/>
              <a:gd name="T56" fmla="*/ 38 w 219"/>
              <a:gd name="T57" fmla="*/ 139 h 238"/>
              <a:gd name="T58" fmla="*/ 183 w 219"/>
              <a:gd name="T59" fmla="*/ 21 h 238"/>
              <a:gd name="T60" fmla="*/ 176 w 219"/>
              <a:gd name="T61" fmla="*/ 22 h 238"/>
              <a:gd name="T62" fmla="*/ 126 w 219"/>
              <a:gd name="T63" fmla="*/ 31 h 238"/>
              <a:gd name="T64" fmla="*/ 120 w 219"/>
              <a:gd name="T65" fmla="*/ 29 h 238"/>
              <a:gd name="T66" fmla="*/ 117 w 219"/>
              <a:gd name="T67" fmla="*/ 23 h 238"/>
              <a:gd name="T68" fmla="*/ 118 w 219"/>
              <a:gd name="T69" fmla="*/ 18 h 238"/>
              <a:gd name="T70" fmla="*/ 124 w 219"/>
              <a:gd name="T71" fmla="*/ 15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238"/>
              <a:gd name="T110" fmla="*/ 219 w 219"/>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238">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96" name="Freeform 215">
            <a:extLst>
              <a:ext uri="{FF2B5EF4-FFF2-40B4-BE49-F238E27FC236}">
                <a16:creationId xmlns:a16="http://schemas.microsoft.com/office/drawing/2014/main" id="{AB134D98-D616-4186-B401-5A31F7BF7FE6}"/>
              </a:ext>
            </a:extLst>
          </p:cNvPr>
          <p:cNvSpPr>
            <a:spLocks noChangeArrowheads="1"/>
          </p:cNvSpPr>
          <p:nvPr/>
        </p:nvSpPr>
        <p:spPr bwMode="auto">
          <a:xfrm rot="2553119">
            <a:off x="6413500" y="3490913"/>
            <a:ext cx="352425" cy="409575"/>
          </a:xfrm>
          <a:custGeom>
            <a:avLst/>
            <a:gdLst>
              <a:gd name="T0" fmla="*/ 4 w 227"/>
              <a:gd name="T1" fmla="*/ 229 h 266"/>
              <a:gd name="T2" fmla="*/ 3 w 227"/>
              <a:gd name="T3" fmla="*/ 170 h 266"/>
              <a:gd name="T4" fmla="*/ 20 w 227"/>
              <a:gd name="T5" fmla="*/ 110 h 266"/>
              <a:gd name="T6" fmla="*/ 52 w 227"/>
              <a:gd name="T7" fmla="*/ 56 h 266"/>
              <a:gd name="T8" fmla="*/ 96 w 227"/>
              <a:gd name="T9" fmla="*/ 16 h 266"/>
              <a:gd name="T10" fmla="*/ 158 w 227"/>
              <a:gd name="T11" fmla="*/ 4 h 266"/>
              <a:gd name="T12" fmla="*/ 209 w 227"/>
              <a:gd name="T13" fmla="*/ 55 h 266"/>
              <a:gd name="T14" fmla="*/ 211 w 227"/>
              <a:gd name="T15" fmla="*/ 126 h 266"/>
              <a:gd name="T16" fmla="*/ 203 w 227"/>
              <a:gd name="T17" fmla="*/ 162 h 266"/>
              <a:gd name="T18" fmla="*/ 194 w 227"/>
              <a:gd name="T19" fmla="*/ 192 h 266"/>
              <a:gd name="T20" fmla="*/ 182 w 227"/>
              <a:gd name="T21" fmla="*/ 226 h 266"/>
              <a:gd name="T22" fmla="*/ 214 w 227"/>
              <a:gd name="T23" fmla="*/ 206 h 266"/>
              <a:gd name="T24" fmla="*/ 221 w 227"/>
              <a:gd name="T25" fmla="*/ 206 h 266"/>
              <a:gd name="T26" fmla="*/ 226 w 227"/>
              <a:gd name="T27" fmla="*/ 211 h 266"/>
              <a:gd name="T28" fmla="*/ 226 w 227"/>
              <a:gd name="T29" fmla="*/ 218 h 266"/>
              <a:gd name="T30" fmla="*/ 221 w 227"/>
              <a:gd name="T31" fmla="*/ 223 h 266"/>
              <a:gd name="T32" fmla="*/ 201 w 227"/>
              <a:gd name="T33" fmla="*/ 235 h 266"/>
              <a:gd name="T34" fmla="*/ 180 w 227"/>
              <a:gd name="T35" fmla="*/ 255 h 266"/>
              <a:gd name="T36" fmla="*/ 179 w 227"/>
              <a:gd name="T37" fmla="*/ 256 h 266"/>
              <a:gd name="T38" fmla="*/ 179 w 227"/>
              <a:gd name="T39" fmla="*/ 256 h 266"/>
              <a:gd name="T40" fmla="*/ 178 w 227"/>
              <a:gd name="T41" fmla="*/ 257 h 266"/>
              <a:gd name="T42" fmla="*/ 177 w 227"/>
              <a:gd name="T43" fmla="*/ 259 h 266"/>
              <a:gd name="T44" fmla="*/ 165 w 227"/>
              <a:gd name="T45" fmla="*/ 266 h 266"/>
              <a:gd name="T46" fmla="*/ 153 w 227"/>
              <a:gd name="T47" fmla="*/ 255 h 266"/>
              <a:gd name="T48" fmla="*/ 153 w 227"/>
              <a:gd name="T49" fmla="*/ 253 h 266"/>
              <a:gd name="T50" fmla="*/ 153 w 227"/>
              <a:gd name="T51" fmla="*/ 252 h 266"/>
              <a:gd name="T52" fmla="*/ 153 w 227"/>
              <a:gd name="T53" fmla="*/ 252 h 266"/>
              <a:gd name="T54" fmla="*/ 153 w 227"/>
              <a:gd name="T55" fmla="*/ 252 h 266"/>
              <a:gd name="T56" fmla="*/ 124 w 227"/>
              <a:gd name="T57" fmla="*/ 203 h 266"/>
              <a:gd name="T58" fmla="*/ 123 w 227"/>
              <a:gd name="T59" fmla="*/ 196 h 266"/>
              <a:gd name="T60" fmla="*/ 127 w 227"/>
              <a:gd name="T61" fmla="*/ 190 h 266"/>
              <a:gd name="T62" fmla="*/ 134 w 227"/>
              <a:gd name="T63" fmla="*/ 189 h 266"/>
              <a:gd name="T64" fmla="*/ 140 w 227"/>
              <a:gd name="T65" fmla="*/ 193 h 266"/>
              <a:gd name="T66" fmla="*/ 162 w 227"/>
              <a:gd name="T67" fmla="*/ 229 h 266"/>
              <a:gd name="T68" fmla="*/ 168 w 227"/>
              <a:gd name="T69" fmla="*/ 212 h 266"/>
              <a:gd name="T70" fmla="*/ 174 w 227"/>
              <a:gd name="T71" fmla="*/ 193 h 266"/>
              <a:gd name="T72" fmla="*/ 180 w 227"/>
              <a:gd name="T73" fmla="*/ 176 h 266"/>
              <a:gd name="T74" fmla="*/ 186 w 227"/>
              <a:gd name="T75" fmla="*/ 158 h 266"/>
              <a:gd name="T76" fmla="*/ 190 w 227"/>
              <a:gd name="T77" fmla="*/ 142 h 266"/>
              <a:gd name="T78" fmla="*/ 193 w 227"/>
              <a:gd name="T79" fmla="*/ 123 h 266"/>
              <a:gd name="T80" fmla="*/ 192 w 227"/>
              <a:gd name="T81" fmla="*/ 60 h 266"/>
              <a:gd name="T82" fmla="*/ 155 w 227"/>
              <a:gd name="T83" fmla="*/ 22 h 266"/>
              <a:gd name="T84" fmla="*/ 105 w 227"/>
              <a:gd name="T85" fmla="*/ 32 h 266"/>
              <a:gd name="T86" fmla="*/ 66 w 227"/>
              <a:gd name="T87" fmla="*/ 68 h 266"/>
              <a:gd name="T88" fmla="*/ 37 w 227"/>
              <a:gd name="T89" fmla="*/ 117 h 266"/>
              <a:gd name="T90" fmla="*/ 22 w 227"/>
              <a:gd name="T91" fmla="*/ 172 h 266"/>
              <a:gd name="T92" fmla="*/ 22 w 227"/>
              <a:gd name="T93" fmla="*/ 226 h 266"/>
              <a:gd name="T94" fmla="*/ 21 w 227"/>
              <a:gd name="T95" fmla="*/ 232 h 266"/>
              <a:gd name="T96" fmla="*/ 15 w 227"/>
              <a:gd name="T97" fmla="*/ 236 h 266"/>
              <a:gd name="T98" fmla="*/ 8 w 227"/>
              <a:gd name="T99" fmla="*/ 235 h 266"/>
              <a:gd name="T100" fmla="*/ 4 w 227"/>
              <a:gd name="T101" fmla="*/ 229 h 2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
              <a:gd name="T154" fmla="*/ 0 h 266"/>
              <a:gd name="T155" fmla="*/ 227 w 227"/>
              <a:gd name="T156" fmla="*/ 266 h 2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 h="266">
                <a:moveTo>
                  <a:pt x="4" y="229"/>
                </a:moveTo>
                <a:cubicBezTo>
                  <a:pt x="1" y="211"/>
                  <a:pt x="0" y="191"/>
                  <a:pt x="3" y="170"/>
                </a:cubicBezTo>
                <a:cubicBezTo>
                  <a:pt x="6" y="149"/>
                  <a:pt x="12" y="129"/>
                  <a:pt x="20" y="110"/>
                </a:cubicBezTo>
                <a:cubicBezTo>
                  <a:pt x="28" y="90"/>
                  <a:pt x="39" y="72"/>
                  <a:pt x="52" y="56"/>
                </a:cubicBezTo>
                <a:cubicBezTo>
                  <a:pt x="65" y="39"/>
                  <a:pt x="80" y="26"/>
                  <a:pt x="96" y="16"/>
                </a:cubicBezTo>
                <a:cubicBezTo>
                  <a:pt x="116" y="4"/>
                  <a:pt x="137" y="0"/>
                  <a:pt x="158" y="4"/>
                </a:cubicBezTo>
                <a:cubicBezTo>
                  <a:pt x="185" y="9"/>
                  <a:pt x="202" y="26"/>
                  <a:pt x="209" y="55"/>
                </a:cubicBezTo>
                <a:cubicBezTo>
                  <a:pt x="215" y="74"/>
                  <a:pt x="215" y="98"/>
                  <a:pt x="211" y="126"/>
                </a:cubicBezTo>
                <a:cubicBezTo>
                  <a:pt x="210" y="137"/>
                  <a:pt x="207" y="149"/>
                  <a:pt x="203" y="162"/>
                </a:cubicBezTo>
                <a:cubicBezTo>
                  <a:pt x="200" y="175"/>
                  <a:pt x="197" y="185"/>
                  <a:pt x="194" y="192"/>
                </a:cubicBezTo>
                <a:cubicBezTo>
                  <a:pt x="182" y="226"/>
                  <a:pt x="182" y="226"/>
                  <a:pt x="182" y="226"/>
                </a:cubicBezTo>
                <a:cubicBezTo>
                  <a:pt x="192" y="218"/>
                  <a:pt x="203" y="211"/>
                  <a:pt x="214" y="206"/>
                </a:cubicBezTo>
                <a:cubicBezTo>
                  <a:pt x="216" y="205"/>
                  <a:pt x="219" y="205"/>
                  <a:pt x="221" y="206"/>
                </a:cubicBezTo>
                <a:cubicBezTo>
                  <a:pt x="223" y="207"/>
                  <a:pt x="225" y="209"/>
                  <a:pt x="226" y="211"/>
                </a:cubicBezTo>
                <a:cubicBezTo>
                  <a:pt x="227" y="213"/>
                  <a:pt x="227" y="216"/>
                  <a:pt x="226" y="218"/>
                </a:cubicBezTo>
                <a:cubicBezTo>
                  <a:pt x="225" y="220"/>
                  <a:pt x="224" y="222"/>
                  <a:pt x="221" y="223"/>
                </a:cubicBezTo>
                <a:cubicBezTo>
                  <a:pt x="213" y="226"/>
                  <a:pt x="207" y="230"/>
                  <a:pt x="201" y="235"/>
                </a:cubicBezTo>
                <a:cubicBezTo>
                  <a:pt x="195" y="240"/>
                  <a:pt x="188" y="246"/>
                  <a:pt x="180" y="255"/>
                </a:cubicBezTo>
                <a:cubicBezTo>
                  <a:pt x="179" y="256"/>
                  <a:pt x="179" y="256"/>
                  <a:pt x="179" y="256"/>
                </a:cubicBezTo>
                <a:cubicBezTo>
                  <a:pt x="179" y="256"/>
                  <a:pt x="179" y="256"/>
                  <a:pt x="179" y="256"/>
                </a:cubicBezTo>
                <a:cubicBezTo>
                  <a:pt x="179" y="256"/>
                  <a:pt x="179" y="257"/>
                  <a:pt x="178" y="257"/>
                </a:cubicBezTo>
                <a:cubicBezTo>
                  <a:pt x="177" y="259"/>
                  <a:pt x="177" y="259"/>
                  <a:pt x="177" y="259"/>
                </a:cubicBezTo>
                <a:cubicBezTo>
                  <a:pt x="173" y="264"/>
                  <a:pt x="169" y="266"/>
                  <a:pt x="165" y="266"/>
                </a:cubicBezTo>
                <a:cubicBezTo>
                  <a:pt x="159" y="265"/>
                  <a:pt x="155" y="262"/>
                  <a:pt x="153" y="255"/>
                </a:cubicBezTo>
                <a:cubicBezTo>
                  <a:pt x="153" y="255"/>
                  <a:pt x="153" y="254"/>
                  <a:pt x="153" y="253"/>
                </a:cubicBezTo>
                <a:cubicBezTo>
                  <a:pt x="153" y="253"/>
                  <a:pt x="153" y="253"/>
                  <a:pt x="153" y="252"/>
                </a:cubicBezTo>
                <a:cubicBezTo>
                  <a:pt x="153" y="252"/>
                  <a:pt x="152" y="252"/>
                  <a:pt x="153" y="252"/>
                </a:cubicBezTo>
                <a:cubicBezTo>
                  <a:pt x="153" y="252"/>
                  <a:pt x="153" y="252"/>
                  <a:pt x="153" y="252"/>
                </a:cubicBezTo>
                <a:cubicBezTo>
                  <a:pt x="146" y="239"/>
                  <a:pt x="137" y="222"/>
                  <a:pt x="124" y="203"/>
                </a:cubicBezTo>
                <a:cubicBezTo>
                  <a:pt x="123" y="201"/>
                  <a:pt x="123" y="198"/>
                  <a:pt x="123" y="196"/>
                </a:cubicBezTo>
                <a:cubicBezTo>
                  <a:pt x="124" y="193"/>
                  <a:pt x="125" y="191"/>
                  <a:pt x="127" y="190"/>
                </a:cubicBezTo>
                <a:cubicBezTo>
                  <a:pt x="129" y="189"/>
                  <a:pt x="132" y="188"/>
                  <a:pt x="134" y="189"/>
                </a:cubicBezTo>
                <a:cubicBezTo>
                  <a:pt x="137" y="189"/>
                  <a:pt x="138" y="191"/>
                  <a:pt x="140" y="193"/>
                </a:cubicBezTo>
                <a:cubicBezTo>
                  <a:pt x="149" y="207"/>
                  <a:pt x="157" y="219"/>
                  <a:pt x="162" y="229"/>
                </a:cubicBezTo>
                <a:cubicBezTo>
                  <a:pt x="162" y="227"/>
                  <a:pt x="164" y="221"/>
                  <a:pt x="168" y="212"/>
                </a:cubicBezTo>
                <a:cubicBezTo>
                  <a:pt x="174" y="193"/>
                  <a:pt x="174" y="193"/>
                  <a:pt x="174" y="193"/>
                </a:cubicBezTo>
                <a:cubicBezTo>
                  <a:pt x="180" y="176"/>
                  <a:pt x="180" y="176"/>
                  <a:pt x="180" y="176"/>
                </a:cubicBezTo>
                <a:cubicBezTo>
                  <a:pt x="183" y="169"/>
                  <a:pt x="184" y="163"/>
                  <a:pt x="186" y="158"/>
                </a:cubicBezTo>
                <a:cubicBezTo>
                  <a:pt x="187" y="153"/>
                  <a:pt x="188" y="148"/>
                  <a:pt x="190" y="142"/>
                </a:cubicBezTo>
                <a:cubicBezTo>
                  <a:pt x="191" y="135"/>
                  <a:pt x="192" y="129"/>
                  <a:pt x="193" y="123"/>
                </a:cubicBezTo>
                <a:cubicBezTo>
                  <a:pt x="197" y="98"/>
                  <a:pt x="196" y="77"/>
                  <a:pt x="192" y="60"/>
                </a:cubicBezTo>
                <a:cubicBezTo>
                  <a:pt x="186" y="38"/>
                  <a:pt x="174" y="26"/>
                  <a:pt x="155" y="22"/>
                </a:cubicBezTo>
                <a:cubicBezTo>
                  <a:pt x="138" y="19"/>
                  <a:pt x="122" y="22"/>
                  <a:pt x="105" y="32"/>
                </a:cubicBezTo>
                <a:cubicBezTo>
                  <a:pt x="91" y="41"/>
                  <a:pt x="78" y="52"/>
                  <a:pt x="66" y="68"/>
                </a:cubicBezTo>
                <a:cubicBezTo>
                  <a:pt x="54" y="83"/>
                  <a:pt x="44" y="99"/>
                  <a:pt x="37" y="117"/>
                </a:cubicBezTo>
                <a:cubicBezTo>
                  <a:pt x="29" y="135"/>
                  <a:pt x="24" y="153"/>
                  <a:pt x="22" y="172"/>
                </a:cubicBezTo>
                <a:cubicBezTo>
                  <a:pt x="19" y="191"/>
                  <a:pt x="19" y="209"/>
                  <a:pt x="22" y="226"/>
                </a:cubicBezTo>
                <a:cubicBezTo>
                  <a:pt x="23" y="228"/>
                  <a:pt x="22" y="230"/>
                  <a:pt x="21" y="232"/>
                </a:cubicBezTo>
                <a:cubicBezTo>
                  <a:pt x="20" y="235"/>
                  <a:pt x="18" y="236"/>
                  <a:pt x="15" y="236"/>
                </a:cubicBezTo>
                <a:cubicBezTo>
                  <a:pt x="13" y="237"/>
                  <a:pt x="10" y="236"/>
                  <a:pt x="8" y="235"/>
                </a:cubicBezTo>
                <a:cubicBezTo>
                  <a:pt x="6" y="234"/>
                  <a:pt x="5" y="232"/>
                  <a:pt x="4" y="229"/>
                </a:cubicBezTo>
                <a:close/>
              </a:path>
            </a:pathLst>
          </a:cu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02C2B999-3490-495B-A0CF-36A3E8C3F38D}"/>
              </a:ext>
            </a:extLst>
          </p:cNvPr>
          <p:cNvGrpSpPr>
            <a:grpSpLocks/>
          </p:cNvGrpSpPr>
          <p:nvPr/>
        </p:nvGrpSpPr>
        <p:grpSpPr bwMode="auto">
          <a:xfrm>
            <a:off x="10844213" y="5851525"/>
            <a:ext cx="1347787" cy="1006475"/>
            <a:chOff x="0" y="0"/>
            <a:chExt cx="2562554" cy="1912957"/>
          </a:xfrm>
        </p:grpSpPr>
        <p:grpSp>
          <p:nvGrpSpPr>
            <p:cNvPr id="20483" name="Group 3">
              <a:extLst>
                <a:ext uri="{FF2B5EF4-FFF2-40B4-BE49-F238E27FC236}">
                  <a16:creationId xmlns:a16="http://schemas.microsoft.com/office/drawing/2014/main" id="{3D222EC7-BEF9-46D2-9EBA-73679A1E78BE}"/>
                </a:ext>
              </a:extLst>
            </p:cNvPr>
            <p:cNvGrpSpPr>
              <a:grpSpLocks/>
            </p:cNvGrpSpPr>
            <p:nvPr/>
          </p:nvGrpSpPr>
          <p:grpSpPr bwMode="auto">
            <a:xfrm>
              <a:off x="0" y="0"/>
              <a:ext cx="2562554" cy="1912957"/>
              <a:chOff x="0" y="0"/>
              <a:chExt cx="908050" cy="677863"/>
            </a:xfrm>
          </p:grpSpPr>
          <p:sp>
            <p:nvSpPr>
              <p:cNvPr id="20484" name="Oval 40">
                <a:extLst>
                  <a:ext uri="{FF2B5EF4-FFF2-40B4-BE49-F238E27FC236}">
                    <a16:creationId xmlns:a16="http://schemas.microsoft.com/office/drawing/2014/main" id="{A32E0EA6-EB08-418A-A106-70EB4C78A707}"/>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5" name="Oval 41">
                <a:extLst>
                  <a:ext uri="{FF2B5EF4-FFF2-40B4-BE49-F238E27FC236}">
                    <a16:creationId xmlns:a16="http://schemas.microsoft.com/office/drawing/2014/main" id="{F0734BC6-D711-449A-9D04-AAFD5F1C737F}"/>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6" name="Oval 42">
                <a:extLst>
                  <a:ext uri="{FF2B5EF4-FFF2-40B4-BE49-F238E27FC236}">
                    <a16:creationId xmlns:a16="http://schemas.microsoft.com/office/drawing/2014/main" id="{C9288691-BCEE-4D85-B242-731EC5B0EFB2}"/>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7" name="Oval 43">
                <a:extLst>
                  <a:ext uri="{FF2B5EF4-FFF2-40B4-BE49-F238E27FC236}">
                    <a16:creationId xmlns:a16="http://schemas.microsoft.com/office/drawing/2014/main" id="{0342EE31-4D38-42ED-8129-5857B0EF5E08}"/>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8" name="Oval 44">
                <a:extLst>
                  <a:ext uri="{FF2B5EF4-FFF2-40B4-BE49-F238E27FC236}">
                    <a16:creationId xmlns:a16="http://schemas.microsoft.com/office/drawing/2014/main" id="{2E3FD7EB-5654-4761-A060-F39EC58C7E51}"/>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9" name="Oval 45">
                <a:extLst>
                  <a:ext uri="{FF2B5EF4-FFF2-40B4-BE49-F238E27FC236}">
                    <a16:creationId xmlns:a16="http://schemas.microsoft.com/office/drawing/2014/main" id="{60848482-A422-43C5-9905-C471E610A627}"/>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0" name="Oval 46">
                <a:extLst>
                  <a:ext uri="{FF2B5EF4-FFF2-40B4-BE49-F238E27FC236}">
                    <a16:creationId xmlns:a16="http://schemas.microsoft.com/office/drawing/2014/main" id="{F676C136-6175-468E-B5DA-415E4771933F}"/>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1" name="Oval 47">
                <a:extLst>
                  <a:ext uri="{FF2B5EF4-FFF2-40B4-BE49-F238E27FC236}">
                    <a16:creationId xmlns:a16="http://schemas.microsoft.com/office/drawing/2014/main" id="{88A1DA6C-70A8-4B28-BD3F-ECC4B15461B0}"/>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2" name="Oval 48">
                <a:extLst>
                  <a:ext uri="{FF2B5EF4-FFF2-40B4-BE49-F238E27FC236}">
                    <a16:creationId xmlns:a16="http://schemas.microsoft.com/office/drawing/2014/main" id="{CA0D932A-6521-4B98-B830-3622F20052BF}"/>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3" name="Oval 49">
                <a:extLst>
                  <a:ext uri="{FF2B5EF4-FFF2-40B4-BE49-F238E27FC236}">
                    <a16:creationId xmlns:a16="http://schemas.microsoft.com/office/drawing/2014/main" id="{5338D05B-B106-4EE5-90DA-CF3FFB2A3A6A}"/>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4" name="Oval 50">
                <a:extLst>
                  <a:ext uri="{FF2B5EF4-FFF2-40B4-BE49-F238E27FC236}">
                    <a16:creationId xmlns:a16="http://schemas.microsoft.com/office/drawing/2014/main" id="{414FE0AD-8156-4C85-97B1-FE8ACDC49482}"/>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5" name="Oval 51">
                <a:extLst>
                  <a:ext uri="{FF2B5EF4-FFF2-40B4-BE49-F238E27FC236}">
                    <a16:creationId xmlns:a16="http://schemas.microsoft.com/office/drawing/2014/main" id="{13287793-8162-4228-B109-35F0458EDD4D}"/>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0496" name="Group 16">
              <a:extLst>
                <a:ext uri="{FF2B5EF4-FFF2-40B4-BE49-F238E27FC236}">
                  <a16:creationId xmlns:a16="http://schemas.microsoft.com/office/drawing/2014/main" id="{1177E733-4943-4E8F-8F76-BA4B0A3226CD}"/>
                </a:ext>
              </a:extLst>
            </p:cNvPr>
            <p:cNvGrpSpPr>
              <a:grpSpLocks/>
            </p:cNvGrpSpPr>
            <p:nvPr/>
          </p:nvGrpSpPr>
          <p:grpSpPr bwMode="auto">
            <a:xfrm>
              <a:off x="943869" y="639231"/>
              <a:ext cx="733645" cy="733645"/>
              <a:chOff x="0" y="0"/>
              <a:chExt cx="2406528" cy="2406528"/>
            </a:xfrm>
          </p:grpSpPr>
          <p:sp>
            <p:nvSpPr>
              <p:cNvPr id="20497" name="椭圆 27">
                <a:extLst>
                  <a:ext uri="{FF2B5EF4-FFF2-40B4-BE49-F238E27FC236}">
                    <a16:creationId xmlns:a16="http://schemas.microsoft.com/office/drawing/2014/main" id="{686F49CB-88F9-4EE7-A193-363FD31136DA}"/>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20498" name="椭圆 28">
                <a:extLst>
                  <a:ext uri="{FF2B5EF4-FFF2-40B4-BE49-F238E27FC236}">
                    <a16:creationId xmlns:a16="http://schemas.microsoft.com/office/drawing/2014/main" id="{CFC29637-0B26-4F70-A821-16B9DD47DDAA}"/>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20499" name="标题 4">
            <a:extLst>
              <a:ext uri="{FF2B5EF4-FFF2-40B4-BE49-F238E27FC236}">
                <a16:creationId xmlns:a16="http://schemas.microsoft.com/office/drawing/2014/main" id="{EBAE60D4-CA0B-465D-AAB5-2763CF01F1FD}"/>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20500" name="图表 6">
            <a:extLst>
              <a:ext uri="{FF2B5EF4-FFF2-40B4-BE49-F238E27FC236}">
                <a16:creationId xmlns:a16="http://schemas.microsoft.com/office/drawing/2014/main" id="{FF4472A1-336D-4879-9D36-A8BC03935C0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89188"/>
            <a:ext cx="4200525"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椭圆 7">
            <a:extLst>
              <a:ext uri="{FF2B5EF4-FFF2-40B4-BE49-F238E27FC236}">
                <a16:creationId xmlns:a16="http://schemas.microsoft.com/office/drawing/2014/main" id="{0B3B6146-59E0-4377-BBDC-A0CFC68E6650}"/>
              </a:ext>
            </a:extLst>
          </p:cNvPr>
          <p:cNvSpPr>
            <a:spLocks noChangeArrowheads="1"/>
          </p:cNvSpPr>
          <p:nvPr/>
        </p:nvSpPr>
        <p:spPr bwMode="auto">
          <a:xfrm>
            <a:off x="5210175" y="3263900"/>
            <a:ext cx="1771650" cy="1771650"/>
          </a:xfrm>
          <a:prstGeom prst="ellipse">
            <a:avLst/>
          </a:prstGeom>
          <a:solidFill>
            <a:schemeClr val="tx2"/>
          </a:solidFill>
          <a:ln w="38100" cap="flat" cmpd="sng">
            <a:solidFill>
              <a:schemeClr val="bg1"/>
            </a:solidFill>
            <a:miter lim="800000"/>
            <a:headEnd/>
            <a:tailEnd/>
          </a:ln>
        </p:spPr>
        <p:txBody>
          <a:bodyPr anchor="ctr"/>
          <a:lstStyle/>
          <a:p>
            <a:pPr algn="ctr"/>
            <a:endParaRPr lang="zh-CN" altLang="zh-CN">
              <a:solidFill>
                <a:srgbClr val="FFFFFF"/>
              </a:solidFill>
            </a:endParaRPr>
          </a:p>
        </p:txBody>
      </p:sp>
      <p:sp>
        <p:nvSpPr>
          <p:cNvPr id="20502" name="椭圆 8">
            <a:extLst>
              <a:ext uri="{FF2B5EF4-FFF2-40B4-BE49-F238E27FC236}">
                <a16:creationId xmlns:a16="http://schemas.microsoft.com/office/drawing/2014/main" id="{20693FB9-52D5-415D-B3C5-712DFF00CD03}"/>
              </a:ext>
            </a:extLst>
          </p:cNvPr>
          <p:cNvSpPr>
            <a:spLocks noChangeArrowheads="1"/>
          </p:cNvSpPr>
          <p:nvPr/>
        </p:nvSpPr>
        <p:spPr bwMode="auto">
          <a:xfrm>
            <a:off x="4260850" y="2314575"/>
            <a:ext cx="3670300" cy="3670300"/>
          </a:xfrm>
          <a:prstGeom prst="ellipse">
            <a:avLst/>
          </a:prstGeom>
          <a:noFill/>
          <a:ln w="38100" cap="flat" cmpd="sng">
            <a:solidFill>
              <a:srgbClr val="06284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20503" name="矩形 10">
            <a:extLst>
              <a:ext uri="{FF2B5EF4-FFF2-40B4-BE49-F238E27FC236}">
                <a16:creationId xmlns:a16="http://schemas.microsoft.com/office/drawing/2014/main" id="{4310F4B6-BC5C-4674-B72F-FA939E1B311F}"/>
              </a:ext>
            </a:extLst>
          </p:cNvPr>
          <p:cNvSpPr>
            <a:spLocks noChangeArrowheads="1"/>
          </p:cNvSpPr>
          <p:nvPr/>
        </p:nvSpPr>
        <p:spPr bwMode="auto">
          <a:xfrm>
            <a:off x="7931150" y="2727325"/>
            <a:ext cx="3016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p>
        </p:txBody>
      </p:sp>
      <p:sp>
        <p:nvSpPr>
          <p:cNvPr id="20504" name="矩形 11">
            <a:extLst>
              <a:ext uri="{FF2B5EF4-FFF2-40B4-BE49-F238E27FC236}">
                <a16:creationId xmlns:a16="http://schemas.microsoft.com/office/drawing/2014/main" id="{2FA938FE-1887-420A-ADC1-3B1C44DDCC73}"/>
              </a:ext>
            </a:extLst>
          </p:cNvPr>
          <p:cNvSpPr>
            <a:spLocks noChangeArrowheads="1"/>
          </p:cNvSpPr>
          <p:nvPr/>
        </p:nvSpPr>
        <p:spPr bwMode="auto">
          <a:xfrm>
            <a:off x="8016875" y="2397125"/>
            <a:ext cx="1677988"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5" name="矩形 12">
            <a:extLst>
              <a:ext uri="{FF2B5EF4-FFF2-40B4-BE49-F238E27FC236}">
                <a16:creationId xmlns:a16="http://schemas.microsoft.com/office/drawing/2014/main" id="{3499B6C6-3970-4DE9-9398-5FFB0D76398D}"/>
              </a:ext>
            </a:extLst>
          </p:cNvPr>
          <p:cNvSpPr>
            <a:spLocks noChangeArrowheads="1"/>
          </p:cNvSpPr>
          <p:nvPr/>
        </p:nvSpPr>
        <p:spPr bwMode="auto">
          <a:xfrm>
            <a:off x="7931150" y="5372100"/>
            <a:ext cx="3016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p>
        </p:txBody>
      </p:sp>
      <p:sp>
        <p:nvSpPr>
          <p:cNvPr id="20506" name="矩形 13">
            <a:extLst>
              <a:ext uri="{FF2B5EF4-FFF2-40B4-BE49-F238E27FC236}">
                <a16:creationId xmlns:a16="http://schemas.microsoft.com/office/drawing/2014/main" id="{DF25A79D-4C31-4F53-BF92-427A123070B3}"/>
              </a:ext>
            </a:extLst>
          </p:cNvPr>
          <p:cNvSpPr>
            <a:spLocks noChangeArrowheads="1"/>
          </p:cNvSpPr>
          <p:nvPr/>
        </p:nvSpPr>
        <p:spPr bwMode="auto">
          <a:xfrm>
            <a:off x="8016875" y="5041900"/>
            <a:ext cx="1677988" cy="369888"/>
          </a:xfrm>
          <a:prstGeom prst="rect">
            <a:avLst/>
          </a:prstGeom>
          <a:solidFill>
            <a:srgbClr val="8981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7" name="矩形 14">
            <a:extLst>
              <a:ext uri="{FF2B5EF4-FFF2-40B4-BE49-F238E27FC236}">
                <a16:creationId xmlns:a16="http://schemas.microsoft.com/office/drawing/2014/main" id="{833BF757-8971-4A3C-B858-1A997946DEA7}"/>
              </a:ext>
            </a:extLst>
          </p:cNvPr>
          <p:cNvSpPr>
            <a:spLocks noChangeArrowheads="1"/>
          </p:cNvSpPr>
          <p:nvPr/>
        </p:nvSpPr>
        <p:spPr bwMode="auto">
          <a:xfrm>
            <a:off x="1260475" y="2727325"/>
            <a:ext cx="3016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p>
        </p:txBody>
      </p:sp>
      <p:sp>
        <p:nvSpPr>
          <p:cNvPr id="20508" name="矩形 15">
            <a:extLst>
              <a:ext uri="{FF2B5EF4-FFF2-40B4-BE49-F238E27FC236}">
                <a16:creationId xmlns:a16="http://schemas.microsoft.com/office/drawing/2014/main" id="{D2BA982D-9F56-4685-B5EA-B66C4CF1E1A2}"/>
              </a:ext>
            </a:extLst>
          </p:cNvPr>
          <p:cNvSpPr>
            <a:spLocks noChangeArrowheads="1"/>
          </p:cNvSpPr>
          <p:nvPr/>
        </p:nvSpPr>
        <p:spPr bwMode="auto">
          <a:xfrm>
            <a:off x="1346200" y="2397125"/>
            <a:ext cx="1677988" cy="36988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9" name="矩形 16">
            <a:extLst>
              <a:ext uri="{FF2B5EF4-FFF2-40B4-BE49-F238E27FC236}">
                <a16:creationId xmlns:a16="http://schemas.microsoft.com/office/drawing/2014/main" id="{1813627A-AC4C-4B9D-93F5-04058F7BC8AB}"/>
              </a:ext>
            </a:extLst>
          </p:cNvPr>
          <p:cNvSpPr>
            <a:spLocks noChangeArrowheads="1"/>
          </p:cNvSpPr>
          <p:nvPr/>
        </p:nvSpPr>
        <p:spPr bwMode="auto">
          <a:xfrm>
            <a:off x="1208088" y="5372100"/>
            <a:ext cx="3014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pretium ut lacinia in, elementum id enim. Cras ultricies ligula sed magna dictum porta. Quisque velit nis</a:t>
            </a:r>
          </a:p>
        </p:txBody>
      </p:sp>
      <p:sp>
        <p:nvSpPr>
          <p:cNvPr id="20510" name="矩形 17">
            <a:extLst>
              <a:ext uri="{FF2B5EF4-FFF2-40B4-BE49-F238E27FC236}">
                <a16:creationId xmlns:a16="http://schemas.microsoft.com/office/drawing/2014/main" id="{3B4DD1BF-413A-4205-9F7E-8875876A585E}"/>
              </a:ext>
            </a:extLst>
          </p:cNvPr>
          <p:cNvSpPr>
            <a:spLocks noChangeArrowheads="1"/>
          </p:cNvSpPr>
          <p:nvPr/>
        </p:nvSpPr>
        <p:spPr bwMode="auto">
          <a:xfrm>
            <a:off x="1292225" y="5041900"/>
            <a:ext cx="1677988" cy="369888"/>
          </a:xfrm>
          <a:prstGeom prst="rect">
            <a:avLst/>
          </a:prstGeom>
          <a:solidFill>
            <a:srgbClr val="759B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C86D18B6-56F9-437D-9DC1-4B40AB60133C}"/>
              </a:ext>
            </a:extLst>
          </p:cNvPr>
          <p:cNvGrpSpPr>
            <a:grpSpLocks/>
          </p:cNvGrpSpPr>
          <p:nvPr/>
        </p:nvGrpSpPr>
        <p:grpSpPr bwMode="auto">
          <a:xfrm>
            <a:off x="10844213" y="5851525"/>
            <a:ext cx="1347787" cy="1006475"/>
            <a:chOff x="0" y="0"/>
            <a:chExt cx="2562554" cy="1912957"/>
          </a:xfrm>
        </p:grpSpPr>
        <p:grpSp>
          <p:nvGrpSpPr>
            <p:cNvPr id="21507" name="Group 3">
              <a:extLst>
                <a:ext uri="{FF2B5EF4-FFF2-40B4-BE49-F238E27FC236}">
                  <a16:creationId xmlns:a16="http://schemas.microsoft.com/office/drawing/2014/main" id="{6FD1583B-A6D3-4BC8-8FE1-552EB4609C81}"/>
                </a:ext>
              </a:extLst>
            </p:cNvPr>
            <p:cNvGrpSpPr>
              <a:grpSpLocks/>
            </p:cNvGrpSpPr>
            <p:nvPr/>
          </p:nvGrpSpPr>
          <p:grpSpPr bwMode="auto">
            <a:xfrm>
              <a:off x="0" y="0"/>
              <a:ext cx="2562554" cy="1912957"/>
              <a:chOff x="0" y="0"/>
              <a:chExt cx="908050" cy="677863"/>
            </a:xfrm>
          </p:grpSpPr>
          <p:sp>
            <p:nvSpPr>
              <p:cNvPr id="21508" name="Oval 40">
                <a:extLst>
                  <a:ext uri="{FF2B5EF4-FFF2-40B4-BE49-F238E27FC236}">
                    <a16:creationId xmlns:a16="http://schemas.microsoft.com/office/drawing/2014/main" id="{7775F6B6-21E7-4233-814E-010A75CE992E}"/>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09" name="Oval 41">
                <a:extLst>
                  <a:ext uri="{FF2B5EF4-FFF2-40B4-BE49-F238E27FC236}">
                    <a16:creationId xmlns:a16="http://schemas.microsoft.com/office/drawing/2014/main" id="{3360AA80-18C6-476E-A1E0-B3259B20534E}"/>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0" name="Oval 42">
                <a:extLst>
                  <a:ext uri="{FF2B5EF4-FFF2-40B4-BE49-F238E27FC236}">
                    <a16:creationId xmlns:a16="http://schemas.microsoft.com/office/drawing/2014/main" id="{285BAA9D-67AA-4CF8-9C0E-8881DDFBA4FC}"/>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1" name="Oval 43">
                <a:extLst>
                  <a:ext uri="{FF2B5EF4-FFF2-40B4-BE49-F238E27FC236}">
                    <a16:creationId xmlns:a16="http://schemas.microsoft.com/office/drawing/2014/main" id="{74826A51-B644-47A1-962A-A167313B0CFD}"/>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2" name="Oval 44">
                <a:extLst>
                  <a:ext uri="{FF2B5EF4-FFF2-40B4-BE49-F238E27FC236}">
                    <a16:creationId xmlns:a16="http://schemas.microsoft.com/office/drawing/2014/main" id="{C415C70B-52C6-40D8-8A99-8BE07AB79EE5}"/>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3" name="Oval 45">
                <a:extLst>
                  <a:ext uri="{FF2B5EF4-FFF2-40B4-BE49-F238E27FC236}">
                    <a16:creationId xmlns:a16="http://schemas.microsoft.com/office/drawing/2014/main" id="{69AB4E0B-77DC-48F8-A00D-FD39C8846D51}"/>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4" name="Oval 46">
                <a:extLst>
                  <a:ext uri="{FF2B5EF4-FFF2-40B4-BE49-F238E27FC236}">
                    <a16:creationId xmlns:a16="http://schemas.microsoft.com/office/drawing/2014/main" id="{A7018122-9C1A-4D1E-8694-1D97C0C1F3E0}"/>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5" name="Oval 47">
                <a:extLst>
                  <a:ext uri="{FF2B5EF4-FFF2-40B4-BE49-F238E27FC236}">
                    <a16:creationId xmlns:a16="http://schemas.microsoft.com/office/drawing/2014/main" id="{06EA3D7E-E512-4526-BA8B-72862CCD8BF6}"/>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6" name="Oval 48">
                <a:extLst>
                  <a:ext uri="{FF2B5EF4-FFF2-40B4-BE49-F238E27FC236}">
                    <a16:creationId xmlns:a16="http://schemas.microsoft.com/office/drawing/2014/main" id="{B31DD3B4-C58C-419F-A493-77B419389EF9}"/>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7" name="Oval 49">
                <a:extLst>
                  <a:ext uri="{FF2B5EF4-FFF2-40B4-BE49-F238E27FC236}">
                    <a16:creationId xmlns:a16="http://schemas.microsoft.com/office/drawing/2014/main" id="{42147CFE-D110-4831-9100-2DCAA75B1D65}"/>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8" name="Oval 50">
                <a:extLst>
                  <a:ext uri="{FF2B5EF4-FFF2-40B4-BE49-F238E27FC236}">
                    <a16:creationId xmlns:a16="http://schemas.microsoft.com/office/drawing/2014/main" id="{F15375F9-98E9-47E6-940F-38EAE6FD846D}"/>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9" name="Oval 51">
                <a:extLst>
                  <a:ext uri="{FF2B5EF4-FFF2-40B4-BE49-F238E27FC236}">
                    <a16:creationId xmlns:a16="http://schemas.microsoft.com/office/drawing/2014/main" id="{A079ABE8-3124-4509-A7A5-C9A20471E805}"/>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1520" name="Group 16">
              <a:extLst>
                <a:ext uri="{FF2B5EF4-FFF2-40B4-BE49-F238E27FC236}">
                  <a16:creationId xmlns:a16="http://schemas.microsoft.com/office/drawing/2014/main" id="{C7A4201F-309C-47DB-97C0-CAF915680FFE}"/>
                </a:ext>
              </a:extLst>
            </p:cNvPr>
            <p:cNvGrpSpPr>
              <a:grpSpLocks/>
            </p:cNvGrpSpPr>
            <p:nvPr/>
          </p:nvGrpSpPr>
          <p:grpSpPr bwMode="auto">
            <a:xfrm>
              <a:off x="943869" y="639231"/>
              <a:ext cx="733645" cy="733645"/>
              <a:chOff x="0" y="0"/>
              <a:chExt cx="2406528" cy="2406528"/>
            </a:xfrm>
          </p:grpSpPr>
          <p:sp>
            <p:nvSpPr>
              <p:cNvPr id="21521" name="椭圆 27">
                <a:extLst>
                  <a:ext uri="{FF2B5EF4-FFF2-40B4-BE49-F238E27FC236}">
                    <a16:creationId xmlns:a16="http://schemas.microsoft.com/office/drawing/2014/main" id="{E86D69A0-98C1-4EB3-A2D7-550A5B34B79D}"/>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21522" name="椭圆 28">
                <a:extLst>
                  <a:ext uri="{FF2B5EF4-FFF2-40B4-BE49-F238E27FC236}">
                    <a16:creationId xmlns:a16="http://schemas.microsoft.com/office/drawing/2014/main" id="{2A0F2AB8-1FE2-4BE5-829E-1A1669C4A895}"/>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21523" name="标题 4">
            <a:extLst>
              <a:ext uri="{FF2B5EF4-FFF2-40B4-BE49-F238E27FC236}">
                <a16:creationId xmlns:a16="http://schemas.microsoft.com/office/drawing/2014/main" id="{FBF5609C-DB32-42E7-BEFF-898747547F20}"/>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21524" name="图表 2">
            <a:extLst>
              <a:ext uri="{FF2B5EF4-FFF2-40B4-BE49-F238E27FC236}">
                <a16:creationId xmlns:a16="http://schemas.microsoft.com/office/drawing/2014/main" id="{80BEF4E8-9F2D-49A7-B440-B1373B76456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4275"/>
            <a:ext cx="499745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矩形标注 8">
            <a:extLst>
              <a:ext uri="{FF2B5EF4-FFF2-40B4-BE49-F238E27FC236}">
                <a16:creationId xmlns:a16="http://schemas.microsoft.com/office/drawing/2014/main" id="{CB8FC261-1F08-4AB3-BA96-8DC73C64BC26}"/>
              </a:ext>
            </a:extLst>
          </p:cNvPr>
          <p:cNvSpPr>
            <a:spLocks noChangeArrowheads="1"/>
          </p:cNvSpPr>
          <p:nvPr/>
        </p:nvSpPr>
        <p:spPr bwMode="auto">
          <a:xfrm>
            <a:off x="1303338" y="2192338"/>
            <a:ext cx="914400" cy="612775"/>
          </a:xfrm>
          <a:prstGeom prst="wedgeRectCallout">
            <a:avLst>
              <a:gd name="adj1" fmla="val -19995"/>
              <a:gd name="adj2" fmla="val 65000"/>
            </a:avLst>
          </a:pr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1526" name="矩形 9">
            <a:extLst>
              <a:ext uri="{FF2B5EF4-FFF2-40B4-BE49-F238E27FC236}">
                <a16:creationId xmlns:a16="http://schemas.microsoft.com/office/drawing/2014/main" id="{3D620222-372D-472C-8EC5-3CF565A51CDD}"/>
              </a:ext>
            </a:extLst>
          </p:cNvPr>
          <p:cNvSpPr>
            <a:spLocks noChangeArrowheads="1"/>
          </p:cNvSpPr>
          <p:nvPr/>
        </p:nvSpPr>
        <p:spPr bwMode="auto">
          <a:xfrm>
            <a:off x="1438275" y="2314575"/>
            <a:ext cx="64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75%</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27" name="矩形标注 10">
            <a:extLst>
              <a:ext uri="{FF2B5EF4-FFF2-40B4-BE49-F238E27FC236}">
                <a16:creationId xmlns:a16="http://schemas.microsoft.com/office/drawing/2014/main" id="{852EECA3-00E7-4332-B77A-F149FA3A11FD}"/>
              </a:ext>
            </a:extLst>
          </p:cNvPr>
          <p:cNvSpPr>
            <a:spLocks noChangeArrowheads="1"/>
          </p:cNvSpPr>
          <p:nvPr/>
        </p:nvSpPr>
        <p:spPr bwMode="auto">
          <a:xfrm>
            <a:off x="2432050" y="3835400"/>
            <a:ext cx="914400" cy="612775"/>
          </a:xfrm>
          <a:prstGeom prst="wedgeRectCallout">
            <a:avLst>
              <a:gd name="adj1" fmla="val -19995"/>
              <a:gd name="adj2" fmla="val 65000"/>
            </a:avLst>
          </a:pr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1528" name="矩形 11">
            <a:extLst>
              <a:ext uri="{FF2B5EF4-FFF2-40B4-BE49-F238E27FC236}">
                <a16:creationId xmlns:a16="http://schemas.microsoft.com/office/drawing/2014/main" id="{FBA7491E-8455-493A-A85C-46155CC91831}"/>
              </a:ext>
            </a:extLst>
          </p:cNvPr>
          <p:cNvSpPr>
            <a:spLocks noChangeArrowheads="1"/>
          </p:cNvSpPr>
          <p:nvPr/>
        </p:nvSpPr>
        <p:spPr bwMode="auto">
          <a:xfrm>
            <a:off x="2566988" y="3956050"/>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25%</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29" name="矩形标注 12">
            <a:extLst>
              <a:ext uri="{FF2B5EF4-FFF2-40B4-BE49-F238E27FC236}">
                <a16:creationId xmlns:a16="http://schemas.microsoft.com/office/drawing/2014/main" id="{D9C69B6B-428E-4EE8-AFE0-6D36011874CB}"/>
              </a:ext>
            </a:extLst>
          </p:cNvPr>
          <p:cNvSpPr>
            <a:spLocks noChangeArrowheads="1"/>
          </p:cNvSpPr>
          <p:nvPr/>
        </p:nvSpPr>
        <p:spPr bwMode="auto">
          <a:xfrm>
            <a:off x="3624263" y="3232150"/>
            <a:ext cx="914400" cy="612775"/>
          </a:xfrm>
          <a:prstGeom prst="wedgeRectCallout">
            <a:avLst>
              <a:gd name="adj1" fmla="val -19995"/>
              <a:gd name="adj2" fmla="val 65000"/>
            </a:avLst>
          </a:pr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1530" name="矩形 13">
            <a:extLst>
              <a:ext uri="{FF2B5EF4-FFF2-40B4-BE49-F238E27FC236}">
                <a16:creationId xmlns:a16="http://schemas.microsoft.com/office/drawing/2014/main" id="{57E22E9D-2819-4E7A-95FC-6490A1D60564}"/>
              </a:ext>
            </a:extLst>
          </p:cNvPr>
          <p:cNvSpPr>
            <a:spLocks noChangeArrowheads="1"/>
          </p:cNvSpPr>
          <p:nvPr/>
        </p:nvSpPr>
        <p:spPr bwMode="auto">
          <a:xfrm>
            <a:off x="3759200" y="3352800"/>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45%</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1" name="矩形标注 14">
            <a:extLst>
              <a:ext uri="{FF2B5EF4-FFF2-40B4-BE49-F238E27FC236}">
                <a16:creationId xmlns:a16="http://schemas.microsoft.com/office/drawing/2014/main" id="{699DF1BD-B9CF-4646-8966-C3D49DC8F3FB}"/>
              </a:ext>
            </a:extLst>
          </p:cNvPr>
          <p:cNvSpPr>
            <a:spLocks noChangeArrowheads="1"/>
          </p:cNvSpPr>
          <p:nvPr/>
        </p:nvSpPr>
        <p:spPr bwMode="auto">
          <a:xfrm>
            <a:off x="4816475" y="2805113"/>
            <a:ext cx="914400" cy="612775"/>
          </a:xfrm>
          <a:prstGeom prst="wedgeRectCallout">
            <a:avLst>
              <a:gd name="adj1" fmla="val -19995"/>
              <a:gd name="adj2" fmla="val 65000"/>
            </a:avLst>
          </a:pr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1532" name="矩形 15">
            <a:extLst>
              <a:ext uri="{FF2B5EF4-FFF2-40B4-BE49-F238E27FC236}">
                <a16:creationId xmlns:a16="http://schemas.microsoft.com/office/drawing/2014/main" id="{8D7007EC-8565-4361-A1A0-13664E471BAB}"/>
              </a:ext>
            </a:extLst>
          </p:cNvPr>
          <p:cNvSpPr>
            <a:spLocks noChangeArrowheads="1"/>
          </p:cNvSpPr>
          <p:nvPr/>
        </p:nvSpPr>
        <p:spPr bwMode="auto">
          <a:xfrm>
            <a:off x="4951413" y="2925763"/>
            <a:ext cx="64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bg1"/>
                </a:solidFill>
                <a:latin typeface="Calibri" panose="020F0502020204030204" pitchFamily="34" charset="0"/>
                <a:ea typeface="微软雅黑" panose="020B0503020204020204" pitchFamily="34" charset="-122"/>
                <a:sym typeface="Calibri" panose="020F0502020204030204" pitchFamily="34" charset="0"/>
              </a:rPr>
              <a:t>65%</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3" name="矩形 20">
            <a:extLst>
              <a:ext uri="{FF2B5EF4-FFF2-40B4-BE49-F238E27FC236}">
                <a16:creationId xmlns:a16="http://schemas.microsoft.com/office/drawing/2014/main" id="{AAB4CC44-9FDE-4712-B30A-81DD34D008D6}"/>
              </a:ext>
            </a:extLst>
          </p:cNvPr>
          <p:cNvSpPr>
            <a:spLocks noChangeArrowheads="1"/>
          </p:cNvSpPr>
          <p:nvPr/>
        </p:nvSpPr>
        <p:spPr bwMode="auto">
          <a:xfrm>
            <a:off x="7377113" y="2566988"/>
            <a:ext cx="3803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4" name="矩形 21">
            <a:extLst>
              <a:ext uri="{FF2B5EF4-FFF2-40B4-BE49-F238E27FC236}">
                <a16:creationId xmlns:a16="http://schemas.microsoft.com/office/drawing/2014/main" id="{99831E65-C4B0-4D43-A5CA-DAA18C19A9CA}"/>
              </a:ext>
            </a:extLst>
          </p:cNvPr>
          <p:cNvSpPr>
            <a:spLocks noChangeArrowheads="1"/>
          </p:cNvSpPr>
          <p:nvPr/>
        </p:nvSpPr>
        <p:spPr bwMode="auto">
          <a:xfrm>
            <a:off x="7377113" y="2344738"/>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5" name="矩形 22">
            <a:extLst>
              <a:ext uri="{FF2B5EF4-FFF2-40B4-BE49-F238E27FC236}">
                <a16:creationId xmlns:a16="http://schemas.microsoft.com/office/drawing/2014/main" id="{CAEA3765-68CA-42D6-AD5F-27D6FA9985F2}"/>
              </a:ext>
            </a:extLst>
          </p:cNvPr>
          <p:cNvSpPr>
            <a:spLocks noChangeArrowheads="1"/>
          </p:cNvSpPr>
          <p:nvPr/>
        </p:nvSpPr>
        <p:spPr bwMode="auto">
          <a:xfrm>
            <a:off x="7377113" y="3494088"/>
            <a:ext cx="3803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6" name="矩形 23">
            <a:extLst>
              <a:ext uri="{FF2B5EF4-FFF2-40B4-BE49-F238E27FC236}">
                <a16:creationId xmlns:a16="http://schemas.microsoft.com/office/drawing/2014/main" id="{46514BD3-3D1C-43F1-8A3E-8EEA7553844E}"/>
              </a:ext>
            </a:extLst>
          </p:cNvPr>
          <p:cNvSpPr>
            <a:spLocks noChangeArrowheads="1"/>
          </p:cNvSpPr>
          <p:nvPr/>
        </p:nvSpPr>
        <p:spPr bwMode="auto">
          <a:xfrm>
            <a:off x="7377113" y="3271838"/>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7" name="矩形 24">
            <a:extLst>
              <a:ext uri="{FF2B5EF4-FFF2-40B4-BE49-F238E27FC236}">
                <a16:creationId xmlns:a16="http://schemas.microsoft.com/office/drawing/2014/main" id="{C628525A-8A7E-444F-A615-7032F3AA5593}"/>
              </a:ext>
            </a:extLst>
          </p:cNvPr>
          <p:cNvSpPr>
            <a:spLocks noChangeArrowheads="1"/>
          </p:cNvSpPr>
          <p:nvPr/>
        </p:nvSpPr>
        <p:spPr bwMode="auto">
          <a:xfrm>
            <a:off x="7377113" y="4419600"/>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8" name="矩形 25">
            <a:extLst>
              <a:ext uri="{FF2B5EF4-FFF2-40B4-BE49-F238E27FC236}">
                <a16:creationId xmlns:a16="http://schemas.microsoft.com/office/drawing/2014/main" id="{59B03B2A-FAF3-4649-BD49-069599344D3C}"/>
              </a:ext>
            </a:extLst>
          </p:cNvPr>
          <p:cNvSpPr>
            <a:spLocks noChangeArrowheads="1"/>
          </p:cNvSpPr>
          <p:nvPr/>
        </p:nvSpPr>
        <p:spPr bwMode="auto">
          <a:xfrm>
            <a:off x="7377113" y="4197350"/>
            <a:ext cx="1538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39" name="矩形 26">
            <a:extLst>
              <a:ext uri="{FF2B5EF4-FFF2-40B4-BE49-F238E27FC236}">
                <a16:creationId xmlns:a16="http://schemas.microsoft.com/office/drawing/2014/main" id="{E095F665-E727-44C8-8C41-08DA8A79612B}"/>
              </a:ext>
            </a:extLst>
          </p:cNvPr>
          <p:cNvSpPr>
            <a:spLocks noChangeArrowheads="1"/>
          </p:cNvSpPr>
          <p:nvPr/>
        </p:nvSpPr>
        <p:spPr bwMode="auto">
          <a:xfrm>
            <a:off x="7377113" y="5346700"/>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40" name="矩形 27">
            <a:extLst>
              <a:ext uri="{FF2B5EF4-FFF2-40B4-BE49-F238E27FC236}">
                <a16:creationId xmlns:a16="http://schemas.microsoft.com/office/drawing/2014/main" id="{9247B4EE-BD76-459C-A018-47B2A45E6D27}"/>
              </a:ext>
            </a:extLst>
          </p:cNvPr>
          <p:cNvSpPr>
            <a:spLocks noChangeArrowheads="1"/>
          </p:cNvSpPr>
          <p:nvPr/>
        </p:nvSpPr>
        <p:spPr bwMode="auto">
          <a:xfrm>
            <a:off x="7377113" y="5124450"/>
            <a:ext cx="1538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7BAA9071-0AAC-488A-9A07-C274EF68E1B5}"/>
              </a:ext>
            </a:extLst>
          </p:cNvPr>
          <p:cNvGrpSpPr>
            <a:grpSpLocks/>
          </p:cNvGrpSpPr>
          <p:nvPr/>
        </p:nvGrpSpPr>
        <p:grpSpPr bwMode="auto">
          <a:xfrm>
            <a:off x="10844213" y="5851525"/>
            <a:ext cx="1347787" cy="1006475"/>
            <a:chOff x="0" y="0"/>
            <a:chExt cx="2562554" cy="1912957"/>
          </a:xfrm>
        </p:grpSpPr>
        <p:grpSp>
          <p:nvGrpSpPr>
            <p:cNvPr id="22531" name="Group 3">
              <a:extLst>
                <a:ext uri="{FF2B5EF4-FFF2-40B4-BE49-F238E27FC236}">
                  <a16:creationId xmlns:a16="http://schemas.microsoft.com/office/drawing/2014/main" id="{1802530C-EAF9-411A-BB2A-54977A215511}"/>
                </a:ext>
              </a:extLst>
            </p:cNvPr>
            <p:cNvGrpSpPr>
              <a:grpSpLocks/>
            </p:cNvGrpSpPr>
            <p:nvPr/>
          </p:nvGrpSpPr>
          <p:grpSpPr bwMode="auto">
            <a:xfrm>
              <a:off x="0" y="0"/>
              <a:ext cx="2562554" cy="1912957"/>
              <a:chOff x="0" y="0"/>
              <a:chExt cx="908050" cy="677863"/>
            </a:xfrm>
          </p:grpSpPr>
          <p:sp>
            <p:nvSpPr>
              <p:cNvPr id="22532" name="Oval 40">
                <a:extLst>
                  <a:ext uri="{FF2B5EF4-FFF2-40B4-BE49-F238E27FC236}">
                    <a16:creationId xmlns:a16="http://schemas.microsoft.com/office/drawing/2014/main" id="{DE937A30-BE43-4674-83F7-03EEB3637079}"/>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3" name="Oval 41">
                <a:extLst>
                  <a:ext uri="{FF2B5EF4-FFF2-40B4-BE49-F238E27FC236}">
                    <a16:creationId xmlns:a16="http://schemas.microsoft.com/office/drawing/2014/main" id="{7485C73B-AE77-4529-8C68-F87B5CE8129A}"/>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4" name="Oval 42">
                <a:extLst>
                  <a:ext uri="{FF2B5EF4-FFF2-40B4-BE49-F238E27FC236}">
                    <a16:creationId xmlns:a16="http://schemas.microsoft.com/office/drawing/2014/main" id="{D1BA7E7D-77F2-435C-8054-5E5A00C1E2FC}"/>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5" name="Oval 43">
                <a:extLst>
                  <a:ext uri="{FF2B5EF4-FFF2-40B4-BE49-F238E27FC236}">
                    <a16:creationId xmlns:a16="http://schemas.microsoft.com/office/drawing/2014/main" id="{C33E6482-2E2B-40C5-AB48-FC908A814581}"/>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6" name="Oval 44">
                <a:extLst>
                  <a:ext uri="{FF2B5EF4-FFF2-40B4-BE49-F238E27FC236}">
                    <a16:creationId xmlns:a16="http://schemas.microsoft.com/office/drawing/2014/main" id="{B08D7223-00BD-426A-A359-A0DA2011F930}"/>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7" name="Oval 45">
                <a:extLst>
                  <a:ext uri="{FF2B5EF4-FFF2-40B4-BE49-F238E27FC236}">
                    <a16:creationId xmlns:a16="http://schemas.microsoft.com/office/drawing/2014/main" id="{E69872F5-8C50-49C4-9AD7-57E5CBC63CC7}"/>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8" name="Oval 46">
                <a:extLst>
                  <a:ext uri="{FF2B5EF4-FFF2-40B4-BE49-F238E27FC236}">
                    <a16:creationId xmlns:a16="http://schemas.microsoft.com/office/drawing/2014/main" id="{2B9F5AF4-B457-4538-8601-3A0CF1B27B9A}"/>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9" name="Oval 47">
                <a:extLst>
                  <a:ext uri="{FF2B5EF4-FFF2-40B4-BE49-F238E27FC236}">
                    <a16:creationId xmlns:a16="http://schemas.microsoft.com/office/drawing/2014/main" id="{611EF28B-3442-476F-B762-D89BFA02A551}"/>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0" name="Oval 48">
                <a:extLst>
                  <a:ext uri="{FF2B5EF4-FFF2-40B4-BE49-F238E27FC236}">
                    <a16:creationId xmlns:a16="http://schemas.microsoft.com/office/drawing/2014/main" id="{FD568EFE-9968-4B5D-870D-5DEA0E5D13DE}"/>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1" name="Oval 49">
                <a:extLst>
                  <a:ext uri="{FF2B5EF4-FFF2-40B4-BE49-F238E27FC236}">
                    <a16:creationId xmlns:a16="http://schemas.microsoft.com/office/drawing/2014/main" id="{192653D7-E87D-43C8-B2FC-DE1290602E4E}"/>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2" name="Oval 50">
                <a:extLst>
                  <a:ext uri="{FF2B5EF4-FFF2-40B4-BE49-F238E27FC236}">
                    <a16:creationId xmlns:a16="http://schemas.microsoft.com/office/drawing/2014/main" id="{CC8ABB7F-241F-4AFC-A2EB-BE278AD86933}"/>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3" name="Oval 51">
                <a:extLst>
                  <a:ext uri="{FF2B5EF4-FFF2-40B4-BE49-F238E27FC236}">
                    <a16:creationId xmlns:a16="http://schemas.microsoft.com/office/drawing/2014/main" id="{52EA4E74-D408-4718-B217-EF9E9BBABA5D}"/>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2544" name="Group 16">
              <a:extLst>
                <a:ext uri="{FF2B5EF4-FFF2-40B4-BE49-F238E27FC236}">
                  <a16:creationId xmlns:a16="http://schemas.microsoft.com/office/drawing/2014/main" id="{CB448244-E481-4FB5-97DD-13FD89D9B332}"/>
                </a:ext>
              </a:extLst>
            </p:cNvPr>
            <p:cNvGrpSpPr>
              <a:grpSpLocks/>
            </p:cNvGrpSpPr>
            <p:nvPr/>
          </p:nvGrpSpPr>
          <p:grpSpPr bwMode="auto">
            <a:xfrm>
              <a:off x="943869" y="639231"/>
              <a:ext cx="733645" cy="733645"/>
              <a:chOff x="0" y="0"/>
              <a:chExt cx="2406528" cy="2406528"/>
            </a:xfrm>
          </p:grpSpPr>
          <p:sp>
            <p:nvSpPr>
              <p:cNvPr id="22545" name="椭圆 27">
                <a:extLst>
                  <a:ext uri="{FF2B5EF4-FFF2-40B4-BE49-F238E27FC236}">
                    <a16:creationId xmlns:a16="http://schemas.microsoft.com/office/drawing/2014/main" id="{E2F71BCE-ADF4-43C4-9D49-3AA466C7288C}"/>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22546" name="椭圆 28">
                <a:extLst>
                  <a:ext uri="{FF2B5EF4-FFF2-40B4-BE49-F238E27FC236}">
                    <a16:creationId xmlns:a16="http://schemas.microsoft.com/office/drawing/2014/main" id="{8556BC7B-19D5-4C9C-8C7F-676203825829}"/>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22547" name="标题 4">
            <a:extLst>
              <a:ext uri="{FF2B5EF4-FFF2-40B4-BE49-F238E27FC236}">
                <a16:creationId xmlns:a16="http://schemas.microsoft.com/office/drawing/2014/main" id="{F0AC9420-3268-4CFC-8D3F-BA165B0FBD67}"/>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22548" name="图表 2">
            <a:extLst>
              <a:ext uri="{FF2B5EF4-FFF2-40B4-BE49-F238E27FC236}">
                <a16:creationId xmlns:a16="http://schemas.microsoft.com/office/drawing/2014/main" id="{9EF8ECB5-6BF5-43F1-82FA-E81D753F2D6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987550"/>
            <a:ext cx="691991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矩形标注 1">
            <a:extLst>
              <a:ext uri="{FF2B5EF4-FFF2-40B4-BE49-F238E27FC236}">
                <a16:creationId xmlns:a16="http://schemas.microsoft.com/office/drawing/2014/main" id="{3EC6B0B5-0CF2-48E2-8080-746E10295953}"/>
              </a:ext>
            </a:extLst>
          </p:cNvPr>
          <p:cNvSpPr>
            <a:spLocks noChangeArrowheads="1"/>
          </p:cNvSpPr>
          <p:nvPr/>
        </p:nvSpPr>
        <p:spPr bwMode="auto">
          <a:xfrm>
            <a:off x="8242300" y="2225675"/>
            <a:ext cx="2655888" cy="3524250"/>
          </a:xfrm>
          <a:prstGeom prst="wedgeRectCallout">
            <a:avLst>
              <a:gd name="adj1" fmla="val -90644"/>
              <a:gd name="adj2" fmla="val -26606"/>
            </a:avLst>
          </a:prstGeom>
          <a:solidFill>
            <a:schemeClr val="accent1"/>
          </a:solidFill>
          <a:ln w="12700" cap="flat" cmpd="sng">
            <a:solidFill>
              <a:srgbClr val="062841"/>
            </a:solidFill>
            <a:miter lim="800000"/>
            <a:headEnd/>
            <a:tailEnd/>
          </a:ln>
        </p:spPr>
        <p:txBody>
          <a:bodyPr anchor="ctr"/>
          <a:lstStyle/>
          <a:p>
            <a:pPr algn="ctr"/>
            <a:endParaRPr lang="zh-CN" altLang="zh-CN">
              <a:solidFill>
                <a:srgbClr val="FFFFFF"/>
              </a:solidFill>
            </a:endParaRPr>
          </a:p>
        </p:txBody>
      </p:sp>
      <p:sp>
        <p:nvSpPr>
          <p:cNvPr id="22550" name="矩形 3">
            <a:extLst>
              <a:ext uri="{FF2B5EF4-FFF2-40B4-BE49-F238E27FC236}">
                <a16:creationId xmlns:a16="http://schemas.microsoft.com/office/drawing/2014/main" id="{91464F58-5A52-4875-8E65-8AEB3B768E76}"/>
              </a:ext>
            </a:extLst>
          </p:cNvPr>
          <p:cNvSpPr>
            <a:spLocks noChangeArrowheads="1"/>
          </p:cNvSpPr>
          <p:nvPr/>
        </p:nvSpPr>
        <p:spPr bwMode="auto">
          <a:xfrm>
            <a:off x="8418513" y="3716338"/>
            <a:ext cx="23034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a:solidFill>
                  <a:schemeClr val="bg1"/>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51" name="矩形 5">
            <a:extLst>
              <a:ext uri="{FF2B5EF4-FFF2-40B4-BE49-F238E27FC236}">
                <a16:creationId xmlns:a16="http://schemas.microsoft.com/office/drawing/2014/main" id="{6A02792D-9A70-4AF2-B4FB-B66668F9AC10}"/>
              </a:ext>
            </a:extLst>
          </p:cNvPr>
          <p:cNvSpPr>
            <a:spLocks noChangeArrowheads="1"/>
          </p:cNvSpPr>
          <p:nvPr/>
        </p:nvSpPr>
        <p:spPr bwMode="auto">
          <a:xfrm>
            <a:off x="8593138" y="2514600"/>
            <a:ext cx="192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solidFill>
                  <a:srgbClr val="BBB487"/>
                </a:solidFill>
                <a:latin typeface="Calibri" panose="020F0502020204030204" pitchFamily="34" charset="0"/>
                <a:ea typeface="微软雅黑" panose="020B0503020204020204" pitchFamily="34" charset="-122"/>
                <a:sym typeface="Calibri" panose="020F0502020204030204" pitchFamily="34" charset="0"/>
              </a:rPr>
              <a:t>ADD YOUR TEXT ADD YOUR 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C8B998"/>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0D62049E-DC88-4B17-ADF7-E1133281AF61}"/>
              </a:ext>
            </a:extLst>
          </p:cNvPr>
          <p:cNvGrpSpPr>
            <a:grpSpLocks/>
          </p:cNvGrpSpPr>
          <p:nvPr/>
        </p:nvGrpSpPr>
        <p:grpSpPr bwMode="auto">
          <a:xfrm>
            <a:off x="2219325" y="2008188"/>
            <a:ext cx="7623175" cy="2049462"/>
            <a:chOff x="0" y="0"/>
            <a:chExt cx="2857500" cy="769938"/>
          </a:xfrm>
        </p:grpSpPr>
        <p:sp>
          <p:nvSpPr>
            <p:cNvPr id="5123" name="矩形 10">
              <a:extLst>
                <a:ext uri="{FF2B5EF4-FFF2-40B4-BE49-F238E27FC236}">
                  <a16:creationId xmlns:a16="http://schemas.microsoft.com/office/drawing/2014/main" id="{41D42B62-669B-4C76-876B-94A3097D5702}"/>
                </a:ext>
              </a:extLst>
            </p:cNvPr>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5124" name="矩形 12">
              <a:extLst>
                <a:ext uri="{FF2B5EF4-FFF2-40B4-BE49-F238E27FC236}">
                  <a16:creationId xmlns:a16="http://schemas.microsoft.com/office/drawing/2014/main" id="{2D70B4D6-7B2C-4335-8EAC-DD85AA22866C}"/>
                </a:ext>
              </a:extLst>
            </p:cNvPr>
            <p:cNvSpPr>
              <a:spLocks noChangeArrowheads="1"/>
            </p:cNvSpPr>
            <p:nvPr/>
          </p:nvSpPr>
          <p:spPr bwMode="auto">
            <a:xfrm>
              <a:off x="82550" y="71438"/>
              <a:ext cx="2698750" cy="627062"/>
            </a:xfrm>
            <a:prstGeom prst="rect">
              <a:avLst/>
            </a:prstGeom>
            <a:noFill/>
            <a:ln w="6350" cap="flat" cmpd="sng">
              <a:solidFill>
                <a:srgbClr val="BBB48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zh-CN">
                <a:solidFill>
                  <a:srgbClr val="FFFFFF"/>
                </a:solidFill>
              </a:endParaRPr>
            </a:p>
          </p:txBody>
        </p:sp>
      </p:grpSp>
      <p:grpSp>
        <p:nvGrpSpPr>
          <p:cNvPr id="5125" name="Group 5">
            <a:extLst>
              <a:ext uri="{FF2B5EF4-FFF2-40B4-BE49-F238E27FC236}">
                <a16:creationId xmlns:a16="http://schemas.microsoft.com/office/drawing/2014/main" id="{E18B154A-8558-4917-9096-7222250F7F26}"/>
              </a:ext>
            </a:extLst>
          </p:cNvPr>
          <p:cNvGrpSpPr>
            <a:grpSpLocks/>
          </p:cNvGrpSpPr>
          <p:nvPr/>
        </p:nvGrpSpPr>
        <p:grpSpPr bwMode="auto">
          <a:xfrm>
            <a:off x="2424113" y="1808163"/>
            <a:ext cx="2406650" cy="2406650"/>
            <a:chOff x="0" y="0"/>
            <a:chExt cx="1752600" cy="1752600"/>
          </a:xfrm>
        </p:grpSpPr>
        <p:sp>
          <p:nvSpPr>
            <p:cNvPr id="5126" name="椭圆 9">
              <a:extLst>
                <a:ext uri="{FF2B5EF4-FFF2-40B4-BE49-F238E27FC236}">
                  <a16:creationId xmlns:a16="http://schemas.microsoft.com/office/drawing/2014/main" id="{CA3DBB01-108C-48E8-9B9F-9522B711227E}"/>
                </a:ext>
              </a:extLst>
            </p:cNvPr>
            <p:cNvSpPr>
              <a:spLocks noChangeArrowheads="1"/>
            </p:cNvSpPr>
            <p:nvPr/>
          </p:nvSpPr>
          <p:spPr bwMode="auto">
            <a:xfrm>
              <a:off x="0" y="0"/>
              <a:ext cx="1752600" cy="1752600"/>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5127" name="椭圆 11">
              <a:extLst>
                <a:ext uri="{FF2B5EF4-FFF2-40B4-BE49-F238E27FC236}">
                  <a16:creationId xmlns:a16="http://schemas.microsoft.com/office/drawing/2014/main" id="{DCAFF91D-F720-434C-924C-4FCDCC2DC146}"/>
                </a:ext>
              </a:extLst>
            </p:cNvPr>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zh-CN">
                <a:solidFill>
                  <a:srgbClr val="FFFFFF"/>
                </a:solidFill>
              </a:endParaRPr>
            </a:p>
          </p:txBody>
        </p:sp>
      </p:grpSp>
      <p:sp>
        <p:nvSpPr>
          <p:cNvPr id="5128" name="文本占位符 4">
            <a:extLst>
              <a:ext uri="{FF2B5EF4-FFF2-40B4-BE49-F238E27FC236}">
                <a16:creationId xmlns:a16="http://schemas.microsoft.com/office/drawing/2014/main" id="{04A54924-CD61-43CE-B6AA-E89D54822C4E}"/>
              </a:ext>
            </a:extLst>
          </p:cNvPr>
          <p:cNvSpPr>
            <a:spLocks noGrp="1" noChangeArrowheads="1"/>
          </p:cNvSpPr>
          <p:nvPr>
            <p:ph type="body" idx="1"/>
          </p:nvPr>
        </p:nvSpPr>
        <p:spPr>
          <a:xfrm>
            <a:off x="2439988" y="4270375"/>
            <a:ext cx="7199312" cy="1498600"/>
          </a:xfrm>
          <a:ln/>
        </p:spPr>
        <p:txBody>
          <a:bodyPr/>
          <a:lstStyle/>
          <a:p>
            <a:r>
              <a:rPr lang="en-US" alt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endParaRPr lang="zh-CN" altLang="en-US" sz="1400">
              <a:solidFill>
                <a:schemeClr val="bg1"/>
              </a:solidFill>
            </a:endParaRPr>
          </a:p>
          <a:p>
            <a:endParaRPr lang="zh-CN" altLang="en-US" sz="1400">
              <a:solidFill>
                <a:schemeClr val="bg1"/>
              </a:solidFill>
            </a:endParaRPr>
          </a:p>
          <a:p>
            <a:endParaRPr lang="zh-CN" altLang="en-US" sz="1400">
              <a:solidFill>
                <a:schemeClr val="bg1"/>
              </a:solidFill>
            </a:endParaRPr>
          </a:p>
        </p:txBody>
      </p:sp>
      <p:sp>
        <p:nvSpPr>
          <p:cNvPr id="5129" name="标题 3">
            <a:extLst>
              <a:ext uri="{FF2B5EF4-FFF2-40B4-BE49-F238E27FC236}">
                <a16:creationId xmlns:a16="http://schemas.microsoft.com/office/drawing/2014/main" id="{B2B0DFB4-7816-4FEA-8649-52A6A307D4CB}"/>
              </a:ext>
            </a:extLst>
          </p:cNvPr>
          <p:cNvSpPr>
            <a:spLocks noGrp="1" noChangeArrowheads="1"/>
          </p:cNvSpPr>
          <p:nvPr>
            <p:ph type="title" idx="4294967295"/>
          </p:nvPr>
        </p:nvSpPr>
        <p:spPr>
          <a:xfrm>
            <a:off x="4846638" y="2584450"/>
            <a:ext cx="4792662" cy="1266825"/>
          </a:xfrm>
          <a:ln/>
        </p:spPr>
        <p:txBody>
          <a:bodyPr/>
          <a:lstStyle/>
          <a:p>
            <a:pPr marL="0" indent="0" algn="ctr"/>
            <a:r>
              <a:rPr lang="en-US" altLang="zh-CN" sz="6000">
                <a:solidFill>
                  <a:schemeClr val="bg1"/>
                </a:solidFill>
              </a:rPr>
              <a:t>SECTION TITLE</a:t>
            </a:r>
            <a:endParaRPr lang="zh-CN" altLang="en-US" sz="6000">
              <a:solidFill>
                <a:schemeClr val="bg1"/>
              </a:solidFill>
            </a:endParaRPr>
          </a:p>
        </p:txBody>
      </p:sp>
      <p:sp>
        <p:nvSpPr>
          <p:cNvPr id="5130" name="文本占位符 5">
            <a:extLst>
              <a:ext uri="{FF2B5EF4-FFF2-40B4-BE49-F238E27FC236}">
                <a16:creationId xmlns:a16="http://schemas.microsoft.com/office/drawing/2014/main" id="{8DDC475D-92A4-478D-B62C-ED14B72F70D2}"/>
              </a:ext>
            </a:extLst>
          </p:cNvPr>
          <p:cNvSpPr>
            <a:spLocks noGrp="1" noChangeArrowheads="1"/>
          </p:cNvSpPr>
          <p:nvPr>
            <p:ph sz="quarter" idx="4294967295"/>
          </p:nvPr>
        </p:nvSpPr>
        <p:spPr bwMode="auto">
          <a:xfrm>
            <a:off x="2693988" y="2032000"/>
            <a:ext cx="1866900" cy="1912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a:buFont typeface="Arial" panose="020B0604020202020204" pitchFamily="34" charset="0"/>
              <a:buNone/>
            </a:pPr>
            <a:r>
              <a:rPr lang="en-US" altLang="zh-CN" sz="6000"/>
              <a:t>1</a:t>
            </a:r>
            <a:endParaRPr lang="zh-CN" altLang="en-US" sz="6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554" name="矩形 7">
            <a:extLst>
              <a:ext uri="{FF2B5EF4-FFF2-40B4-BE49-F238E27FC236}">
                <a16:creationId xmlns:a16="http://schemas.microsoft.com/office/drawing/2014/main" id="{2F22FCD5-ED68-435C-A0A2-23982A71DB88}"/>
              </a:ext>
            </a:extLst>
          </p:cNvPr>
          <p:cNvSpPr>
            <a:spLocks noChangeArrowheads="1"/>
          </p:cNvSpPr>
          <p:nvPr/>
        </p:nvSpPr>
        <p:spPr bwMode="auto">
          <a:xfrm>
            <a:off x="2120900" y="1666875"/>
            <a:ext cx="8026400" cy="3144838"/>
          </a:xfrm>
          <a:prstGeom prst="rect">
            <a:avLst/>
          </a:prstGeom>
          <a:solidFill>
            <a:srgbClr val="09375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23555" name="矩形 8">
            <a:extLst>
              <a:ext uri="{FF2B5EF4-FFF2-40B4-BE49-F238E27FC236}">
                <a16:creationId xmlns:a16="http://schemas.microsoft.com/office/drawing/2014/main" id="{66C69A74-72C3-42D6-B405-629BFBEF7198}"/>
              </a:ext>
            </a:extLst>
          </p:cNvPr>
          <p:cNvSpPr>
            <a:spLocks noChangeArrowheads="1"/>
          </p:cNvSpPr>
          <p:nvPr/>
        </p:nvSpPr>
        <p:spPr bwMode="auto">
          <a:xfrm>
            <a:off x="2352675" y="1958975"/>
            <a:ext cx="7580313" cy="2560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23556" name="标题 5">
            <a:extLst>
              <a:ext uri="{FF2B5EF4-FFF2-40B4-BE49-F238E27FC236}">
                <a16:creationId xmlns:a16="http://schemas.microsoft.com/office/drawing/2014/main" id="{70609245-0A6F-4393-B7A0-362C9ADE68F3}"/>
              </a:ext>
            </a:extLst>
          </p:cNvPr>
          <p:cNvSpPr>
            <a:spLocks noGrp="1" noChangeArrowheads="1"/>
          </p:cNvSpPr>
          <p:nvPr>
            <p:ph type="ctrTitle" idx="4294967295"/>
          </p:nvPr>
        </p:nvSpPr>
        <p:spPr>
          <a:xfrm>
            <a:off x="2352675" y="1958975"/>
            <a:ext cx="7580313" cy="2560638"/>
          </a:xfrm>
          <a:ln/>
        </p:spPr>
        <p:txBody>
          <a:bodyPr/>
          <a:lstStyle/>
          <a:p>
            <a:pPr marL="0" indent="0" algn="ctr"/>
            <a:r>
              <a:rPr lang="en-US" altLang="zh-CN" sz="6000">
                <a:solidFill>
                  <a:schemeClr val="bg1"/>
                </a:solidFill>
              </a:rPr>
              <a:t>THANK YOU</a:t>
            </a:r>
            <a:endParaRPr lang="zh-CN" altLang="en-US" sz="60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70D7BB06-4DC3-4EFC-9F36-E5D9E7BDAEB6}"/>
              </a:ext>
            </a:extLst>
          </p:cNvPr>
          <p:cNvGrpSpPr>
            <a:grpSpLocks/>
          </p:cNvGrpSpPr>
          <p:nvPr/>
        </p:nvGrpSpPr>
        <p:grpSpPr bwMode="auto">
          <a:xfrm>
            <a:off x="10844213" y="5851525"/>
            <a:ext cx="1347787" cy="1006475"/>
            <a:chOff x="0" y="0"/>
            <a:chExt cx="2562554" cy="1912957"/>
          </a:xfrm>
        </p:grpSpPr>
        <p:grpSp>
          <p:nvGrpSpPr>
            <p:cNvPr id="6147" name="Group 3">
              <a:extLst>
                <a:ext uri="{FF2B5EF4-FFF2-40B4-BE49-F238E27FC236}">
                  <a16:creationId xmlns:a16="http://schemas.microsoft.com/office/drawing/2014/main" id="{BBDDFCC9-54AE-4551-A643-3C362849B557}"/>
                </a:ext>
              </a:extLst>
            </p:cNvPr>
            <p:cNvGrpSpPr>
              <a:grpSpLocks/>
            </p:cNvGrpSpPr>
            <p:nvPr/>
          </p:nvGrpSpPr>
          <p:grpSpPr bwMode="auto">
            <a:xfrm>
              <a:off x="0" y="0"/>
              <a:ext cx="2562554" cy="1912957"/>
              <a:chOff x="0" y="0"/>
              <a:chExt cx="908050" cy="677863"/>
            </a:xfrm>
          </p:grpSpPr>
          <p:sp>
            <p:nvSpPr>
              <p:cNvPr id="6148" name="Oval 40">
                <a:extLst>
                  <a:ext uri="{FF2B5EF4-FFF2-40B4-BE49-F238E27FC236}">
                    <a16:creationId xmlns:a16="http://schemas.microsoft.com/office/drawing/2014/main" id="{8CBF67F9-F37C-4BA0-98B0-8ACBCADCCC27}"/>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49" name="Oval 41">
                <a:extLst>
                  <a:ext uri="{FF2B5EF4-FFF2-40B4-BE49-F238E27FC236}">
                    <a16:creationId xmlns:a16="http://schemas.microsoft.com/office/drawing/2014/main" id="{77B6C50B-9460-4E2C-A2E7-8C89F4F54C0B}"/>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0" name="Oval 42">
                <a:extLst>
                  <a:ext uri="{FF2B5EF4-FFF2-40B4-BE49-F238E27FC236}">
                    <a16:creationId xmlns:a16="http://schemas.microsoft.com/office/drawing/2014/main" id="{03AC06A3-F06D-4BF6-87A3-B262CF610BDD}"/>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1" name="Oval 43">
                <a:extLst>
                  <a:ext uri="{FF2B5EF4-FFF2-40B4-BE49-F238E27FC236}">
                    <a16:creationId xmlns:a16="http://schemas.microsoft.com/office/drawing/2014/main" id="{8EE0D8DA-325E-46EA-8818-0AFD86FDFEB9}"/>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2" name="Oval 44">
                <a:extLst>
                  <a:ext uri="{FF2B5EF4-FFF2-40B4-BE49-F238E27FC236}">
                    <a16:creationId xmlns:a16="http://schemas.microsoft.com/office/drawing/2014/main" id="{224A6BA5-130F-422D-9014-403A3A5CEC99}"/>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3" name="Oval 45">
                <a:extLst>
                  <a:ext uri="{FF2B5EF4-FFF2-40B4-BE49-F238E27FC236}">
                    <a16:creationId xmlns:a16="http://schemas.microsoft.com/office/drawing/2014/main" id="{C22F485D-F7B3-49FE-B627-73FED105918A}"/>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4" name="Oval 46">
                <a:extLst>
                  <a:ext uri="{FF2B5EF4-FFF2-40B4-BE49-F238E27FC236}">
                    <a16:creationId xmlns:a16="http://schemas.microsoft.com/office/drawing/2014/main" id="{1177EED7-CF46-40F3-A5C7-9BF40F6D1837}"/>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5" name="Oval 47">
                <a:extLst>
                  <a:ext uri="{FF2B5EF4-FFF2-40B4-BE49-F238E27FC236}">
                    <a16:creationId xmlns:a16="http://schemas.microsoft.com/office/drawing/2014/main" id="{ECF61C15-6A74-4C7D-A48E-FAA7836EF158}"/>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6" name="Oval 48">
                <a:extLst>
                  <a:ext uri="{FF2B5EF4-FFF2-40B4-BE49-F238E27FC236}">
                    <a16:creationId xmlns:a16="http://schemas.microsoft.com/office/drawing/2014/main" id="{87A8CFDF-A5A9-47ED-B644-9DD8AC2BF1BF}"/>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7" name="Oval 49">
                <a:extLst>
                  <a:ext uri="{FF2B5EF4-FFF2-40B4-BE49-F238E27FC236}">
                    <a16:creationId xmlns:a16="http://schemas.microsoft.com/office/drawing/2014/main" id="{87BEF5E2-AF54-47B9-9FDE-D9CC456ADA35}"/>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8" name="Oval 50">
                <a:extLst>
                  <a:ext uri="{FF2B5EF4-FFF2-40B4-BE49-F238E27FC236}">
                    <a16:creationId xmlns:a16="http://schemas.microsoft.com/office/drawing/2014/main" id="{E94F47D6-8558-4B9A-94B4-A8F6CA1602B2}"/>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9" name="Oval 51">
                <a:extLst>
                  <a:ext uri="{FF2B5EF4-FFF2-40B4-BE49-F238E27FC236}">
                    <a16:creationId xmlns:a16="http://schemas.microsoft.com/office/drawing/2014/main" id="{60095E8F-81D5-4835-8976-1AFAB56F0CAF}"/>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60" name="Group 16">
              <a:extLst>
                <a:ext uri="{FF2B5EF4-FFF2-40B4-BE49-F238E27FC236}">
                  <a16:creationId xmlns:a16="http://schemas.microsoft.com/office/drawing/2014/main" id="{07B39D27-D3EC-48D1-82DD-BBCA436CDFF9}"/>
                </a:ext>
              </a:extLst>
            </p:cNvPr>
            <p:cNvGrpSpPr>
              <a:grpSpLocks/>
            </p:cNvGrpSpPr>
            <p:nvPr/>
          </p:nvGrpSpPr>
          <p:grpSpPr bwMode="auto">
            <a:xfrm>
              <a:off x="943869" y="639231"/>
              <a:ext cx="733645" cy="733645"/>
              <a:chOff x="0" y="0"/>
              <a:chExt cx="2406528" cy="2406528"/>
            </a:xfrm>
          </p:grpSpPr>
          <p:sp>
            <p:nvSpPr>
              <p:cNvPr id="6161" name="椭圆 27">
                <a:extLst>
                  <a:ext uri="{FF2B5EF4-FFF2-40B4-BE49-F238E27FC236}">
                    <a16:creationId xmlns:a16="http://schemas.microsoft.com/office/drawing/2014/main" id="{E2E19DD9-5FC8-4823-9831-604C2676CB98}"/>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6162" name="椭圆 28">
                <a:extLst>
                  <a:ext uri="{FF2B5EF4-FFF2-40B4-BE49-F238E27FC236}">
                    <a16:creationId xmlns:a16="http://schemas.microsoft.com/office/drawing/2014/main" id="{9F278CB9-AD14-416E-B33C-F113D73047D9}"/>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6163" name="标题 4">
            <a:extLst>
              <a:ext uri="{FF2B5EF4-FFF2-40B4-BE49-F238E27FC236}">
                <a16:creationId xmlns:a16="http://schemas.microsoft.com/office/drawing/2014/main" id="{3B13445E-48BB-4DC7-99FD-5E9BEEF1C66C}"/>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6164" name="图片 10">
            <a:extLst>
              <a:ext uri="{FF2B5EF4-FFF2-40B4-BE49-F238E27FC236}">
                <a16:creationId xmlns:a16="http://schemas.microsoft.com/office/drawing/2014/main" id="{19DABEB0-55BB-400B-8C20-53B8D93B0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972" b="12383"/>
          <a:stretch>
            <a:fillRect/>
          </a:stretch>
        </p:blipFill>
        <p:spPr bwMode="auto">
          <a:xfrm>
            <a:off x="838200" y="1816100"/>
            <a:ext cx="10514013"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矩形 1">
            <a:extLst>
              <a:ext uri="{FF2B5EF4-FFF2-40B4-BE49-F238E27FC236}">
                <a16:creationId xmlns:a16="http://schemas.microsoft.com/office/drawing/2014/main" id="{5D617152-68BC-482C-A502-3A1B4CE1C05D}"/>
              </a:ext>
            </a:extLst>
          </p:cNvPr>
          <p:cNvSpPr>
            <a:spLocks noChangeArrowheads="1"/>
          </p:cNvSpPr>
          <p:nvPr/>
        </p:nvSpPr>
        <p:spPr bwMode="auto">
          <a:xfrm>
            <a:off x="838200" y="2397125"/>
            <a:ext cx="8801100" cy="3225800"/>
          </a:xfrm>
          <a:prstGeom prst="rect">
            <a:avLst/>
          </a:prstGeom>
          <a:solidFill>
            <a:srgbClr val="AAC2A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66" name="矩形 2">
            <a:extLst>
              <a:ext uri="{FF2B5EF4-FFF2-40B4-BE49-F238E27FC236}">
                <a16:creationId xmlns:a16="http://schemas.microsoft.com/office/drawing/2014/main" id="{8BB45652-7A4B-47E1-A764-EB2BF69E220A}"/>
              </a:ext>
            </a:extLst>
          </p:cNvPr>
          <p:cNvSpPr>
            <a:spLocks noChangeArrowheads="1"/>
          </p:cNvSpPr>
          <p:nvPr/>
        </p:nvSpPr>
        <p:spPr bwMode="auto">
          <a:xfrm>
            <a:off x="1250950" y="2886075"/>
            <a:ext cx="3987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pretium ut lacinia in, elementum id enim</a:t>
            </a:r>
          </a:p>
        </p:txBody>
      </p:sp>
      <p:sp>
        <p:nvSpPr>
          <p:cNvPr id="6167" name="矩形 3">
            <a:extLst>
              <a:ext uri="{FF2B5EF4-FFF2-40B4-BE49-F238E27FC236}">
                <a16:creationId xmlns:a16="http://schemas.microsoft.com/office/drawing/2014/main" id="{02B49C93-5B5F-4CE8-9759-CE909218834D}"/>
              </a:ext>
            </a:extLst>
          </p:cNvPr>
          <p:cNvSpPr>
            <a:spLocks noChangeArrowheads="1"/>
          </p:cNvSpPr>
          <p:nvPr/>
        </p:nvSpPr>
        <p:spPr bwMode="auto">
          <a:xfrm>
            <a:off x="6289675" y="2886075"/>
            <a:ext cx="303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chemeClr val="bg1"/>
                </a:solidFill>
                <a:latin typeface="Calibri" panose="020F0502020204030204" pitchFamily="34" charset="0"/>
                <a:ea typeface="微软雅黑" panose="020B0503020204020204" pitchFamily="34" charset="-122"/>
                <a:sym typeface="Calibri" panose="020F0502020204030204" pitchFamily="34" charset="0"/>
              </a:rPr>
              <a:t>LIBERO MALESUADA FEUGIAT. VESTIBULUM AC DIAM</a:t>
            </a:r>
          </a:p>
        </p:txBody>
      </p:sp>
      <p:sp>
        <p:nvSpPr>
          <p:cNvPr id="6168" name="矩形 11">
            <a:extLst>
              <a:ext uri="{FF2B5EF4-FFF2-40B4-BE49-F238E27FC236}">
                <a16:creationId xmlns:a16="http://schemas.microsoft.com/office/drawing/2014/main" id="{08EA1266-3D65-4C2B-A10E-C9B712EACC62}"/>
              </a:ext>
            </a:extLst>
          </p:cNvPr>
          <p:cNvSpPr>
            <a:spLocks noChangeArrowheads="1"/>
          </p:cNvSpPr>
          <p:nvPr/>
        </p:nvSpPr>
        <p:spPr bwMode="auto">
          <a:xfrm>
            <a:off x="6238875" y="4221163"/>
            <a:ext cx="949325" cy="452437"/>
          </a:xfrm>
          <a:prstGeom prst="rect">
            <a:avLst/>
          </a:prstGeom>
          <a:noFill/>
          <a:ln w="12700" cap="flat" cmpd="sng">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6169" name="矩形 12">
            <a:extLst>
              <a:ext uri="{FF2B5EF4-FFF2-40B4-BE49-F238E27FC236}">
                <a16:creationId xmlns:a16="http://schemas.microsoft.com/office/drawing/2014/main" id="{647A7F2B-3676-463B-A5A0-52234599F2C7}"/>
              </a:ext>
            </a:extLst>
          </p:cNvPr>
          <p:cNvSpPr>
            <a:spLocks noChangeArrowheads="1"/>
          </p:cNvSpPr>
          <p:nvPr/>
        </p:nvSpPr>
        <p:spPr bwMode="auto">
          <a:xfrm>
            <a:off x="7375525" y="4221163"/>
            <a:ext cx="949325" cy="452437"/>
          </a:xfrm>
          <a:prstGeom prst="rect">
            <a:avLst/>
          </a:prstGeom>
          <a:noFill/>
          <a:ln w="12700" cap="flat" cmpd="sng">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
        <p:nvSpPr>
          <p:cNvPr id="6170" name="矩形 13">
            <a:extLst>
              <a:ext uri="{FF2B5EF4-FFF2-40B4-BE49-F238E27FC236}">
                <a16:creationId xmlns:a16="http://schemas.microsoft.com/office/drawing/2014/main" id="{E38A2D53-DC48-419C-AC64-E05E79AD4C9C}"/>
              </a:ext>
            </a:extLst>
          </p:cNvPr>
          <p:cNvSpPr>
            <a:spLocks noChangeArrowheads="1"/>
          </p:cNvSpPr>
          <p:nvPr/>
        </p:nvSpPr>
        <p:spPr bwMode="auto">
          <a:xfrm>
            <a:off x="8513763" y="4213225"/>
            <a:ext cx="949325" cy="469900"/>
          </a:xfrm>
          <a:prstGeom prst="rect">
            <a:avLst/>
          </a:prstGeom>
          <a:noFill/>
          <a:ln w="12700" cap="flat" cmpd="sng">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F7F56941-0ECC-4343-A5BA-CDB28244FF53}"/>
              </a:ext>
            </a:extLst>
          </p:cNvPr>
          <p:cNvGrpSpPr>
            <a:grpSpLocks/>
          </p:cNvGrpSpPr>
          <p:nvPr/>
        </p:nvGrpSpPr>
        <p:grpSpPr bwMode="auto">
          <a:xfrm>
            <a:off x="10844213" y="5851525"/>
            <a:ext cx="1347787" cy="1006475"/>
            <a:chOff x="0" y="0"/>
            <a:chExt cx="2562554" cy="1912957"/>
          </a:xfrm>
        </p:grpSpPr>
        <p:grpSp>
          <p:nvGrpSpPr>
            <p:cNvPr id="7171" name="Group 3">
              <a:extLst>
                <a:ext uri="{FF2B5EF4-FFF2-40B4-BE49-F238E27FC236}">
                  <a16:creationId xmlns:a16="http://schemas.microsoft.com/office/drawing/2014/main" id="{FB4635AC-6AFD-4E19-BB6F-43D26AFB67BD}"/>
                </a:ext>
              </a:extLst>
            </p:cNvPr>
            <p:cNvGrpSpPr>
              <a:grpSpLocks/>
            </p:cNvGrpSpPr>
            <p:nvPr/>
          </p:nvGrpSpPr>
          <p:grpSpPr bwMode="auto">
            <a:xfrm>
              <a:off x="0" y="0"/>
              <a:ext cx="2562554" cy="1912957"/>
              <a:chOff x="0" y="0"/>
              <a:chExt cx="908050" cy="677863"/>
            </a:xfrm>
          </p:grpSpPr>
          <p:sp>
            <p:nvSpPr>
              <p:cNvPr id="7172" name="Oval 40">
                <a:extLst>
                  <a:ext uri="{FF2B5EF4-FFF2-40B4-BE49-F238E27FC236}">
                    <a16:creationId xmlns:a16="http://schemas.microsoft.com/office/drawing/2014/main" id="{15BEDE55-742C-400A-BEC0-F72C27F47DA1}"/>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3" name="Oval 41">
                <a:extLst>
                  <a:ext uri="{FF2B5EF4-FFF2-40B4-BE49-F238E27FC236}">
                    <a16:creationId xmlns:a16="http://schemas.microsoft.com/office/drawing/2014/main" id="{35E052E5-2356-4BD2-BEDD-10754BAF6305}"/>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4" name="Oval 42">
                <a:extLst>
                  <a:ext uri="{FF2B5EF4-FFF2-40B4-BE49-F238E27FC236}">
                    <a16:creationId xmlns:a16="http://schemas.microsoft.com/office/drawing/2014/main" id="{B061CB31-940D-4DF2-9B11-745E7228129E}"/>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5" name="Oval 43">
                <a:extLst>
                  <a:ext uri="{FF2B5EF4-FFF2-40B4-BE49-F238E27FC236}">
                    <a16:creationId xmlns:a16="http://schemas.microsoft.com/office/drawing/2014/main" id="{27C57F55-B0C1-438B-96EC-19DAF9B5FA0C}"/>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6" name="Oval 44">
                <a:extLst>
                  <a:ext uri="{FF2B5EF4-FFF2-40B4-BE49-F238E27FC236}">
                    <a16:creationId xmlns:a16="http://schemas.microsoft.com/office/drawing/2014/main" id="{608257BF-F91D-4347-8B71-AA419511FC79}"/>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7" name="Oval 45">
                <a:extLst>
                  <a:ext uri="{FF2B5EF4-FFF2-40B4-BE49-F238E27FC236}">
                    <a16:creationId xmlns:a16="http://schemas.microsoft.com/office/drawing/2014/main" id="{FD9552B2-207B-4FE4-8BC2-181CD09BDCE6}"/>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8" name="Oval 46">
                <a:extLst>
                  <a:ext uri="{FF2B5EF4-FFF2-40B4-BE49-F238E27FC236}">
                    <a16:creationId xmlns:a16="http://schemas.microsoft.com/office/drawing/2014/main" id="{5DA4B808-AFCF-4263-86E1-27868CF8B32D}"/>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9" name="Oval 47">
                <a:extLst>
                  <a:ext uri="{FF2B5EF4-FFF2-40B4-BE49-F238E27FC236}">
                    <a16:creationId xmlns:a16="http://schemas.microsoft.com/office/drawing/2014/main" id="{901C7F54-7F85-4471-A8B0-13F5C88294BE}"/>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0" name="Oval 48">
                <a:extLst>
                  <a:ext uri="{FF2B5EF4-FFF2-40B4-BE49-F238E27FC236}">
                    <a16:creationId xmlns:a16="http://schemas.microsoft.com/office/drawing/2014/main" id="{C7B964EB-2250-44FE-BB8C-0C7FFF84D5E9}"/>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1" name="Oval 49">
                <a:extLst>
                  <a:ext uri="{FF2B5EF4-FFF2-40B4-BE49-F238E27FC236}">
                    <a16:creationId xmlns:a16="http://schemas.microsoft.com/office/drawing/2014/main" id="{EDFB37A1-280C-40EA-9E6D-CC05EEA70B1C}"/>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2" name="Oval 50">
                <a:extLst>
                  <a:ext uri="{FF2B5EF4-FFF2-40B4-BE49-F238E27FC236}">
                    <a16:creationId xmlns:a16="http://schemas.microsoft.com/office/drawing/2014/main" id="{A6732061-DBFE-4B57-817D-28A1DAA30CD2}"/>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3" name="Oval 51">
                <a:extLst>
                  <a:ext uri="{FF2B5EF4-FFF2-40B4-BE49-F238E27FC236}">
                    <a16:creationId xmlns:a16="http://schemas.microsoft.com/office/drawing/2014/main" id="{F470594A-CF71-4F9C-AEE1-DFF7954760BB}"/>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7184" name="Group 16">
              <a:extLst>
                <a:ext uri="{FF2B5EF4-FFF2-40B4-BE49-F238E27FC236}">
                  <a16:creationId xmlns:a16="http://schemas.microsoft.com/office/drawing/2014/main" id="{F59E4D39-C593-465A-8B05-5053AD83CFF0}"/>
                </a:ext>
              </a:extLst>
            </p:cNvPr>
            <p:cNvGrpSpPr>
              <a:grpSpLocks/>
            </p:cNvGrpSpPr>
            <p:nvPr/>
          </p:nvGrpSpPr>
          <p:grpSpPr bwMode="auto">
            <a:xfrm>
              <a:off x="943869" y="639231"/>
              <a:ext cx="733645" cy="733645"/>
              <a:chOff x="0" y="0"/>
              <a:chExt cx="2406528" cy="2406528"/>
            </a:xfrm>
          </p:grpSpPr>
          <p:sp>
            <p:nvSpPr>
              <p:cNvPr id="7185" name="椭圆 27">
                <a:extLst>
                  <a:ext uri="{FF2B5EF4-FFF2-40B4-BE49-F238E27FC236}">
                    <a16:creationId xmlns:a16="http://schemas.microsoft.com/office/drawing/2014/main" id="{F4A2F836-E806-4279-8524-45596B95AB26}"/>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7186" name="椭圆 28">
                <a:extLst>
                  <a:ext uri="{FF2B5EF4-FFF2-40B4-BE49-F238E27FC236}">
                    <a16:creationId xmlns:a16="http://schemas.microsoft.com/office/drawing/2014/main" id="{9E421B6F-5E97-49E0-A895-0CDC32F3D7EC}"/>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7187" name="标题 4">
            <a:extLst>
              <a:ext uri="{FF2B5EF4-FFF2-40B4-BE49-F238E27FC236}">
                <a16:creationId xmlns:a16="http://schemas.microsoft.com/office/drawing/2014/main" id="{246D4039-8B5D-437F-A285-ABB20C899A07}"/>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7188" name="图片 5">
            <a:extLst>
              <a:ext uri="{FF2B5EF4-FFF2-40B4-BE49-F238E27FC236}">
                <a16:creationId xmlns:a16="http://schemas.microsoft.com/office/drawing/2014/main" id="{F1727CD6-08D1-494E-B5DF-690AC63C8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04" t="7593" r="11667" b="10555"/>
          <a:stretch>
            <a:fillRect/>
          </a:stretch>
        </p:blipFill>
        <p:spPr bwMode="auto">
          <a:xfrm>
            <a:off x="1354138" y="2209800"/>
            <a:ext cx="4452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矩形 6">
            <a:extLst>
              <a:ext uri="{FF2B5EF4-FFF2-40B4-BE49-F238E27FC236}">
                <a16:creationId xmlns:a16="http://schemas.microsoft.com/office/drawing/2014/main" id="{CB8BE53C-52BC-4037-9F1A-32738D9897F1}"/>
              </a:ext>
            </a:extLst>
          </p:cNvPr>
          <p:cNvSpPr>
            <a:spLocks noChangeArrowheads="1"/>
          </p:cNvSpPr>
          <p:nvPr/>
        </p:nvSpPr>
        <p:spPr bwMode="auto">
          <a:xfrm>
            <a:off x="5973763" y="2209800"/>
            <a:ext cx="4991100" cy="165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190" name="矩形 7">
            <a:extLst>
              <a:ext uri="{FF2B5EF4-FFF2-40B4-BE49-F238E27FC236}">
                <a16:creationId xmlns:a16="http://schemas.microsoft.com/office/drawing/2014/main" id="{13815426-C970-481F-B7FE-D7383611E740}"/>
              </a:ext>
            </a:extLst>
          </p:cNvPr>
          <p:cNvSpPr>
            <a:spLocks noChangeArrowheads="1"/>
          </p:cNvSpPr>
          <p:nvPr/>
        </p:nvSpPr>
        <p:spPr bwMode="auto">
          <a:xfrm>
            <a:off x="5973763" y="4013200"/>
            <a:ext cx="4991100" cy="1549400"/>
          </a:xfrm>
          <a:prstGeom prst="rect">
            <a:avLst/>
          </a:pr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191" name="矩形 8">
            <a:extLst>
              <a:ext uri="{FF2B5EF4-FFF2-40B4-BE49-F238E27FC236}">
                <a16:creationId xmlns:a16="http://schemas.microsoft.com/office/drawing/2014/main" id="{B7C09E47-4441-4B06-9C05-8C6751D18C30}"/>
              </a:ext>
            </a:extLst>
          </p:cNvPr>
          <p:cNvSpPr>
            <a:spLocks noChangeArrowheads="1"/>
          </p:cNvSpPr>
          <p:nvPr/>
        </p:nvSpPr>
        <p:spPr bwMode="auto">
          <a:xfrm>
            <a:off x="6062663" y="2665413"/>
            <a:ext cx="4813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2"/>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p>
        </p:txBody>
      </p:sp>
      <p:sp>
        <p:nvSpPr>
          <p:cNvPr id="7192" name="矩形 9">
            <a:extLst>
              <a:ext uri="{FF2B5EF4-FFF2-40B4-BE49-F238E27FC236}">
                <a16:creationId xmlns:a16="http://schemas.microsoft.com/office/drawing/2014/main" id="{810E1C07-88C8-4F22-8AA9-5AF966F69BE6}"/>
              </a:ext>
            </a:extLst>
          </p:cNvPr>
          <p:cNvSpPr>
            <a:spLocks noChangeArrowheads="1"/>
          </p:cNvSpPr>
          <p:nvPr/>
        </p:nvSpPr>
        <p:spPr bwMode="auto">
          <a:xfrm>
            <a:off x="6137275" y="4379913"/>
            <a:ext cx="4813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710C2A14-70EE-42F4-B946-E240FC5F04E8}"/>
              </a:ext>
            </a:extLst>
          </p:cNvPr>
          <p:cNvGrpSpPr>
            <a:grpSpLocks/>
          </p:cNvGrpSpPr>
          <p:nvPr/>
        </p:nvGrpSpPr>
        <p:grpSpPr bwMode="auto">
          <a:xfrm>
            <a:off x="10844213" y="5851525"/>
            <a:ext cx="1347787" cy="1006475"/>
            <a:chOff x="0" y="0"/>
            <a:chExt cx="2562554" cy="1912957"/>
          </a:xfrm>
        </p:grpSpPr>
        <p:grpSp>
          <p:nvGrpSpPr>
            <p:cNvPr id="8195" name="Group 3">
              <a:extLst>
                <a:ext uri="{FF2B5EF4-FFF2-40B4-BE49-F238E27FC236}">
                  <a16:creationId xmlns:a16="http://schemas.microsoft.com/office/drawing/2014/main" id="{10AB6D59-485B-42A9-9DEB-4DC75B5D1858}"/>
                </a:ext>
              </a:extLst>
            </p:cNvPr>
            <p:cNvGrpSpPr>
              <a:grpSpLocks/>
            </p:cNvGrpSpPr>
            <p:nvPr/>
          </p:nvGrpSpPr>
          <p:grpSpPr bwMode="auto">
            <a:xfrm>
              <a:off x="0" y="0"/>
              <a:ext cx="2562554" cy="1912957"/>
              <a:chOff x="0" y="0"/>
              <a:chExt cx="908050" cy="677863"/>
            </a:xfrm>
          </p:grpSpPr>
          <p:sp>
            <p:nvSpPr>
              <p:cNvPr id="8196" name="Oval 40">
                <a:extLst>
                  <a:ext uri="{FF2B5EF4-FFF2-40B4-BE49-F238E27FC236}">
                    <a16:creationId xmlns:a16="http://schemas.microsoft.com/office/drawing/2014/main" id="{4227D225-E0C0-40CA-AC5B-DFCD2A59C782}"/>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7" name="Oval 41">
                <a:extLst>
                  <a:ext uri="{FF2B5EF4-FFF2-40B4-BE49-F238E27FC236}">
                    <a16:creationId xmlns:a16="http://schemas.microsoft.com/office/drawing/2014/main" id="{52D274F9-AEC6-474A-9706-1074C445185A}"/>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8" name="Oval 42">
                <a:extLst>
                  <a:ext uri="{FF2B5EF4-FFF2-40B4-BE49-F238E27FC236}">
                    <a16:creationId xmlns:a16="http://schemas.microsoft.com/office/drawing/2014/main" id="{441B1083-CF70-4CA3-A0C3-6F4C098B8EBE}"/>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9" name="Oval 43">
                <a:extLst>
                  <a:ext uri="{FF2B5EF4-FFF2-40B4-BE49-F238E27FC236}">
                    <a16:creationId xmlns:a16="http://schemas.microsoft.com/office/drawing/2014/main" id="{88517E41-7187-4FAD-83F7-B332AF7437DB}"/>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0" name="Oval 44">
                <a:extLst>
                  <a:ext uri="{FF2B5EF4-FFF2-40B4-BE49-F238E27FC236}">
                    <a16:creationId xmlns:a16="http://schemas.microsoft.com/office/drawing/2014/main" id="{C5D6CF64-3BBE-49B4-AC86-EBD64642EE9F}"/>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1" name="Oval 45">
                <a:extLst>
                  <a:ext uri="{FF2B5EF4-FFF2-40B4-BE49-F238E27FC236}">
                    <a16:creationId xmlns:a16="http://schemas.microsoft.com/office/drawing/2014/main" id="{38D0F069-7713-4A68-A5DF-A36755FAC578}"/>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2" name="Oval 46">
                <a:extLst>
                  <a:ext uri="{FF2B5EF4-FFF2-40B4-BE49-F238E27FC236}">
                    <a16:creationId xmlns:a16="http://schemas.microsoft.com/office/drawing/2014/main" id="{2F144A62-6FB4-4434-9E07-1577A1B56D31}"/>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3" name="Oval 47">
                <a:extLst>
                  <a:ext uri="{FF2B5EF4-FFF2-40B4-BE49-F238E27FC236}">
                    <a16:creationId xmlns:a16="http://schemas.microsoft.com/office/drawing/2014/main" id="{08198D36-6076-4BBB-B2B6-795D066B450D}"/>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4" name="Oval 48">
                <a:extLst>
                  <a:ext uri="{FF2B5EF4-FFF2-40B4-BE49-F238E27FC236}">
                    <a16:creationId xmlns:a16="http://schemas.microsoft.com/office/drawing/2014/main" id="{F20B52B4-F3CC-49BF-B40F-9F33DAA4E34C}"/>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5" name="Oval 49">
                <a:extLst>
                  <a:ext uri="{FF2B5EF4-FFF2-40B4-BE49-F238E27FC236}">
                    <a16:creationId xmlns:a16="http://schemas.microsoft.com/office/drawing/2014/main" id="{0C5C6B43-1EE5-4C30-BB41-78C4890DDA67}"/>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6" name="Oval 50">
                <a:extLst>
                  <a:ext uri="{FF2B5EF4-FFF2-40B4-BE49-F238E27FC236}">
                    <a16:creationId xmlns:a16="http://schemas.microsoft.com/office/drawing/2014/main" id="{53AF1D98-F6EF-4363-B9C9-66B1139FF694}"/>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7" name="Oval 51">
                <a:extLst>
                  <a:ext uri="{FF2B5EF4-FFF2-40B4-BE49-F238E27FC236}">
                    <a16:creationId xmlns:a16="http://schemas.microsoft.com/office/drawing/2014/main" id="{BE207AAD-4991-496D-B4E7-68EF5BA93B8D}"/>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8208" name="Group 16">
              <a:extLst>
                <a:ext uri="{FF2B5EF4-FFF2-40B4-BE49-F238E27FC236}">
                  <a16:creationId xmlns:a16="http://schemas.microsoft.com/office/drawing/2014/main" id="{E98BD286-04EC-4CFC-8EEF-C21E46DE24F5}"/>
                </a:ext>
              </a:extLst>
            </p:cNvPr>
            <p:cNvGrpSpPr>
              <a:grpSpLocks/>
            </p:cNvGrpSpPr>
            <p:nvPr/>
          </p:nvGrpSpPr>
          <p:grpSpPr bwMode="auto">
            <a:xfrm>
              <a:off x="943869" y="639231"/>
              <a:ext cx="733645" cy="733645"/>
              <a:chOff x="0" y="0"/>
              <a:chExt cx="2406528" cy="2406528"/>
            </a:xfrm>
          </p:grpSpPr>
          <p:sp>
            <p:nvSpPr>
              <p:cNvPr id="8209" name="椭圆 27">
                <a:extLst>
                  <a:ext uri="{FF2B5EF4-FFF2-40B4-BE49-F238E27FC236}">
                    <a16:creationId xmlns:a16="http://schemas.microsoft.com/office/drawing/2014/main" id="{DF4964A9-FEA5-49E4-BA29-961D81D6169D}"/>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8210" name="椭圆 28">
                <a:extLst>
                  <a:ext uri="{FF2B5EF4-FFF2-40B4-BE49-F238E27FC236}">
                    <a16:creationId xmlns:a16="http://schemas.microsoft.com/office/drawing/2014/main" id="{97CDE107-EC7B-4839-8CAD-70EA121ECF6B}"/>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8211" name="标题 4">
            <a:extLst>
              <a:ext uri="{FF2B5EF4-FFF2-40B4-BE49-F238E27FC236}">
                <a16:creationId xmlns:a16="http://schemas.microsoft.com/office/drawing/2014/main" id="{EFDF8D5A-79A6-4A07-A2BC-D28260017750}"/>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sp>
        <p:nvSpPr>
          <p:cNvPr id="8212" name="直接连接符 2">
            <a:extLst>
              <a:ext uri="{FF2B5EF4-FFF2-40B4-BE49-F238E27FC236}">
                <a16:creationId xmlns:a16="http://schemas.microsoft.com/office/drawing/2014/main" id="{FE6E4AEA-7A28-46CC-AB46-EF0A49B86893}"/>
              </a:ext>
            </a:extLst>
          </p:cNvPr>
          <p:cNvSpPr>
            <a:spLocks noChangeShapeType="1"/>
          </p:cNvSpPr>
          <p:nvPr/>
        </p:nvSpPr>
        <p:spPr bwMode="auto">
          <a:xfrm>
            <a:off x="5286375" y="2438400"/>
            <a:ext cx="1588" cy="1219200"/>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3" name="矩形 3">
            <a:extLst>
              <a:ext uri="{FF2B5EF4-FFF2-40B4-BE49-F238E27FC236}">
                <a16:creationId xmlns:a16="http://schemas.microsoft.com/office/drawing/2014/main" id="{B1A93DF3-131B-497E-B697-AE8F80616B44}"/>
              </a:ext>
            </a:extLst>
          </p:cNvPr>
          <p:cNvSpPr>
            <a:spLocks noChangeArrowheads="1"/>
          </p:cNvSpPr>
          <p:nvPr/>
        </p:nvSpPr>
        <p:spPr bwMode="auto">
          <a:xfrm>
            <a:off x="5457825" y="2705100"/>
            <a:ext cx="153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8214" name="矩形 5">
            <a:extLst>
              <a:ext uri="{FF2B5EF4-FFF2-40B4-BE49-F238E27FC236}">
                <a16:creationId xmlns:a16="http://schemas.microsoft.com/office/drawing/2014/main" id="{E76344FB-3360-40C4-A468-B0E4471397E7}"/>
              </a:ext>
            </a:extLst>
          </p:cNvPr>
          <p:cNvSpPr>
            <a:spLocks noChangeArrowheads="1"/>
          </p:cNvSpPr>
          <p:nvPr/>
        </p:nvSpPr>
        <p:spPr bwMode="auto">
          <a:xfrm>
            <a:off x="5457825" y="2335213"/>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5" name="直接连接符 6">
            <a:extLst>
              <a:ext uri="{FF2B5EF4-FFF2-40B4-BE49-F238E27FC236}">
                <a16:creationId xmlns:a16="http://schemas.microsoft.com/office/drawing/2014/main" id="{1C3BC8BA-3131-4F79-9BE1-678C4D848E79}"/>
              </a:ext>
            </a:extLst>
          </p:cNvPr>
          <p:cNvSpPr>
            <a:spLocks noChangeShapeType="1"/>
          </p:cNvSpPr>
          <p:nvPr/>
        </p:nvSpPr>
        <p:spPr bwMode="auto">
          <a:xfrm>
            <a:off x="7259638" y="2438400"/>
            <a:ext cx="1587" cy="1219200"/>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6" name="矩形 7">
            <a:extLst>
              <a:ext uri="{FF2B5EF4-FFF2-40B4-BE49-F238E27FC236}">
                <a16:creationId xmlns:a16="http://schemas.microsoft.com/office/drawing/2014/main" id="{27C24AED-058A-4DDF-9B6F-BC8C5A558A0B}"/>
              </a:ext>
            </a:extLst>
          </p:cNvPr>
          <p:cNvSpPr>
            <a:spLocks noChangeArrowheads="1"/>
          </p:cNvSpPr>
          <p:nvPr/>
        </p:nvSpPr>
        <p:spPr bwMode="auto">
          <a:xfrm>
            <a:off x="7516813" y="2705100"/>
            <a:ext cx="1538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8217" name="矩形 8">
            <a:extLst>
              <a:ext uri="{FF2B5EF4-FFF2-40B4-BE49-F238E27FC236}">
                <a16:creationId xmlns:a16="http://schemas.microsoft.com/office/drawing/2014/main" id="{B8E7A6EE-0C50-42D2-ACDA-1F505B029DDC}"/>
              </a:ext>
            </a:extLst>
          </p:cNvPr>
          <p:cNvSpPr>
            <a:spLocks noChangeArrowheads="1"/>
          </p:cNvSpPr>
          <p:nvPr/>
        </p:nvSpPr>
        <p:spPr bwMode="auto">
          <a:xfrm>
            <a:off x="7516813" y="2335213"/>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8" name="直接连接符 9">
            <a:extLst>
              <a:ext uri="{FF2B5EF4-FFF2-40B4-BE49-F238E27FC236}">
                <a16:creationId xmlns:a16="http://schemas.microsoft.com/office/drawing/2014/main" id="{61C94FF4-2036-430A-A223-9CA9B840F6BE}"/>
              </a:ext>
            </a:extLst>
          </p:cNvPr>
          <p:cNvSpPr>
            <a:spLocks noChangeShapeType="1"/>
          </p:cNvSpPr>
          <p:nvPr/>
        </p:nvSpPr>
        <p:spPr bwMode="auto">
          <a:xfrm>
            <a:off x="9280525" y="2438400"/>
            <a:ext cx="0" cy="1219200"/>
          </a:xfrm>
          <a:prstGeom prst="line">
            <a:avLst/>
          </a:prstGeom>
          <a:noFill/>
          <a:ln w="6350" cap="flat" cmpd="sng">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9" name="矩形 10">
            <a:extLst>
              <a:ext uri="{FF2B5EF4-FFF2-40B4-BE49-F238E27FC236}">
                <a16:creationId xmlns:a16="http://schemas.microsoft.com/office/drawing/2014/main" id="{8369BE75-04D0-4E69-AAD5-8BAE2E385A32}"/>
              </a:ext>
            </a:extLst>
          </p:cNvPr>
          <p:cNvSpPr>
            <a:spLocks noChangeArrowheads="1"/>
          </p:cNvSpPr>
          <p:nvPr/>
        </p:nvSpPr>
        <p:spPr bwMode="auto">
          <a:xfrm>
            <a:off x="9450388" y="2705100"/>
            <a:ext cx="1368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p>
        </p:txBody>
      </p:sp>
      <p:sp>
        <p:nvSpPr>
          <p:cNvPr id="8220" name="矩形 11">
            <a:extLst>
              <a:ext uri="{FF2B5EF4-FFF2-40B4-BE49-F238E27FC236}">
                <a16:creationId xmlns:a16="http://schemas.microsoft.com/office/drawing/2014/main" id="{9BC6FCB5-54F0-48DB-86CA-7EA070B59BB5}"/>
              </a:ext>
            </a:extLst>
          </p:cNvPr>
          <p:cNvSpPr>
            <a:spLocks noChangeArrowheads="1"/>
          </p:cNvSpPr>
          <p:nvPr/>
        </p:nvSpPr>
        <p:spPr bwMode="auto">
          <a:xfrm>
            <a:off x="9450388" y="2335213"/>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8221" name="图片 12">
            <a:extLst>
              <a:ext uri="{FF2B5EF4-FFF2-40B4-BE49-F238E27FC236}">
                <a16:creationId xmlns:a16="http://schemas.microsoft.com/office/drawing/2014/main" id="{628E9287-E75E-4E45-AD42-40F44B09C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36"/>
          <a:stretch>
            <a:fillRect/>
          </a:stretch>
        </p:blipFill>
        <p:spPr bwMode="auto">
          <a:xfrm>
            <a:off x="5302250" y="4124325"/>
            <a:ext cx="18065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图片 13">
            <a:extLst>
              <a:ext uri="{FF2B5EF4-FFF2-40B4-BE49-F238E27FC236}">
                <a16:creationId xmlns:a16="http://schemas.microsoft.com/office/drawing/2014/main" id="{80FC68F6-6670-4A0D-B05C-453041C58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36"/>
          <a:stretch>
            <a:fillRect/>
          </a:stretch>
        </p:blipFill>
        <p:spPr bwMode="auto">
          <a:xfrm>
            <a:off x="7289800" y="4124325"/>
            <a:ext cx="18065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图片 14">
            <a:extLst>
              <a:ext uri="{FF2B5EF4-FFF2-40B4-BE49-F238E27FC236}">
                <a16:creationId xmlns:a16="http://schemas.microsoft.com/office/drawing/2014/main" id="{66FE3A06-64D7-4EC9-B1B6-4A8CAA7F7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36"/>
          <a:stretch>
            <a:fillRect/>
          </a:stretch>
        </p:blipFill>
        <p:spPr bwMode="auto">
          <a:xfrm>
            <a:off x="9277350" y="4124325"/>
            <a:ext cx="18065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图片 1">
            <a:extLst>
              <a:ext uri="{FF2B5EF4-FFF2-40B4-BE49-F238E27FC236}">
                <a16:creationId xmlns:a16="http://schemas.microsoft.com/office/drawing/2014/main" id="{F934A536-8E65-42FE-B841-12341ED44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3" r="9163"/>
          <a:stretch>
            <a:fillRect/>
          </a:stretch>
        </p:blipFill>
        <p:spPr bwMode="auto">
          <a:xfrm>
            <a:off x="850900" y="1808163"/>
            <a:ext cx="3505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矩形 16">
            <a:extLst>
              <a:ext uri="{FF2B5EF4-FFF2-40B4-BE49-F238E27FC236}">
                <a16:creationId xmlns:a16="http://schemas.microsoft.com/office/drawing/2014/main" id="{A2B07386-9829-4B49-8443-65F09BDBBD79}"/>
              </a:ext>
            </a:extLst>
          </p:cNvPr>
          <p:cNvSpPr>
            <a:spLocks noChangeArrowheads="1"/>
          </p:cNvSpPr>
          <p:nvPr/>
        </p:nvSpPr>
        <p:spPr bwMode="auto">
          <a:xfrm>
            <a:off x="838200" y="4124325"/>
            <a:ext cx="3517900" cy="1608138"/>
          </a:xfrm>
          <a:prstGeom prst="rect">
            <a:avLst/>
          </a:prstGeom>
          <a:solidFill>
            <a:srgbClr val="E0D8C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226" name="矩形 15">
            <a:extLst>
              <a:ext uri="{FF2B5EF4-FFF2-40B4-BE49-F238E27FC236}">
                <a16:creationId xmlns:a16="http://schemas.microsoft.com/office/drawing/2014/main" id="{A590F076-78DB-4A62-AA5D-56EE5159A618}"/>
              </a:ext>
            </a:extLst>
          </p:cNvPr>
          <p:cNvSpPr>
            <a:spLocks noChangeArrowheads="1"/>
          </p:cNvSpPr>
          <p:nvPr/>
        </p:nvSpPr>
        <p:spPr bwMode="auto">
          <a:xfrm>
            <a:off x="942975" y="4410075"/>
            <a:ext cx="350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339D40E0-1DFD-4C12-84B8-C5EE5B710846}"/>
              </a:ext>
            </a:extLst>
          </p:cNvPr>
          <p:cNvGrpSpPr>
            <a:grpSpLocks/>
          </p:cNvGrpSpPr>
          <p:nvPr/>
        </p:nvGrpSpPr>
        <p:grpSpPr bwMode="auto">
          <a:xfrm>
            <a:off x="10844213" y="5851525"/>
            <a:ext cx="1347787" cy="1006475"/>
            <a:chOff x="0" y="0"/>
            <a:chExt cx="2562554" cy="1912957"/>
          </a:xfrm>
        </p:grpSpPr>
        <p:grpSp>
          <p:nvGrpSpPr>
            <p:cNvPr id="9219" name="Group 3">
              <a:extLst>
                <a:ext uri="{FF2B5EF4-FFF2-40B4-BE49-F238E27FC236}">
                  <a16:creationId xmlns:a16="http://schemas.microsoft.com/office/drawing/2014/main" id="{EFD6D860-1490-4F54-84AE-DA2D32323826}"/>
                </a:ext>
              </a:extLst>
            </p:cNvPr>
            <p:cNvGrpSpPr>
              <a:grpSpLocks/>
            </p:cNvGrpSpPr>
            <p:nvPr/>
          </p:nvGrpSpPr>
          <p:grpSpPr bwMode="auto">
            <a:xfrm>
              <a:off x="0" y="0"/>
              <a:ext cx="2562554" cy="1912957"/>
              <a:chOff x="0" y="0"/>
              <a:chExt cx="908050" cy="677863"/>
            </a:xfrm>
          </p:grpSpPr>
          <p:sp>
            <p:nvSpPr>
              <p:cNvPr id="9220" name="Oval 40">
                <a:extLst>
                  <a:ext uri="{FF2B5EF4-FFF2-40B4-BE49-F238E27FC236}">
                    <a16:creationId xmlns:a16="http://schemas.microsoft.com/office/drawing/2014/main" id="{7DEEF39A-A455-46F7-89F8-4B35EA74AB6E}"/>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1" name="Oval 41">
                <a:extLst>
                  <a:ext uri="{FF2B5EF4-FFF2-40B4-BE49-F238E27FC236}">
                    <a16:creationId xmlns:a16="http://schemas.microsoft.com/office/drawing/2014/main" id="{8439435B-76CF-444D-BB1B-746F24AD8E77}"/>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2" name="Oval 42">
                <a:extLst>
                  <a:ext uri="{FF2B5EF4-FFF2-40B4-BE49-F238E27FC236}">
                    <a16:creationId xmlns:a16="http://schemas.microsoft.com/office/drawing/2014/main" id="{04E1C473-BF92-4EDA-9801-E715F820F484}"/>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3" name="Oval 43">
                <a:extLst>
                  <a:ext uri="{FF2B5EF4-FFF2-40B4-BE49-F238E27FC236}">
                    <a16:creationId xmlns:a16="http://schemas.microsoft.com/office/drawing/2014/main" id="{F97BC578-48AB-4E36-9CE0-09C402B75CCB}"/>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4" name="Oval 44">
                <a:extLst>
                  <a:ext uri="{FF2B5EF4-FFF2-40B4-BE49-F238E27FC236}">
                    <a16:creationId xmlns:a16="http://schemas.microsoft.com/office/drawing/2014/main" id="{9BE1E3FE-CCC4-4498-BE4B-EFD751256D30}"/>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5" name="Oval 45">
                <a:extLst>
                  <a:ext uri="{FF2B5EF4-FFF2-40B4-BE49-F238E27FC236}">
                    <a16:creationId xmlns:a16="http://schemas.microsoft.com/office/drawing/2014/main" id="{7394F8FC-4B8B-4E5B-A7A5-27440DC42835}"/>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6" name="Oval 46">
                <a:extLst>
                  <a:ext uri="{FF2B5EF4-FFF2-40B4-BE49-F238E27FC236}">
                    <a16:creationId xmlns:a16="http://schemas.microsoft.com/office/drawing/2014/main" id="{70FB4BBF-D1DC-44B2-8D64-3D7F831DC8BF}"/>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7" name="Oval 47">
                <a:extLst>
                  <a:ext uri="{FF2B5EF4-FFF2-40B4-BE49-F238E27FC236}">
                    <a16:creationId xmlns:a16="http://schemas.microsoft.com/office/drawing/2014/main" id="{3F222325-9AD7-4D32-88B2-B00650227136}"/>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8" name="Oval 48">
                <a:extLst>
                  <a:ext uri="{FF2B5EF4-FFF2-40B4-BE49-F238E27FC236}">
                    <a16:creationId xmlns:a16="http://schemas.microsoft.com/office/drawing/2014/main" id="{EC0CB9E9-502C-4147-9612-8EA121828F2A}"/>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9" name="Oval 49">
                <a:extLst>
                  <a:ext uri="{FF2B5EF4-FFF2-40B4-BE49-F238E27FC236}">
                    <a16:creationId xmlns:a16="http://schemas.microsoft.com/office/drawing/2014/main" id="{34E281CF-6538-41C5-80B4-FFB3970D7C3E}"/>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30" name="Oval 50">
                <a:extLst>
                  <a:ext uri="{FF2B5EF4-FFF2-40B4-BE49-F238E27FC236}">
                    <a16:creationId xmlns:a16="http://schemas.microsoft.com/office/drawing/2014/main" id="{5F00DCA0-F074-4308-907A-F5221A1DD6D6}"/>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31" name="Oval 51">
                <a:extLst>
                  <a:ext uri="{FF2B5EF4-FFF2-40B4-BE49-F238E27FC236}">
                    <a16:creationId xmlns:a16="http://schemas.microsoft.com/office/drawing/2014/main" id="{4C05CB52-3A73-4270-B7B1-18E2A2A2AD5F}"/>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9232" name="Group 16">
              <a:extLst>
                <a:ext uri="{FF2B5EF4-FFF2-40B4-BE49-F238E27FC236}">
                  <a16:creationId xmlns:a16="http://schemas.microsoft.com/office/drawing/2014/main" id="{970D91B6-A62E-4BEF-98F1-CB7BB9D955EB}"/>
                </a:ext>
              </a:extLst>
            </p:cNvPr>
            <p:cNvGrpSpPr>
              <a:grpSpLocks/>
            </p:cNvGrpSpPr>
            <p:nvPr/>
          </p:nvGrpSpPr>
          <p:grpSpPr bwMode="auto">
            <a:xfrm>
              <a:off x="943869" y="639231"/>
              <a:ext cx="733645" cy="733645"/>
              <a:chOff x="0" y="0"/>
              <a:chExt cx="2406528" cy="2406528"/>
            </a:xfrm>
          </p:grpSpPr>
          <p:sp>
            <p:nvSpPr>
              <p:cNvPr id="9233" name="椭圆 27">
                <a:extLst>
                  <a:ext uri="{FF2B5EF4-FFF2-40B4-BE49-F238E27FC236}">
                    <a16:creationId xmlns:a16="http://schemas.microsoft.com/office/drawing/2014/main" id="{42E71769-CD36-4A97-BBB0-A8A72673BC8E}"/>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9234" name="椭圆 28">
                <a:extLst>
                  <a:ext uri="{FF2B5EF4-FFF2-40B4-BE49-F238E27FC236}">
                    <a16:creationId xmlns:a16="http://schemas.microsoft.com/office/drawing/2014/main" id="{CABBB69B-7B7B-4AFB-A6E3-D5DD9D85D433}"/>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9235" name="标题 4">
            <a:extLst>
              <a:ext uri="{FF2B5EF4-FFF2-40B4-BE49-F238E27FC236}">
                <a16:creationId xmlns:a16="http://schemas.microsoft.com/office/drawing/2014/main" id="{BCAACD92-FCF2-4318-90E4-5F64C7FD6D3B}"/>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pic>
        <p:nvPicPr>
          <p:cNvPr id="9236" name="图片 2">
            <a:extLst>
              <a:ext uri="{FF2B5EF4-FFF2-40B4-BE49-F238E27FC236}">
                <a16:creationId xmlns:a16="http://schemas.microsoft.com/office/drawing/2014/main" id="{5B2388CE-C19C-44D2-B969-2FDE4BA09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24" b="4802"/>
          <a:stretch>
            <a:fillRect/>
          </a:stretch>
        </p:blipFill>
        <p:spPr bwMode="auto">
          <a:xfrm>
            <a:off x="1619250" y="2336800"/>
            <a:ext cx="2520950" cy="2520950"/>
          </a:xfrm>
          <a:prstGeom prst="rect">
            <a:avLst/>
          </a:prstGeom>
          <a:noFill/>
          <a:ln w="2857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37" name="图片 5">
            <a:extLst>
              <a:ext uri="{FF2B5EF4-FFF2-40B4-BE49-F238E27FC236}">
                <a16:creationId xmlns:a16="http://schemas.microsoft.com/office/drawing/2014/main" id="{5AE25C3C-1FEC-4A3F-B7FE-7394DBA5E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 t="-208" r="-275" b="27063"/>
          <a:stretch>
            <a:fillRect/>
          </a:stretch>
        </p:blipFill>
        <p:spPr bwMode="auto">
          <a:xfrm>
            <a:off x="3575050" y="3683000"/>
            <a:ext cx="1550988" cy="1549400"/>
          </a:xfrm>
          <a:prstGeom prst="rect">
            <a:avLst/>
          </a:prstGeom>
          <a:noFill/>
          <a:ln w="190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238" name="任意多边形 10">
            <a:extLst>
              <a:ext uri="{FF2B5EF4-FFF2-40B4-BE49-F238E27FC236}">
                <a16:creationId xmlns:a16="http://schemas.microsoft.com/office/drawing/2014/main" id="{CD6CFB48-3FE7-4CF0-89C3-B1A45A9D4FC5}"/>
              </a:ext>
            </a:extLst>
          </p:cNvPr>
          <p:cNvSpPr>
            <a:spLocks noChangeArrowheads="1"/>
          </p:cNvSpPr>
          <p:nvPr/>
        </p:nvSpPr>
        <p:spPr bwMode="auto">
          <a:xfrm flipH="1" flipV="1">
            <a:off x="4819650" y="2336800"/>
            <a:ext cx="5219700" cy="1260475"/>
          </a:xfrm>
          <a:custGeom>
            <a:avLst/>
            <a:gdLst>
              <a:gd name="T0" fmla="*/ 5219700 w 5219700"/>
              <a:gd name="T1" fmla="*/ 1260323 h 1260323"/>
              <a:gd name="T2" fmla="*/ 0 w 5219700"/>
              <a:gd name="T3" fmla="*/ 1260323 h 1260323"/>
              <a:gd name="T4" fmla="*/ 0 w 5219700"/>
              <a:gd name="T5" fmla="*/ 914400 h 1260323"/>
              <a:gd name="T6" fmla="*/ 0 w 5219700"/>
              <a:gd name="T7" fmla="*/ 454177 h 1260323"/>
              <a:gd name="T8" fmla="*/ 0 w 5219700"/>
              <a:gd name="T9" fmla="*/ 0 h 1260323"/>
              <a:gd name="T10" fmla="*/ 454177 w 5219700"/>
              <a:gd name="T11" fmla="*/ 454177 h 1260323"/>
              <a:gd name="T12" fmla="*/ 5219700 w 5219700"/>
              <a:gd name="T13" fmla="*/ 454177 h 1260323"/>
              <a:gd name="T14" fmla="*/ 0 60000 65536"/>
              <a:gd name="T15" fmla="*/ 0 60000 65536"/>
              <a:gd name="T16" fmla="*/ 0 60000 65536"/>
              <a:gd name="T17" fmla="*/ 0 60000 65536"/>
              <a:gd name="T18" fmla="*/ 0 60000 65536"/>
              <a:gd name="T19" fmla="*/ 0 60000 65536"/>
              <a:gd name="T20" fmla="*/ 0 60000 65536"/>
              <a:gd name="T21" fmla="*/ 0 w 5219700"/>
              <a:gd name="T22" fmla="*/ 0 h 1260323"/>
              <a:gd name="T23" fmla="*/ 5219700 w 5219700"/>
              <a:gd name="T24" fmla="*/ 1260323 h 1260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9700" h="1260323">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39" name="矩形 11">
            <a:extLst>
              <a:ext uri="{FF2B5EF4-FFF2-40B4-BE49-F238E27FC236}">
                <a16:creationId xmlns:a16="http://schemas.microsoft.com/office/drawing/2014/main" id="{521902AF-1BB6-4254-86C8-90E316D8F87A}"/>
              </a:ext>
            </a:extLst>
          </p:cNvPr>
          <p:cNvSpPr>
            <a:spLocks noChangeArrowheads="1"/>
          </p:cNvSpPr>
          <p:nvPr/>
        </p:nvSpPr>
        <p:spPr bwMode="auto">
          <a:xfrm>
            <a:off x="5048250" y="2495550"/>
            <a:ext cx="428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 ADD YOUR TEXT</a:t>
            </a:r>
            <a:endParaRPr lang="zh-CN" altLang="en-US"/>
          </a:p>
        </p:txBody>
      </p:sp>
      <p:sp>
        <p:nvSpPr>
          <p:cNvPr id="9240" name="矩形 12">
            <a:extLst>
              <a:ext uri="{FF2B5EF4-FFF2-40B4-BE49-F238E27FC236}">
                <a16:creationId xmlns:a16="http://schemas.microsoft.com/office/drawing/2014/main" id="{7001BC14-7839-42DA-A5B5-0B5C8D6913FA}"/>
              </a:ext>
            </a:extLst>
          </p:cNvPr>
          <p:cNvSpPr>
            <a:spLocks noChangeArrowheads="1"/>
          </p:cNvSpPr>
          <p:nvPr/>
        </p:nvSpPr>
        <p:spPr bwMode="auto">
          <a:xfrm>
            <a:off x="8642350" y="3754438"/>
            <a:ext cx="2359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p>
        </p:txBody>
      </p:sp>
      <p:sp>
        <p:nvSpPr>
          <p:cNvPr id="9241" name="任意多边形 13">
            <a:extLst>
              <a:ext uri="{FF2B5EF4-FFF2-40B4-BE49-F238E27FC236}">
                <a16:creationId xmlns:a16="http://schemas.microsoft.com/office/drawing/2014/main" id="{BA561A3C-5E89-4902-A7C2-D5D8212F7B77}"/>
              </a:ext>
            </a:extLst>
          </p:cNvPr>
          <p:cNvSpPr>
            <a:spLocks noChangeArrowheads="1"/>
          </p:cNvSpPr>
          <p:nvPr/>
        </p:nvSpPr>
        <p:spPr bwMode="auto">
          <a:xfrm flipH="1" flipV="1">
            <a:off x="5124450" y="3467100"/>
            <a:ext cx="2390775" cy="576263"/>
          </a:xfrm>
          <a:custGeom>
            <a:avLst/>
            <a:gdLst>
              <a:gd name="T0" fmla="*/ 5219700 w 5219700"/>
              <a:gd name="T1" fmla="*/ 1260323 h 1260323"/>
              <a:gd name="T2" fmla="*/ 0 w 5219700"/>
              <a:gd name="T3" fmla="*/ 1260323 h 1260323"/>
              <a:gd name="T4" fmla="*/ 0 w 5219700"/>
              <a:gd name="T5" fmla="*/ 914400 h 1260323"/>
              <a:gd name="T6" fmla="*/ 0 w 5219700"/>
              <a:gd name="T7" fmla="*/ 454177 h 1260323"/>
              <a:gd name="T8" fmla="*/ 0 w 5219700"/>
              <a:gd name="T9" fmla="*/ 0 h 1260323"/>
              <a:gd name="T10" fmla="*/ 454177 w 5219700"/>
              <a:gd name="T11" fmla="*/ 454177 h 1260323"/>
              <a:gd name="T12" fmla="*/ 5219700 w 5219700"/>
              <a:gd name="T13" fmla="*/ 454177 h 1260323"/>
              <a:gd name="T14" fmla="*/ 0 60000 65536"/>
              <a:gd name="T15" fmla="*/ 0 60000 65536"/>
              <a:gd name="T16" fmla="*/ 0 60000 65536"/>
              <a:gd name="T17" fmla="*/ 0 60000 65536"/>
              <a:gd name="T18" fmla="*/ 0 60000 65536"/>
              <a:gd name="T19" fmla="*/ 0 60000 65536"/>
              <a:gd name="T20" fmla="*/ 0 60000 65536"/>
              <a:gd name="T21" fmla="*/ 0 w 5219700"/>
              <a:gd name="T22" fmla="*/ 0 h 1260323"/>
              <a:gd name="T23" fmla="*/ 5219700 w 5219700"/>
              <a:gd name="T24" fmla="*/ 1260323 h 1260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9700" h="1260323">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42" name="矩形 14">
            <a:extLst>
              <a:ext uri="{FF2B5EF4-FFF2-40B4-BE49-F238E27FC236}">
                <a16:creationId xmlns:a16="http://schemas.microsoft.com/office/drawing/2014/main" id="{0E7F95ED-120F-4020-B330-18866EC2C6D4}"/>
              </a:ext>
            </a:extLst>
          </p:cNvPr>
          <p:cNvSpPr>
            <a:spLocks noChangeArrowheads="1"/>
          </p:cNvSpPr>
          <p:nvPr/>
        </p:nvSpPr>
        <p:spPr bwMode="auto">
          <a:xfrm>
            <a:off x="5332413" y="3467100"/>
            <a:ext cx="1747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 </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43" name="矩形 15">
            <a:extLst>
              <a:ext uri="{FF2B5EF4-FFF2-40B4-BE49-F238E27FC236}">
                <a16:creationId xmlns:a16="http://schemas.microsoft.com/office/drawing/2014/main" id="{868BD48B-0D2C-4466-8DDC-B39DEC9EFD25}"/>
              </a:ext>
            </a:extLst>
          </p:cNvPr>
          <p:cNvSpPr>
            <a:spLocks noChangeArrowheads="1"/>
          </p:cNvSpPr>
          <p:nvPr/>
        </p:nvSpPr>
        <p:spPr bwMode="auto">
          <a:xfrm>
            <a:off x="5967413" y="4432300"/>
            <a:ext cx="2111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154E8AF7-B2C4-4018-A3EE-8684574D29E0}"/>
              </a:ext>
            </a:extLst>
          </p:cNvPr>
          <p:cNvGrpSpPr>
            <a:grpSpLocks/>
          </p:cNvGrpSpPr>
          <p:nvPr/>
        </p:nvGrpSpPr>
        <p:grpSpPr bwMode="auto">
          <a:xfrm>
            <a:off x="10844213" y="5851525"/>
            <a:ext cx="1347787" cy="1006475"/>
            <a:chOff x="0" y="0"/>
            <a:chExt cx="2562554" cy="1912957"/>
          </a:xfrm>
        </p:grpSpPr>
        <p:grpSp>
          <p:nvGrpSpPr>
            <p:cNvPr id="10243" name="Group 3">
              <a:extLst>
                <a:ext uri="{FF2B5EF4-FFF2-40B4-BE49-F238E27FC236}">
                  <a16:creationId xmlns:a16="http://schemas.microsoft.com/office/drawing/2014/main" id="{3CD55441-9718-47A9-9778-11F68B18748F}"/>
                </a:ext>
              </a:extLst>
            </p:cNvPr>
            <p:cNvGrpSpPr>
              <a:grpSpLocks/>
            </p:cNvGrpSpPr>
            <p:nvPr/>
          </p:nvGrpSpPr>
          <p:grpSpPr bwMode="auto">
            <a:xfrm>
              <a:off x="0" y="0"/>
              <a:ext cx="2562554" cy="1912957"/>
              <a:chOff x="0" y="0"/>
              <a:chExt cx="908050" cy="677863"/>
            </a:xfrm>
          </p:grpSpPr>
          <p:sp>
            <p:nvSpPr>
              <p:cNvPr id="10244" name="Oval 40">
                <a:extLst>
                  <a:ext uri="{FF2B5EF4-FFF2-40B4-BE49-F238E27FC236}">
                    <a16:creationId xmlns:a16="http://schemas.microsoft.com/office/drawing/2014/main" id="{E889E854-A6F8-4DF1-89CD-9276537FA4E6}"/>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5" name="Oval 41">
                <a:extLst>
                  <a:ext uri="{FF2B5EF4-FFF2-40B4-BE49-F238E27FC236}">
                    <a16:creationId xmlns:a16="http://schemas.microsoft.com/office/drawing/2014/main" id="{FB83F965-965B-45AC-ACC3-CCEEF47B5E0A}"/>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6" name="Oval 42">
                <a:extLst>
                  <a:ext uri="{FF2B5EF4-FFF2-40B4-BE49-F238E27FC236}">
                    <a16:creationId xmlns:a16="http://schemas.microsoft.com/office/drawing/2014/main" id="{7AEA0547-A02E-461C-AB3D-30DD0E051CF3}"/>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7" name="Oval 43">
                <a:extLst>
                  <a:ext uri="{FF2B5EF4-FFF2-40B4-BE49-F238E27FC236}">
                    <a16:creationId xmlns:a16="http://schemas.microsoft.com/office/drawing/2014/main" id="{FD869746-B8F8-4380-BD29-7D15C89F8A2D}"/>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8" name="Oval 44">
                <a:extLst>
                  <a:ext uri="{FF2B5EF4-FFF2-40B4-BE49-F238E27FC236}">
                    <a16:creationId xmlns:a16="http://schemas.microsoft.com/office/drawing/2014/main" id="{C1CD1BD1-7C86-4F70-9436-387EE6DD96C0}"/>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9" name="Oval 45">
                <a:extLst>
                  <a:ext uri="{FF2B5EF4-FFF2-40B4-BE49-F238E27FC236}">
                    <a16:creationId xmlns:a16="http://schemas.microsoft.com/office/drawing/2014/main" id="{AF4AF911-ED66-4EA0-850C-83B229DE487A}"/>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0" name="Oval 46">
                <a:extLst>
                  <a:ext uri="{FF2B5EF4-FFF2-40B4-BE49-F238E27FC236}">
                    <a16:creationId xmlns:a16="http://schemas.microsoft.com/office/drawing/2014/main" id="{A4C52B1E-DFE9-4378-B9AF-26D376A80079}"/>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1" name="Oval 47">
                <a:extLst>
                  <a:ext uri="{FF2B5EF4-FFF2-40B4-BE49-F238E27FC236}">
                    <a16:creationId xmlns:a16="http://schemas.microsoft.com/office/drawing/2014/main" id="{417276D8-FCAE-479C-B37D-34288D7E1FD3}"/>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2" name="Oval 48">
                <a:extLst>
                  <a:ext uri="{FF2B5EF4-FFF2-40B4-BE49-F238E27FC236}">
                    <a16:creationId xmlns:a16="http://schemas.microsoft.com/office/drawing/2014/main" id="{0026D860-2858-4F8D-921C-3ADB1C0C1743}"/>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3" name="Oval 49">
                <a:extLst>
                  <a:ext uri="{FF2B5EF4-FFF2-40B4-BE49-F238E27FC236}">
                    <a16:creationId xmlns:a16="http://schemas.microsoft.com/office/drawing/2014/main" id="{F6C92947-6C52-45EA-B93F-3F6EC8E2F3F2}"/>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4" name="Oval 50">
                <a:extLst>
                  <a:ext uri="{FF2B5EF4-FFF2-40B4-BE49-F238E27FC236}">
                    <a16:creationId xmlns:a16="http://schemas.microsoft.com/office/drawing/2014/main" id="{62776266-BC40-48DB-AEDC-F10641C9B839}"/>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5" name="Oval 51">
                <a:extLst>
                  <a:ext uri="{FF2B5EF4-FFF2-40B4-BE49-F238E27FC236}">
                    <a16:creationId xmlns:a16="http://schemas.microsoft.com/office/drawing/2014/main" id="{C0C85ECE-8C33-4156-BD7E-DED61386392B}"/>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256" name="Group 16">
              <a:extLst>
                <a:ext uri="{FF2B5EF4-FFF2-40B4-BE49-F238E27FC236}">
                  <a16:creationId xmlns:a16="http://schemas.microsoft.com/office/drawing/2014/main" id="{DF9F0F11-BA1C-46FC-B1F5-401995ADE9C5}"/>
                </a:ext>
              </a:extLst>
            </p:cNvPr>
            <p:cNvGrpSpPr>
              <a:grpSpLocks/>
            </p:cNvGrpSpPr>
            <p:nvPr/>
          </p:nvGrpSpPr>
          <p:grpSpPr bwMode="auto">
            <a:xfrm>
              <a:off x="943869" y="639231"/>
              <a:ext cx="733645" cy="733645"/>
              <a:chOff x="0" y="0"/>
              <a:chExt cx="2406528" cy="2406528"/>
            </a:xfrm>
          </p:grpSpPr>
          <p:sp>
            <p:nvSpPr>
              <p:cNvPr id="10257" name="椭圆 27">
                <a:extLst>
                  <a:ext uri="{FF2B5EF4-FFF2-40B4-BE49-F238E27FC236}">
                    <a16:creationId xmlns:a16="http://schemas.microsoft.com/office/drawing/2014/main" id="{4D0A32EF-7C84-4301-BD9E-DC41EFD8B1F3}"/>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0258" name="椭圆 28">
                <a:extLst>
                  <a:ext uri="{FF2B5EF4-FFF2-40B4-BE49-F238E27FC236}">
                    <a16:creationId xmlns:a16="http://schemas.microsoft.com/office/drawing/2014/main" id="{8BD7D861-D847-4C19-985F-1ECD0824D65D}"/>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pic>
        <p:nvPicPr>
          <p:cNvPr id="10259" name="图片 9">
            <a:extLst>
              <a:ext uri="{FF2B5EF4-FFF2-40B4-BE49-F238E27FC236}">
                <a16:creationId xmlns:a16="http://schemas.microsoft.com/office/drawing/2014/main" id="{068D2FE2-E3A0-4DCB-98FD-7A8D46DC8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13" t="7069" r="6050" b="2626"/>
          <a:stretch>
            <a:fillRect/>
          </a:stretch>
        </p:blipFill>
        <p:spPr bwMode="auto">
          <a:xfrm>
            <a:off x="1177925" y="2212975"/>
            <a:ext cx="29559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标题 4">
            <a:extLst>
              <a:ext uri="{FF2B5EF4-FFF2-40B4-BE49-F238E27FC236}">
                <a16:creationId xmlns:a16="http://schemas.microsoft.com/office/drawing/2014/main" id="{A5FEC6F2-0990-417E-A28A-8AB701141E9E}"/>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sp>
        <p:nvSpPr>
          <p:cNvPr id="10261" name="矩形 3">
            <a:extLst>
              <a:ext uri="{FF2B5EF4-FFF2-40B4-BE49-F238E27FC236}">
                <a16:creationId xmlns:a16="http://schemas.microsoft.com/office/drawing/2014/main" id="{9D787772-E909-4754-A880-839DE0B1379A}"/>
              </a:ext>
            </a:extLst>
          </p:cNvPr>
          <p:cNvSpPr>
            <a:spLocks noChangeArrowheads="1"/>
          </p:cNvSpPr>
          <p:nvPr/>
        </p:nvSpPr>
        <p:spPr bwMode="auto">
          <a:xfrm>
            <a:off x="3200400" y="3476625"/>
            <a:ext cx="2174875" cy="368300"/>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p>
        </p:txBody>
      </p:sp>
      <p:sp>
        <p:nvSpPr>
          <p:cNvPr id="10262" name="矩形 1">
            <a:extLst>
              <a:ext uri="{FF2B5EF4-FFF2-40B4-BE49-F238E27FC236}">
                <a16:creationId xmlns:a16="http://schemas.microsoft.com/office/drawing/2014/main" id="{F04F8E16-4490-433C-9EC8-A48643C1928F}"/>
              </a:ext>
            </a:extLst>
          </p:cNvPr>
          <p:cNvSpPr>
            <a:spLocks noChangeArrowheads="1"/>
          </p:cNvSpPr>
          <p:nvPr/>
        </p:nvSpPr>
        <p:spPr bwMode="auto">
          <a:xfrm>
            <a:off x="3627438" y="3887788"/>
            <a:ext cx="19478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pic>
        <p:nvPicPr>
          <p:cNvPr id="10263" name="图片 10">
            <a:extLst>
              <a:ext uri="{FF2B5EF4-FFF2-40B4-BE49-F238E27FC236}">
                <a16:creationId xmlns:a16="http://schemas.microsoft.com/office/drawing/2014/main" id="{CC3C626A-78EB-47E7-8067-62446C826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036"/>
          <a:stretch>
            <a:fillRect/>
          </a:stretch>
        </p:blipFill>
        <p:spPr bwMode="auto">
          <a:xfrm>
            <a:off x="6694488" y="3476625"/>
            <a:ext cx="234156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矩形 11">
            <a:extLst>
              <a:ext uri="{FF2B5EF4-FFF2-40B4-BE49-F238E27FC236}">
                <a16:creationId xmlns:a16="http://schemas.microsoft.com/office/drawing/2014/main" id="{62DD7AE4-BFF3-4880-A234-F61D5F2B9F6F}"/>
              </a:ext>
            </a:extLst>
          </p:cNvPr>
          <p:cNvSpPr>
            <a:spLocks noChangeArrowheads="1"/>
          </p:cNvSpPr>
          <p:nvPr/>
        </p:nvSpPr>
        <p:spPr bwMode="auto">
          <a:xfrm>
            <a:off x="8451850" y="4068763"/>
            <a:ext cx="2174875" cy="369887"/>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p>
        </p:txBody>
      </p:sp>
      <p:sp>
        <p:nvSpPr>
          <p:cNvPr id="10265" name="矩形 12">
            <a:extLst>
              <a:ext uri="{FF2B5EF4-FFF2-40B4-BE49-F238E27FC236}">
                <a16:creationId xmlns:a16="http://schemas.microsoft.com/office/drawing/2014/main" id="{70CE6E86-C131-4404-889D-A55FD9B80C38}"/>
              </a:ext>
            </a:extLst>
          </p:cNvPr>
          <p:cNvSpPr>
            <a:spLocks noChangeArrowheads="1"/>
          </p:cNvSpPr>
          <p:nvPr/>
        </p:nvSpPr>
        <p:spPr bwMode="auto">
          <a:xfrm>
            <a:off x="8878888" y="4479925"/>
            <a:ext cx="19478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C8B998"/>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013BD761-1BFA-45AD-8638-0F6F7AC4FCF7}"/>
              </a:ext>
            </a:extLst>
          </p:cNvPr>
          <p:cNvGrpSpPr>
            <a:grpSpLocks/>
          </p:cNvGrpSpPr>
          <p:nvPr/>
        </p:nvGrpSpPr>
        <p:grpSpPr bwMode="auto">
          <a:xfrm>
            <a:off x="2219325" y="2008188"/>
            <a:ext cx="7623175" cy="2049462"/>
            <a:chOff x="0" y="0"/>
            <a:chExt cx="2857500" cy="769938"/>
          </a:xfrm>
        </p:grpSpPr>
        <p:sp>
          <p:nvSpPr>
            <p:cNvPr id="11267" name="矩形 10">
              <a:extLst>
                <a:ext uri="{FF2B5EF4-FFF2-40B4-BE49-F238E27FC236}">
                  <a16:creationId xmlns:a16="http://schemas.microsoft.com/office/drawing/2014/main" id="{92C1840E-15D6-44A0-A750-E5727C2CB5C6}"/>
                </a:ext>
              </a:extLst>
            </p:cNvPr>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endParaRPr>
            </a:p>
          </p:txBody>
        </p:sp>
        <p:sp>
          <p:nvSpPr>
            <p:cNvPr id="11268" name="矩形 12">
              <a:extLst>
                <a:ext uri="{FF2B5EF4-FFF2-40B4-BE49-F238E27FC236}">
                  <a16:creationId xmlns:a16="http://schemas.microsoft.com/office/drawing/2014/main" id="{133D890C-4DBB-4877-A2F3-E37B53845C6E}"/>
                </a:ext>
              </a:extLst>
            </p:cNvPr>
            <p:cNvSpPr>
              <a:spLocks noChangeArrowheads="1"/>
            </p:cNvSpPr>
            <p:nvPr/>
          </p:nvSpPr>
          <p:spPr bwMode="auto">
            <a:xfrm>
              <a:off x="82550" y="71438"/>
              <a:ext cx="2698750" cy="627062"/>
            </a:xfrm>
            <a:prstGeom prst="rect">
              <a:avLst/>
            </a:prstGeom>
            <a:noFill/>
            <a:ln w="6350" cap="flat" cmpd="sng">
              <a:solidFill>
                <a:srgbClr val="BBB48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zh-CN">
                <a:solidFill>
                  <a:srgbClr val="FFFFFF"/>
                </a:solidFill>
              </a:endParaRPr>
            </a:p>
          </p:txBody>
        </p:sp>
      </p:grpSp>
      <p:grpSp>
        <p:nvGrpSpPr>
          <p:cNvPr id="11269" name="Group 5">
            <a:extLst>
              <a:ext uri="{FF2B5EF4-FFF2-40B4-BE49-F238E27FC236}">
                <a16:creationId xmlns:a16="http://schemas.microsoft.com/office/drawing/2014/main" id="{A5DC3B2E-AB69-4984-B369-A6BB2AF83530}"/>
              </a:ext>
            </a:extLst>
          </p:cNvPr>
          <p:cNvGrpSpPr>
            <a:grpSpLocks/>
          </p:cNvGrpSpPr>
          <p:nvPr/>
        </p:nvGrpSpPr>
        <p:grpSpPr bwMode="auto">
          <a:xfrm>
            <a:off x="2424113" y="1808163"/>
            <a:ext cx="2406650" cy="2406650"/>
            <a:chOff x="0" y="0"/>
            <a:chExt cx="1752600" cy="1752600"/>
          </a:xfrm>
        </p:grpSpPr>
        <p:sp>
          <p:nvSpPr>
            <p:cNvPr id="11270" name="椭圆 9">
              <a:extLst>
                <a:ext uri="{FF2B5EF4-FFF2-40B4-BE49-F238E27FC236}">
                  <a16:creationId xmlns:a16="http://schemas.microsoft.com/office/drawing/2014/main" id="{B4174E74-1CA0-484B-A0CB-1E2ED92B917E}"/>
                </a:ext>
              </a:extLst>
            </p:cNvPr>
            <p:cNvSpPr>
              <a:spLocks noChangeArrowheads="1"/>
            </p:cNvSpPr>
            <p:nvPr/>
          </p:nvSpPr>
          <p:spPr bwMode="auto">
            <a:xfrm>
              <a:off x="0" y="0"/>
              <a:ext cx="1752600" cy="1752600"/>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1271" name="椭圆 11">
              <a:extLst>
                <a:ext uri="{FF2B5EF4-FFF2-40B4-BE49-F238E27FC236}">
                  <a16:creationId xmlns:a16="http://schemas.microsoft.com/office/drawing/2014/main" id="{C1958652-3F77-48BD-8522-70A5A1DA9225}"/>
                </a:ext>
              </a:extLst>
            </p:cNvPr>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zh-CN">
                <a:solidFill>
                  <a:srgbClr val="FFFFFF"/>
                </a:solidFill>
              </a:endParaRPr>
            </a:p>
          </p:txBody>
        </p:sp>
      </p:grpSp>
      <p:sp>
        <p:nvSpPr>
          <p:cNvPr id="11272" name="文本占位符 4">
            <a:extLst>
              <a:ext uri="{FF2B5EF4-FFF2-40B4-BE49-F238E27FC236}">
                <a16:creationId xmlns:a16="http://schemas.microsoft.com/office/drawing/2014/main" id="{E3B115EF-BEA2-429F-8228-B7AD021E29AA}"/>
              </a:ext>
            </a:extLst>
          </p:cNvPr>
          <p:cNvSpPr>
            <a:spLocks noGrp="1" noChangeArrowheads="1"/>
          </p:cNvSpPr>
          <p:nvPr>
            <p:ph type="body" idx="1"/>
          </p:nvPr>
        </p:nvSpPr>
        <p:spPr>
          <a:xfrm>
            <a:off x="2439988" y="4270375"/>
            <a:ext cx="7199312" cy="1498600"/>
          </a:xfrm>
          <a:ln/>
        </p:spPr>
        <p:txBody>
          <a:bodyPr/>
          <a:lstStyle/>
          <a:p>
            <a:r>
              <a:rPr lang="en-US" alt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endParaRPr lang="zh-CN" altLang="en-US" sz="1400">
              <a:solidFill>
                <a:schemeClr val="bg1"/>
              </a:solidFill>
            </a:endParaRPr>
          </a:p>
          <a:p>
            <a:endParaRPr lang="zh-CN" altLang="en-US" sz="1400">
              <a:solidFill>
                <a:schemeClr val="bg1"/>
              </a:solidFill>
            </a:endParaRPr>
          </a:p>
          <a:p>
            <a:endParaRPr lang="zh-CN" altLang="en-US" sz="1400">
              <a:solidFill>
                <a:schemeClr val="bg1"/>
              </a:solidFill>
            </a:endParaRPr>
          </a:p>
        </p:txBody>
      </p:sp>
      <p:sp>
        <p:nvSpPr>
          <p:cNvPr id="11273" name="标题 3">
            <a:extLst>
              <a:ext uri="{FF2B5EF4-FFF2-40B4-BE49-F238E27FC236}">
                <a16:creationId xmlns:a16="http://schemas.microsoft.com/office/drawing/2014/main" id="{1EDC6012-E455-4510-B500-D9DC40612B79}"/>
              </a:ext>
            </a:extLst>
          </p:cNvPr>
          <p:cNvSpPr>
            <a:spLocks noGrp="1" noChangeArrowheads="1"/>
          </p:cNvSpPr>
          <p:nvPr>
            <p:ph type="title" idx="4294967295"/>
          </p:nvPr>
        </p:nvSpPr>
        <p:spPr>
          <a:xfrm>
            <a:off x="4846638" y="2584450"/>
            <a:ext cx="4792662" cy="1266825"/>
          </a:xfrm>
          <a:ln/>
        </p:spPr>
        <p:txBody>
          <a:bodyPr/>
          <a:lstStyle/>
          <a:p>
            <a:pPr marL="0" indent="0" algn="ctr"/>
            <a:r>
              <a:rPr lang="en-US" altLang="zh-CN" sz="6000">
                <a:solidFill>
                  <a:schemeClr val="bg1"/>
                </a:solidFill>
              </a:rPr>
              <a:t>SECTION TITLE</a:t>
            </a:r>
            <a:endParaRPr lang="zh-CN" altLang="en-US" sz="6000">
              <a:solidFill>
                <a:schemeClr val="bg1"/>
              </a:solidFill>
            </a:endParaRPr>
          </a:p>
        </p:txBody>
      </p:sp>
      <p:sp>
        <p:nvSpPr>
          <p:cNvPr id="11274" name="文本占位符 5">
            <a:extLst>
              <a:ext uri="{FF2B5EF4-FFF2-40B4-BE49-F238E27FC236}">
                <a16:creationId xmlns:a16="http://schemas.microsoft.com/office/drawing/2014/main" id="{183C7C70-BE76-4465-AAF5-57E4D9AAB97A}"/>
              </a:ext>
            </a:extLst>
          </p:cNvPr>
          <p:cNvSpPr>
            <a:spLocks noGrp="1" noChangeArrowheads="1"/>
          </p:cNvSpPr>
          <p:nvPr>
            <p:ph sz="quarter" idx="4294967295"/>
          </p:nvPr>
        </p:nvSpPr>
        <p:spPr bwMode="auto">
          <a:xfrm>
            <a:off x="2693988" y="2032000"/>
            <a:ext cx="1866900" cy="1912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a:buFont typeface="Arial" panose="020B0604020202020204" pitchFamily="34" charset="0"/>
              <a:buNone/>
            </a:pPr>
            <a:r>
              <a:rPr lang="en-US" altLang="zh-CN" sz="6000"/>
              <a:t>2</a:t>
            </a:r>
            <a:endParaRPr lang="zh-CN" altLang="en-US" sz="6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E0D8C6"/>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3ECFE23B-447A-4C11-BD5D-83649FE08982}"/>
              </a:ext>
            </a:extLst>
          </p:cNvPr>
          <p:cNvGrpSpPr>
            <a:grpSpLocks/>
          </p:cNvGrpSpPr>
          <p:nvPr/>
        </p:nvGrpSpPr>
        <p:grpSpPr bwMode="auto">
          <a:xfrm>
            <a:off x="10844213" y="5851525"/>
            <a:ext cx="1347787" cy="1006475"/>
            <a:chOff x="0" y="0"/>
            <a:chExt cx="2562554" cy="1912957"/>
          </a:xfrm>
        </p:grpSpPr>
        <p:grpSp>
          <p:nvGrpSpPr>
            <p:cNvPr id="12291" name="Group 3">
              <a:extLst>
                <a:ext uri="{FF2B5EF4-FFF2-40B4-BE49-F238E27FC236}">
                  <a16:creationId xmlns:a16="http://schemas.microsoft.com/office/drawing/2014/main" id="{D8A0B0E2-01B3-4482-AC51-D1664E556BAC}"/>
                </a:ext>
              </a:extLst>
            </p:cNvPr>
            <p:cNvGrpSpPr>
              <a:grpSpLocks/>
            </p:cNvGrpSpPr>
            <p:nvPr/>
          </p:nvGrpSpPr>
          <p:grpSpPr bwMode="auto">
            <a:xfrm>
              <a:off x="0" y="0"/>
              <a:ext cx="2562554" cy="1912957"/>
              <a:chOff x="0" y="0"/>
              <a:chExt cx="908050" cy="677863"/>
            </a:xfrm>
          </p:grpSpPr>
          <p:sp>
            <p:nvSpPr>
              <p:cNvPr id="12292" name="Oval 40">
                <a:extLst>
                  <a:ext uri="{FF2B5EF4-FFF2-40B4-BE49-F238E27FC236}">
                    <a16:creationId xmlns:a16="http://schemas.microsoft.com/office/drawing/2014/main" id="{11B04085-0F71-478B-B5E0-6755D25A3503}"/>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3" name="Oval 41">
                <a:extLst>
                  <a:ext uri="{FF2B5EF4-FFF2-40B4-BE49-F238E27FC236}">
                    <a16:creationId xmlns:a16="http://schemas.microsoft.com/office/drawing/2014/main" id="{4927C3EB-F584-4EE5-8BF2-7AB38829A14E}"/>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4" name="Oval 42">
                <a:extLst>
                  <a:ext uri="{FF2B5EF4-FFF2-40B4-BE49-F238E27FC236}">
                    <a16:creationId xmlns:a16="http://schemas.microsoft.com/office/drawing/2014/main" id="{CED98A07-395B-4089-A64B-262425B530E4}"/>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5" name="Oval 43">
                <a:extLst>
                  <a:ext uri="{FF2B5EF4-FFF2-40B4-BE49-F238E27FC236}">
                    <a16:creationId xmlns:a16="http://schemas.microsoft.com/office/drawing/2014/main" id="{4B1D14AF-F591-4D0A-9525-40BC1ED29952}"/>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6" name="Oval 44">
                <a:extLst>
                  <a:ext uri="{FF2B5EF4-FFF2-40B4-BE49-F238E27FC236}">
                    <a16:creationId xmlns:a16="http://schemas.microsoft.com/office/drawing/2014/main" id="{27AD41F1-5EA5-413D-9E45-707D03125561}"/>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7" name="Oval 45">
                <a:extLst>
                  <a:ext uri="{FF2B5EF4-FFF2-40B4-BE49-F238E27FC236}">
                    <a16:creationId xmlns:a16="http://schemas.microsoft.com/office/drawing/2014/main" id="{A8D56400-4CC7-48F0-9C0B-FE017E4D580E}"/>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8" name="Oval 46">
                <a:extLst>
                  <a:ext uri="{FF2B5EF4-FFF2-40B4-BE49-F238E27FC236}">
                    <a16:creationId xmlns:a16="http://schemas.microsoft.com/office/drawing/2014/main" id="{4E1B9ED1-1822-4D7A-ACC6-B003EBB9CDD3}"/>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9" name="Oval 47">
                <a:extLst>
                  <a:ext uri="{FF2B5EF4-FFF2-40B4-BE49-F238E27FC236}">
                    <a16:creationId xmlns:a16="http://schemas.microsoft.com/office/drawing/2014/main" id="{1019DAA9-8E9C-464B-8CA3-41F3CC2661F2}"/>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0" name="Oval 48">
                <a:extLst>
                  <a:ext uri="{FF2B5EF4-FFF2-40B4-BE49-F238E27FC236}">
                    <a16:creationId xmlns:a16="http://schemas.microsoft.com/office/drawing/2014/main" id="{4FC82D2C-2228-4215-9187-B42239E730A8}"/>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1" name="Oval 49">
                <a:extLst>
                  <a:ext uri="{FF2B5EF4-FFF2-40B4-BE49-F238E27FC236}">
                    <a16:creationId xmlns:a16="http://schemas.microsoft.com/office/drawing/2014/main" id="{B2DA3A22-406F-4DCB-BF99-D3ED0C491927}"/>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2" name="Oval 50">
                <a:extLst>
                  <a:ext uri="{FF2B5EF4-FFF2-40B4-BE49-F238E27FC236}">
                    <a16:creationId xmlns:a16="http://schemas.microsoft.com/office/drawing/2014/main" id="{D6ACD4C6-B753-44EC-A8A9-49949956C39C}"/>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3" name="Oval 51">
                <a:extLst>
                  <a:ext uri="{FF2B5EF4-FFF2-40B4-BE49-F238E27FC236}">
                    <a16:creationId xmlns:a16="http://schemas.microsoft.com/office/drawing/2014/main" id="{2E977DF2-667F-48D5-BE21-003055B14357}"/>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2304" name="Group 16">
              <a:extLst>
                <a:ext uri="{FF2B5EF4-FFF2-40B4-BE49-F238E27FC236}">
                  <a16:creationId xmlns:a16="http://schemas.microsoft.com/office/drawing/2014/main" id="{A5063A4F-27C1-4413-8A5A-97CE81E3D686}"/>
                </a:ext>
              </a:extLst>
            </p:cNvPr>
            <p:cNvGrpSpPr>
              <a:grpSpLocks/>
            </p:cNvGrpSpPr>
            <p:nvPr/>
          </p:nvGrpSpPr>
          <p:grpSpPr bwMode="auto">
            <a:xfrm>
              <a:off x="943869" y="639231"/>
              <a:ext cx="733645" cy="733645"/>
              <a:chOff x="0" y="0"/>
              <a:chExt cx="2406528" cy="2406528"/>
            </a:xfrm>
          </p:grpSpPr>
          <p:sp>
            <p:nvSpPr>
              <p:cNvPr id="12305" name="椭圆 27">
                <a:extLst>
                  <a:ext uri="{FF2B5EF4-FFF2-40B4-BE49-F238E27FC236}">
                    <a16:creationId xmlns:a16="http://schemas.microsoft.com/office/drawing/2014/main" id="{F7D1FD95-E2AB-4FBC-8B58-EE4E0659DF4F}"/>
                  </a:ext>
                </a:extLst>
              </p:cNvPr>
              <p:cNvSpPr>
                <a:spLocks noChangeArrowheads="1"/>
              </p:cNvSpPr>
              <p:nvPr/>
            </p:nvSpPr>
            <p:spPr bwMode="auto">
              <a:xfrm>
                <a:off x="0" y="0"/>
                <a:ext cx="2406528" cy="2406528"/>
              </a:xfrm>
              <a:prstGeom prst="ellipse">
                <a:avLst/>
              </a:prstGeom>
              <a:solidFill>
                <a:schemeClr val="bg1"/>
              </a:solidFill>
              <a:ln w="57150" cap="flat" cmpd="sng">
                <a:solidFill>
                  <a:schemeClr val="accent1"/>
                </a:solidFill>
                <a:miter lim="800000"/>
                <a:headEnd/>
                <a:tailEnd/>
              </a:ln>
            </p:spPr>
            <p:txBody>
              <a:bodyPr anchor="ctr"/>
              <a:lstStyle/>
              <a:p>
                <a:endParaRPr lang="zh-CN" altLang="zh-CN">
                  <a:solidFill>
                    <a:srgbClr val="FFFFFF"/>
                  </a:solidFill>
                </a:endParaRPr>
              </a:p>
            </p:txBody>
          </p:sp>
          <p:sp>
            <p:nvSpPr>
              <p:cNvPr id="12306" name="椭圆 28">
                <a:extLst>
                  <a:ext uri="{FF2B5EF4-FFF2-40B4-BE49-F238E27FC236}">
                    <a16:creationId xmlns:a16="http://schemas.microsoft.com/office/drawing/2014/main" id="{1DE91E12-9927-40DB-8B37-10B058D329AC}"/>
                  </a:ext>
                </a:extLst>
              </p:cNvPr>
              <p:cNvSpPr>
                <a:spLocks noChangeArrowheads="1"/>
              </p:cNvSpPr>
              <p:nvPr/>
            </p:nvSpPr>
            <p:spPr bwMode="auto">
              <a:xfrm>
                <a:off x="269483" y="269483"/>
                <a:ext cx="1867564" cy="1867564"/>
              </a:xfrm>
              <a:prstGeom prst="ellipse">
                <a:avLst/>
              </a:prstGeom>
              <a:solidFill>
                <a:srgbClr val="C8B998"/>
              </a:solidFill>
              <a:ln w="38100" cap="flat" cmpd="sng">
                <a:solidFill>
                  <a:schemeClr val="bg1"/>
                </a:solidFill>
                <a:miter lim="800000"/>
                <a:headEnd/>
                <a:tailEnd/>
              </a:ln>
            </p:spPr>
            <p:txBody>
              <a:bodyPr anchor="ctr"/>
              <a:lstStyle/>
              <a:p>
                <a:endParaRPr lang="zh-CN" altLang="zh-CN">
                  <a:solidFill>
                    <a:srgbClr val="FFFFFF"/>
                  </a:solidFill>
                </a:endParaRPr>
              </a:p>
            </p:txBody>
          </p:sp>
        </p:grpSp>
      </p:grpSp>
      <p:sp>
        <p:nvSpPr>
          <p:cNvPr id="12307" name="标题 4">
            <a:extLst>
              <a:ext uri="{FF2B5EF4-FFF2-40B4-BE49-F238E27FC236}">
                <a16:creationId xmlns:a16="http://schemas.microsoft.com/office/drawing/2014/main" id="{769BCE93-5ADE-4B24-AFAE-AC09B2198128}"/>
              </a:ext>
            </a:extLst>
          </p:cNvPr>
          <p:cNvSpPr>
            <a:spLocks noGrp="1" noChangeArrowheads="1"/>
          </p:cNvSpPr>
          <p:nvPr>
            <p:ph type="title" idx="4294967295"/>
          </p:nvPr>
        </p:nvSpPr>
        <p:spPr>
          <a:ln/>
        </p:spPr>
        <p:txBody>
          <a:bodyPr/>
          <a:lstStyle/>
          <a:p>
            <a:pPr marL="0" indent="0"/>
            <a:r>
              <a:rPr lang="en-US" altLang="zh-CN"/>
              <a:t>Your  Title  Here</a:t>
            </a:r>
            <a:endParaRPr lang="zh-CN" altLang="en-US"/>
          </a:p>
        </p:txBody>
      </p:sp>
      <p:sp>
        <p:nvSpPr>
          <p:cNvPr id="12308" name="任意多边形 2">
            <a:extLst>
              <a:ext uri="{FF2B5EF4-FFF2-40B4-BE49-F238E27FC236}">
                <a16:creationId xmlns:a16="http://schemas.microsoft.com/office/drawing/2014/main" id="{879D962D-500F-4153-89A9-899FC543B31C}"/>
              </a:ext>
            </a:extLst>
          </p:cNvPr>
          <p:cNvSpPr>
            <a:spLocks noChangeArrowheads="1"/>
          </p:cNvSpPr>
          <p:nvPr/>
        </p:nvSpPr>
        <p:spPr bwMode="auto">
          <a:xfrm>
            <a:off x="1528763" y="3554413"/>
            <a:ext cx="2124075" cy="1052512"/>
          </a:xfrm>
          <a:custGeom>
            <a:avLst/>
            <a:gdLst>
              <a:gd name="T0" fmla="*/ 0 w 978408"/>
              <a:gd name="T1" fmla="*/ 0 h 484632"/>
              <a:gd name="T2" fmla="*/ 736092 w 978408"/>
              <a:gd name="T3" fmla="*/ 0 h 484632"/>
              <a:gd name="T4" fmla="*/ 978408 w 978408"/>
              <a:gd name="T5" fmla="*/ 242316 h 484632"/>
              <a:gd name="T6" fmla="*/ 736092 w 978408"/>
              <a:gd name="T7" fmla="*/ 484632 h 484632"/>
              <a:gd name="T8" fmla="*/ 0 w 978408"/>
              <a:gd name="T9" fmla="*/ 484632 h 484632"/>
              <a:gd name="T10" fmla="*/ 242316 w 978408"/>
              <a:gd name="T11" fmla="*/ 242316 h 484632"/>
              <a:gd name="T12" fmla="*/ 0 w 978408"/>
              <a:gd name="T13" fmla="*/ 0 h 484632"/>
              <a:gd name="T14" fmla="*/ 0 60000 65536"/>
              <a:gd name="T15" fmla="*/ 0 60000 65536"/>
              <a:gd name="T16" fmla="*/ 0 60000 65536"/>
              <a:gd name="T17" fmla="*/ 0 60000 65536"/>
              <a:gd name="T18" fmla="*/ 0 60000 65536"/>
              <a:gd name="T19" fmla="*/ 0 60000 65536"/>
              <a:gd name="T20" fmla="*/ 0 60000 65536"/>
              <a:gd name="T21" fmla="*/ 0 w 978408"/>
              <a:gd name="T22" fmla="*/ 0 h 484632"/>
              <a:gd name="T23" fmla="*/ 978408 w 978408"/>
              <a:gd name="T24" fmla="*/ 484632 h 484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p>
        </p:txBody>
      </p:sp>
      <p:sp>
        <p:nvSpPr>
          <p:cNvPr id="12309" name="任意多边形 3">
            <a:extLst>
              <a:ext uri="{FF2B5EF4-FFF2-40B4-BE49-F238E27FC236}">
                <a16:creationId xmlns:a16="http://schemas.microsoft.com/office/drawing/2014/main" id="{A8783E3A-4504-4171-BBC6-56DBE7728E1E}"/>
              </a:ext>
            </a:extLst>
          </p:cNvPr>
          <p:cNvSpPr>
            <a:spLocks noChangeArrowheads="1"/>
          </p:cNvSpPr>
          <p:nvPr/>
        </p:nvSpPr>
        <p:spPr bwMode="auto">
          <a:xfrm>
            <a:off x="3259138" y="3551238"/>
            <a:ext cx="2124075" cy="1052512"/>
          </a:xfrm>
          <a:custGeom>
            <a:avLst/>
            <a:gdLst>
              <a:gd name="T0" fmla="*/ 0 w 978408"/>
              <a:gd name="T1" fmla="*/ 0 h 484632"/>
              <a:gd name="T2" fmla="*/ 736092 w 978408"/>
              <a:gd name="T3" fmla="*/ 0 h 484632"/>
              <a:gd name="T4" fmla="*/ 978408 w 978408"/>
              <a:gd name="T5" fmla="*/ 242316 h 484632"/>
              <a:gd name="T6" fmla="*/ 736092 w 978408"/>
              <a:gd name="T7" fmla="*/ 484632 h 484632"/>
              <a:gd name="T8" fmla="*/ 0 w 978408"/>
              <a:gd name="T9" fmla="*/ 484632 h 484632"/>
              <a:gd name="T10" fmla="*/ 242316 w 978408"/>
              <a:gd name="T11" fmla="*/ 242316 h 484632"/>
              <a:gd name="T12" fmla="*/ 0 w 978408"/>
              <a:gd name="T13" fmla="*/ 0 h 484632"/>
              <a:gd name="T14" fmla="*/ 0 60000 65536"/>
              <a:gd name="T15" fmla="*/ 0 60000 65536"/>
              <a:gd name="T16" fmla="*/ 0 60000 65536"/>
              <a:gd name="T17" fmla="*/ 0 60000 65536"/>
              <a:gd name="T18" fmla="*/ 0 60000 65536"/>
              <a:gd name="T19" fmla="*/ 0 60000 65536"/>
              <a:gd name="T20" fmla="*/ 0 60000 65536"/>
              <a:gd name="T21" fmla="*/ 0 w 978408"/>
              <a:gd name="T22" fmla="*/ 0 h 484632"/>
              <a:gd name="T23" fmla="*/ 978408 w 978408"/>
              <a:gd name="T24" fmla="*/ 484632 h 484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p>
        </p:txBody>
      </p:sp>
      <p:sp>
        <p:nvSpPr>
          <p:cNvPr id="12310" name="任意多边形 5">
            <a:extLst>
              <a:ext uri="{FF2B5EF4-FFF2-40B4-BE49-F238E27FC236}">
                <a16:creationId xmlns:a16="http://schemas.microsoft.com/office/drawing/2014/main" id="{D6FEA4FE-A91A-4FE8-86A8-F7B1731D803B}"/>
              </a:ext>
            </a:extLst>
          </p:cNvPr>
          <p:cNvSpPr>
            <a:spLocks noChangeArrowheads="1"/>
          </p:cNvSpPr>
          <p:nvPr/>
        </p:nvSpPr>
        <p:spPr bwMode="auto">
          <a:xfrm>
            <a:off x="4989513" y="3554413"/>
            <a:ext cx="2124075" cy="1052512"/>
          </a:xfrm>
          <a:custGeom>
            <a:avLst/>
            <a:gdLst>
              <a:gd name="T0" fmla="*/ 0 w 978408"/>
              <a:gd name="T1" fmla="*/ 0 h 484632"/>
              <a:gd name="T2" fmla="*/ 736092 w 978408"/>
              <a:gd name="T3" fmla="*/ 0 h 484632"/>
              <a:gd name="T4" fmla="*/ 978408 w 978408"/>
              <a:gd name="T5" fmla="*/ 242316 h 484632"/>
              <a:gd name="T6" fmla="*/ 736092 w 978408"/>
              <a:gd name="T7" fmla="*/ 484632 h 484632"/>
              <a:gd name="T8" fmla="*/ 0 w 978408"/>
              <a:gd name="T9" fmla="*/ 484632 h 484632"/>
              <a:gd name="T10" fmla="*/ 242316 w 978408"/>
              <a:gd name="T11" fmla="*/ 242316 h 484632"/>
              <a:gd name="T12" fmla="*/ 0 w 978408"/>
              <a:gd name="T13" fmla="*/ 0 h 484632"/>
              <a:gd name="T14" fmla="*/ 0 60000 65536"/>
              <a:gd name="T15" fmla="*/ 0 60000 65536"/>
              <a:gd name="T16" fmla="*/ 0 60000 65536"/>
              <a:gd name="T17" fmla="*/ 0 60000 65536"/>
              <a:gd name="T18" fmla="*/ 0 60000 65536"/>
              <a:gd name="T19" fmla="*/ 0 60000 65536"/>
              <a:gd name="T20" fmla="*/ 0 60000 65536"/>
              <a:gd name="T21" fmla="*/ 0 w 978408"/>
              <a:gd name="T22" fmla="*/ 0 h 484632"/>
              <a:gd name="T23" fmla="*/ 978408 w 978408"/>
              <a:gd name="T24" fmla="*/ 484632 h 484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p>
        </p:txBody>
      </p:sp>
      <p:sp>
        <p:nvSpPr>
          <p:cNvPr id="12311" name="任意多边形 6">
            <a:extLst>
              <a:ext uri="{FF2B5EF4-FFF2-40B4-BE49-F238E27FC236}">
                <a16:creationId xmlns:a16="http://schemas.microsoft.com/office/drawing/2014/main" id="{E49D62E2-D683-4D7A-BE01-9744EA881B38}"/>
              </a:ext>
            </a:extLst>
          </p:cNvPr>
          <p:cNvSpPr>
            <a:spLocks noChangeArrowheads="1"/>
          </p:cNvSpPr>
          <p:nvPr/>
        </p:nvSpPr>
        <p:spPr bwMode="auto">
          <a:xfrm>
            <a:off x="6719888" y="3554413"/>
            <a:ext cx="2124075" cy="1052512"/>
          </a:xfrm>
          <a:custGeom>
            <a:avLst/>
            <a:gdLst>
              <a:gd name="T0" fmla="*/ 0 w 978408"/>
              <a:gd name="T1" fmla="*/ 0 h 484632"/>
              <a:gd name="T2" fmla="*/ 736092 w 978408"/>
              <a:gd name="T3" fmla="*/ 0 h 484632"/>
              <a:gd name="T4" fmla="*/ 978408 w 978408"/>
              <a:gd name="T5" fmla="*/ 242316 h 484632"/>
              <a:gd name="T6" fmla="*/ 736092 w 978408"/>
              <a:gd name="T7" fmla="*/ 484632 h 484632"/>
              <a:gd name="T8" fmla="*/ 0 w 978408"/>
              <a:gd name="T9" fmla="*/ 484632 h 484632"/>
              <a:gd name="T10" fmla="*/ 242316 w 978408"/>
              <a:gd name="T11" fmla="*/ 242316 h 484632"/>
              <a:gd name="T12" fmla="*/ 0 w 978408"/>
              <a:gd name="T13" fmla="*/ 0 h 484632"/>
              <a:gd name="T14" fmla="*/ 0 60000 65536"/>
              <a:gd name="T15" fmla="*/ 0 60000 65536"/>
              <a:gd name="T16" fmla="*/ 0 60000 65536"/>
              <a:gd name="T17" fmla="*/ 0 60000 65536"/>
              <a:gd name="T18" fmla="*/ 0 60000 65536"/>
              <a:gd name="T19" fmla="*/ 0 60000 65536"/>
              <a:gd name="T20" fmla="*/ 0 60000 65536"/>
              <a:gd name="T21" fmla="*/ 0 w 978408"/>
              <a:gd name="T22" fmla="*/ 0 h 484632"/>
              <a:gd name="T23" fmla="*/ 978408 w 978408"/>
              <a:gd name="T24" fmla="*/ 484632 h 484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BBB4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p>
        </p:txBody>
      </p:sp>
      <p:sp>
        <p:nvSpPr>
          <p:cNvPr id="12312" name="任意多边形 7">
            <a:extLst>
              <a:ext uri="{FF2B5EF4-FFF2-40B4-BE49-F238E27FC236}">
                <a16:creationId xmlns:a16="http://schemas.microsoft.com/office/drawing/2014/main" id="{7AD1320B-AAC8-4741-B73B-D4EE2079068F}"/>
              </a:ext>
            </a:extLst>
          </p:cNvPr>
          <p:cNvSpPr>
            <a:spLocks noChangeArrowheads="1"/>
          </p:cNvSpPr>
          <p:nvPr/>
        </p:nvSpPr>
        <p:spPr bwMode="auto">
          <a:xfrm>
            <a:off x="8450263" y="3551238"/>
            <a:ext cx="2124075" cy="1052512"/>
          </a:xfrm>
          <a:custGeom>
            <a:avLst/>
            <a:gdLst>
              <a:gd name="T0" fmla="*/ 0 w 978408"/>
              <a:gd name="T1" fmla="*/ 0 h 484632"/>
              <a:gd name="T2" fmla="*/ 736092 w 978408"/>
              <a:gd name="T3" fmla="*/ 0 h 484632"/>
              <a:gd name="T4" fmla="*/ 978408 w 978408"/>
              <a:gd name="T5" fmla="*/ 242316 h 484632"/>
              <a:gd name="T6" fmla="*/ 736092 w 978408"/>
              <a:gd name="T7" fmla="*/ 484632 h 484632"/>
              <a:gd name="T8" fmla="*/ 0 w 978408"/>
              <a:gd name="T9" fmla="*/ 484632 h 484632"/>
              <a:gd name="T10" fmla="*/ 242316 w 978408"/>
              <a:gd name="T11" fmla="*/ 242316 h 484632"/>
              <a:gd name="T12" fmla="*/ 0 w 978408"/>
              <a:gd name="T13" fmla="*/ 0 h 484632"/>
              <a:gd name="T14" fmla="*/ 0 60000 65536"/>
              <a:gd name="T15" fmla="*/ 0 60000 65536"/>
              <a:gd name="T16" fmla="*/ 0 60000 65536"/>
              <a:gd name="T17" fmla="*/ 0 60000 65536"/>
              <a:gd name="T18" fmla="*/ 0 60000 65536"/>
              <a:gd name="T19" fmla="*/ 0 60000 65536"/>
              <a:gd name="T20" fmla="*/ 0 60000 65536"/>
              <a:gd name="T21" fmla="*/ 0 w 978408"/>
              <a:gd name="T22" fmla="*/ 0 h 484632"/>
              <a:gd name="T23" fmla="*/ 978408 w 978408"/>
              <a:gd name="T24" fmla="*/ 484632 h 484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8408" h="484632">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p>
        </p:txBody>
      </p:sp>
      <p:grpSp>
        <p:nvGrpSpPr>
          <p:cNvPr id="12313" name="Group 25">
            <a:extLst>
              <a:ext uri="{FF2B5EF4-FFF2-40B4-BE49-F238E27FC236}">
                <a16:creationId xmlns:a16="http://schemas.microsoft.com/office/drawing/2014/main" id="{DA81064A-96F0-46A1-82FB-AF145E99EE30}"/>
              </a:ext>
            </a:extLst>
          </p:cNvPr>
          <p:cNvGrpSpPr>
            <a:grpSpLocks/>
          </p:cNvGrpSpPr>
          <p:nvPr/>
        </p:nvGrpSpPr>
        <p:grpSpPr bwMode="auto">
          <a:xfrm flipH="1">
            <a:off x="6492875" y="4741863"/>
            <a:ext cx="620713" cy="446087"/>
            <a:chOff x="0" y="0"/>
            <a:chExt cx="620713" cy="446087"/>
          </a:xfrm>
        </p:grpSpPr>
        <p:sp>
          <p:nvSpPr>
            <p:cNvPr id="12314" name="Freeform 19">
              <a:extLst>
                <a:ext uri="{FF2B5EF4-FFF2-40B4-BE49-F238E27FC236}">
                  <a16:creationId xmlns:a16="http://schemas.microsoft.com/office/drawing/2014/main" id="{192B2CAA-95B1-434B-9F8B-D1690479F47D}"/>
                </a:ext>
              </a:extLst>
            </p:cNvPr>
            <p:cNvSpPr>
              <a:spLocks noChangeArrowheads="1"/>
            </p:cNvSpPr>
            <p:nvPr/>
          </p:nvSpPr>
          <p:spPr bwMode="auto">
            <a:xfrm>
              <a:off x="336550" y="150812"/>
              <a:ext cx="134938" cy="227013"/>
            </a:xfrm>
            <a:custGeom>
              <a:avLst/>
              <a:gdLst>
                <a:gd name="T0" fmla="*/ 92 w 92"/>
                <a:gd name="T1" fmla="*/ 0 h 156"/>
                <a:gd name="T2" fmla="*/ 92 w 92"/>
                <a:gd name="T3" fmla="*/ 90 h 156"/>
                <a:gd name="T4" fmla="*/ 91 w 92"/>
                <a:gd name="T5" fmla="*/ 93 h 156"/>
                <a:gd name="T6" fmla="*/ 28 w 92"/>
                <a:gd name="T7" fmla="*/ 155 h 156"/>
                <a:gd name="T8" fmla="*/ 27 w 92"/>
                <a:gd name="T9" fmla="*/ 156 h 156"/>
                <a:gd name="T10" fmla="*/ 18 w 92"/>
                <a:gd name="T11" fmla="*/ 146 h 156"/>
                <a:gd name="T12" fmla="*/ 1 w 92"/>
                <a:gd name="T13" fmla="*/ 99 h 156"/>
                <a:gd name="T14" fmla="*/ 0 w 92"/>
                <a:gd name="T15" fmla="*/ 97 h 156"/>
                <a:gd name="T16" fmla="*/ 0 w 92"/>
                <a:gd name="T17" fmla="*/ 86 h 156"/>
                <a:gd name="T18" fmla="*/ 1 w 92"/>
                <a:gd name="T19" fmla="*/ 84 h 156"/>
                <a:gd name="T20" fmla="*/ 18 w 92"/>
                <a:gd name="T21" fmla="*/ 38 h 156"/>
                <a:gd name="T22" fmla="*/ 76 w 92"/>
                <a:gd name="T23" fmla="*/ 1 h 156"/>
                <a:gd name="T24" fmla="*/ 86 w 92"/>
                <a:gd name="T25" fmla="*/ 0 h 156"/>
                <a:gd name="T26" fmla="*/ 92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56"/>
                <a:gd name="T44" fmla="*/ 92 w 92"/>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5" name="Freeform 20">
              <a:extLst>
                <a:ext uri="{FF2B5EF4-FFF2-40B4-BE49-F238E27FC236}">
                  <a16:creationId xmlns:a16="http://schemas.microsoft.com/office/drawing/2014/main" id="{9157946C-9232-4BA6-B1EF-8F8DD2F4B537}"/>
                </a:ext>
              </a:extLst>
            </p:cNvPr>
            <p:cNvSpPr>
              <a:spLocks noChangeArrowheads="1"/>
            </p:cNvSpPr>
            <p:nvPr/>
          </p:nvSpPr>
          <p:spPr bwMode="auto">
            <a:xfrm>
              <a:off x="488950" y="150812"/>
              <a:ext cx="131763" cy="133350"/>
            </a:xfrm>
            <a:custGeom>
              <a:avLst/>
              <a:gdLst>
                <a:gd name="T0" fmla="*/ 6 w 91"/>
                <a:gd name="T1" fmla="*/ 0 h 91"/>
                <a:gd name="T2" fmla="*/ 16 w 91"/>
                <a:gd name="T3" fmla="*/ 1 h 91"/>
                <a:gd name="T4" fmla="*/ 79 w 91"/>
                <a:gd name="T5" fmla="*/ 45 h 91"/>
                <a:gd name="T6" fmla="*/ 91 w 91"/>
                <a:gd name="T7" fmla="*/ 89 h 91"/>
                <a:gd name="T8" fmla="*/ 91 w 91"/>
                <a:gd name="T9" fmla="*/ 91 h 91"/>
                <a:gd name="T10" fmla="*/ 0 w 91"/>
                <a:gd name="T11" fmla="*/ 91 h 91"/>
                <a:gd name="T12" fmla="*/ 0 w 91"/>
                <a:gd name="T13" fmla="*/ 0 h 91"/>
                <a:gd name="T14" fmla="*/ 6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91"/>
                <a:gd name="T26" fmla="*/ 91 w 91"/>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6" name="Freeform 21">
              <a:extLst>
                <a:ext uri="{FF2B5EF4-FFF2-40B4-BE49-F238E27FC236}">
                  <a16:creationId xmlns:a16="http://schemas.microsoft.com/office/drawing/2014/main" id="{308F4F53-3FBC-4F55-922B-8707A966999C}"/>
                </a:ext>
              </a:extLst>
            </p:cNvPr>
            <p:cNvSpPr>
              <a:spLocks noChangeArrowheads="1"/>
            </p:cNvSpPr>
            <p:nvPr/>
          </p:nvSpPr>
          <p:spPr bwMode="auto">
            <a:xfrm>
              <a:off x="388937" y="300037"/>
              <a:ext cx="227013" cy="146050"/>
            </a:xfrm>
            <a:custGeom>
              <a:avLst/>
              <a:gdLst>
                <a:gd name="T0" fmla="*/ 156 w 156"/>
                <a:gd name="T1" fmla="*/ 0 h 100"/>
                <a:gd name="T2" fmla="*/ 100 w 156"/>
                <a:gd name="T3" fmla="*/ 85 h 100"/>
                <a:gd name="T4" fmla="*/ 0 w 156"/>
                <a:gd name="T5" fmla="*/ 65 h 100"/>
                <a:gd name="T6" fmla="*/ 1 w 156"/>
                <a:gd name="T7" fmla="*/ 64 h 100"/>
                <a:gd name="T8" fmla="*/ 64 w 156"/>
                <a:gd name="T9" fmla="*/ 2 h 100"/>
                <a:gd name="T10" fmla="*/ 66 w 156"/>
                <a:gd name="T11" fmla="*/ 0 h 100"/>
                <a:gd name="T12" fmla="*/ 154 w 156"/>
                <a:gd name="T13" fmla="*/ 0 h 100"/>
                <a:gd name="T14" fmla="*/ 156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00"/>
                <a:gd name="T26" fmla="*/ 156 w 156"/>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7" name="Oval 34">
              <a:extLst>
                <a:ext uri="{FF2B5EF4-FFF2-40B4-BE49-F238E27FC236}">
                  <a16:creationId xmlns:a16="http://schemas.microsoft.com/office/drawing/2014/main" id="{28809CC2-045A-434E-A93A-A30DEE3FB82A}"/>
                </a:ext>
              </a:extLst>
            </p:cNvPr>
            <p:cNvSpPr>
              <a:spLocks noChangeArrowheads="1"/>
            </p:cNvSpPr>
            <p:nvPr/>
          </p:nvSpPr>
          <p:spPr bwMode="auto">
            <a:xfrm>
              <a:off x="0" y="0"/>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8" name="Oval 35">
              <a:extLst>
                <a:ext uri="{FF2B5EF4-FFF2-40B4-BE49-F238E27FC236}">
                  <a16:creationId xmlns:a16="http://schemas.microsoft.com/office/drawing/2014/main" id="{E91A77EF-FA20-4408-AF01-54D96C2256F5}"/>
                </a:ext>
              </a:extLst>
            </p:cNvPr>
            <p:cNvSpPr>
              <a:spLocks noChangeArrowheads="1"/>
            </p:cNvSpPr>
            <p:nvPr/>
          </p:nvSpPr>
          <p:spPr bwMode="auto">
            <a:xfrm>
              <a:off x="15875" y="61912"/>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9" name="Oval 36">
              <a:extLst>
                <a:ext uri="{FF2B5EF4-FFF2-40B4-BE49-F238E27FC236}">
                  <a16:creationId xmlns:a16="http://schemas.microsoft.com/office/drawing/2014/main" id="{95CCBE58-98BE-4855-98DD-00876884664A}"/>
                </a:ext>
              </a:extLst>
            </p:cNvPr>
            <p:cNvSpPr>
              <a:spLocks noChangeArrowheads="1"/>
            </p:cNvSpPr>
            <p:nvPr/>
          </p:nvSpPr>
          <p:spPr bwMode="auto">
            <a:xfrm>
              <a:off x="42862" y="125412"/>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0" name="Oval 37">
              <a:extLst>
                <a:ext uri="{FF2B5EF4-FFF2-40B4-BE49-F238E27FC236}">
                  <a16:creationId xmlns:a16="http://schemas.microsoft.com/office/drawing/2014/main" id="{66356908-736D-4D1F-A750-6BE682EB09BE}"/>
                </a:ext>
              </a:extLst>
            </p:cNvPr>
            <p:cNvSpPr>
              <a:spLocks noChangeArrowheads="1"/>
            </p:cNvSpPr>
            <p:nvPr/>
          </p:nvSpPr>
          <p:spPr bwMode="auto">
            <a:xfrm>
              <a:off x="84137" y="176212"/>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1" name="Oval 38">
              <a:extLst>
                <a:ext uri="{FF2B5EF4-FFF2-40B4-BE49-F238E27FC236}">
                  <a16:creationId xmlns:a16="http://schemas.microsoft.com/office/drawing/2014/main" id="{F27335E7-EE50-46A1-84FF-98EF14B2D01C}"/>
                </a:ext>
              </a:extLst>
            </p:cNvPr>
            <p:cNvSpPr>
              <a:spLocks noChangeArrowheads="1"/>
            </p:cNvSpPr>
            <p:nvPr/>
          </p:nvSpPr>
          <p:spPr bwMode="auto">
            <a:xfrm>
              <a:off x="142875" y="219075"/>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2" name="Oval 39">
              <a:extLst>
                <a:ext uri="{FF2B5EF4-FFF2-40B4-BE49-F238E27FC236}">
                  <a16:creationId xmlns:a16="http://schemas.microsoft.com/office/drawing/2014/main" id="{DB04DEFB-F580-426B-8010-82118901F5CD}"/>
                </a:ext>
              </a:extLst>
            </p:cNvPr>
            <p:cNvSpPr>
              <a:spLocks noChangeArrowheads="1"/>
            </p:cNvSpPr>
            <p:nvPr/>
          </p:nvSpPr>
          <p:spPr bwMode="auto">
            <a:xfrm>
              <a:off x="209550" y="252412"/>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2323" name="Group 35">
            <a:extLst>
              <a:ext uri="{FF2B5EF4-FFF2-40B4-BE49-F238E27FC236}">
                <a16:creationId xmlns:a16="http://schemas.microsoft.com/office/drawing/2014/main" id="{FEE2D4DF-BBE6-48D6-8490-530886316366}"/>
              </a:ext>
            </a:extLst>
          </p:cNvPr>
          <p:cNvGrpSpPr>
            <a:grpSpLocks/>
          </p:cNvGrpSpPr>
          <p:nvPr/>
        </p:nvGrpSpPr>
        <p:grpSpPr bwMode="auto">
          <a:xfrm>
            <a:off x="4656138" y="2746375"/>
            <a:ext cx="908050" cy="677863"/>
            <a:chOff x="0" y="0"/>
            <a:chExt cx="908050" cy="677863"/>
          </a:xfrm>
        </p:grpSpPr>
        <p:sp>
          <p:nvSpPr>
            <p:cNvPr id="12324" name="Freeform 18">
              <a:extLst>
                <a:ext uri="{FF2B5EF4-FFF2-40B4-BE49-F238E27FC236}">
                  <a16:creationId xmlns:a16="http://schemas.microsoft.com/office/drawing/2014/main" id="{57E4FF30-C89C-4FB8-A0C8-DD2076821DE5}"/>
                </a:ext>
              </a:extLst>
            </p:cNvPr>
            <p:cNvSpPr>
              <a:spLocks noChangeArrowheads="1"/>
            </p:cNvSpPr>
            <p:nvPr/>
          </p:nvSpPr>
          <p:spPr bwMode="auto">
            <a:xfrm>
              <a:off x="347662" y="231775"/>
              <a:ext cx="257175" cy="298450"/>
            </a:xfrm>
            <a:custGeom>
              <a:avLst/>
              <a:gdLst>
                <a:gd name="T0" fmla="*/ 176 w 177"/>
                <a:gd name="T1" fmla="*/ 113 h 205"/>
                <a:gd name="T2" fmla="*/ 169 w 177"/>
                <a:gd name="T3" fmla="*/ 93 h 205"/>
                <a:gd name="T4" fmla="*/ 167 w 177"/>
                <a:gd name="T5" fmla="*/ 85 h 205"/>
                <a:gd name="T6" fmla="*/ 167 w 177"/>
                <a:gd name="T7" fmla="*/ 81 h 205"/>
                <a:gd name="T8" fmla="*/ 168 w 177"/>
                <a:gd name="T9" fmla="*/ 74 h 205"/>
                <a:gd name="T10" fmla="*/ 157 w 177"/>
                <a:gd name="T11" fmla="*/ 45 h 205"/>
                <a:gd name="T12" fmla="*/ 156 w 177"/>
                <a:gd name="T13" fmla="*/ 42 h 205"/>
                <a:gd name="T14" fmla="*/ 160 w 177"/>
                <a:gd name="T15" fmla="*/ 39 h 205"/>
                <a:gd name="T16" fmla="*/ 144 w 177"/>
                <a:gd name="T17" fmla="*/ 19 h 205"/>
                <a:gd name="T18" fmla="*/ 148 w 177"/>
                <a:gd name="T19" fmla="*/ 17 h 205"/>
                <a:gd name="T20" fmla="*/ 148 w 177"/>
                <a:gd name="T21" fmla="*/ 17 h 205"/>
                <a:gd name="T22" fmla="*/ 137 w 177"/>
                <a:gd name="T23" fmla="*/ 10 h 205"/>
                <a:gd name="T24" fmla="*/ 97 w 177"/>
                <a:gd name="T25" fmla="*/ 0 h 205"/>
                <a:gd name="T26" fmla="*/ 95 w 177"/>
                <a:gd name="T27" fmla="*/ 0 h 205"/>
                <a:gd name="T28" fmla="*/ 86 w 177"/>
                <a:gd name="T29" fmla="*/ 0 h 205"/>
                <a:gd name="T30" fmla="*/ 78 w 177"/>
                <a:gd name="T31" fmla="*/ 0 h 205"/>
                <a:gd name="T32" fmla="*/ 33 w 177"/>
                <a:gd name="T33" fmla="*/ 15 h 205"/>
                <a:gd name="T34" fmla="*/ 7 w 177"/>
                <a:gd name="T35" fmla="*/ 46 h 205"/>
                <a:gd name="T36" fmla="*/ 0 w 177"/>
                <a:gd name="T37" fmla="*/ 71 h 205"/>
                <a:gd name="T38" fmla="*/ 0 w 177"/>
                <a:gd name="T39" fmla="*/ 72 h 205"/>
                <a:gd name="T40" fmla="*/ 0 w 177"/>
                <a:gd name="T41" fmla="*/ 80 h 205"/>
                <a:gd name="T42" fmla="*/ 2 w 177"/>
                <a:gd name="T43" fmla="*/ 93 h 205"/>
                <a:gd name="T44" fmla="*/ 8 w 177"/>
                <a:gd name="T45" fmla="*/ 109 h 205"/>
                <a:gd name="T46" fmla="*/ 13 w 177"/>
                <a:gd name="T47" fmla="*/ 116 h 205"/>
                <a:gd name="T48" fmla="*/ 27 w 177"/>
                <a:gd name="T49" fmla="*/ 137 h 205"/>
                <a:gd name="T50" fmla="*/ 44 w 177"/>
                <a:gd name="T51" fmla="*/ 173 h 205"/>
                <a:gd name="T52" fmla="*/ 46 w 177"/>
                <a:gd name="T53" fmla="*/ 183 h 205"/>
                <a:gd name="T54" fmla="*/ 46 w 177"/>
                <a:gd name="T55" fmla="*/ 202 h 205"/>
                <a:gd name="T56" fmla="*/ 46 w 177"/>
                <a:gd name="T57" fmla="*/ 205 h 205"/>
                <a:gd name="T58" fmla="*/ 134 w 177"/>
                <a:gd name="T59" fmla="*/ 205 h 205"/>
                <a:gd name="T60" fmla="*/ 134 w 177"/>
                <a:gd name="T61" fmla="*/ 203 h 205"/>
                <a:gd name="T62" fmla="*/ 135 w 177"/>
                <a:gd name="T63" fmla="*/ 181 h 205"/>
                <a:gd name="T64" fmla="*/ 136 w 177"/>
                <a:gd name="T65" fmla="*/ 175 h 205"/>
                <a:gd name="T66" fmla="*/ 140 w 177"/>
                <a:gd name="T67" fmla="*/ 170 h 205"/>
                <a:gd name="T68" fmla="*/ 151 w 177"/>
                <a:gd name="T69" fmla="*/ 169 h 205"/>
                <a:gd name="T70" fmla="*/ 157 w 177"/>
                <a:gd name="T71" fmla="*/ 170 h 205"/>
                <a:gd name="T72" fmla="*/ 168 w 177"/>
                <a:gd name="T73" fmla="*/ 163 h 205"/>
                <a:gd name="T74" fmla="*/ 168 w 177"/>
                <a:gd name="T75" fmla="*/ 159 h 205"/>
                <a:gd name="T76" fmla="*/ 169 w 177"/>
                <a:gd name="T77" fmla="*/ 152 h 205"/>
                <a:gd name="T78" fmla="*/ 167 w 177"/>
                <a:gd name="T79" fmla="*/ 142 h 205"/>
                <a:gd name="T80" fmla="*/ 167 w 177"/>
                <a:gd name="T81" fmla="*/ 141 h 205"/>
                <a:gd name="T82" fmla="*/ 170 w 177"/>
                <a:gd name="T83" fmla="*/ 139 h 205"/>
                <a:gd name="T84" fmla="*/ 172 w 177"/>
                <a:gd name="T85" fmla="*/ 133 h 205"/>
                <a:gd name="T86" fmla="*/ 170 w 177"/>
                <a:gd name="T87" fmla="*/ 123 h 205"/>
                <a:gd name="T88" fmla="*/ 171 w 177"/>
                <a:gd name="T89" fmla="*/ 121 h 205"/>
                <a:gd name="T90" fmla="*/ 175 w 177"/>
                <a:gd name="T91" fmla="*/ 119 h 205"/>
                <a:gd name="T92" fmla="*/ 176 w 177"/>
                <a:gd name="T93" fmla="*/ 113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7"/>
                <a:gd name="T142" fmla="*/ 0 h 205"/>
                <a:gd name="T143" fmla="*/ 177 w 177"/>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5" name="Freeform 28">
              <a:extLst>
                <a:ext uri="{FF2B5EF4-FFF2-40B4-BE49-F238E27FC236}">
                  <a16:creationId xmlns:a16="http://schemas.microsoft.com/office/drawing/2014/main" id="{23C0FD07-9789-494E-8D59-09C6F8C7095B}"/>
                </a:ext>
              </a:extLst>
            </p:cNvPr>
            <p:cNvSpPr>
              <a:spLocks noChangeArrowheads="1"/>
            </p:cNvSpPr>
            <p:nvPr/>
          </p:nvSpPr>
          <p:spPr bwMode="auto">
            <a:xfrm>
              <a:off x="546100" y="142875"/>
              <a:ext cx="106363" cy="103188"/>
            </a:xfrm>
            <a:custGeom>
              <a:avLst/>
              <a:gdLst>
                <a:gd name="T0" fmla="*/ 67 w 67"/>
                <a:gd name="T1" fmla="*/ 27 h 65"/>
                <a:gd name="T2" fmla="*/ 42 w 67"/>
                <a:gd name="T3" fmla="*/ 27 h 65"/>
                <a:gd name="T4" fmla="*/ 42 w 67"/>
                <a:gd name="T5" fmla="*/ 0 h 65"/>
                <a:gd name="T6" fmla="*/ 28 w 67"/>
                <a:gd name="T7" fmla="*/ 0 h 65"/>
                <a:gd name="T8" fmla="*/ 28 w 67"/>
                <a:gd name="T9" fmla="*/ 27 h 65"/>
                <a:gd name="T10" fmla="*/ 0 w 67"/>
                <a:gd name="T11" fmla="*/ 27 h 65"/>
                <a:gd name="T12" fmla="*/ 0 w 67"/>
                <a:gd name="T13" fmla="*/ 40 h 65"/>
                <a:gd name="T14" fmla="*/ 28 w 67"/>
                <a:gd name="T15" fmla="*/ 40 h 65"/>
                <a:gd name="T16" fmla="*/ 28 w 67"/>
                <a:gd name="T17" fmla="*/ 65 h 65"/>
                <a:gd name="T18" fmla="*/ 42 w 67"/>
                <a:gd name="T19" fmla="*/ 65 h 65"/>
                <a:gd name="T20" fmla="*/ 42 w 67"/>
                <a:gd name="T21" fmla="*/ 40 h 65"/>
                <a:gd name="T22" fmla="*/ 67 w 67"/>
                <a:gd name="T23" fmla="*/ 40 h 65"/>
                <a:gd name="T24" fmla="*/ 67 w 67"/>
                <a:gd name="T25" fmla="*/ 2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5"/>
                <a:gd name="T41" fmla="*/ 67 w 67"/>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6" name="Oval 40">
              <a:extLst>
                <a:ext uri="{FF2B5EF4-FFF2-40B4-BE49-F238E27FC236}">
                  <a16:creationId xmlns:a16="http://schemas.microsoft.com/office/drawing/2014/main" id="{6B326E71-67A2-4496-944A-7A3EA98702BE}"/>
                </a:ext>
              </a:extLst>
            </p:cNvPr>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7" name="Oval 41">
              <a:extLst>
                <a:ext uri="{FF2B5EF4-FFF2-40B4-BE49-F238E27FC236}">
                  <a16:creationId xmlns:a16="http://schemas.microsoft.com/office/drawing/2014/main" id="{880289C6-CA5F-43EE-909D-9A67FC1B37B4}"/>
                </a:ext>
              </a:extLst>
            </p:cNvPr>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8" name="Oval 42">
              <a:extLst>
                <a:ext uri="{FF2B5EF4-FFF2-40B4-BE49-F238E27FC236}">
                  <a16:creationId xmlns:a16="http://schemas.microsoft.com/office/drawing/2014/main" id="{2DB0E61A-958F-4B7E-B66C-0EC9EAF37124}"/>
                </a:ext>
              </a:extLst>
            </p:cNvPr>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9" name="Oval 43">
              <a:extLst>
                <a:ext uri="{FF2B5EF4-FFF2-40B4-BE49-F238E27FC236}">
                  <a16:creationId xmlns:a16="http://schemas.microsoft.com/office/drawing/2014/main" id="{BABA5A7A-10E4-4082-A797-BB4FAA859AF6}"/>
                </a:ext>
              </a:extLst>
            </p:cNvPr>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0" name="Oval 44">
              <a:extLst>
                <a:ext uri="{FF2B5EF4-FFF2-40B4-BE49-F238E27FC236}">
                  <a16:creationId xmlns:a16="http://schemas.microsoft.com/office/drawing/2014/main" id="{31A569D5-58CA-4975-84CA-910DF26FE86A}"/>
                </a:ext>
              </a:extLst>
            </p:cNvPr>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1" name="Oval 45">
              <a:extLst>
                <a:ext uri="{FF2B5EF4-FFF2-40B4-BE49-F238E27FC236}">
                  <a16:creationId xmlns:a16="http://schemas.microsoft.com/office/drawing/2014/main" id="{F7F93D60-B2C8-4667-B271-F1E95DA48A8D}"/>
                </a:ext>
              </a:extLst>
            </p:cNvPr>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2" name="Oval 46">
              <a:extLst>
                <a:ext uri="{FF2B5EF4-FFF2-40B4-BE49-F238E27FC236}">
                  <a16:creationId xmlns:a16="http://schemas.microsoft.com/office/drawing/2014/main" id="{F8BFE39E-0013-4736-A05F-C8DD97CDBF59}"/>
                </a:ext>
              </a:extLst>
            </p:cNvPr>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3" name="Oval 47">
              <a:extLst>
                <a:ext uri="{FF2B5EF4-FFF2-40B4-BE49-F238E27FC236}">
                  <a16:creationId xmlns:a16="http://schemas.microsoft.com/office/drawing/2014/main" id="{C38E32F2-B92F-4CD6-96D8-8B0177A55C8B}"/>
                </a:ext>
              </a:extLst>
            </p:cNvPr>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4" name="Oval 48">
              <a:extLst>
                <a:ext uri="{FF2B5EF4-FFF2-40B4-BE49-F238E27FC236}">
                  <a16:creationId xmlns:a16="http://schemas.microsoft.com/office/drawing/2014/main" id="{4D687224-F1EC-474A-8831-3739F92319F4}"/>
                </a:ext>
              </a:extLst>
            </p:cNvPr>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5" name="Oval 49">
              <a:extLst>
                <a:ext uri="{FF2B5EF4-FFF2-40B4-BE49-F238E27FC236}">
                  <a16:creationId xmlns:a16="http://schemas.microsoft.com/office/drawing/2014/main" id="{54ED5FCE-2B4B-4195-A7A5-A002F21D9AFB}"/>
                </a:ext>
              </a:extLst>
            </p:cNvPr>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6" name="Oval 50">
              <a:extLst>
                <a:ext uri="{FF2B5EF4-FFF2-40B4-BE49-F238E27FC236}">
                  <a16:creationId xmlns:a16="http://schemas.microsoft.com/office/drawing/2014/main" id="{B9611448-D3BE-4E42-9672-0509C18B764F}"/>
                </a:ext>
              </a:extLst>
            </p:cNvPr>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37" name="Oval 51">
              <a:extLst>
                <a:ext uri="{FF2B5EF4-FFF2-40B4-BE49-F238E27FC236}">
                  <a16:creationId xmlns:a16="http://schemas.microsoft.com/office/drawing/2014/main" id="{0B549BA4-D825-4EE3-B440-C53AE8817D93}"/>
                </a:ext>
              </a:extLst>
            </p:cNvPr>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2338" name="矩形 40">
            <a:extLst>
              <a:ext uri="{FF2B5EF4-FFF2-40B4-BE49-F238E27FC236}">
                <a16:creationId xmlns:a16="http://schemas.microsoft.com/office/drawing/2014/main" id="{4FCF5545-F7ED-4B76-86B2-0A196CAA471B}"/>
              </a:ext>
            </a:extLst>
          </p:cNvPr>
          <p:cNvSpPr>
            <a:spLocks noChangeArrowheads="1"/>
          </p:cNvSpPr>
          <p:nvPr/>
        </p:nvSpPr>
        <p:spPr bwMode="auto">
          <a:xfrm>
            <a:off x="2762250" y="4738688"/>
            <a:ext cx="3340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p>
        </p:txBody>
      </p:sp>
      <p:sp>
        <p:nvSpPr>
          <p:cNvPr id="12339" name="矩形 41">
            <a:extLst>
              <a:ext uri="{FF2B5EF4-FFF2-40B4-BE49-F238E27FC236}">
                <a16:creationId xmlns:a16="http://schemas.microsoft.com/office/drawing/2014/main" id="{746837E2-8646-4096-9FBA-05DE66FAC962}"/>
              </a:ext>
            </a:extLst>
          </p:cNvPr>
          <p:cNvSpPr>
            <a:spLocks noChangeArrowheads="1"/>
          </p:cNvSpPr>
          <p:nvPr/>
        </p:nvSpPr>
        <p:spPr bwMode="auto">
          <a:xfrm>
            <a:off x="5734050" y="2368550"/>
            <a:ext cx="236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a:t>
            </a:r>
            <a:endParaRPr lang="zh-CN" altLang="en-US" sz="20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40" name="矩形 42">
            <a:extLst>
              <a:ext uri="{FF2B5EF4-FFF2-40B4-BE49-F238E27FC236}">
                <a16:creationId xmlns:a16="http://schemas.microsoft.com/office/drawing/2014/main" id="{CD200C64-9CFA-4BD0-96A6-D7C4864063EC}"/>
              </a:ext>
            </a:extLst>
          </p:cNvPr>
          <p:cNvSpPr>
            <a:spLocks noChangeArrowheads="1"/>
          </p:cNvSpPr>
          <p:nvPr/>
        </p:nvSpPr>
        <p:spPr bwMode="auto">
          <a:xfrm>
            <a:off x="5715000" y="2711450"/>
            <a:ext cx="408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41" name="矩形 45">
            <a:extLst>
              <a:ext uri="{FF2B5EF4-FFF2-40B4-BE49-F238E27FC236}">
                <a16:creationId xmlns:a16="http://schemas.microsoft.com/office/drawing/2014/main" id="{0C2ECC9B-E488-4128-A8D5-B05F363ECDCE}"/>
              </a:ext>
            </a:extLst>
          </p:cNvPr>
          <p:cNvSpPr>
            <a:spLocks noChangeArrowheads="1"/>
          </p:cNvSpPr>
          <p:nvPr/>
        </p:nvSpPr>
        <p:spPr bwMode="auto">
          <a:xfrm>
            <a:off x="4048125" y="3887788"/>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000000"/>
                </a:solidFill>
                <a:latin typeface="Calibri" panose="020F0502020204030204" pitchFamily="34" charset="0"/>
                <a:ea typeface="微软雅黑" panose="020B0503020204020204" pitchFamily="34" charset="-122"/>
                <a:sym typeface="Calibri" panose="020F0502020204030204" pitchFamily="34" charset="0"/>
              </a:rPr>
              <a:t>2018</a:t>
            </a:r>
            <a:endParaRPr lang="zh-CN" altLang="en-US" sz="20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42" name="矩形 46">
            <a:extLst>
              <a:ext uri="{FF2B5EF4-FFF2-40B4-BE49-F238E27FC236}">
                <a16:creationId xmlns:a16="http://schemas.microsoft.com/office/drawing/2014/main" id="{4E1A4D14-A1AE-44CC-9542-3EA2D9A85B91}"/>
              </a:ext>
            </a:extLst>
          </p:cNvPr>
          <p:cNvSpPr>
            <a:spLocks noChangeArrowheads="1"/>
          </p:cNvSpPr>
          <p:nvPr/>
        </p:nvSpPr>
        <p:spPr bwMode="auto">
          <a:xfrm>
            <a:off x="7505700" y="3892550"/>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solidFill>
                  <a:srgbClr val="000000"/>
                </a:solidFill>
                <a:latin typeface="Calibri" panose="020F0502020204030204" pitchFamily="34" charset="0"/>
                <a:ea typeface="微软雅黑" panose="020B0503020204020204" pitchFamily="34" charset="-122"/>
                <a:sym typeface="Calibri" panose="020F0502020204030204" pitchFamily="34" charset="0"/>
              </a:rPr>
              <a:t>2020</a:t>
            </a:r>
            <a:endParaRPr lang="zh-CN" altLang="en-US" sz="20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theme/theme1.xml><?xml version="1.0" encoding="utf-8"?>
<a:theme xmlns:a="http://schemas.openxmlformats.org/drawingml/2006/main" name="https://www.freeppt7.com">
  <a:themeElements>
    <a:clrScheme name="">
      <a:dk1>
        <a:srgbClr val="000000"/>
      </a:dk1>
      <a:lt1>
        <a:srgbClr val="FFFFFF"/>
      </a:lt1>
      <a:dk2>
        <a:srgbClr val="0C4E7E"/>
      </a:dk2>
      <a:lt2>
        <a:srgbClr val="E2DFCC"/>
      </a:lt2>
      <a:accent1>
        <a:srgbClr val="093759"/>
      </a:accent1>
      <a:accent2>
        <a:srgbClr val="F33735"/>
      </a:accent2>
      <a:accent3>
        <a:srgbClr val="FFFFFF"/>
      </a:accent3>
      <a:accent4>
        <a:srgbClr val="000000"/>
      </a:accent4>
      <a:accent5>
        <a:srgbClr val="AAAEB5"/>
      </a:accent5>
      <a:accent6>
        <a:srgbClr val="DC312F"/>
      </a:accent6>
      <a:hlink>
        <a:srgbClr val="D10E0C"/>
      </a:hlink>
      <a:folHlink>
        <a:srgbClr val="BBB487"/>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Pages>0</Pages>
  <Words>1067</Words>
  <Characters>0</Characters>
  <Application>Microsoft Office PowerPoint</Application>
  <DocSecurity>0</DocSecurity>
  <PresentationFormat>宽屏</PresentationFormat>
  <Lines>0</Lines>
  <Paragraphs>121</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Wingdings</vt:lpstr>
      <vt:lpstr>Calibri</vt:lpstr>
      <vt:lpstr>微软雅黑</vt:lpstr>
      <vt:lpstr>Kozuka Gothic Pro M</vt:lpstr>
      <vt:lpstr>https://www.freeppt7.com</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AnnJo</dc:creator>
  <cp:keywords/>
  <dc:description/>
  <cp:lastModifiedBy>宇 之灵</cp:lastModifiedBy>
  <cp:revision>46</cp:revision>
  <dcterms:created xsi:type="dcterms:W3CDTF">2014-06-25T22:56:00Z</dcterms:created>
  <dcterms:modified xsi:type="dcterms:W3CDTF">2019-12-16T13:56:28Z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2052-9.1.0.5108</vt:lpwstr>
  </property>
</Properties>
</file>